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4" r:id="rId4"/>
    <p:sldId id="278" r:id="rId5"/>
    <p:sldId id="270" r:id="rId6"/>
    <p:sldId id="277" r:id="rId7"/>
    <p:sldId id="271" r:id="rId8"/>
    <p:sldId id="279" r:id="rId9"/>
  </p:sldIdLst>
  <p:sldSz cx="9144000" cy="6858000" type="screen4x3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05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5-5574-46CA-80C9-49D4C78DB18C}" type="datetimeFigureOut">
              <a:rPr lang="zh-CN" altLang="en-US" smtClean="0"/>
              <a:t>2014/8/18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7EF4-88F5-4B8F-B798-C8E60E8D41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5-5574-46CA-80C9-49D4C78DB18C}" type="datetimeFigureOut">
              <a:rPr lang="zh-CN" altLang="en-US" smtClean="0"/>
              <a:t>2014/8/18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7EF4-88F5-4B8F-B798-C8E60E8D41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5-5574-46CA-80C9-49D4C78DB18C}" type="datetimeFigureOut">
              <a:rPr lang="zh-CN" altLang="en-US" smtClean="0"/>
              <a:t>2014/8/18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7EF4-88F5-4B8F-B798-C8E60E8D414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5-5574-46CA-80C9-49D4C78DB18C}" type="datetimeFigureOut">
              <a:rPr lang="zh-CN" altLang="en-US" smtClean="0"/>
              <a:t>2014/8/18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7EF4-88F5-4B8F-B798-C8E60E8D41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5-5574-46CA-80C9-49D4C78DB18C}" type="datetimeFigureOut">
              <a:rPr lang="zh-CN" altLang="en-US" smtClean="0"/>
              <a:t>2014/8/18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7EF4-88F5-4B8F-B798-C8E60E8D41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5-5574-46CA-80C9-49D4C78DB18C}" type="datetimeFigureOut">
              <a:rPr lang="zh-CN" altLang="en-US" smtClean="0"/>
              <a:t>2014/8/18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7EF4-88F5-4B8F-B798-C8E60E8D41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5-5574-46CA-80C9-49D4C78DB18C}" type="datetimeFigureOut">
              <a:rPr lang="zh-CN" altLang="en-US" smtClean="0"/>
              <a:t>2014/8/18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7EF4-88F5-4B8F-B798-C8E60E8D41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5-5574-46CA-80C9-49D4C78DB18C}" type="datetimeFigureOut">
              <a:rPr lang="zh-CN" altLang="en-US" smtClean="0"/>
              <a:t>2014/8/18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7EF4-88F5-4B8F-B798-C8E60E8D41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5-5574-46CA-80C9-49D4C78DB18C}" type="datetimeFigureOut">
              <a:rPr lang="zh-CN" altLang="en-US" smtClean="0"/>
              <a:t>2014/8/18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7EF4-88F5-4B8F-B798-C8E60E8D41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5-5574-46CA-80C9-49D4C78DB18C}" type="datetimeFigureOut">
              <a:rPr lang="zh-CN" altLang="en-US" smtClean="0"/>
              <a:t>2014/8/18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7EF4-88F5-4B8F-B798-C8E60E8D41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5-5574-46CA-80C9-49D4C78DB18C}" type="datetimeFigureOut">
              <a:rPr lang="zh-CN" altLang="en-US" smtClean="0"/>
              <a:t>2014/8/18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7EF4-88F5-4B8F-B798-C8E60E8D41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D7BD225-5574-46CA-80C9-49D4C78DB18C}" type="datetimeFigureOut">
              <a:rPr lang="zh-CN" altLang="en-US" smtClean="0"/>
              <a:t>2014/8/18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85B7EF4-88F5-4B8F-B798-C8E60E8D41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PHP,</a:t>
            </a:r>
            <a:r>
              <a:rPr lang="zh-CN" altLang="en-US" dirty="0" smtClean="0"/>
              <a:t>入门很简单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11</a:t>
            </a:r>
            <a:r>
              <a:rPr lang="zh-CN" altLang="en-US" dirty="0" smtClean="0"/>
              <a:t>章</a:t>
            </a:r>
            <a:endParaRPr lang="en-US" altLang="zh-CN" dirty="0" smtClean="0"/>
          </a:p>
          <a:p>
            <a:r>
              <a:rPr lang="en-US" altLang="zh-CN" dirty="0" smtClean="0"/>
              <a:t>PHP</a:t>
            </a:r>
            <a:r>
              <a:rPr lang="zh-CN" altLang="en-US" dirty="0" smtClean="0"/>
              <a:t>与操作系统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002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11.1  </a:t>
            </a:r>
            <a:r>
              <a:rPr lang="zh-CN" altLang="en-US" dirty="0" smtClean="0"/>
              <a:t>管理文件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009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5360191"/>
              </p:ext>
            </p:extLst>
          </p:nvPr>
        </p:nvGraphicFramePr>
        <p:xfrm>
          <a:off x="717131" y="2098969"/>
          <a:ext cx="7559595" cy="4603175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745514"/>
                <a:gridCol w="3678382"/>
                <a:gridCol w="2135699"/>
              </a:tblGrid>
              <a:tr h="4426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模式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说明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输出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</a:tr>
              <a:tr h="365759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is_file</a:t>
                      </a:r>
                      <a:r>
                        <a:rPr lang="en-US" sz="1050" dirty="0">
                          <a:effectLst/>
                        </a:rPr>
                        <a:t>("stuff.txt")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判断指定的对象是否为一个文件，而不是文件夹或其它特殊格式的文件。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TRUE</a:t>
                      </a:r>
                      <a:r>
                        <a:rPr lang="zh-CN" sz="1050" dirty="0">
                          <a:effectLst/>
                        </a:rPr>
                        <a:t>或者</a:t>
                      </a:r>
                      <a:r>
                        <a:rPr lang="en-US" sz="1050" dirty="0">
                          <a:effectLst/>
                        </a:rPr>
                        <a:t>FALSE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is_dir</a:t>
                      </a:r>
                      <a:r>
                        <a:rPr lang="en-US" sz="1050" dirty="0">
                          <a:effectLst/>
                        </a:rPr>
                        <a:t>("stuff.txt")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判断指定的对象是否为一个文件夹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TRUE</a:t>
                      </a:r>
                      <a:r>
                        <a:rPr lang="zh-CN" sz="1050" dirty="0">
                          <a:effectLst/>
                        </a:rPr>
                        <a:t>或者</a:t>
                      </a:r>
                      <a:r>
                        <a:rPr lang="en-US" sz="1050" dirty="0">
                          <a:effectLst/>
                        </a:rPr>
                        <a:t>FALSE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is_executable</a:t>
                      </a:r>
                      <a:r>
                        <a:rPr lang="en-US" sz="1050" dirty="0">
                          <a:effectLst/>
                        </a:rPr>
                        <a:t>("stuff.txt")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判断指定的对象是否为一个可执行文件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TRUE</a:t>
                      </a:r>
                      <a:r>
                        <a:rPr lang="zh-CN" sz="1050" dirty="0">
                          <a:effectLst/>
                        </a:rPr>
                        <a:t>或者</a:t>
                      </a:r>
                      <a:r>
                        <a:rPr lang="en-US" sz="1050" dirty="0">
                          <a:effectLst/>
                        </a:rPr>
                        <a:t>FALSE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is_writable</a:t>
                      </a:r>
                      <a:r>
                        <a:rPr lang="en-US" sz="1050" dirty="0">
                          <a:effectLst/>
                        </a:rPr>
                        <a:t>("stuff.txt")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判断指定的对象是否可写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TRUE</a:t>
                      </a:r>
                      <a:r>
                        <a:rPr lang="zh-CN" sz="1050" dirty="0">
                          <a:effectLst/>
                        </a:rPr>
                        <a:t>或者</a:t>
                      </a:r>
                      <a:r>
                        <a:rPr lang="en-US" sz="1050" dirty="0">
                          <a:effectLst/>
                        </a:rPr>
                        <a:t>FALSE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is_readable</a:t>
                      </a:r>
                      <a:r>
                        <a:rPr lang="en-US" sz="1050" dirty="0">
                          <a:effectLst/>
                        </a:rPr>
                        <a:t>("stuff.txt")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判断指定的对象是否可读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TRUE</a:t>
                      </a:r>
                      <a:r>
                        <a:rPr lang="zh-CN" sz="1050" dirty="0">
                          <a:effectLst/>
                        </a:rPr>
                        <a:t>或者</a:t>
                      </a:r>
                      <a:r>
                        <a:rPr lang="en-US" sz="1050" dirty="0">
                          <a:effectLst/>
                        </a:rPr>
                        <a:t>FALSE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fileatime</a:t>
                      </a:r>
                      <a:r>
                        <a:rPr lang="en-US" sz="1050" dirty="0">
                          <a:effectLst/>
                        </a:rPr>
                        <a:t>("stuff.txt")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返回最近一次访问指定文件的时间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UNIX</a:t>
                      </a:r>
                      <a:r>
                        <a:rPr lang="zh-CN" sz="1050" dirty="0">
                          <a:effectLst/>
                        </a:rPr>
                        <a:t>时间戳或</a:t>
                      </a:r>
                      <a:r>
                        <a:rPr lang="en-US" sz="1050" dirty="0">
                          <a:effectLst/>
                        </a:rPr>
                        <a:t>FALSE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filectime</a:t>
                      </a:r>
                      <a:r>
                        <a:rPr lang="en-US" sz="1050" dirty="0">
                          <a:effectLst/>
                        </a:rPr>
                        <a:t>("stuff.txt")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返回创建该文件的时间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UNIX</a:t>
                      </a:r>
                      <a:r>
                        <a:rPr lang="zh-CN" sz="1050" dirty="0">
                          <a:effectLst/>
                        </a:rPr>
                        <a:t>时间戳或</a:t>
                      </a:r>
                      <a:r>
                        <a:rPr lang="en-US" sz="1050" dirty="0">
                          <a:effectLst/>
                        </a:rPr>
                        <a:t>FALSE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filemtime</a:t>
                      </a:r>
                      <a:r>
                        <a:rPr lang="en-US" sz="1050" dirty="0">
                          <a:effectLst/>
                        </a:rPr>
                        <a:t>("stuff.txt")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返回最近一次修改指定文件的时间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UNIX</a:t>
                      </a:r>
                      <a:r>
                        <a:rPr lang="zh-CN" sz="1050" dirty="0">
                          <a:effectLst/>
                        </a:rPr>
                        <a:t>时间戳或</a:t>
                      </a:r>
                      <a:r>
                        <a:rPr lang="en-US" sz="1050" dirty="0">
                          <a:effectLst/>
                        </a:rPr>
                        <a:t>FALSE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</a:tr>
              <a:tr h="365759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filegroup</a:t>
                      </a:r>
                      <a:r>
                        <a:rPr lang="en-US" sz="1050" dirty="0">
                          <a:effectLst/>
                        </a:rPr>
                        <a:t>("stuff.txt")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返回指定文件所属组的</a:t>
                      </a:r>
                      <a:r>
                        <a:rPr lang="en-US" sz="1050" dirty="0">
                          <a:effectLst/>
                        </a:rPr>
                        <a:t>ID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代表文件组</a:t>
                      </a:r>
                      <a:r>
                        <a:rPr lang="en-US" sz="1050" dirty="0">
                          <a:effectLst/>
                        </a:rPr>
                        <a:t>ID</a:t>
                      </a:r>
                      <a:r>
                        <a:rPr lang="zh-CN" sz="1050" dirty="0">
                          <a:effectLst/>
                        </a:rPr>
                        <a:t>的整数或</a:t>
                      </a:r>
                      <a:r>
                        <a:rPr lang="en-US" sz="1050" dirty="0">
                          <a:effectLst/>
                        </a:rPr>
                        <a:t>FALSE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</a:tr>
              <a:tr h="365759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fileowner</a:t>
                      </a:r>
                      <a:r>
                        <a:rPr lang="en-US" sz="1050" dirty="0">
                          <a:effectLst/>
                        </a:rPr>
                        <a:t>("stuff.txt")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返回指定文件的所有者</a:t>
                      </a:r>
                      <a:r>
                        <a:rPr lang="en-US" sz="1050" dirty="0">
                          <a:effectLst/>
                        </a:rPr>
                        <a:t>ID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代表文件所有都</a:t>
                      </a:r>
                      <a:r>
                        <a:rPr lang="en-US" sz="1050" dirty="0">
                          <a:effectLst/>
                        </a:rPr>
                        <a:t>ID</a:t>
                      </a:r>
                      <a:r>
                        <a:rPr lang="zh-CN" sz="1050" dirty="0">
                          <a:effectLst/>
                        </a:rPr>
                        <a:t>的整数或</a:t>
                      </a:r>
                      <a:r>
                        <a:rPr lang="en-US" sz="1050" dirty="0">
                          <a:effectLst/>
                        </a:rPr>
                        <a:t>FALSE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filesize</a:t>
                      </a:r>
                      <a:r>
                        <a:rPr lang="en-US" sz="1050" dirty="0">
                          <a:effectLst/>
                        </a:rPr>
                        <a:t>("stuff.txt")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返回指定文件的大小，单位为字节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代表文件大小的整数或</a:t>
                      </a:r>
                      <a:r>
                        <a:rPr lang="en-US" sz="1050" dirty="0">
                          <a:effectLst/>
                        </a:rPr>
                        <a:t>FALSE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</a:tr>
              <a:tr h="54864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filetype</a:t>
                      </a:r>
                      <a:r>
                        <a:rPr lang="en-US" sz="1050" dirty="0">
                          <a:effectLst/>
                        </a:rPr>
                        <a:t>("stuff.txt)"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返回指定文件的类型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代表文件类型的字符串（取舍可能为</a:t>
                      </a:r>
                      <a:r>
                        <a:rPr lang="en-US" sz="1050" dirty="0" err="1">
                          <a:effectLst/>
                        </a:rPr>
                        <a:t>file,dir,file,link,char</a:t>
                      </a:r>
                      <a:r>
                        <a:rPr lang="zh-CN" sz="1050" dirty="0">
                          <a:effectLst/>
                        </a:rPr>
                        <a:t>）或</a:t>
                      </a:r>
                      <a:r>
                        <a:rPr lang="en-US" sz="1050" dirty="0">
                          <a:effectLst/>
                        </a:rPr>
                        <a:t>FALSE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basename</a:t>
                      </a:r>
                      <a:r>
                        <a:rPr lang="en-US" sz="1050" dirty="0">
                          <a:effectLst/>
                        </a:rPr>
                        <a:t>("/</a:t>
                      </a:r>
                      <a:r>
                        <a:rPr lang="en-US" sz="1050" dirty="0" err="1">
                          <a:effectLst/>
                        </a:rPr>
                        <a:t>dir</a:t>
                      </a:r>
                      <a:r>
                        <a:rPr lang="en-US" sz="1050" dirty="0">
                          <a:effectLst/>
                        </a:rPr>
                        <a:t>/stuff.txt")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返回指定路径中的文件名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stuff.txt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dirname</a:t>
                      </a:r>
                      <a:r>
                        <a:rPr lang="en-US" sz="1050" dirty="0">
                          <a:effectLst/>
                        </a:rPr>
                        <a:t>("/</a:t>
                      </a:r>
                      <a:r>
                        <a:rPr lang="en-US" sz="1050" dirty="0" err="1">
                          <a:effectLst/>
                        </a:rPr>
                        <a:t>dir</a:t>
                      </a:r>
                      <a:r>
                        <a:rPr lang="en-US" sz="1050" dirty="0">
                          <a:effectLst/>
                        </a:rPr>
                        <a:t>/stuff.txt")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dirty="0">
                          <a:effectLst/>
                        </a:rPr>
                        <a:t>返回指定路径中的路径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/</a:t>
                      </a:r>
                      <a:r>
                        <a:rPr lang="en-US" sz="1050" dirty="0" err="1">
                          <a:effectLst/>
                        </a:rPr>
                        <a:t>dir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9777" marR="89777" marT="0" marB="0" anchor="ctr"/>
                </a:tc>
              </a:tr>
            </a:tbl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常用的文件管理函数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953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pathinfo</a:t>
            </a:r>
            <a:r>
              <a:rPr lang="en-US" altLang="zh-CN" dirty="0" smtClean="0"/>
              <a:t>()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5003" y="3145271"/>
            <a:ext cx="8293994" cy="18527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 marL="342900" indent="-342900">
              <a:buAutoNum type="arabicPlain"/>
            </a:pP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&lt;?</a:t>
            </a:r>
            <a:r>
              <a:rPr lang="en-US" altLang="zh-CN" sz="1600" dirty="0" err="1" smtClean="0">
                <a:solidFill>
                  <a:schemeClr val="bg1">
                    <a:lumMod val="8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php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342900" indent="-342900">
              <a:buAutoNum type="arabicPlain"/>
            </a:pPr>
            <a:r>
              <a:rPr lang="en-US" altLang="zh-CN" sz="1600" dirty="0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	$</a:t>
            </a:r>
            <a:r>
              <a:rPr lang="en-US" altLang="zh-CN" sz="1600" dirty="0" err="1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pinfo</a:t>
            </a:r>
            <a:r>
              <a:rPr lang="en-US" altLang="zh-CN" sz="1600" dirty="0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altLang="zh-CN" sz="1600" dirty="0" err="1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pathinfo</a:t>
            </a:r>
            <a:r>
              <a:rPr lang="en-US" altLang="zh-CN" sz="1600" dirty="0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("/</a:t>
            </a:r>
            <a:r>
              <a:rPr lang="en-US" altLang="zh-CN" sz="1600" dirty="0" err="1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dir</a:t>
            </a:r>
            <a:r>
              <a:rPr lang="en-US" altLang="zh-CN" sz="1600" dirty="0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/stuff.txt");</a:t>
            </a:r>
          </a:p>
          <a:p>
            <a:pPr marL="342900" indent="-342900">
              <a:buAutoNum type="arabicPlain"/>
            </a:pPr>
            <a:r>
              <a:rPr lang="en-US" altLang="zh-CN" sz="16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	</a:t>
            </a:r>
            <a:endParaRPr lang="en-US" altLang="zh-CN" sz="1600" dirty="0" smtClean="0">
              <a:solidFill>
                <a:schemeClr val="bg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342900" indent="-342900">
              <a:buAutoNum type="arabicPlain"/>
            </a:pPr>
            <a:r>
              <a:rPr lang="en-US" altLang="zh-CN" sz="16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echo $</a:t>
            </a:r>
            <a:r>
              <a:rPr lang="en-US" altLang="zh-CN" sz="1600" dirty="0" err="1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pinfo</a:t>
            </a:r>
            <a:r>
              <a:rPr lang="en-US" altLang="zh-CN" sz="1600" dirty="0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["</a:t>
            </a:r>
            <a:r>
              <a:rPr lang="en-US" altLang="zh-CN" sz="1600" dirty="0" err="1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dirname</a:t>
            </a:r>
            <a:r>
              <a:rPr lang="en-US" altLang="zh-CN" sz="1600" dirty="0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"];</a:t>
            </a:r>
          </a:p>
          <a:p>
            <a:pPr marL="342900" indent="-342900">
              <a:buAutoNum type="arabicPlain"/>
            </a:pPr>
            <a:r>
              <a:rPr lang="en-US" altLang="zh-CN" sz="1600" dirty="0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	echo $</a:t>
            </a:r>
            <a:r>
              <a:rPr lang="en-US" altLang="zh-CN" sz="1600" dirty="0" err="1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pinfo</a:t>
            </a:r>
            <a:r>
              <a:rPr lang="en-US" altLang="zh-CN" sz="1600" dirty="0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["</a:t>
            </a:r>
            <a:r>
              <a:rPr lang="en-US" altLang="zh-CN" sz="1600" dirty="0" err="1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fiename</a:t>
            </a:r>
            <a:r>
              <a:rPr lang="en-US" altLang="zh-CN" sz="1600" dirty="0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"];</a:t>
            </a:r>
          </a:p>
          <a:p>
            <a:pPr marL="342900" indent="-342900">
              <a:buAutoNum type="arabicPlain"/>
            </a:pPr>
            <a:r>
              <a:rPr lang="en-US" altLang="zh-CN" sz="16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echo $</a:t>
            </a:r>
            <a:r>
              <a:rPr lang="en-US" altLang="zh-CN" sz="1600" dirty="0" err="1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pinfo</a:t>
            </a:r>
            <a:r>
              <a:rPr lang="en-US" altLang="zh-CN" sz="1600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["extension"];</a:t>
            </a:r>
            <a:endParaRPr lang="en-US" altLang="zh-CN" sz="1600" dirty="0" smtClean="0">
              <a:solidFill>
                <a:schemeClr val="bg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342900" indent="-342900">
              <a:buAutoNum type="arabicPlain"/>
            </a:pP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?&gt;</a:t>
            </a:r>
          </a:p>
        </p:txBody>
      </p:sp>
    </p:spTree>
    <p:extLst>
      <p:ext uri="{BB962C8B-B14F-4D97-AF65-F5344CB8AC3E}">
        <p14:creationId xmlns:p14="http://schemas.microsoft.com/office/powerpoint/2010/main" val="222691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11.2  </a:t>
            </a:r>
            <a:r>
              <a:rPr lang="zh-CN" altLang="en-US" dirty="0" smtClean="0"/>
              <a:t>调用操作系统命令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893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6001347"/>
              </p:ext>
            </p:extLst>
          </p:nvPr>
        </p:nvGraphicFramePr>
        <p:xfrm>
          <a:off x="628647" y="2275609"/>
          <a:ext cx="7886702" cy="3106881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251451"/>
                <a:gridCol w="1008575"/>
                <a:gridCol w="644236"/>
                <a:gridCol w="2483427"/>
                <a:gridCol w="2499013"/>
              </a:tblGrid>
              <a:tr h="38567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函数功能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返回值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返回值内容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其它输出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8567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shell_exec()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调用系统命令，输出命令执行结果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有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字符串，命令执行结果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778509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system()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有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字符串，命令执行结果的最后一行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自动输出全部执行结果至浏览器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778509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exec()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有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字符串，命令执行结果的最后一行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778509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passthru</a:t>
                      </a:r>
                      <a:r>
                        <a:rPr lang="en-US" sz="1200" dirty="0">
                          <a:effectLst/>
                        </a:rPr>
                        <a:t>()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自动输出全部执行结果至浏览器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调用操作系统命令时使用的函数对比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88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11.3  </a:t>
            </a:r>
            <a:r>
              <a:rPr lang="zh-CN" altLang="en-US" dirty="0"/>
              <a:t>操</a:t>
            </a:r>
            <a:r>
              <a:rPr lang="zh-CN" altLang="en-US" dirty="0" smtClean="0"/>
              <a:t>控文件传输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978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2026451"/>
              </p:ext>
            </p:extLst>
          </p:nvPr>
        </p:nvGraphicFramePr>
        <p:xfrm>
          <a:off x="871538" y="2674938"/>
          <a:ext cx="740886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4431"/>
                <a:gridCol w="3704431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函数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描述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ftp_connect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连接</a:t>
                      </a:r>
                      <a:r>
                        <a:rPr lang="en-US" altLang="zh-CN" dirty="0" smtClean="0"/>
                        <a:t>FTP</a:t>
                      </a:r>
                      <a:r>
                        <a:rPr lang="zh-CN" altLang="en-US" dirty="0" smtClean="0"/>
                        <a:t>服务器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ftp_login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登录</a:t>
                      </a:r>
                      <a:r>
                        <a:rPr lang="en-US" altLang="zh-CN" dirty="0" smtClean="0"/>
                        <a:t>FTP</a:t>
                      </a:r>
                      <a:r>
                        <a:rPr lang="zh-CN" altLang="en-US" dirty="0" smtClean="0"/>
                        <a:t>服务器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ftp_nlist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获取</a:t>
                      </a:r>
                      <a:r>
                        <a:rPr lang="en-US" altLang="zh-CN" dirty="0" smtClean="0"/>
                        <a:t>FTP</a:t>
                      </a:r>
                      <a:r>
                        <a:rPr lang="zh-CN" altLang="en-US" dirty="0" smtClean="0"/>
                        <a:t>服务器文件列表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ftp_get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下载</a:t>
                      </a:r>
                      <a:r>
                        <a:rPr lang="en-US" altLang="zh-CN" dirty="0" smtClean="0"/>
                        <a:t>FTP</a:t>
                      </a:r>
                      <a:r>
                        <a:rPr lang="zh-CN" altLang="en-US" dirty="0" smtClean="0"/>
                        <a:t>服务器上的指定文件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ftp_put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上传指定文件 到</a:t>
                      </a:r>
                      <a:r>
                        <a:rPr lang="en-US" altLang="zh-CN" dirty="0" smtClean="0"/>
                        <a:t>FTP</a:t>
                      </a:r>
                      <a:r>
                        <a:rPr lang="zh-CN" altLang="en-US" dirty="0" smtClean="0"/>
                        <a:t>服务器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常用函数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171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5e541c940bdc8e04d2ad3927938b6e46fb22a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CCE8C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23985</TotalTime>
  <Words>385</Words>
  <Application>Microsoft Office PowerPoint</Application>
  <PresentationFormat>全屏显示(4:3)</PresentationFormat>
  <Paragraphs>97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波形</vt:lpstr>
      <vt:lpstr>PHP,入门很简单</vt:lpstr>
      <vt:lpstr>11.1  管理文件</vt:lpstr>
      <vt:lpstr>常用的文件管理函数</vt:lpstr>
      <vt:lpstr>pathinfo()</vt:lpstr>
      <vt:lpstr>11.2  调用操作系统命令</vt:lpstr>
      <vt:lpstr>调用操作系统命令时使用的函数对比</vt:lpstr>
      <vt:lpstr>11.3  操控文件传输</vt:lpstr>
      <vt:lpstr>常用函数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PHP,入门很简单</dc:title>
  <dc:creator>anthony</dc:creator>
  <cp:lastModifiedBy>mcc</cp:lastModifiedBy>
  <cp:revision>30</cp:revision>
  <dcterms:created xsi:type="dcterms:W3CDTF">2014-03-10T12:28:11Z</dcterms:created>
  <dcterms:modified xsi:type="dcterms:W3CDTF">2014-08-18T00:34:56Z</dcterms:modified>
</cp:coreProperties>
</file>