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709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2627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347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48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01334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133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462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808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523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7295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7007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239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46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2657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1293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FA6AC85-42A1-47BC-9155-8E950823BA5E}" type="datetimeFigureOut">
              <a:rPr lang="zh-CN" altLang="en-US" smtClean="0"/>
              <a:t>2016/12/20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A51C57E-A3DC-4165-A8DE-8A8005C1089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56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zh-CN" sz="4000" dirty="0">
                <a:solidFill>
                  <a:prstClr val="black">
                    <a:lumMod val="85000"/>
                    <a:lumOff val="15000"/>
                  </a:prstClr>
                </a:solidFill>
              </a:rPr>
              <a:t>《毛泽东思想和中国特色社会主义理论体系概论视野导读》</a:t>
            </a:r>
            <a:endParaRPr lang="zh-CN" altLang="en-US" sz="4000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555920" y="3889609"/>
            <a:ext cx="6815669" cy="1320802"/>
          </a:xfrm>
        </p:spPr>
        <p:txBody>
          <a:bodyPr>
            <a:normAutofit/>
          </a:bodyPr>
          <a:lstStyle/>
          <a:p>
            <a:r>
              <a:rPr lang="zh-CN" altLang="en-US" sz="4400" dirty="0" smtClean="0"/>
              <a:t>主编：刘黎</a:t>
            </a:r>
            <a:endParaRPr lang="zh-CN" altLang="en-US" sz="4400" dirty="0"/>
          </a:p>
        </p:txBody>
      </p:sp>
    </p:spTree>
    <p:extLst>
      <p:ext uri="{BB962C8B-B14F-4D97-AF65-F5344CB8AC3E}">
        <p14:creationId xmlns:p14="http://schemas.microsoft.com/office/powerpoint/2010/main" val="3959797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95401" y="1253065"/>
            <a:ext cx="9601196" cy="1303867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方正舒体" panose="02010601030101010101" pitchFamily="2" charset="-122"/>
                <a:ea typeface="方正舒体" panose="02010601030101010101" pitchFamily="2" charset="-122"/>
              </a:rPr>
              <a:t>编纂目的</a:t>
            </a:r>
            <a:endParaRPr lang="zh-CN" altLang="en-US" dirty="0"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R="266700" indent="0" algn="just">
              <a:spcAft>
                <a:spcPts val="0"/>
              </a:spcAft>
              <a:buNone/>
            </a:pPr>
            <a:r>
              <a:rPr lang="en-US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 </a:t>
            </a:r>
            <a:endParaRPr lang="zh-CN" altLang="zh-CN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毛泽东思想和中国特色社会主义概论体系视野导读》一书立足于为教师和学生提供丰富的知识思想背景资料，揭示知识思想背后的历史性和本质，从而更好地实现教材体系向教学体系转化，提高该课程教育教学的实效性</a:t>
            </a:r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9433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适用范围和对象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sz="3200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sz="3200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</a:t>
            </a:r>
            <a:r>
              <a:rPr lang="zh-CN" altLang="zh-CN" sz="3200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书适合作为教师教学辅助用书使用，也适合作为学生的课内外辅助读物。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93381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章节安排和结构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本书以“马克思主义理论研究和建设工程重点建设教材”《毛泽东思想和中国特色社会主义概论体系》（</a:t>
            </a:r>
            <a:r>
              <a:rPr lang="en-US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年修订版）为依据和解读</a:t>
            </a:r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对象</a:t>
            </a:r>
            <a:r>
              <a:rPr lang="zh-CN" altLang="en-US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和该教材在章节安排上保持一致。全书共十二章，每章有若干节。</a:t>
            </a:r>
            <a:endParaRPr lang="en-US" altLang="zh-CN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在每章节下，围绕</a:t>
            </a:r>
            <a:r>
              <a:rPr lang="zh-CN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《毛泽东思想和中国特色社会主义概论体系》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教材的重难点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精心选择了大量具有全局性、思想性、背景性、概括性、生动性，可读性的资料，吸收了最新的研究成果和有益经验</a:t>
            </a:r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zh-CN" kern="100" dirty="0" smtClean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每</a:t>
            </a:r>
            <a:r>
              <a:rPr lang="zh-CN" altLang="zh-CN" kern="100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一则资料结合教材配有导读，更好地帮助大家理解阅读。</a:t>
            </a:r>
          </a:p>
          <a:p>
            <a:endParaRPr lang="en-US" altLang="zh-CN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US" altLang="zh-CN" kern="100" dirty="0" smtClean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6900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本书特色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本书是</a:t>
            </a:r>
            <a:r>
              <a:rPr lang="zh-CN" altLang="zh-CN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“马克思主义理论研究和建设工程重点建设</a:t>
            </a:r>
            <a:r>
              <a:rPr lang="zh-CN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教材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”</a:t>
            </a:r>
            <a:r>
              <a:rPr lang="en-US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毛泽东思想和中国特色社会主义概论体系》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于</a:t>
            </a:r>
            <a:r>
              <a:rPr lang="en-US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2015</a:t>
            </a:r>
            <a:r>
              <a:rPr lang="zh-CN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重新</a:t>
            </a:r>
            <a:r>
              <a:rPr lang="zh-CN" altLang="zh-CN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修订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后出版较早的辅助用书。</a:t>
            </a:r>
            <a:endParaRPr lang="en-US" altLang="zh-CN" kern="100" dirty="0" smtClean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在资料选择中，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最大限度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地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顾及史实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的原貌和涵盖知识点的全面性与权威性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兼顾学术性和可读性，体现经典性和时代性。</a:t>
            </a:r>
            <a:endParaRPr lang="en-US" altLang="zh-CN" kern="100" dirty="0" smtClean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本书在编纂方式上采用资料加导读的方式，尊重教育规律，尊重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青年人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认知世界的心理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将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情感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奠基于理性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认知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中，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不仅有助于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对书本知识理解的深化和认识层次的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提高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，而且对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形</a:t>
            </a:r>
            <a:r>
              <a:rPr lang="zh-CN" altLang="zh-CN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塑青年学生世界观、价值观和</a:t>
            </a:r>
            <a:r>
              <a:rPr lang="zh-CN" altLang="zh-CN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人生观</a:t>
            </a:r>
            <a:r>
              <a:rPr lang="zh-CN" altLang="en-US" kern="100" dirty="0" smtClean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有重要的意义。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2813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编著团队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本书的编著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者有着</a:t>
            </a:r>
            <a:r>
              <a:rPr lang="zh-CN" altLang="en-US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思想政治教育、党史、历史学、法学、经济学、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社会学等多</a:t>
            </a:r>
            <a:r>
              <a:rPr lang="zh-CN" altLang="en-US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学科教育</a:t>
            </a:r>
            <a:r>
              <a:rPr lang="zh-CN" altLang="en-US" kern="1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背景，这</a:t>
            </a:r>
            <a:r>
              <a:rPr lang="zh-CN" altLang="en-US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在一定程度上保证了观察思考问题的多视角性、丰富性。也使</a:t>
            </a:r>
            <a:r>
              <a:rPr lang="en-US" altLang="zh-CN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《</a:t>
            </a:r>
            <a:r>
              <a:rPr lang="zh-CN" altLang="zh-CN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毛泽东思想和中国特色社会主义概论体系视野导读</a:t>
            </a:r>
            <a:r>
              <a:rPr lang="en-US" altLang="zh-CN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》</a:t>
            </a:r>
            <a:r>
              <a:rPr lang="zh-CN" altLang="en-US" kern="100" dirty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所涉及的多样性问题有了比较准确地</a:t>
            </a:r>
            <a:r>
              <a:rPr lang="zh-CN" altLang="en-US" kern="10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回应</a:t>
            </a:r>
            <a:r>
              <a:rPr lang="zh-CN" altLang="en-US" kern="100" smtClean="0">
                <a:solidFill>
                  <a:prstClr val="black">
                    <a:lumMod val="85000"/>
                    <a:lumOff val="15000"/>
                  </a:prstClr>
                </a:solidFill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kern="100" dirty="0" smtClean="0">
              <a:solidFill>
                <a:prstClr val="black">
                  <a:lumMod val="85000"/>
                  <a:lumOff val="15000"/>
                </a:prstClr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6623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环保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66</TotalTime>
  <Words>341</Words>
  <Application>Microsoft Office PowerPoint</Application>
  <PresentationFormat>宽屏</PresentationFormat>
  <Paragraphs>19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3" baseType="lpstr">
      <vt:lpstr>方正舒体</vt:lpstr>
      <vt:lpstr>宋体</vt:lpstr>
      <vt:lpstr>Arial</vt:lpstr>
      <vt:lpstr>Calibri</vt:lpstr>
      <vt:lpstr>Garamond</vt:lpstr>
      <vt:lpstr>Times New Roman</vt:lpstr>
      <vt:lpstr>环保</vt:lpstr>
      <vt:lpstr>《毛泽东思想和中国特色社会主义理论体系概论视野导读》</vt:lpstr>
      <vt:lpstr>编纂目的</vt:lpstr>
      <vt:lpstr>适用范围和对象</vt:lpstr>
      <vt:lpstr>章节安排和结构</vt:lpstr>
      <vt:lpstr>本书特色</vt:lpstr>
      <vt:lpstr>编著团队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《毛泽东思想和中国特色社会主义理论体系概论视野导读》</dc:title>
  <dc:creator>admin</dc:creator>
  <cp:lastModifiedBy>admin</cp:lastModifiedBy>
  <cp:revision>8</cp:revision>
  <dcterms:created xsi:type="dcterms:W3CDTF">2016-12-19T20:57:05Z</dcterms:created>
  <dcterms:modified xsi:type="dcterms:W3CDTF">2016-12-19T22:03:52Z</dcterms:modified>
</cp:coreProperties>
</file>