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96"/>
  </p:notesMasterIdLst>
  <p:handoutMasterIdLst>
    <p:handoutMasterId r:id="rId97"/>
  </p:handoutMasterIdLst>
  <p:sldIdLst>
    <p:sldId id="257" r:id="rId2"/>
    <p:sldId id="324" r:id="rId3"/>
    <p:sldId id="325" r:id="rId4"/>
    <p:sldId id="382" r:id="rId5"/>
    <p:sldId id="383" r:id="rId6"/>
    <p:sldId id="473" r:id="rId7"/>
    <p:sldId id="386" r:id="rId8"/>
    <p:sldId id="474" r:id="rId9"/>
    <p:sldId id="476" r:id="rId10"/>
    <p:sldId id="391" r:id="rId11"/>
    <p:sldId id="477" r:id="rId12"/>
    <p:sldId id="478" r:id="rId13"/>
    <p:sldId id="479" r:id="rId14"/>
    <p:sldId id="394" r:id="rId15"/>
    <p:sldId id="480" r:id="rId16"/>
    <p:sldId id="402" r:id="rId17"/>
    <p:sldId id="395" r:id="rId18"/>
    <p:sldId id="396" r:id="rId19"/>
    <p:sldId id="481" r:id="rId20"/>
    <p:sldId id="482" r:id="rId21"/>
    <p:sldId id="398" r:id="rId22"/>
    <p:sldId id="399" r:id="rId23"/>
    <p:sldId id="483" r:id="rId24"/>
    <p:sldId id="484" r:id="rId25"/>
    <p:sldId id="403" r:id="rId26"/>
    <p:sldId id="485" r:id="rId27"/>
    <p:sldId id="487" r:id="rId28"/>
    <p:sldId id="404" r:id="rId29"/>
    <p:sldId id="405" r:id="rId30"/>
    <p:sldId id="486" r:id="rId31"/>
    <p:sldId id="406" r:id="rId32"/>
    <p:sldId id="488" r:id="rId33"/>
    <p:sldId id="408" r:id="rId34"/>
    <p:sldId id="489" r:id="rId35"/>
    <p:sldId id="490" r:id="rId36"/>
    <p:sldId id="491" r:id="rId37"/>
    <p:sldId id="492" r:id="rId38"/>
    <p:sldId id="413" r:id="rId39"/>
    <p:sldId id="494" r:id="rId40"/>
    <p:sldId id="414" r:id="rId41"/>
    <p:sldId id="415" r:id="rId42"/>
    <p:sldId id="495" r:id="rId43"/>
    <p:sldId id="497" r:id="rId44"/>
    <p:sldId id="498" r:id="rId45"/>
    <p:sldId id="418" r:id="rId46"/>
    <p:sldId id="500" r:id="rId47"/>
    <p:sldId id="419" r:id="rId48"/>
    <p:sldId id="420" r:id="rId49"/>
    <p:sldId id="421" r:id="rId50"/>
    <p:sldId id="501" r:id="rId51"/>
    <p:sldId id="502" r:id="rId52"/>
    <p:sldId id="503" r:id="rId53"/>
    <p:sldId id="504" r:id="rId54"/>
    <p:sldId id="425" r:id="rId55"/>
    <p:sldId id="506" r:id="rId56"/>
    <p:sldId id="507" r:id="rId57"/>
    <p:sldId id="508" r:id="rId58"/>
    <p:sldId id="509" r:id="rId59"/>
    <p:sldId id="427" r:id="rId60"/>
    <p:sldId id="511" r:id="rId61"/>
    <p:sldId id="512" r:id="rId62"/>
    <p:sldId id="513" r:id="rId63"/>
    <p:sldId id="514" r:id="rId64"/>
    <p:sldId id="515" r:id="rId65"/>
    <p:sldId id="516" r:id="rId66"/>
    <p:sldId id="431" r:id="rId67"/>
    <p:sldId id="517" r:id="rId68"/>
    <p:sldId id="518" r:id="rId69"/>
    <p:sldId id="519" r:id="rId70"/>
    <p:sldId id="520" r:id="rId71"/>
    <p:sldId id="521" r:id="rId72"/>
    <p:sldId id="562" r:id="rId73"/>
    <p:sldId id="522" r:id="rId74"/>
    <p:sldId id="523" r:id="rId75"/>
    <p:sldId id="524" r:id="rId76"/>
    <p:sldId id="525" r:id="rId77"/>
    <p:sldId id="526" r:id="rId78"/>
    <p:sldId id="527" r:id="rId79"/>
    <p:sldId id="444" r:id="rId80"/>
    <p:sldId id="528" r:id="rId81"/>
    <p:sldId id="537" r:id="rId82"/>
    <p:sldId id="538" r:id="rId83"/>
    <p:sldId id="539" r:id="rId84"/>
    <p:sldId id="541" r:id="rId85"/>
    <p:sldId id="542" r:id="rId86"/>
    <p:sldId id="551" r:id="rId87"/>
    <p:sldId id="552" r:id="rId88"/>
    <p:sldId id="553" r:id="rId89"/>
    <p:sldId id="554" r:id="rId90"/>
    <p:sldId id="555" r:id="rId91"/>
    <p:sldId id="558" r:id="rId92"/>
    <p:sldId id="559" r:id="rId93"/>
    <p:sldId id="560" r:id="rId94"/>
    <p:sldId id="561" r:id="rId95"/>
  </p:sldIdLst>
  <p:sldSz cx="9144000" cy="6858000" type="screen4x3"/>
  <p:notesSz cx="6858000" cy="9144000"/>
  <p:defaultTextStyle>
    <a:defPPr>
      <a:defRPr lang="en-US"/>
    </a:defPPr>
    <a:lvl1pPr algn="l" rtl="0" fontAlgn="base">
      <a:spcBef>
        <a:spcPct val="0"/>
      </a:spcBef>
      <a:spcAft>
        <a:spcPct val="0"/>
      </a:spcAft>
      <a:defRPr sz="2400" b="1" kern="1200">
        <a:solidFill>
          <a:schemeClr val="tx1"/>
        </a:solidFill>
        <a:latin typeface="Times New Roman" pitchFamily="18" charset="0"/>
        <a:ea typeface="宋体" charset="-122"/>
        <a:cs typeface="+mn-cs"/>
      </a:defRPr>
    </a:lvl1pPr>
    <a:lvl2pPr marL="457200" algn="l" rtl="0" fontAlgn="base">
      <a:spcBef>
        <a:spcPct val="0"/>
      </a:spcBef>
      <a:spcAft>
        <a:spcPct val="0"/>
      </a:spcAft>
      <a:defRPr sz="2400" b="1" kern="1200">
        <a:solidFill>
          <a:schemeClr val="tx1"/>
        </a:solidFill>
        <a:latin typeface="Times New Roman" pitchFamily="18" charset="0"/>
        <a:ea typeface="宋体" charset="-122"/>
        <a:cs typeface="+mn-cs"/>
      </a:defRPr>
    </a:lvl2pPr>
    <a:lvl3pPr marL="914400" algn="l" rtl="0" fontAlgn="base">
      <a:spcBef>
        <a:spcPct val="0"/>
      </a:spcBef>
      <a:spcAft>
        <a:spcPct val="0"/>
      </a:spcAft>
      <a:defRPr sz="2400" b="1" kern="1200">
        <a:solidFill>
          <a:schemeClr val="tx1"/>
        </a:solidFill>
        <a:latin typeface="Times New Roman" pitchFamily="18" charset="0"/>
        <a:ea typeface="宋体" charset="-122"/>
        <a:cs typeface="+mn-cs"/>
      </a:defRPr>
    </a:lvl3pPr>
    <a:lvl4pPr marL="1371600" algn="l" rtl="0" fontAlgn="base">
      <a:spcBef>
        <a:spcPct val="0"/>
      </a:spcBef>
      <a:spcAft>
        <a:spcPct val="0"/>
      </a:spcAft>
      <a:defRPr sz="2400" b="1" kern="1200">
        <a:solidFill>
          <a:schemeClr val="tx1"/>
        </a:solidFill>
        <a:latin typeface="Times New Roman" pitchFamily="18" charset="0"/>
        <a:ea typeface="宋体" charset="-122"/>
        <a:cs typeface="+mn-cs"/>
      </a:defRPr>
    </a:lvl4pPr>
    <a:lvl5pPr marL="1828800" algn="l" rtl="0" fontAlgn="base">
      <a:spcBef>
        <a:spcPct val="0"/>
      </a:spcBef>
      <a:spcAft>
        <a:spcPct val="0"/>
      </a:spcAft>
      <a:defRPr sz="2400" b="1" kern="1200">
        <a:solidFill>
          <a:schemeClr val="tx1"/>
        </a:solidFill>
        <a:latin typeface="Times New Roman" pitchFamily="18" charset="0"/>
        <a:ea typeface="宋体" charset="-122"/>
        <a:cs typeface="+mn-cs"/>
      </a:defRPr>
    </a:lvl5pPr>
    <a:lvl6pPr marL="2286000" algn="l" defTabSz="914400" rtl="0" eaLnBrk="1" latinLnBrk="0" hangingPunct="1">
      <a:defRPr sz="2400" b="1" kern="1200">
        <a:solidFill>
          <a:schemeClr val="tx1"/>
        </a:solidFill>
        <a:latin typeface="Times New Roman" pitchFamily="18" charset="0"/>
        <a:ea typeface="宋体" charset="-122"/>
        <a:cs typeface="+mn-cs"/>
      </a:defRPr>
    </a:lvl6pPr>
    <a:lvl7pPr marL="2743200" algn="l" defTabSz="914400" rtl="0" eaLnBrk="1" latinLnBrk="0" hangingPunct="1">
      <a:defRPr sz="2400" b="1" kern="1200">
        <a:solidFill>
          <a:schemeClr val="tx1"/>
        </a:solidFill>
        <a:latin typeface="Times New Roman" pitchFamily="18" charset="0"/>
        <a:ea typeface="宋体" charset="-122"/>
        <a:cs typeface="+mn-cs"/>
      </a:defRPr>
    </a:lvl7pPr>
    <a:lvl8pPr marL="3200400" algn="l" defTabSz="914400" rtl="0" eaLnBrk="1" latinLnBrk="0" hangingPunct="1">
      <a:defRPr sz="2400" b="1" kern="1200">
        <a:solidFill>
          <a:schemeClr val="tx1"/>
        </a:solidFill>
        <a:latin typeface="Times New Roman" pitchFamily="18" charset="0"/>
        <a:ea typeface="宋体" charset="-122"/>
        <a:cs typeface="+mn-cs"/>
      </a:defRPr>
    </a:lvl8pPr>
    <a:lvl9pPr marL="3657600" algn="l" defTabSz="914400" rtl="0" eaLnBrk="1" latinLnBrk="0" hangingPunct="1">
      <a:defRPr sz="2400" b="1" kern="1200">
        <a:solidFill>
          <a:schemeClr val="tx1"/>
        </a:solidFill>
        <a:latin typeface="Times New Roman" pitchFamily="18"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66"/>
    <a:srgbClr val="99FFCC"/>
    <a:srgbClr val="FFFF99"/>
    <a:srgbClr val="FF0066"/>
    <a:srgbClr val="FF3399"/>
    <a:srgbClr val="FFFFFF"/>
    <a:srgbClr val="3399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536" autoAdjust="0"/>
    <p:restoredTop sz="95238" autoAdjust="0"/>
  </p:normalViewPr>
  <p:slideViewPr>
    <p:cSldViewPr>
      <p:cViewPr>
        <p:scale>
          <a:sx n="75" d="100"/>
          <a:sy n="75" d="100"/>
        </p:scale>
        <p:origin x="-2478" y="-22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Lst>
  </p:outlineViewPr>
  <p:notesTextViewPr>
    <p:cViewPr>
      <p:scale>
        <a:sx n="100" d="100"/>
        <a:sy n="100" d="100"/>
      </p:scale>
      <p:origin x="0" y="0"/>
    </p:cViewPr>
  </p:notesTextViewPr>
  <p:sorterViewPr>
    <p:cViewPr>
      <p:scale>
        <a:sx n="66" d="100"/>
        <a:sy n="66" d="100"/>
      </p:scale>
      <p:origin x="0" y="707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_rels/viewProps.xml.rels><?xml version="1.0" encoding="UTF-8" standalone="yes"?>
<Relationships xmlns="http://schemas.openxmlformats.org/package/2006/relationships"><Relationship Id="rId8" Type="http://schemas.openxmlformats.org/officeDocument/2006/relationships/slide" Target="slides/slide25.xml"/><Relationship Id="rId13" Type="http://schemas.openxmlformats.org/officeDocument/2006/relationships/slide" Target="slides/slide56.xml"/><Relationship Id="rId18" Type="http://schemas.openxmlformats.org/officeDocument/2006/relationships/slide" Target="slides/slide71.xml"/><Relationship Id="rId26" Type="http://schemas.openxmlformats.org/officeDocument/2006/relationships/slide" Target="slides/slide88.xml"/><Relationship Id="rId3" Type="http://schemas.openxmlformats.org/officeDocument/2006/relationships/slide" Target="slides/slide14.xml"/><Relationship Id="rId21" Type="http://schemas.openxmlformats.org/officeDocument/2006/relationships/slide" Target="slides/slide75.xml"/><Relationship Id="rId7" Type="http://schemas.openxmlformats.org/officeDocument/2006/relationships/slide" Target="slides/slide24.xml"/><Relationship Id="rId12" Type="http://schemas.openxmlformats.org/officeDocument/2006/relationships/slide" Target="slides/slide55.xml"/><Relationship Id="rId17" Type="http://schemas.openxmlformats.org/officeDocument/2006/relationships/slide" Target="slides/slide62.xml"/><Relationship Id="rId25" Type="http://schemas.openxmlformats.org/officeDocument/2006/relationships/slide" Target="slides/slide83.xml"/><Relationship Id="rId2" Type="http://schemas.openxmlformats.org/officeDocument/2006/relationships/slide" Target="slides/slide5.xml"/><Relationship Id="rId16" Type="http://schemas.openxmlformats.org/officeDocument/2006/relationships/slide" Target="slides/slide61.xml"/><Relationship Id="rId20" Type="http://schemas.openxmlformats.org/officeDocument/2006/relationships/slide" Target="slides/slide74.xml"/><Relationship Id="rId29" Type="http://schemas.openxmlformats.org/officeDocument/2006/relationships/slide" Target="slides/slide91.xml"/><Relationship Id="rId1" Type="http://schemas.openxmlformats.org/officeDocument/2006/relationships/slide" Target="slides/slide3.xml"/><Relationship Id="rId6" Type="http://schemas.openxmlformats.org/officeDocument/2006/relationships/slide" Target="slides/slide21.xml"/><Relationship Id="rId11" Type="http://schemas.openxmlformats.org/officeDocument/2006/relationships/slide" Target="slides/slide32.xml"/><Relationship Id="rId24" Type="http://schemas.openxmlformats.org/officeDocument/2006/relationships/slide" Target="slides/slide82.xml"/><Relationship Id="rId5" Type="http://schemas.openxmlformats.org/officeDocument/2006/relationships/slide" Target="slides/slide20.xml"/><Relationship Id="rId15" Type="http://schemas.openxmlformats.org/officeDocument/2006/relationships/slide" Target="slides/slide58.xml"/><Relationship Id="rId23" Type="http://schemas.openxmlformats.org/officeDocument/2006/relationships/slide" Target="slides/slide79.xml"/><Relationship Id="rId28" Type="http://schemas.openxmlformats.org/officeDocument/2006/relationships/slide" Target="slides/slide90.xml"/><Relationship Id="rId10" Type="http://schemas.openxmlformats.org/officeDocument/2006/relationships/slide" Target="slides/slide27.xml"/><Relationship Id="rId19" Type="http://schemas.openxmlformats.org/officeDocument/2006/relationships/slide" Target="slides/slide73.xml"/><Relationship Id="rId4" Type="http://schemas.openxmlformats.org/officeDocument/2006/relationships/slide" Target="slides/slide19.xml"/><Relationship Id="rId9" Type="http://schemas.openxmlformats.org/officeDocument/2006/relationships/slide" Target="slides/slide26.xml"/><Relationship Id="rId14" Type="http://schemas.openxmlformats.org/officeDocument/2006/relationships/slide" Target="slides/slide57.xml"/><Relationship Id="rId22" Type="http://schemas.openxmlformats.org/officeDocument/2006/relationships/slide" Target="slides/slide77.xml"/><Relationship Id="rId27" Type="http://schemas.openxmlformats.org/officeDocument/2006/relationships/slide" Target="slides/slide89.xml"/><Relationship Id="rId30" Type="http://schemas.openxmlformats.org/officeDocument/2006/relationships/slide" Target="slides/slide9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image" Target="../media/image1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image" Target="../media/image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1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pPr>
              <a:defRPr/>
            </a:pPr>
            <a:endParaRPr lang="zh-CN" altLang="en-US"/>
          </a:p>
        </p:txBody>
      </p:sp>
      <p:sp>
        <p:nvSpPr>
          <p:cNvPr id="18125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ltLang="zh-CN"/>
          </a:p>
        </p:txBody>
      </p:sp>
      <p:sp>
        <p:nvSpPr>
          <p:cNvPr id="181252"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ltLang="zh-CN"/>
          </a:p>
        </p:txBody>
      </p:sp>
      <p:sp>
        <p:nvSpPr>
          <p:cNvPr id="18125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vl1pPr>
          </a:lstStyle>
          <a:p>
            <a:pPr>
              <a:defRPr/>
            </a:pPr>
            <a:fld id="{71ABD550-857A-49E2-8CC9-0C641AD62C88}" type="slidenum">
              <a:rPr lang="zh-CN" altLang="en-US"/>
              <a:pPr>
                <a:defRPr/>
              </a:pPr>
              <a:t>‹#›</a:t>
            </a:fld>
            <a:endParaRPr lang="en-US" altLang="zh-CN"/>
          </a:p>
        </p:txBody>
      </p:sp>
    </p:spTree>
    <p:extLst>
      <p:ext uri="{BB962C8B-B14F-4D97-AF65-F5344CB8AC3E}">
        <p14:creationId xmlns:p14="http://schemas.microsoft.com/office/powerpoint/2010/main" val="34322253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smtClean="0">
                <a:latin typeface="Arial" charset="0"/>
              </a:defRPr>
            </a:lvl1pPr>
          </a:lstStyle>
          <a:p>
            <a:pPr>
              <a:defRPr/>
            </a:pPr>
            <a:endParaRPr lang="zh-CN" altLang="en-US"/>
          </a:p>
        </p:txBody>
      </p:sp>
      <p:sp>
        <p:nvSpPr>
          <p:cNvPr id="788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smtClean="0">
                <a:latin typeface="Arial" charset="0"/>
              </a:defRPr>
            </a:lvl1pPr>
          </a:lstStyle>
          <a:p>
            <a:pPr>
              <a:defRPr/>
            </a:pPr>
            <a:endParaRPr lang="en-US" altLang="zh-CN"/>
          </a:p>
        </p:txBody>
      </p:sp>
      <p:sp>
        <p:nvSpPr>
          <p:cNvPr id="9830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88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smtClean="0">
                <a:latin typeface="Arial" charset="0"/>
              </a:defRPr>
            </a:lvl1pPr>
          </a:lstStyle>
          <a:p>
            <a:pPr>
              <a:defRPr/>
            </a:pPr>
            <a:endParaRPr lang="en-US" altLang="zh-CN"/>
          </a:p>
        </p:txBody>
      </p:sp>
      <p:sp>
        <p:nvSpPr>
          <p:cNvPr id="788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smtClean="0">
                <a:latin typeface="Arial" charset="0"/>
              </a:defRPr>
            </a:lvl1pPr>
          </a:lstStyle>
          <a:p>
            <a:pPr>
              <a:defRPr/>
            </a:pPr>
            <a:fld id="{29C0EACE-38D4-4F91-868F-A85DC846D2F1}" type="slidenum">
              <a:rPr lang="zh-CN" altLang="en-US"/>
              <a:pPr>
                <a:defRPr/>
              </a:pPr>
              <a:t>‹#›</a:t>
            </a:fld>
            <a:endParaRPr lang="en-US" altLang="zh-CN"/>
          </a:p>
        </p:txBody>
      </p:sp>
    </p:spTree>
    <p:extLst>
      <p:ext uri="{BB962C8B-B14F-4D97-AF65-F5344CB8AC3E}">
        <p14:creationId xmlns:p14="http://schemas.microsoft.com/office/powerpoint/2010/main" val="33236214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fld id="{C1BA438C-31DA-4D6E-AAEA-A0E02DCC916A}" type="slidenum">
              <a:rPr lang="zh-CN" altLang="en-US" sz="1200" b="0">
                <a:latin typeface="Arial" charset="0"/>
              </a:rPr>
              <a:pPr eaLnBrk="1" hangingPunct="1"/>
              <a:t>6</a:t>
            </a:fld>
            <a:endParaRPr lang="en-US" altLang="zh-CN" sz="1200" b="0">
              <a:latin typeface="Arial"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t>1.</a:t>
            </a:r>
            <a:r>
              <a:rPr kumimoji="1" lang="zh-CN" altLang="en-US" sz="1000" smtClean="0"/>
              <a:t>首先，对于</a:t>
            </a:r>
            <a:r>
              <a:rPr kumimoji="1" lang="en-US" altLang="zh-CN" sz="1000" smtClean="0"/>
              <a:t>i=2+8</a:t>
            </a:r>
            <a:r>
              <a:rPr kumimoji="1" lang="zh-CN" altLang="en-US" sz="1000" smtClean="0"/>
              <a:t>这个组合是没必要判断的，虽然2是最小的素数，但它是偶数，所以对于一个偶数</a:t>
            </a:r>
            <a:r>
              <a:rPr kumimoji="1" lang="en-US" altLang="zh-CN" sz="1000" smtClean="0"/>
              <a:t>i</a:t>
            </a:r>
            <a:r>
              <a:rPr kumimoji="1" lang="zh-CN" altLang="en-US" sz="1000" smtClean="0"/>
              <a:t>来讲，另一个加数也一定是偶数（一定不是素数），所以</a:t>
            </a:r>
            <a:r>
              <a:rPr kumimoji="1" lang="en-US" altLang="zh-CN" sz="1000" smtClean="0"/>
              <a:t>m</a:t>
            </a:r>
            <a:r>
              <a:rPr kumimoji="1" lang="zh-CN" altLang="en-US" sz="1000" smtClean="0"/>
              <a:t>的初值应为3。</a:t>
            </a:r>
          </a:p>
          <a:p>
            <a:pPr eaLnBrk="1" hangingPunct="1">
              <a:lnSpc>
                <a:spcPct val="80000"/>
              </a:lnSpc>
              <a:spcBef>
                <a:spcPct val="50000"/>
              </a:spcBef>
              <a:buClr>
                <a:schemeClr val="tx1"/>
              </a:buClr>
            </a:pPr>
            <a:r>
              <a:rPr kumimoji="1" lang="zh-CN" altLang="en-US" sz="1000" smtClean="0"/>
              <a:t>       类似地，对于</a:t>
            </a:r>
            <a:r>
              <a:rPr kumimoji="1" lang="en-US" altLang="zh-CN" sz="1000" smtClean="0"/>
              <a:t>i=4+6</a:t>
            </a:r>
            <a:r>
              <a:rPr kumimoji="1" lang="zh-CN" altLang="en-US" sz="1000" smtClean="0"/>
              <a:t>这个组合也没必要判断，也就是说，</a:t>
            </a:r>
            <a:r>
              <a:rPr kumimoji="1" lang="en-US" altLang="zh-CN" sz="1000" smtClean="0"/>
              <a:t>m</a:t>
            </a:r>
            <a:r>
              <a:rPr kumimoji="1" lang="zh-CN" altLang="en-US" sz="1000" smtClean="0"/>
              <a:t>每次要加2。</a:t>
            </a:r>
          </a:p>
          <a:p>
            <a:pPr eaLnBrk="1" hangingPunct="1">
              <a:lnSpc>
                <a:spcPct val="80000"/>
              </a:lnSpc>
              <a:spcBef>
                <a:spcPct val="50000"/>
              </a:spcBef>
              <a:buClr>
                <a:schemeClr val="tx1"/>
              </a:buClr>
            </a:pPr>
            <a:r>
              <a:rPr kumimoji="1" lang="zh-CN" altLang="en-US" sz="1000" smtClean="0"/>
              <a:t>       这样，还剩下</a:t>
            </a:r>
            <a:r>
              <a:rPr kumimoji="1" lang="en-US" altLang="zh-CN" sz="1000" smtClean="0"/>
              <a:t>i=3+7，i=5+5， i=7+3</a:t>
            </a:r>
            <a:r>
              <a:rPr kumimoji="1" lang="zh-CN" altLang="en-US" sz="1000" smtClean="0"/>
              <a:t>三种组合。</a:t>
            </a:r>
          </a:p>
          <a:p>
            <a:pPr eaLnBrk="1" hangingPunct="1">
              <a:lnSpc>
                <a:spcPct val="80000"/>
              </a:lnSpc>
              <a:spcBef>
                <a:spcPct val="50000"/>
              </a:spcBef>
              <a:buClr>
                <a:schemeClr val="tx1"/>
              </a:buClr>
            </a:pPr>
            <a:r>
              <a:rPr lang="zh-CN" altLang="en-US" smtClean="0"/>
              <a:t>2. </a:t>
            </a:r>
            <a:r>
              <a:rPr lang="zh-CN" altLang="en-US" smtClean="0">
                <a:solidFill>
                  <a:schemeClr val="tx2"/>
                </a:solidFill>
              </a:rPr>
              <a:t>其次，</a:t>
            </a:r>
            <a:r>
              <a:rPr lang="zh-CN" altLang="en-US" smtClean="0"/>
              <a:t>根据哥德巴赫猜想，一个偶数一定能表示为两个素数的和，所以一定会有一个组合满足这个条件，也就是说，</a:t>
            </a:r>
            <a:r>
              <a:rPr lang="zh-CN" altLang="en-US" smtClean="0">
                <a:solidFill>
                  <a:schemeClr val="hlink"/>
                </a:solidFill>
              </a:rPr>
              <a:t>当</a:t>
            </a:r>
            <a:r>
              <a:rPr lang="en-US" altLang="zh-CN" smtClean="0">
                <a:solidFill>
                  <a:schemeClr val="hlink"/>
                </a:solidFill>
              </a:rPr>
              <a:t>m≤n</a:t>
            </a:r>
            <a:r>
              <a:rPr lang="zh-CN" altLang="en-US" smtClean="0">
                <a:solidFill>
                  <a:schemeClr val="hlink"/>
                </a:solidFill>
              </a:rPr>
              <a:t>时，一定会找到这样一个组合，</a:t>
            </a:r>
            <a:r>
              <a:rPr lang="zh-CN" altLang="en-US" smtClean="0"/>
              <a:t>对于</a:t>
            </a:r>
            <a:r>
              <a:rPr lang="en-US" altLang="zh-CN" smtClean="0"/>
              <a:t>i=7+3</a:t>
            </a:r>
            <a:r>
              <a:rPr lang="zh-CN" altLang="en-US" smtClean="0"/>
              <a:t>组合实际是判断不到的。</a:t>
            </a:r>
          </a:p>
          <a:p>
            <a:pPr eaLnBrk="1" hangingPunct="1">
              <a:lnSpc>
                <a:spcPct val="80000"/>
              </a:lnSpc>
              <a:spcBef>
                <a:spcPct val="50000"/>
              </a:spcBef>
              <a:buClr>
                <a:schemeClr val="tx1"/>
              </a:buClr>
            </a:pPr>
            <a:r>
              <a:rPr lang="zh-CN" altLang="en-US" smtClean="0"/>
              <a:t>3.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fld id="{2DCD1D1A-2869-40A7-B5D8-B73CE565346C}" type="slidenum">
              <a:rPr lang="zh-CN" altLang="en-US" sz="1200" b="0">
                <a:latin typeface="Arial" charset="0"/>
              </a:rPr>
              <a:pPr eaLnBrk="1" hangingPunct="1"/>
              <a:t>11</a:t>
            </a:fld>
            <a:endParaRPr lang="en-US" altLang="zh-CN" sz="1200" b="0">
              <a:latin typeface="Arial"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2400" b="1" smtClean="0">
                <a:latin typeface="Times New Roman" pitchFamily="18" charset="0"/>
                <a:ea typeface="仿宋_GB2312" pitchFamily="49" charset="-122"/>
              </a:rPr>
              <a:t>主函数</a:t>
            </a:r>
            <a:r>
              <a:rPr lang="en-US" altLang="zh-CN" sz="2400" b="1" smtClean="0">
                <a:latin typeface="Times New Roman" pitchFamily="18" charset="0"/>
                <a:ea typeface="仿宋_GB2312" pitchFamily="49" charset="-122"/>
              </a:rPr>
              <a:t>main( )</a:t>
            </a:r>
            <a:r>
              <a:rPr lang="zh-CN" altLang="en-US" sz="2400" b="1" smtClean="0">
                <a:latin typeface="Times New Roman" pitchFamily="18" charset="0"/>
                <a:ea typeface="仿宋_GB2312" pitchFamily="49" charset="-122"/>
              </a:rPr>
              <a:t>调用其他函数，其他函数之间也可以互相调用</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fld id="{4B260541-5CEB-4773-A15D-5BB848643BE0}" type="slidenum">
              <a:rPr lang="zh-CN" altLang="en-US" sz="1200" b="0">
                <a:latin typeface="Arial" charset="0"/>
              </a:rPr>
              <a:pPr eaLnBrk="1" hangingPunct="1"/>
              <a:t>17</a:t>
            </a:fld>
            <a:endParaRPr lang="en-US" altLang="zh-CN" sz="1200" b="0">
              <a:latin typeface="Arial"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2400" b="1" smtClean="0">
                <a:latin typeface="Times New Roman" pitchFamily="18" charset="0"/>
                <a:ea typeface="仿宋_GB2312" pitchFamily="49" charset="-122"/>
              </a:rPr>
              <a:t> 尽管使用标准函数很方便，但是，系统不能提供用户所需的全部函数，因为这既是系统规模所不允许的，也是一个无法确定的目标。系统只能向用户提供有限的、大多数用户要经常使用的函数。所以，用户需要根据自己的特殊需求而设计自定义函数。</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fld id="{DE4307CF-6FEF-47CE-B96A-34684324979E}" type="slidenum">
              <a:rPr lang="zh-CN" altLang="en-US" sz="1200" b="0">
                <a:latin typeface="Arial" charset="0"/>
              </a:rPr>
              <a:pPr eaLnBrk="1" hangingPunct="1"/>
              <a:t>33</a:t>
            </a:fld>
            <a:endParaRPr lang="en-US" altLang="zh-CN" sz="1200" b="0">
              <a:latin typeface="Arial"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2000" smtClean="0"/>
              <a:t>在求组合数的例子中，</a:t>
            </a:r>
            <a:r>
              <a:rPr lang="en-US" altLang="zh-CN" sz="2000" smtClean="0"/>
              <a:t>main( )</a:t>
            </a:r>
            <a:r>
              <a:rPr lang="zh-CN" altLang="en-US" sz="2000" smtClean="0"/>
              <a:t>是主调函数，</a:t>
            </a:r>
            <a:r>
              <a:rPr lang="en-US" altLang="zh-CN" sz="2000" smtClean="0"/>
              <a:t>fac( )</a:t>
            </a:r>
            <a:r>
              <a:rPr lang="zh-CN" altLang="en-US" sz="2000" smtClean="0"/>
              <a:t>是被调函数；函数 </a:t>
            </a:r>
            <a:r>
              <a:rPr lang="en-US" altLang="zh-CN" sz="2000" smtClean="0"/>
              <a:t>fac( )</a:t>
            </a:r>
            <a:r>
              <a:rPr lang="zh-CN" altLang="en-US" sz="2000" smtClean="0"/>
              <a:t>的功能是求</a:t>
            </a:r>
            <a:r>
              <a:rPr lang="en-US" altLang="zh-CN" sz="2000" smtClean="0"/>
              <a:t>x</a:t>
            </a:r>
            <a:r>
              <a:rPr lang="zh-CN" altLang="en-US" sz="2000" smtClean="0"/>
              <a:t>的阶乘，其中</a:t>
            </a:r>
            <a:r>
              <a:rPr lang="en-US" altLang="zh-CN" sz="2000" smtClean="0"/>
              <a:t>x</a:t>
            </a:r>
            <a:r>
              <a:rPr lang="zh-CN" altLang="en-US" sz="2000" smtClean="0"/>
              <a:t>就是沟通主调函数和被调函数的桥梁</a:t>
            </a:r>
            <a:r>
              <a:rPr lang="zh-CN" altLang="en-US" sz="2000" smtClean="0">
                <a:latin typeface="Tahoma" pitchFamily="34" charset="0"/>
              </a:rPr>
              <a:t>——</a:t>
            </a:r>
            <a:r>
              <a:rPr lang="zh-CN" altLang="en-US" sz="2000" smtClean="0"/>
              <a:t>参数，它通知被调函数，主调函数需要求的是某个数的阶乘。</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fld id="{20A06FE2-32CA-46B5-93D2-8F752C193AB6}" type="slidenum">
              <a:rPr lang="zh-CN" altLang="en-US" sz="1200" b="0">
                <a:latin typeface="Arial" charset="0"/>
              </a:rPr>
              <a:pPr eaLnBrk="1" hangingPunct="1"/>
              <a:t>35</a:t>
            </a:fld>
            <a:endParaRPr lang="en-US" altLang="zh-CN" sz="1200" b="0">
              <a:latin typeface="Arial"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z="2000" smtClean="0"/>
              <a:t>在函数调用时，实参的值要传递给形参，即实参要</a:t>
            </a:r>
            <a:r>
              <a:rPr lang="zh-CN" altLang="en-US" sz="2000" smtClean="0">
                <a:latin typeface="Tahoma" pitchFamily="34" charset="0"/>
              </a:rPr>
              <a:t>“</a:t>
            </a:r>
            <a:r>
              <a:rPr lang="zh-CN" altLang="en-US" sz="2000" smtClean="0"/>
              <a:t>通知</a:t>
            </a:r>
            <a:r>
              <a:rPr lang="zh-CN" altLang="en-US" sz="2000" smtClean="0">
                <a:latin typeface="Tahoma" pitchFamily="34" charset="0"/>
              </a:rPr>
              <a:t>”</a:t>
            </a:r>
            <a:r>
              <a:rPr lang="zh-CN" altLang="en-US" sz="2000" smtClean="0"/>
              <a:t>形参一个确定的值，而形参要接收实参的值</a:t>
            </a:r>
          </a:p>
          <a:p>
            <a:pPr eaLnBrk="1" hangingPunct="1"/>
            <a:endParaRPr lang="zh-CN" altLang="en-US" sz="20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fld id="{8481965F-9C80-4B43-A686-D775551388CE}" type="slidenum">
              <a:rPr lang="zh-CN" altLang="en-US" sz="1200" b="0">
                <a:latin typeface="Arial" charset="0"/>
              </a:rPr>
              <a:pPr eaLnBrk="1" hangingPunct="1"/>
              <a:t>62</a:t>
            </a:fld>
            <a:endParaRPr lang="en-US" altLang="zh-CN" sz="1200" b="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zh-CN" altLang="en-US" smtClean="0"/>
              <a:t>主调函数对被调函数下达的</a:t>
            </a:r>
            <a:r>
              <a:rPr lang="zh-CN" altLang="en-US" smtClean="0">
                <a:latin typeface="Tahoma" pitchFamily="34" charset="0"/>
              </a:rPr>
              <a:t>“</a:t>
            </a:r>
            <a:r>
              <a:rPr lang="zh-CN" altLang="en-US" smtClean="0"/>
              <a:t>命令</a:t>
            </a:r>
            <a:r>
              <a:rPr lang="zh-CN" altLang="en-US" smtClean="0">
                <a:latin typeface="Tahoma" pitchFamily="34" charset="0"/>
              </a:rPr>
              <a:t>”</a:t>
            </a:r>
            <a:r>
              <a:rPr lang="zh-CN" altLang="en-US" smtClean="0"/>
              <a:t>是：求两个整数的最大公约数，所以这两个整数是主调函数要传递给被调函数的数据，被调函数需要两个形参接收它们。</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l="14398" r="10120" b="34424"/>
          <a:stretch>
            <a:fillRect/>
          </a:stretch>
        </p:blipFill>
        <p:spPr bwMode="auto">
          <a:xfrm>
            <a:off x="539750" y="1844675"/>
            <a:ext cx="4535488"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02_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3860800"/>
            <a:ext cx="489743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3"/>
          <p:cNvSpPr>
            <a:spLocks noGrp="1" noChangeArrowheads="1"/>
          </p:cNvSpPr>
          <p:nvPr>
            <p:ph type="ctrTitle"/>
          </p:nvPr>
        </p:nvSpPr>
        <p:spPr>
          <a:xfrm>
            <a:off x="755650" y="2709863"/>
            <a:ext cx="7772400" cy="1079500"/>
          </a:xfrm>
        </p:spPr>
        <p:txBody>
          <a:bodyPr/>
          <a:lstStyle>
            <a:lvl1pPr>
              <a:defRPr sz="4400">
                <a:solidFill>
                  <a:srgbClr val="FF0000"/>
                </a:solidFill>
              </a:defRPr>
            </a:lvl1pPr>
          </a:lstStyle>
          <a:p>
            <a:endParaRPr lang="en-US" altLang="zh-CN"/>
          </a:p>
        </p:txBody>
      </p:sp>
      <p:sp>
        <p:nvSpPr>
          <p:cNvPr id="101383" name="Rectangle 7"/>
          <p:cNvSpPr>
            <a:spLocks noGrp="1" noChangeArrowheads="1"/>
          </p:cNvSpPr>
          <p:nvPr>
            <p:ph type="subTitle" sz="quarter" idx="1"/>
          </p:nvPr>
        </p:nvSpPr>
        <p:spPr>
          <a:xfrm>
            <a:off x="1476375" y="4508500"/>
            <a:ext cx="6400800" cy="600075"/>
          </a:xfrm>
        </p:spPr>
        <p:txBody>
          <a:bodyPr/>
          <a:lstStyle>
            <a:lvl1pPr marL="0" indent="0" algn="ctr">
              <a:buFontTx/>
              <a:buNone/>
              <a:defRPr b="0">
                <a:solidFill>
                  <a:srgbClr val="660066"/>
                </a:solidFill>
                <a:effectLst>
                  <a:outerShdw blurRad="38100" dist="38100" dir="2700000" algn="tl">
                    <a:srgbClr val="C0C0C0"/>
                  </a:outerShdw>
                </a:effectLst>
                <a:latin typeface="Arial" charset="0"/>
                <a:ea typeface="隶书" pitchFamily="49" charset="-122"/>
              </a:defRPr>
            </a:lvl1pPr>
          </a:lstStyle>
          <a:p>
            <a:endParaRPr lang="zh-CN" altLang="en-US"/>
          </a:p>
        </p:txBody>
      </p:sp>
    </p:spTree>
    <p:extLst>
      <p:ext uri="{BB962C8B-B14F-4D97-AF65-F5344CB8AC3E}">
        <p14:creationId xmlns:p14="http://schemas.microsoft.com/office/powerpoint/2010/main" val="18739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 - </a:t>
            </a:r>
            <a:fld id="{04B34EC0-4E36-4CFA-B2EB-211C5FBF9695}" type="slidenum">
              <a:rPr lang="en-US" altLang="zh-CN"/>
              <a:pPr>
                <a:defRPr/>
              </a:pPr>
              <a:t>‹#›</a:t>
            </a:fld>
            <a:r>
              <a:rPr lang="en-US" altLang="zh-CN"/>
              <a:t>-</a:t>
            </a:r>
          </a:p>
        </p:txBody>
      </p:sp>
    </p:spTree>
    <p:extLst>
      <p:ext uri="{BB962C8B-B14F-4D97-AF65-F5344CB8AC3E}">
        <p14:creationId xmlns:p14="http://schemas.microsoft.com/office/powerpoint/2010/main" val="1109267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5125" y="333375"/>
            <a:ext cx="2105025" cy="61436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333375"/>
            <a:ext cx="6167437" cy="61436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 - </a:t>
            </a:r>
            <a:fld id="{27F687B7-9665-4A35-94EA-3E742AE275B8}" type="slidenum">
              <a:rPr lang="en-US" altLang="zh-CN"/>
              <a:pPr>
                <a:defRPr/>
              </a:pPr>
              <a:t>‹#›</a:t>
            </a:fld>
            <a:r>
              <a:rPr lang="en-US" altLang="zh-CN"/>
              <a:t>-</a:t>
            </a:r>
          </a:p>
        </p:txBody>
      </p:sp>
    </p:spTree>
    <p:extLst>
      <p:ext uri="{BB962C8B-B14F-4D97-AF65-F5344CB8AC3E}">
        <p14:creationId xmlns:p14="http://schemas.microsoft.com/office/powerpoint/2010/main" val="96882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 - </a:t>
            </a:r>
            <a:fld id="{FA927C15-3029-4E06-BA35-1DEBDFBD4F51}" type="slidenum">
              <a:rPr lang="en-US" altLang="zh-CN"/>
              <a:pPr>
                <a:defRPr/>
              </a:pPr>
              <a:t>‹#›</a:t>
            </a:fld>
            <a:r>
              <a:rPr lang="en-US" altLang="zh-CN"/>
              <a:t>-</a:t>
            </a:r>
          </a:p>
        </p:txBody>
      </p:sp>
    </p:spTree>
    <p:extLst>
      <p:ext uri="{BB962C8B-B14F-4D97-AF65-F5344CB8AC3E}">
        <p14:creationId xmlns:p14="http://schemas.microsoft.com/office/powerpoint/2010/main" val="11115472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 - </a:t>
            </a:r>
            <a:fld id="{6B58DEBD-2AB6-4677-B768-73DD323B8504}" type="slidenum">
              <a:rPr lang="en-US" altLang="zh-CN"/>
              <a:pPr>
                <a:defRPr/>
              </a:pPr>
              <a:t>‹#›</a:t>
            </a:fld>
            <a:r>
              <a:rPr lang="en-US" altLang="zh-CN"/>
              <a:t>-</a:t>
            </a:r>
          </a:p>
        </p:txBody>
      </p:sp>
    </p:spTree>
    <p:extLst>
      <p:ext uri="{BB962C8B-B14F-4D97-AF65-F5344CB8AC3E}">
        <p14:creationId xmlns:p14="http://schemas.microsoft.com/office/powerpoint/2010/main" val="2495432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447800"/>
            <a:ext cx="4135437"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3125" y="1447800"/>
            <a:ext cx="4137025"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sldNum" sz="quarter" idx="10"/>
          </p:nvPr>
        </p:nvSpPr>
        <p:spPr>
          <a:ln/>
        </p:spPr>
        <p:txBody>
          <a:bodyPr/>
          <a:lstStyle>
            <a:lvl1pPr>
              <a:defRPr/>
            </a:lvl1pPr>
          </a:lstStyle>
          <a:p>
            <a:pPr>
              <a:defRPr/>
            </a:pPr>
            <a:r>
              <a:rPr lang="en-US" altLang="zh-CN"/>
              <a:t> - </a:t>
            </a:r>
            <a:fld id="{B31FBFB8-EECE-4182-85A8-1634F85B75BE}" type="slidenum">
              <a:rPr lang="en-US" altLang="zh-CN"/>
              <a:pPr>
                <a:defRPr/>
              </a:pPr>
              <a:t>‹#›</a:t>
            </a:fld>
            <a:r>
              <a:rPr lang="en-US" altLang="zh-CN"/>
              <a:t>-</a:t>
            </a:r>
          </a:p>
        </p:txBody>
      </p:sp>
    </p:spTree>
    <p:extLst>
      <p:ext uri="{BB962C8B-B14F-4D97-AF65-F5344CB8AC3E}">
        <p14:creationId xmlns:p14="http://schemas.microsoft.com/office/powerpoint/2010/main" val="4204480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sldNum" sz="quarter" idx="10"/>
          </p:nvPr>
        </p:nvSpPr>
        <p:spPr>
          <a:ln/>
        </p:spPr>
        <p:txBody>
          <a:bodyPr/>
          <a:lstStyle>
            <a:lvl1pPr>
              <a:defRPr/>
            </a:lvl1pPr>
          </a:lstStyle>
          <a:p>
            <a:pPr>
              <a:defRPr/>
            </a:pPr>
            <a:r>
              <a:rPr lang="en-US" altLang="zh-CN"/>
              <a:t> - </a:t>
            </a:r>
            <a:fld id="{867C7CEF-6D8D-4833-96E8-79EBFA093331}" type="slidenum">
              <a:rPr lang="en-US" altLang="zh-CN"/>
              <a:pPr>
                <a:defRPr/>
              </a:pPr>
              <a:t>‹#›</a:t>
            </a:fld>
            <a:r>
              <a:rPr lang="en-US" altLang="zh-CN"/>
              <a:t>-</a:t>
            </a:r>
          </a:p>
        </p:txBody>
      </p:sp>
    </p:spTree>
    <p:extLst>
      <p:ext uri="{BB962C8B-B14F-4D97-AF65-F5344CB8AC3E}">
        <p14:creationId xmlns:p14="http://schemas.microsoft.com/office/powerpoint/2010/main" val="1443978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sldNum" sz="quarter" idx="10"/>
          </p:nvPr>
        </p:nvSpPr>
        <p:spPr>
          <a:ln/>
        </p:spPr>
        <p:txBody>
          <a:bodyPr/>
          <a:lstStyle>
            <a:lvl1pPr>
              <a:defRPr/>
            </a:lvl1pPr>
          </a:lstStyle>
          <a:p>
            <a:pPr>
              <a:defRPr/>
            </a:pPr>
            <a:r>
              <a:rPr lang="en-US" altLang="zh-CN"/>
              <a:t> - </a:t>
            </a:r>
            <a:fld id="{051B53E7-74AA-4BB4-9866-830168F14EA6}" type="slidenum">
              <a:rPr lang="en-US" altLang="zh-CN"/>
              <a:pPr>
                <a:defRPr/>
              </a:pPr>
              <a:t>‹#›</a:t>
            </a:fld>
            <a:r>
              <a:rPr lang="en-US" altLang="zh-CN"/>
              <a:t>-</a:t>
            </a:r>
          </a:p>
        </p:txBody>
      </p:sp>
    </p:spTree>
    <p:extLst>
      <p:ext uri="{BB962C8B-B14F-4D97-AF65-F5344CB8AC3E}">
        <p14:creationId xmlns:p14="http://schemas.microsoft.com/office/powerpoint/2010/main" val="1807420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r>
              <a:rPr lang="en-US" altLang="zh-CN"/>
              <a:t> - </a:t>
            </a:r>
            <a:fld id="{050817B9-B77C-4326-8009-AD0E59DABA5A}" type="slidenum">
              <a:rPr lang="en-US" altLang="zh-CN"/>
              <a:pPr>
                <a:defRPr/>
              </a:pPr>
              <a:t>‹#›</a:t>
            </a:fld>
            <a:r>
              <a:rPr lang="en-US" altLang="zh-CN"/>
              <a:t>-</a:t>
            </a:r>
          </a:p>
        </p:txBody>
      </p:sp>
    </p:spTree>
    <p:extLst>
      <p:ext uri="{BB962C8B-B14F-4D97-AF65-F5344CB8AC3E}">
        <p14:creationId xmlns:p14="http://schemas.microsoft.com/office/powerpoint/2010/main" val="2530585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r>
              <a:rPr lang="en-US" altLang="zh-CN"/>
              <a:t> - </a:t>
            </a:r>
            <a:fld id="{4D9E954D-7096-400C-9B74-212F7CCF964D}" type="slidenum">
              <a:rPr lang="en-US" altLang="zh-CN"/>
              <a:pPr>
                <a:defRPr/>
              </a:pPr>
              <a:t>‹#›</a:t>
            </a:fld>
            <a:r>
              <a:rPr lang="en-US" altLang="zh-CN"/>
              <a:t>-</a:t>
            </a:r>
          </a:p>
        </p:txBody>
      </p:sp>
    </p:spTree>
    <p:extLst>
      <p:ext uri="{BB962C8B-B14F-4D97-AF65-F5344CB8AC3E}">
        <p14:creationId xmlns:p14="http://schemas.microsoft.com/office/powerpoint/2010/main" val="2581144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r>
              <a:rPr lang="en-US" altLang="zh-CN"/>
              <a:t> - </a:t>
            </a:r>
            <a:fld id="{1F02E3E8-62E0-4D9D-8C64-1CACEB25EA64}" type="slidenum">
              <a:rPr lang="en-US" altLang="zh-CN"/>
              <a:pPr>
                <a:defRPr/>
              </a:pPr>
              <a:t>‹#›</a:t>
            </a:fld>
            <a:r>
              <a:rPr lang="en-US" altLang="zh-CN"/>
              <a:t>-</a:t>
            </a:r>
          </a:p>
        </p:txBody>
      </p:sp>
    </p:spTree>
    <p:extLst>
      <p:ext uri="{BB962C8B-B14F-4D97-AF65-F5344CB8AC3E}">
        <p14:creationId xmlns:p14="http://schemas.microsoft.com/office/powerpoint/2010/main" val="23858171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395288" y="333375"/>
            <a:ext cx="82804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8195" name="Rectangle 3"/>
          <p:cNvSpPr>
            <a:spLocks noGrp="1" noChangeArrowheads="1"/>
          </p:cNvSpPr>
          <p:nvPr>
            <p:ph type="body" idx="1"/>
          </p:nvPr>
        </p:nvSpPr>
        <p:spPr bwMode="auto">
          <a:xfrm>
            <a:off x="395288" y="1447800"/>
            <a:ext cx="842486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0356" name="Rectangle 4"/>
          <p:cNvSpPr>
            <a:spLocks noGrp="1" noChangeArrowheads="1"/>
          </p:cNvSpPr>
          <p:nvPr>
            <p:ph type="sldNum" sz="quarter" idx="4"/>
          </p:nvPr>
        </p:nvSpPr>
        <p:spPr bwMode="auto">
          <a:xfrm>
            <a:off x="7010400"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smtClean="0">
                <a:solidFill>
                  <a:schemeClr val="bg2"/>
                </a:solidFill>
                <a:latin typeface="+mj-lt"/>
              </a:defRPr>
            </a:lvl1pPr>
          </a:lstStyle>
          <a:p>
            <a:pPr>
              <a:defRPr/>
            </a:pPr>
            <a:r>
              <a:rPr lang="en-US" altLang="zh-CN"/>
              <a:t> - </a:t>
            </a:r>
            <a:fld id="{DF98F4B9-2EE7-4C96-BA52-201A7F6D4DF1}" type="slidenum">
              <a:rPr lang="en-US" altLang="zh-CN"/>
              <a:pPr>
                <a:defRPr/>
              </a:pPr>
              <a:t>‹#›</a:t>
            </a:fld>
            <a:r>
              <a:rPr lang="en-US" altLang="zh-CN"/>
              <a:t>-</a:t>
            </a:r>
          </a:p>
        </p:txBody>
      </p:sp>
      <p:grpSp>
        <p:nvGrpSpPr>
          <p:cNvPr id="8197" name="Group 5"/>
          <p:cNvGrpSpPr>
            <a:grpSpLocks/>
          </p:cNvGrpSpPr>
          <p:nvPr/>
        </p:nvGrpSpPr>
        <p:grpSpPr bwMode="auto">
          <a:xfrm>
            <a:off x="288925" y="1143000"/>
            <a:ext cx="8604250" cy="142875"/>
            <a:chOff x="204" y="890"/>
            <a:chExt cx="5035" cy="91"/>
          </a:xfrm>
        </p:grpSpPr>
        <p:sp>
          <p:nvSpPr>
            <p:cNvPr id="100358" name="Rectangle 6"/>
            <p:cNvSpPr>
              <a:spLocks noChangeArrowheads="1"/>
            </p:cNvSpPr>
            <p:nvPr userDrawn="1"/>
          </p:nvSpPr>
          <p:spPr bwMode="auto">
            <a:xfrm>
              <a:off x="204" y="890"/>
              <a:ext cx="1769" cy="91"/>
            </a:xfrm>
            <a:prstGeom prst="rect">
              <a:avLst/>
            </a:prstGeom>
            <a:gradFill rotWithShape="1">
              <a:gsLst>
                <a:gs pos="0">
                  <a:srgbClr val="800080">
                    <a:gamma/>
                    <a:tint val="21176"/>
                    <a:invGamma/>
                  </a:srgbClr>
                </a:gs>
                <a:gs pos="100000">
                  <a:srgbClr val="800080"/>
                </a:gs>
              </a:gsLst>
              <a:lin ang="0" scaled="1"/>
            </a:gradFill>
            <a:ln w="9525">
              <a:noFill/>
              <a:miter lim="800000"/>
              <a:headEnd/>
              <a:tailEnd/>
            </a:ln>
            <a:effectLst/>
          </p:spPr>
          <p:txBody>
            <a:bodyPr wrap="none" anchor="ctr"/>
            <a:lstStyle/>
            <a:p>
              <a:pPr algn="dist">
                <a:defRPr/>
              </a:pPr>
              <a:endParaRPr lang="en-US" altLang="zh-CN" sz="1100" b="0">
                <a:solidFill>
                  <a:srgbClr val="FFFFFF"/>
                </a:solidFill>
                <a:latin typeface="Arial Rounded MT Bold" pitchFamily="34" charset="0"/>
              </a:endParaRPr>
            </a:p>
          </p:txBody>
        </p:sp>
        <p:sp>
          <p:nvSpPr>
            <p:cNvPr id="100359" name="Rectangle 7"/>
            <p:cNvSpPr>
              <a:spLocks noChangeArrowheads="1"/>
            </p:cNvSpPr>
            <p:nvPr userDrawn="1"/>
          </p:nvSpPr>
          <p:spPr bwMode="auto">
            <a:xfrm>
              <a:off x="1973" y="890"/>
              <a:ext cx="1451" cy="91"/>
            </a:xfrm>
            <a:prstGeom prst="rect">
              <a:avLst/>
            </a:prstGeom>
            <a:solidFill>
              <a:srgbClr val="800080"/>
            </a:solidFill>
            <a:ln w="9525">
              <a:noFill/>
              <a:miter lim="800000"/>
              <a:headEnd/>
              <a:tailEnd/>
            </a:ln>
            <a:effectLst/>
          </p:spPr>
          <p:txBody>
            <a:bodyPr wrap="none" anchor="ctr"/>
            <a:lstStyle/>
            <a:p>
              <a:pPr algn="ctr">
                <a:defRPr/>
              </a:pPr>
              <a:endParaRPr lang="en-US" altLang="zh-CN" sz="1100" b="0">
                <a:solidFill>
                  <a:srgbClr val="FFFFFF"/>
                </a:solidFill>
                <a:latin typeface="Arial Rounded MT Bold" pitchFamily="34" charset="0"/>
              </a:endParaRPr>
            </a:p>
          </p:txBody>
        </p:sp>
        <p:sp>
          <p:nvSpPr>
            <p:cNvPr id="100360" name="Rectangle 8"/>
            <p:cNvSpPr>
              <a:spLocks noChangeArrowheads="1"/>
            </p:cNvSpPr>
            <p:nvPr userDrawn="1"/>
          </p:nvSpPr>
          <p:spPr bwMode="auto">
            <a:xfrm>
              <a:off x="3424" y="890"/>
              <a:ext cx="1815" cy="91"/>
            </a:xfrm>
            <a:prstGeom prst="rect">
              <a:avLst/>
            </a:prstGeom>
            <a:gradFill rotWithShape="1">
              <a:gsLst>
                <a:gs pos="0">
                  <a:srgbClr val="800080"/>
                </a:gs>
                <a:gs pos="100000">
                  <a:srgbClr val="800080">
                    <a:gamma/>
                    <a:tint val="17647"/>
                    <a:invGamma/>
                  </a:srgbClr>
                </a:gs>
              </a:gsLst>
              <a:lin ang="0" scaled="1"/>
            </a:gradFill>
            <a:ln w="9525">
              <a:noFill/>
              <a:miter lim="800000"/>
              <a:headEnd/>
              <a:tailEnd/>
            </a:ln>
            <a:effectLst/>
          </p:spPr>
          <p:txBody>
            <a:bodyPr wrap="none" anchor="ctr"/>
            <a:lstStyle/>
            <a:p>
              <a:pPr algn="r">
                <a:defRPr/>
              </a:pPr>
              <a:endParaRPr lang="en-US" altLang="zh-CN" sz="1100" b="0">
                <a:solidFill>
                  <a:srgbClr val="FFFFFF"/>
                </a:solidFill>
                <a:latin typeface="Arial Rounded MT Bold" pitchFamily="34" charset="0"/>
              </a:endParaRPr>
            </a:p>
          </p:txBody>
        </p:sp>
      </p:grpSp>
    </p:spTree>
  </p:cSld>
  <p:clrMap bg1="lt1" tx1="dk1" bg2="lt2" tx2="dk2" accent1="accent1" accent2="accent2" accent3="accent3" accent4="accent4" accent5="accent5" accent6="accent6" hlink="hlink" folHlink="folHlink"/>
  <p:sldLayoutIdLst>
    <p:sldLayoutId id="2147483674"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hf hdr="0" ftr="0" dt="0"/>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Impact" pitchFamily="34" charset="0"/>
          <a:ea typeface="方正姚体" pitchFamily="2" charset="-122"/>
        </a:defRPr>
      </a:lvl2pPr>
      <a:lvl3pPr algn="ctr" rtl="0" eaLnBrk="0" fontAlgn="base" hangingPunct="0">
        <a:spcBef>
          <a:spcPct val="0"/>
        </a:spcBef>
        <a:spcAft>
          <a:spcPct val="0"/>
        </a:spcAft>
        <a:defRPr sz="3200" b="1">
          <a:solidFill>
            <a:schemeClr val="tx2"/>
          </a:solidFill>
          <a:latin typeface="Impact" pitchFamily="34" charset="0"/>
          <a:ea typeface="方正姚体" pitchFamily="2" charset="-122"/>
        </a:defRPr>
      </a:lvl3pPr>
      <a:lvl4pPr algn="ctr" rtl="0" eaLnBrk="0" fontAlgn="base" hangingPunct="0">
        <a:spcBef>
          <a:spcPct val="0"/>
        </a:spcBef>
        <a:spcAft>
          <a:spcPct val="0"/>
        </a:spcAft>
        <a:defRPr sz="3200" b="1">
          <a:solidFill>
            <a:schemeClr val="tx2"/>
          </a:solidFill>
          <a:latin typeface="Impact" pitchFamily="34" charset="0"/>
          <a:ea typeface="方正姚体" pitchFamily="2" charset="-122"/>
        </a:defRPr>
      </a:lvl4pPr>
      <a:lvl5pPr algn="ctr" rtl="0" eaLnBrk="0" fontAlgn="base" hangingPunct="0">
        <a:spcBef>
          <a:spcPct val="0"/>
        </a:spcBef>
        <a:spcAft>
          <a:spcPct val="0"/>
        </a:spcAft>
        <a:defRPr sz="3200" b="1">
          <a:solidFill>
            <a:schemeClr val="tx2"/>
          </a:solidFill>
          <a:latin typeface="Impact" pitchFamily="34" charset="0"/>
          <a:ea typeface="方正姚体" pitchFamily="2" charset="-122"/>
        </a:defRPr>
      </a:lvl5pPr>
      <a:lvl6pPr marL="457200" algn="ctr" rtl="0" fontAlgn="base">
        <a:spcBef>
          <a:spcPct val="0"/>
        </a:spcBef>
        <a:spcAft>
          <a:spcPct val="0"/>
        </a:spcAft>
        <a:defRPr sz="3200" b="1">
          <a:solidFill>
            <a:schemeClr val="tx2"/>
          </a:solidFill>
          <a:latin typeface="Impact" pitchFamily="34" charset="0"/>
          <a:ea typeface="方正姚体" pitchFamily="2" charset="-122"/>
        </a:defRPr>
      </a:lvl6pPr>
      <a:lvl7pPr marL="914400" algn="ctr" rtl="0" fontAlgn="base">
        <a:spcBef>
          <a:spcPct val="0"/>
        </a:spcBef>
        <a:spcAft>
          <a:spcPct val="0"/>
        </a:spcAft>
        <a:defRPr sz="3200" b="1">
          <a:solidFill>
            <a:schemeClr val="tx2"/>
          </a:solidFill>
          <a:latin typeface="Impact" pitchFamily="34" charset="0"/>
          <a:ea typeface="方正姚体" pitchFamily="2" charset="-122"/>
        </a:defRPr>
      </a:lvl7pPr>
      <a:lvl8pPr marL="1371600" algn="ctr" rtl="0" fontAlgn="base">
        <a:spcBef>
          <a:spcPct val="0"/>
        </a:spcBef>
        <a:spcAft>
          <a:spcPct val="0"/>
        </a:spcAft>
        <a:defRPr sz="3200" b="1">
          <a:solidFill>
            <a:schemeClr val="tx2"/>
          </a:solidFill>
          <a:latin typeface="Impact" pitchFamily="34" charset="0"/>
          <a:ea typeface="方正姚体" pitchFamily="2" charset="-122"/>
        </a:defRPr>
      </a:lvl8pPr>
      <a:lvl9pPr marL="1828800" algn="ctr" rtl="0" fontAlgn="base">
        <a:spcBef>
          <a:spcPct val="0"/>
        </a:spcBef>
        <a:spcAft>
          <a:spcPct val="0"/>
        </a:spcAft>
        <a:defRPr sz="3200" b="1">
          <a:solidFill>
            <a:schemeClr val="tx2"/>
          </a:solidFill>
          <a:latin typeface="Impact" pitchFamily="34" charset="0"/>
          <a:ea typeface="方正姚体" pitchFamily="2" charset="-122"/>
        </a:defRPr>
      </a:lvl9pPr>
    </p:titleStyle>
    <p:bodyStyle>
      <a:lvl1pPr marL="342900" indent="-342900" algn="l" rtl="0" eaLnBrk="0" fontAlgn="base" hangingPunct="0">
        <a:spcBef>
          <a:spcPct val="20000"/>
        </a:spcBef>
        <a:spcAft>
          <a:spcPct val="0"/>
        </a:spcAft>
        <a:buClr>
          <a:srgbClr val="CC0000"/>
        </a:buClr>
        <a:buSzPct val="85000"/>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115000"/>
        <a:buFont typeface="Times New Roman" pitchFamily="18" charset="0"/>
        <a:buChar char="•"/>
        <a:defRPr sz="2800" b="1">
          <a:solidFill>
            <a:schemeClr val="tx1"/>
          </a:solidFill>
          <a:latin typeface="+mn-lt"/>
          <a:ea typeface="+mn-ea"/>
        </a:defRPr>
      </a:lvl2pPr>
      <a:lvl3pPr marL="1143000" indent="-228600" algn="l" rtl="0" eaLnBrk="0" fontAlgn="base" hangingPunct="0">
        <a:spcBef>
          <a:spcPct val="20000"/>
        </a:spcBef>
        <a:spcAft>
          <a:spcPct val="0"/>
        </a:spcAft>
        <a:buClr>
          <a:schemeClr val="accent2"/>
        </a:buClr>
        <a:buChar char="•"/>
        <a:defRPr sz="2400" b="1">
          <a:solidFill>
            <a:schemeClr val="tx1"/>
          </a:solidFill>
          <a:latin typeface="+mn-lt"/>
          <a:ea typeface="+mn-ea"/>
        </a:defRPr>
      </a:lvl3pPr>
      <a:lvl4pPr marL="1600200" indent="-228600" algn="l" rtl="0" eaLnBrk="0" fontAlgn="base" hangingPunct="0">
        <a:spcBef>
          <a:spcPct val="20000"/>
        </a:spcBef>
        <a:spcAft>
          <a:spcPct val="0"/>
        </a:spcAft>
        <a:buClr>
          <a:schemeClr val="accent2"/>
        </a:buClr>
        <a:buChar char="•"/>
        <a:defRPr sz="2000" b="1">
          <a:solidFill>
            <a:schemeClr val="tx1"/>
          </a:solidFill>
          <a:latin typeface="+mn-lt"/>
          <a:ea typeface="+mn-ea"/>
        </a:defRPr>
      </a:lvl4pPr>
      <a:lvl5pPr marL="2057400" indent="-228600" algn="l" rtl="0" eaLnBrk="0" fontAlgn="base" hangingPunct="0">
        <a:spcBef>
          <a:spcPct val="20000"/>
        </a:spcBef>
        <a:spcAft>
          <a:spcPct val="0"/>
        </a:spcAft>
        <a:buClr>
          <a:schemeClr val="accent2"/>
        </a:buClr>
        <a:buChar char="•"/>
        <a:defRPr sz="2000" b="1">
          <a:solidFill>
            <a:schemeClr val="tx1"/>
          </a:solidFill>
          <a:latin typeface="+mn-lt"/>
          <a:ea typeface="+mn-ea"/>
        </a:defRPr>
      </a:lvl5pPr>
      <a:lvl6pPr marL="2514600" indent="-228600" algn="l" rtl="0" fontAlgn="base">
        <a:spcBef>
          <a:spcPct val="20000"/>
        </a:spcBef>
        <a:spcAft>
          <a:spcPct val="0"/>
        </a:spcAft>
        <a:buClr>
          <a:schemeClr val="accent2"/>
        </a:buClr>
        <a:buChar char="•"/>
        <a:defRPr sz="2000" b="1">
          <a:solidFill>
            <a:schemeClr val="tx1"/>
          </a:solidFill>
          <a:latin typeface="+mn-lt"/>
          <a:ea typeface="+mn-ea"/>
        </a:defRPr>
      </a:lvl6pPr>
      <a:lvl7pPr marL="2971800" indent="-228600" algn="l" rtl="0" fontAlgn="base">
        <a:spcBef>
          <a:spcPct val="20000"/>
        </a:spcBef>
        <a:spcAft>
          <a:spcPct val="0"/>
        </a:spcAft>
        <a:buClr>
          <a:schemeClr val="accent2"/>
        </a:buClr>
        <a:buChar char="•"/>
        <a:defRPr sz="2000" b="1">
          <a:solidFill>
            <a:schemeClr val="tx1"/>
          </a:solidFill>
          <a:latin typeface="+mn-lt"/>
          <a:ea typeface="+mn-ea"/>
        </a:defRPr>
      </a:lvl7pPr>
      <a:lvl8pPr marL="3429000" indent="-228600" algn="l" rtl="0" fontAlgn="base">
        <a:spcBef>
          <a:spcPct val="20000"/>
        </a:spcBef>
        <a:spcAft>
          <a:spcPct val="0"/>
        </a:spcAft>
        <a:buClr>
          <a:schemeClr val="accent2"/>
        </a:buClr>
        <a:buChar char="•"/>
        <a:defRPr sz="2000" b="1">
          <a:solidFill>
            <a:schemeClr val="tx1"/>
          </a:solidFill>
          <a:latin typeface="+mn-lt"/>
          <a:ea typeface="+mn-ea"/>
        </a:defRPr>
      </a:lvl8pPr>
      <a:lvl9pPr marL="3886200" indent="-228600" algn="l" rtl="0" fontAlgn="base">
        <a:spcBef>
          <a:spcPct val="20000"/>
        </a:spcBef>
        <a:spcAft>
          <a:spcPct val="0"/>
        </a:spcAft>
        <a:buClr>
          <a:schemeClr val="accent2"/>
        </a:buClr>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5.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8.png"/><Relationship Id="rId5" Type="http://schemas.openxmlformats.org/officeDocument/2006/relationships/oleObject" Target="../embeddings/oleObject5.bin"/><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8.png"/><Relationship Id="rId5" Type="http://schemas.openxmlformats.org/officeDocument/2006/relationships/oleObject" Target="../embeddings/oleObject7.bin"/><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5.w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7.png"/><Relationship Id="rId5" Type="http://schemas.openxmlformats.org/officeDocument/2006/relationships/oleObject" Target="../embeddings/oleObject10.bin"/><Relationship Id="rId4" Type="http://schemas.openxmlformats.org/officeDocument/2006/relationships/image" Target="../media/image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slide" Target="slide56.xml"/><Relationship Id="rId2" Type="http://schemas.openxmlformats.org/officeDocument/2006/relationships/slide" Target="slide55.xml"/><Relationship Id="rId1" Type="http://schemas.openxmlformats.org/officeDocument/2006/relationships/slideLayout" Target="../slideLayouts/slideLayout2.xml"/><Relationship Id="rId6" Type="http://schemas.openxmlformats.org/officeDocument/2006/relationships/slide" Target="slide59.xml"/><Relationship Id="rId5" Type="http://schemas.openxmlformats.org/officeDocument/2006/relationships/slide" Target="slide58.xml"/><Relationship Id="rId4" Type="http://schemas.openxmlformats.org/officeDocument/2006/relationships/slide" Target="slide57.xml"/></Relationships>
</file>

<file path=ppt/slides/_rels/slide55.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 Target="slide5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slide" Target="slide62.xml"/><Relationship Id="rId1" Type="http://schemas.openxmlformats.org/officeDocument/2006/relationships/slideLayout" Target="../slideLayouts/slideLayout2.xml"/><Relationship Id="rId6" Type="http://schemas.openxmlformats.org/officeDocument/2006/relationships/slide" Target="slide66.xml"/><Relationship Id="rId5" Type="http://schemas.openxmlformats.org/officeDocument/2006/relationships/slide" Target="slide65.xml"/><Relationship Id="rId4" Type="http://schemas.openxmlformats.org/officeDocument/2006/relationships/slide" Target="slide64.xml"/></Relationships>
</file>

<file path=ppt/slides/_rels/slide62.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 Target="slide61.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0.png"/></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12.png"/></Relationships>
</file>

<file path=ppt/slides/_rels/slide72.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slide" Target="slide73.xml"/><Relationship Id="rId1" Type="http://schemas.openxmlformats.org/officeDocument/2006/relationships/slideLayout" Target="../slideLayouts/slideLayout2.xml"/><Relationship Id="rId4" Type="http://schemas.openxmlformats.org/officeDocument/2006/relationships/slide" Target="slide75.xml"/></Relationships>
</file>

<file path=ppt/slides/_rels/slide73.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74.xml.rels><?xml version="1.0" encoding="UTF-8" standalone="yes"?>
<Relationships xmlns="http://schemas.openxmlformats.org/package/2006/relationships"><Relationship Id="rId3" Type="http://schemas.openxmlformats.org/officeDocument/2006/relationships/slide" Target="slide71.xml"/><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0.png"/></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10.png"/></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10.png"/><Relationship Id="rId5" Type="http://schemas.openxmlformats.org/officeDocument/2006/relationships/oleObject" Target="../embeddings/oleObject16.bin"/><Relationship Id="rId4" Type="http://schemas.openxmlformats.org/officeDocument/2006/relationships/image" Target="../media/image1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1371600" y="3886200"/>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20000"/>
              </a:spcBef>
            </a:pPr>
            <a:endParaRPr lang="en-US" altLang="en-US" sz="3200" b="0">
              <a:latin typeface="Arial" charset="0"/>
            </a:endParaRPr>
          </a:p>
        </p:txBody>
      </p:sp>
      <p:sp>
        <p:nvSpPr>
          <p:cNvPr id="10243" name="Rectangle 3"/>
          <p:cNvSpPr>
            <a:spLocks noGrp="1" noChangeArrowheads="1"/>
          </p:cNvSpPr>
          <p:nvPr>
            <p:ph type="ctrTitle"/>
          </p:nvPr>
        </p:nvSpPr>
        <p:spPr>
          <a:xfrm>
            <a:off x="457200" y="2654300"/>
            <a:ext cx="8382000" cy="1079500"/>
          </a:xfrm>
        </p:spPr>
        <p:txBody>
          <a:bodyPr/>
          <a:lstStyle/>
          <a:p>
            <a:pPr eaLnBrk="1" hangingPunct="1">
              <a:lnSpc>
                <a:spcPct val="140000"/>
              </a:lnSpc>
            </a:pPr>
            <a:r>
              <a:rPr lang="en-US" altLang="zh-CN" sz="4000" dirty="0" smtClean="0">
                <a:solidFill>
                  <a:schemeClr val="accent6">
                    <a:lumMod val="75000"/>
                  </a:schemeClr>
                </a:solidFill>
              </a:rPr>
              <a:t>第6</a:t>
            </a:r>
            <a:r>
              <a:rPr lang="zh-CN" altLang="en-US" sz="4000" dirty="0" smtClean="0">
                <a:solidFill>
                  <a:schemeClr val="accent6">
                    <a:lumMod val="75000"/>
                  </a:schemeClr>
                </a:solidFill>
              </a:rPr>
              <a:t>章 模块化和</a:t>
            </a:r>
            <a:r>
              <a:rPr lang="en-US" altLang="zh-CN" sz="4000" dirty="0" smtClean="0">
                <a:solidFill>
                  <a:schemeClr val="accent6">
                    <a:lumMod val="75000"/>
                  </a:schemeClr>
                </a:solidFill>
              </a:rPr>
              <a:t>C</a:t>
            </a:r>
            <a:r>
              <a:rPr lang="zh-CN" altLang="en-US" sz="4000" dirty="0" smtClean="0">
                <a:solidFill>
                  <a:schemeClr val="accent6">
                    <a:lumMod val="75000"/>
                  </a:schemeClr>
                </a:solidFill>
              </a:rPr>
              <a:t>语言的函数</a:t>
            </a:r>
            <a:endParaRPr lang="en-US" altLang="en-US" sz="4000" dirty="0" smtClean="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C810ACBB-6E60-4FE9-A371-5A5CE144585F}" type="slidenum">
              <a:rPr lang="en-US" altLang="zh-CN"/>
              <a:pPr>
                <a:defRPr/>
              </a:pPr>
              <a:t>10</a:t>
            </a:fld>
            <a:r>
              <a:rPr lang="en-US" altLang="zh-CN"/>
              <a:t>-</a:t>
            </a:r>
          </a:p>
        </p:txBody>
      </p:sp>
      <p:sp>
        <p:nvSpPr>
          <p:cNvPr id="19459" name="Rectangle 2"/>
          <p:cNvSpPr>
            <a:spLocks noGrp="1" noChangeArrowheads="1"/>
          </p:cNvSpPr>
          <p:nvPr>
            <p:ph type="title"/>
          </p:nvPr>
        </p:nvSpPr>
        <p:spPr/>
        <p:txBody>
          <a:bodyPr/>
          <a:lstStyle/>
          <a:p>
            <a:pPr eaLnBrk="1" hangingPunct="1"/>
            <a:r>
              <a:rPr lang="zh-CN" altLang="en-US" smtClean="0"/>
              <a:t>6.2	   函数 </a:t>
            </a:r>
          </a:p>
        </p:txBody>
      </p:sp>
      <p:sp>
        <p:nvSpPr>
          <p:cNvPr id="19460" name="Rectangle 3"/>
          <p:cNvSpPr>
            <a:spLocks noGrp="1" noChangeArrowheads="1"/>
          </p:cNvSpPr>
          <p:nvPr>
            <p:ph type="body" idx="1"/>
          </p:nvPr>
        </p:nvSpPr>
        <p:spPr>
          <a:xfrm>
            <a:off x="471488" y="1371600"/>
            <a:ext cx="8443912" cy="4965700"/>
          </a:xfrm>
          <a:noFill/>
        </p:spPr>
        <p:txBody>
          <a:bodyPr lIns="73025" tIns="36512" rIns="73025" bIns="36512">
            <a:spAutoFit/>
          </a:bodyPr>
          <a:lstStyle/>
          <a:p>
            <a:pPr marL="0" indent="577850" eaLnBrk="1" hangingPunct="1">
              <a:lnSpc>
                <a:spcPct val="90000"/>
              </a:lnSpc>
              <a:spcBef>
                <a:spcPct val="50000"/>
              </a:spcBef>
            </a:pPr>
            <a:r>
              <a:rPr lang="zh-CN" altLang="en-US" sz="2400" smtClean="0"/>
              <a:t>程序的模块化</a:t>
            </a:r>
          </a:p>
          <a:p>
            <a:pPr marL="0" indent="577850" eaLnBrk="1" hangingPunct="1">
              <a:lnSpc>
                <a:spcPct val="90000"/>
              </a:lnSpc>
              <a:spcBef>
                <a:spcPct val="50000"/>
              </a:spcBef>
              <a:buFontTx/>
              <a:buNone/>
            </a:pPr>
            <a:r>
              <a:rPr lang="zh-CN" altLang="en-US" sz="2400" smtClean="0"/>
              <a:t>现实世界中的很多问题的算法是复杂的、庞大的，实践证明，在开发和维护大型程序时，最好使用模块化的方法。</a:t>
            </a:r>
          </a:p>
          <a:p>
            <a:pPr marL="0" indent="577850" eaLnBrk="1" hangingPunct="1">
              <a:lnSpc>
                <a:spcPct val="90000"/>
              </a:lnSpc>
              <a:spcBef>
                <a:spcPct val="50000"/>
              </a:spcBef>
              <a:buFontTx/>
              <a:buNone/>
            </a:pPr>
            <a:r>
              <a:rPr lang="zh-CN" altLang="en-US" sz="2400" smtClean="0"/>
              <a:t>模块化方法:  把一个大的任务分解为若干个相对独立的子任务，每个子任务就是一个模块，完成特定的功能。</a:t>
            </a:r>
          </a:p>
          <a:p>
            <a:pPr marL="0" indent="577850" eaLnBrk="1" hangingPunct="1">
              <a:lnSpc>
                <a:spcPct val="90000"/>
              </a:lnSpc>
              <a:spcBef>
                <a:spcPct val="50000"/>
              </a:spcBef>
              <a:buFontTx/>
              <a:buNone/>
            </a:pPr>
            <a:r>
              <a:rPr lang="zh-CN" altLang="en-US" sz="2400" smtClean="0"/>
              <a:t> </a:t>
            </a:r>
            <a:r>
              <a:rPr lang="zh-CN" altLang="en-US" sz="2400" smtClean="0">
                <a:latin typeface="Tahoma" pitchFamily="34" charset="0"/>
              </a:rPr>
              <a:t>“</a:t>
            </a:r>
            <a:r>
              <a:rPr lang="zh-CN" altLang="en-US" sz="2400" smtClean="0"/>
              <a:t>模块化</a:t>
            </a:r>
            <a:r>
              <a:rPr lang="zh-CN" altLang="en-US" sz="2400" smtClean="0">
                <a:latin typeface="Tahoma" pitchFamily="34" charset="0"/>
              </a:rPr>
              <a:t>”</a:t>
            </a:r>
            <a:r>
              <a:rPr lang="zh-CN" altLang="en-US" sz="2400" smtClean="0"/>
              <a:t>机制的好处：</a:t>
            </a:r>
          </a:p>
          <a:p>
            <a:pPr marL="0" indent="577850" eaLnBrk="1" hangingPunct="1">
              <a:lnSpc>
                <a:spcPct val="90000"/>
              </a:lnSpc>
              <a:spcBef>
                <a:spcPct val="50000"/>
              </a:spcBef>
              <a:buFontTx/>
              <a:buNone/>
            </a:pPr>
            <a:r>
              <a:rPr lang="zh-CN" altLang="en-US" sz="2400" smtClean="0"/>
              <a:t>(1) 使程序结构清晰，层次分明，可读性好</a:t>
            </a:r>
          </a:p>
          <a:p>
            <a:pPr marL="0" indent="577850" eaLnBrk="1" hangingPunct="1">
              <a:lnSpc>
                <a:spcPct val="90000"/>
              </a:lnSpc>
              <a:spcBef>
                <a:spcPct val="50000"/>
              </a:spcBef>
              <a:buFontTx/>
              <a:buNone/>
            </a:pPr>
            <a:r>
              <a:rPr lang="zh-CN" altLang="en-US" sz="2400" smtClean="0"/>
              <a:t>(2) 避免在程序中使用重复的代码</a:t>
            </a:r>
          </a:p>
          <a:p>
            <a:pPr marL="0" indent="577850" eaLnBrk="1" hangingPunct="1">
              <a:lnSpc>
                <a:spcPct val="90000"/>
              </a:lnSpc>
              <a:spcBef>
                <a:spcPct val="50000"/>
              </a:spcBef>
              <a:buFontTx/>
              <a:buNone/>
            </a:pPr>
            <a:r>
              <a:rPr lang="zh-CN" altLang="en-US" sz="2400" smtClean="0"/>
              <a:t>(3) 已调试通过的模块可以被新程序使用, 实现软件的复用</a:t>
            </a:r>
          </a:p>
          <a:p>
            <a:pPr marL="0" indent="577850" eaLnBrk="1" hangingPunct="1">
              <a:lnSpc>
                <a:spcPct val="90000"/>
              </a:lnSpc>
              <a:spcBef>
                <a:spcPct val="50000"/>
              </a:spcBef>
              <a:buFontTx/>
              <a:buNone/>
            </a:pPr>
            <a:r>
              <a:rPr lang="zh-CN" altLang="en-US" sz="2400" smtClean="0"/>
              <a:t>(4) 便于把一个庞大、复杂的程序分成若干段，使设计、调试、纠错更容易</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3"/>
          <p:cNvSpPr>
            <a:spLocks noGrp="1"/>
          </p:cNvSpPr>
          <p:nvPr>
            <p:ph type="sldNum" sz="quarter" idx="10"/>
          </p:nvPr>
        </p:nvSpPr>
        <p:spPr/>
        <p:txBody>
          <a:bodyPr/>
          <a:lstStyle/>
          <a:p>
            <a:pPr>
              <a:defRPr/>
            </a:pPr>
            <a:r>
              <a:rPr lang="en-US" altLang="zh-CN"/>
              <a:t> - </a:t>
            </a:r>
            <a:fld id="{2D771929-0AC0-4400-8EB5-7A0C0E0744EB}" type="slidenum">
              <a:rPr lang="en-US" altLang="zh-CN"/>
              <a:pPr>
                <a:defRPr/>
              </a:pPr>
              <a:t>11</a:t>
            </a:fld>
            <a:r>
              <a:rPr lang="en-US" altLang="zh-CN"/>
              <a:t>-</a:t>
            </a:r>
          </a:p>
        </p:txBody>
      </p:sp>
      <p:sp>
        <p:nvSpPr>
          <p:cNvPr id="20483" name="Rectangle 2"/>
          <p:cNvSpPr>
            <a:spLocks noGrp="1" noChangeArrowheads="1"/>
          </p:cNvSpPr>
          <p:nvPr>
            <p:ph type="title"/>
          </p:nvPr>
        </p:nvSpPr>
        <p:spPr/>
        <p:txBody>
          <a:bodyPr/>
          <a:lstStyle/>
          <a:p>
            <a:pPr algn="l" eaLnBrk="1" hangingPunct="1"/>
            <a:r>
              <a:rPr lang="zh-CN" altLang="en-US" smtClean="0"/>
              <a:t>程序的模块化</a:t>
            </a:r>
          </a:p>
        </p:txBody>
      </p:sp>
      <p:sp>
        <p:nvSpPr>
          <p:cNvPr id="288772" name="Rectangle 4"/>
          <p:cNvSpPr>
            <a:spLocks noChangeArrowheads="1"/>
          </p:cNvSpPr>
          <p:nvPr/>
        </p:nvSpPr>
        <p:spPr bwMode="auto">
          <a:xfrm>
            <a:off x="609600" y="1524000"/>
            <a:ext cx="31099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C</a:t>
            </a:r>
            <a:r>
              <a:rPr lang="zh-CN" altLang="en-US">
                <a:ea typeface="仿宋_GB2312" pitchFamily="49" charset="-122"/>
              </a:rPr>
              <a:t>语言中的程序模块：</a:t>
            </a:r>
          </a:p>
        </p:txBody>
      </p:sp>
      <p:sp>
        <p:nvSpPr>
          <p:cNvPr id="288773" name="Rectangle 5"/>
          <p:cNvSpPr>
            <a:spLocks noChangeArrowheads="1"/>
          </p:cNvSpPr>
          <p:nvPr/>
        </p:nvSpPr>
        <p:spPr bwMode="auto">
          <a:xfrm>
            <a:off x="3733800" y="1524000"/>
            <a:ext cx="914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函数</a:t>
            </a:r>
          </a:p>
        </p:txBody>
      </p:sp>
      <p:sp>
        <p:nvSpPr>
          <p:cNvPr id="288774" name="Rectangle 6"/>
          <p:cNvSpPr>
            <a:spLocks noChangeArrowheads="1"/>
          </p:cNvSpPr>
          <p:nvPr/>
        </p:nvSpPr>
        <p:spPr bwMode="auto">
          <a:xfrm>
            <a:off x="685800" y="3752850"/>
            <a:ext cx="159226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一个</a:t>
            </a:r>
            <a:r>
              <a:rPr lang="en-US" altLang="zh-CN">
                <a:ea typeface="仿宋_GB2312" pitchFamily="49" charset="-122"/>
              </a:rPr>
              <a:t>C</a:t>
            </a:r>
            <a:r>
              <a:rPr lang="zh-CN" altLang="en-US">
                <a:ea typeface="仿宋_GB2312" pitchFamily="49" charset="-122"/>
              </a:rPr>
              <a:t>程序</a:t>
            </a:r>
          </a:p>
        </p:txBody>
      </p:sp>
      <p:sp>
        <p:nvSpPr>
          <p:cNvPr id="288775" name="AutoShape 7"/>
          <p:cNvSpPr>
            <a:spLocks/>
          </p:cNvSpPr>
          <p:nvPr/>
        </p:nvSpPr>
        <p:spPr bwMode="auto">
          <a:xfrm>
            <a:off x="2362200" y="2990850"/>
            <a:ext cx="228600" cy="1905000"/>
          </a:xfrm>
          <a:prstGeom prst="leftBrace">
            <a:avLst>
              <a:gd name="adj1" fmla="val 69444"/>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88776" name="Rectangle 8"/>
          <p:cNvSpPr>
            <a:spLocks noChangeArrowheads="1"/>
          </p:cNvSpPr>
          <p:nvPr/>
        </p:nvSpPr>
        <p:spPr bwMode="auto">
          <a:xfrm>
            <a:off x="2590800" y="2838450"/>
            <a:ext cx="26177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一个主函数</a:t>
            </a:r>
            <a:r>
              <a:rPr lang="en-US" altLang="zh-CN">
                <a:ea typeface="仿宋_GB2312" pitchFamily="49" charset="-122"/>
              </a:rPr>
              <a:t>main( )</a:t>
            </a:r>
            <a:endParaRPr lang="zh-CN" altLang="en-US">
              <a:ea typeface="仿宋_GB2312" pitchFamily="49" charset="-122"/>
            </a:endParaRPr>
          </a:p>
        </p:txBody>
      </p:sp>
      <p:sp>
        <p:nvSpPr>
          <p:cNvPr id="288777" name="Rectangle 9"/>
          <p:cNvSpPr>
            <a:spLocks noChangeArrowheads="1"/>
          </p:cNvSpPr>
          <p:nvPr/>
        </p:nvSpPr>
        <p:spPr bwMode="auto">
          <a:xfrm>
            <a:off x="2590800" y="3295650"/>
            <a:ext cx="2057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自定义函数1</a:t>
            </a:r>
          </a:p>
        </p:txBody>
      </p:sp>
      <p:sp>
        <p:nvSpPr>
          <p:cNvPr id="288778" name="Rectangle 10"/>
          <p:cNvSpPr>
            <a:spLocks noChangeArrowheads="1"/>
          </p:cNvSpPr>
          <p:nvPr/>
        </p:nvSpPr>
        <p:spPr bwMode="auto">
          <a:xfrm>
            <a:off x="2590800" y="3771900"/>
            <a:ext cx="2057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自定义函数2</a:t>
            </a:r>
          </a:p>
        </p:txBody>
      </p:sp>
      <p:sp>
        <p:nvSpPr>
          <p:cNvPr id="288779" name="Rectangle 11"/>
          <p:cNvSpPr>
            <a:spLocks noChangeArrowheads="1"/>
          </p:cNvSpPr>
          <p:nvPr/>
        </p:nvSpPr>
        <p:spPr bwMode="auto">
          <a:xfrm>
            <a:off x="3124200" y="4057650"/>
            <a:ext cx="10668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latin typeface="Tahoma" pitchFamily="34" charset="0"/>
                <a:ea typeface="仿宋_GB2312" pitchFamily="49" charset="-122"/>
              </a:rPr>
              <a:t>……</a:t>
            </a:r>
            <a:endParaRPr lang="en-US" altLang="zh-CN">
              <a:ea typeface="仿宋_GB2312" pitchFamily="49" charset="-122"/>
            </a:endParaRPr>
          </a:p>
        </p:txBody>
      </p:sp>
      <p:sp>
        <p:nvSpPr>
          <p:cNvPr id="288780" name="Rectangle 12"/>
          <p:cNvSpPr>
            <a:spLocks noChangeArrowheads="1"/>
          </p:cNvSpPr>
          <p:nvPr/>
        </p:nvSpPr>
        <p:spPr bwMode="auto">
          <a:xfrm>
            <a:off x="2590800" y="4514850"/>
            <a:ext cx="2057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自定义函数</a:t>
            </a:r>
            <a:r>
              <a:rPr lang="en-US" altLang="zh-CN">
                <a:ea typeface="仿宋_GB2312" pitchFamily="49" charset="-122"/>
              </a:rPr>
              <a:t>n</a:t>
            </a:r>
          </a:p>
        </p:txBody>
      </p:sp>
      <p:sp>
        <p:nvSpPr>
          <p:cNvPr id="288787" name="AutoShape 19"/>
          <p:cNvSpPr>
            <a:spLocks/>
          </p:cNvSpPr>
          <p:nvPr/>
        </p:nvSpPr>
        <p:spPr bwMode="auto">
          <a:xfrm>
            <a:off x="4648200" y="3448050"/>
            <a:ext cx="228600" cy="1371600"/>
          </a:xfrm>
          <a:prstGeom prst="rightBrace">
            <a:avLst>
              <a:gd name="adj1" fmla="val 5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88788" name="Freeform 20"/>
          <p:cNvSpPr>
            <a:spLocks/>
          </p:cNvSpPr>
          <p:nvPr/>
        </p:nvSpPr>
        <p:spPr bwMode="auto">
          <a:xfrm>
            <a:off x="5029200" y="3067050"/>
            <a:ext cx="622300" cy="1066800"/>
          </a:xfrm>
          <a:custGeom>
            <a:avLst/>
            <a:gdLst>
              <a:gd name="T0" fmla="*/ 96 w 392"/>
              <a:gd name="T1" fmla="*/ 0 h 672"/>
              <a:gd name="T2" fmla="*/ 336 w 392"/>
              <a:gd name="T3" fmla="*/ 96 h 672"/>
              <a:gd name="T4" fmla="*/ 336 w 392"/>
              <a:gd name="T5" fmla="*/ 288 h 672"/>
              <a:gd name="T6" fmla="*/ 0 w 392"/>
              <a:gd name="T7" fmla="*/ 672 h 672"/>
              <a:gd name="T8" fmla="*/ 0 60000 65536"/>
              <a:gd name="T9" fmla="*/ 0 60000 65536"/>
              <a:gd name="T10" fmla="*/ 0 60000 65536"/>
              <a:gd name="T11" fmla="*/ 0 60000 65536"/>
              <a:gd name="T12" fmla="*/ 0 w 392"/>
              <a:gd name="T13" fmla="*/ 0 h 672"/>
              <a:gd name="T14" fmla="*/ 392 w 392"/>
              <a:gd name="T15" fmla="*/ 672 h 672"/>
            </a:gdLst>
            <a:ahLst/>
            <a:cxnLst>
              <a:cxn ang="T8">
                <a:pos x="T0" y="T1"/>
              </a:cxn>
              <a:cxn ang="T9">
                <a:pos x="T2" y="T3"/>
              </a:cxn>
              <a:cxn ang="T10">
                <a:pos x="T4" y="T5"/>
              </a:cxn>
              <a:cxn ang="T11">
                <a:pos x="T6" y="T7"/>
              </a:cxn>
            </a:cxnLst>
            <a:rect l="T12" t="T13" r="T14" b="T15"/>
            <a:pathLst>
              <a:path w="392" h="672">
                <a:moveTo>
                  <a:pt x="96" y="0"/>
                </a:moveTo>
                <a:cubicBezTo>
                  <a:pt x="196" y="24"/>
                  <a:pt x="296" y="48"/>
                  <a:pt x="336" y="96"/>
                </a:cubicBezTo>
                <a:cubicBezTo>
                  <a:pt x="376" y="144"/>
                  <a:pt x="392" y="192"/>
                  <a:pt x="336" y="288"/>
                </a:cubicBezTo>
                <a:cubicBezTo>
                  <a:pt x="280" y="384"/>
                  <a:pt x="56" y="608"/>
                  <a:pt x="0" y="672"/>
                </a:cubicBezTo>
              </a:path>
            </a:pathLst>
          </a:custGeom>
          <a:noFill/>
          <a:ln w="254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88789" name="Freeform 21"/>
          <p:cNvSpPr>
            <a:spLocks/>
          </p:cNvSpPr>
          <p:nvPr/>
        </p:nvSpPr>
        <p:spPr bwMode="auto">
          <a:xfrm>
            <a:off x="4419600" y="3524250"/>
            <a:ext cx="304800" cy="1219200"/>
          </a:xfrm>
          <a:custGeom>
            <a:avLst/>
            <a:gdLst>
              <a:gd name="T0" fmla="*/ 0 w 376"/>
              <a:gd name="T1" fmla="*/ 0 h 768"/>
              <a:gd name="T2" fmla="*/ 336 w 376"/>
              <a:gd name="T3" fmla="*/ 240 h 768"/>
              <a:gd name="T4" fmla="*/ 240 w 376"/>
              <a:gd name="T5" fmla="*/ 480 h 768"/>
              <a:gd name="T6" fmla="*/ 48 w 376"/>
              <a:gd name="T7" fmla="*/ 768 h 768"/>
              <a:gd name="T8" fmla="*/ 0 60000 65536"/>
              <a:gd name="T9" fmla="*/ 0 60000 65536"/>
              <a:gd name="T10" fmla="*/ 0 60000 65536"/>
              <a:gd name="T11" fmla="*/ 0 60000 65536"/>
              <a:gd name="T12" fmla="*/ 0 w 376"/>
              <a:gd name="T13" fmla="*/ 0 h 768"/>
              <a:gd name="T14" fmla="*/ 376 w 376"/>
              <a:gd name="T15" fmla="*/ 768 h 768"/>
            </a:gdLst>
            <a:ahLst/>
            <a:cxnLst>
              <a:cxn ang="T8">
                <a:pos x="T0" y="T1"/>
              </a:cxn>
              <a:cxn ang="T9">
                <a:pos x="T2" y="T3"/>
              </a:cxn>
              <a:cxn ang="T10">
                <a:pos x="T4" y="T5"/>
              </a:cxn>
              <a:cxn ang="T11">
                <a:pos x="T6" y="T7"/>
              </a:cxn>
            </a:cxnLst>
            <a:rect l="T12" t="T13" r="T14" b="T15"/>
            <a:pathLst>
              <a:path w="376" h="768">
                <a:moveTo>
                  <a:pt x="0" y="0"/>
                </a:moveTo>
                <a:cubicBezTo>
                  <a:pt x="148" y="80"/>
                  <a:pt x="296" y="160"/>
                  <a:pt x="336" y="240"/>
                </a:cubicBezTo>
                <a:cubicBezTo>
                  <a:pt x="376" y="320"/>
                  <a:pt x="288" y="392"/>
                  <a:pt x="240" y="480"/>
                </a:cubicBezTo>
                <a:cubicBezTo>
                  <a:pt x="192" y="568"/>
                  <a:pt x="80" y="720"/>
                  <a:pt x="48" y="768"/>
                </a:cubicBezTo>
              </a:path>
            </a:pathLst>
          </a:custGeom>
          <a:noFill/>
          <a:ln w="254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88794" name="Text Box 26"/>
          <p:cNvSpPr txBox="1">
            <a:spLocks noChangeArrowheads="1"/>
          </p:cNvSpPr>
          <p:nvPr/>
        </p:nvSpPr>
        <p:spPr bwMode="auto">
          <a:xfrm>
            <a:off x="609600" y="2133600"/>
            <a:ext cx="4962525"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C</a:t>
            </a:r>
            <a:r>
              <a:rPr lang="zh-CN" altLang="en-US">
                <a:ea typeface="仿宋_GB2312" pitchFamily="49" charset="-122"/>
              </a:rPr>
              <a:t>程序的组成和函数间的调用关系：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8772"/>
                                        </p:tgtEl>
                                        <p:attrNameLst>
                                          <p:attrName>style.visibility</p:attrName>
                                        </p:attrNameLst>
                                      </p:cBhvr>
                                      <p:to>
                                        <p:strVal val="visible"/>
                                      </p:to>
                                    </p:set>
                                    <p:animEffect transition="in" filter="wipe(left)">
                                      <p:cBhvr>
                                        <p:cTn id="7" dur="500"/>
                                        <p:tgtEl>
                                          <p:spTgt spid="2887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8773"/>
                                        </p:tgtEl>
                                        <p:attrNameLst>
                                          <p:attrName>style.visibility</p:attrName>
                                        </p:attrNameLst>
                                      </p:cBhvr>
                                      <p:to>
                                        <p:strVal val="visible"/>
                                      </p:to>
                                    </p:set>
                                    <p:animEffect transition="in" filter="wipe(left)">
                                      <p:cBhvr>
                                        <p:cTn id="12" dur="500"/>
                                        <p:tgtEl>
                                          <p:spTgt spid="2887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8794"/>
                                        </p:tgtEl>
                                        <p:attrNameLst>
                                          <p:attrName>style.visibility</p:attrName>
                                        </p:attrNameLst>
                                      </p:cBhvr>
                                      <p:to>
                                        <p:strVal val="visible"/>
                                      </p:to>
                                    </p:set>
                                    <p:animEffect transition="in" filter="wipe(left)">
                                      <p:cBhvr>
                                        <p:cTn id="17" dur="500"/>
                                        <p:tgtEl>
                                          <p:spTgt spid="28879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8774"/>
                                        </p:tgtEl>
                                        <p:attrNameLst>
                                          <p:attrName>style.visibility</p:attrName>
                                        </p:attrNameLst>
                                      </p:cBhvr>
                                      <p:to>
                                        <p:strVal val="visible"/>
                                      </p:to>
                                    </p:set>
                                    <p:animEffect transition="in" filter="wipe(left)">
                                      <p:cBhvr>
                                        <p:cTn id="22" dur="500"/>
                                        <p:tgtEl>
                                          <p:spTgt spid="2887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88775"/>
                                        </p:tgtEl>
                                        <p:attrNameLst>
                                          <p:attrName>style.visibility</p:attrName>
                                        </p:attrNameLst>
                                      </p:cBhvr>
                                      <p:to>
                                        <p:strVal val="visible"/>
                                      </p:to>
                                    </p:set>
                                    <p:animEffect transition="in" filter="wipe(up)">
                                      <p:cBhvr>
                                        <p:cTn id="27" dur="500"/>
                                        <p:tgtEl>
                                          <p:spTgt spid="28877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8776"/>
                                        </p:tgtEl>
                                        <p:attrNameLst>
                                          <p:attrName>style.visibility</p:attrName>
                                        </p:attrNameLst>
                                      </p:cBhvr>
                                      <p:to>
                                        <p:strVal val="visible"/>
                                      </p:to>
                                    </p:set>
                                    <p:animEffect transition="in" filter="wipe(left)">
                                      <p:cBhvr>
                                        <p:cTn id="32" dur="500"/>
                                        <p:tgtEl>
                                          <p:spTgt spid="28877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8777"/>
                                        </p:tgtEl>
                                        <p:attrNameLst>
                                          <p:attrName>style.visibility</p:attrName>
                                        </p:attrNameLst>
                                      </p:cBhvr>
                                      <p:to>
                                        <p:strVal val="visible"/>
                                      </p:to>
                                    </p:set>
                                    <p:animEffect transition="in" filter="wipe(left)">
                                      <p:cBhvr>
                                        <p:cTn id="37" dur="500"/>
                                        <p:tgtEl>
                                          <p:spTgt spid="28877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8778"/>
                                        </p:tgtEl>
                                        <p:attrNameLst>
                                          <p:attrName>style.visibility</p:attrName>
                                        </p:attrNameLst>
                                      </p:cBhvr>
                                      <p:to>
                                        <p:strVal val="visible"/>
                                      </p:to>
                                    </p:set>
                                    <p:animEffect transition="in" filter="wipe(left)">
                                      <p:cBhvr>
                                        <p:cTn id="42" dur="500"/>
                                        <p:tgtEl>
                                          <p:spTgt spid="28877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88779"/>
                                        </p:tgtEl>
                                        <p:attrNameLst>
                                          <p:attrName>style.visibility</p:attrName>
                                        </p:attrNameLst>
                                      </p:cBhvr>
                                      <p:to>
                                        <p:strVal val="visible"/>
                                      </p:to>
                                    </p:set>
                                    <p:animEffect transition="in" filter="wipe(left)">
                                      <p:cBhvr>
                                        <p:cTn id="47" dur="500"/>
                                        <p:tgtEl>
                                          <p:spTgt spid="28877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8780"/>
                                        </p:tgtEl>
                                        <p:attrNameLst>
                                          <p:attrName>style.visibility</p:attrName>
                                        </p:attrNameLst>
                                      </p:cBhvr>
                                      <p:to>
                                        <p:strVal val="visible"/>
                                      </p:to>
                                    </p:set>
                                    <p:animEffect transition="in" filter="wipe(left)">
                                      <p:cBhvr>
                                        <p:cTn id="52" dur="500"/>
                                        <p:tgtEl>
                                          <p:spTgt spid="28878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88787"/>
                                        </p:tgtEl>
                                        <p:attrNameLst>
                                          <p:attrName>style.visibility</p:attrName>
                                        </p:attrNameLst>
                                      </p:cBhvr>
                                      <p:to>
                                        <p:strVal val="visible"/>
                                      </p:to>
                                    </p:set>
                                    <p:animEffect transition="in" filter="wipe(up)">
                                      <p:cBhvr>
                                        <p:cTn id="57" dur="500"/>
                                        <p:tgtEl>
                                          <p:spTgt spid="288787"/>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88788"/>
                                        </p:tgtEl>
                                        <p:attrNameLst>
                                          <p:attrName>style.visibility</p:attrName>
                                        </p:attrNameLst>
                                      </p:cBhvr>
                                      <p:to>
                                        <p:strVal val="visible"/>
                                      </p:to>
                                    </p:set>
                                    <p:animEffect transition="in" filter="wipe(up)">
                                      <p:cBhvr>
                                        <p:cTn id="62" dur="500"/>
                                        <p:tgtEl>
                                          <p:spTgt spid="28878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288789"/>
                                        </p:tgtEl>
                                        <p:attrNameLst>
                                          <p:attrName>style.visibility</p:attrName>
                                        </p:attrNameLst>
                                      </p:cBhvr>
                                      <p:to>
                                        <p:strVal val="visible"/>
                                      </p:to>
                                    </p:set>
                                    <p:animEffect transition="in" filter="wipe(up)">
                                      <p:cBhvr>
                                        <p:cTn id="67" dur="500"/>
                                        <p:tgtEl>
                                          <p:spTgt spid="2887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2" grpId="0" autoUpdateAnimBg="0"/>
      <p:bldP spid="288773" grpId="0" autoUpdateAnimBg="0"/>
      <p:bldP spid="288774" grpId="0" autoUpdateAnimBg="0"/>
      <p:bldP spid="288775" grpId="0" animBg="1"/>
      <p:bldP spid="288776" grpId="0" autoUpdateAnimBg="0"/>
      <p:bldP spid="288777" grpId="0" autoUpdateAnimBg="0"/>
      <p:bldP spid="288778" grpId="0" autoUpdateAnimBg="0"/>
      <p:bldP spid="288779" grpId="0" autoUpdateAnimBg="0"/>
      <p:bldP spid="288780" grpId="0" autoUpdateAnimBg="0"/>
      <p:bldP spid="288787" grpId="0" animBg="1"/>
      <p:bldP spid="288788" grpId="0" animBg="1"/>
      <p:bldP spid="288789" grpId="0" animBg="1"/>
      <p:bldP spid="288794"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0"/>
          </p:nvPr>
        </p:nvSpPr>
        <p:spPr/>
        <p:txBody>
          <a:bodyPr/>
          <a:lstStyle/>
          <a:p>
            <a:pPr>
              <a:defRPr/>
            </a:pPr>
            <a:r>
              <a:rPr lang="en-US" altLang="zh-CN"/>
              <a:t> - </a:t>
            </a:r>
            <a:fld id="{485D0840-D7A3-4D7A-8292-E1DC9260290A}" type="slidenum">
              <a:rPr lang="en-US" altLang="zh-CN"/>
              <a:pPr>
                <a:defRPr/>
              </a:pPr>
              <a:t>12</a:t>
            </a:fld>
            <a:r>
              <a:rPr lang="en-US" altLang="zh-CN"/>
              <a:t>-</a:t>
            </a:r>
          </a:p>
        </p:txBody>
      </p:sp>
      <p:sp>
        <p:nvSpPr>
          <p:cNvPr id="21507" name="Rectangle 2"/>
          <p:cNvSpPr>
            <a:spLocks noGrp="1" noChangeArrowheads="1"/>
          </p:cNvSpPr>
          <p:nvPr>
            <p:ph type="title"/>
          </p:nvPr>
        </p:nvSpPr>
        <p:spPr/>
        <p:txBody>
          <a:bodyPr/>
          <a:lstStyle/>
          <a:p>
            <a:pPr algn="l" eaLnBrk="1" hangingPunct="1"/>
            <a:r>
              <a:rPr lang="zh-CN" altLang="en-US" smtClean="0"/>
              <a:t>程序的模块化</a:t>
            </a:r>
          </a:p>
        </p:txBody>
      </p:sp>
      <p:sp>
        <p:nvSpPr>
          <p:cNvPr id="290820" name="Rectangle 4"/>
          <p:cNvSpPr>
            <a:spLocks noChangeArrowheads="1"/>
          </p:cNvSpPr>
          <p:nvPr/>
        </p:nvSpPr>
        <p:spPr bwMode="auto">
          <a:xfrm>
            <a:off x="609600" y="3676650"/>
            <a:ext cx="1447800" cy="47625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ea typeface="仿宋_GB2312" pitchFamily="49" charset="-122"/>
              </a:rPr>
              <a:t>main( )</a:t>
            </a:r>
          </a:p>
        </p:txBody>
      </p:sp>
      <p:sp>
        <p:nvSpPr>
          <p:cNvPr id="290821" name="AutoShape 5"/>
          <p:cNvSpPr>
            <a:spLocks noChangeArrowheads="1"/>
          </p:cNvSpPr>
          <p:nvPr/>
        </p:nvSpPr>
        <p:spPr bwMode="auto">
          <a:xfrm>
            <a:off x="762000" y="4210050"/>
            <a:ext cx="990600" cy="990600"/>
          </a:xfrm>
          <a:prstGeom prst="downArrow">
            <a:avLst>
              <a:gd name="adj1" fmla="val 50000"/>
              <a:gd name="adj2" fmla="val 25000"/>
            </a:avLst>
          </a:prstGeom>
          <a:solidFill>
            <a:srgbClr val="CCFFFF"/>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t>调</a:t>
            </a:r>
          </a:p>
          <a:p>
            <a:pPr algn="ctr" eaLnBrk="1" hangingPunct="1"/>
            <a:r>
              <a:rPr lang="zh-CN" altLang="en-US" sz="2000"/>
              <a:t>用</a:t>
            </a:r>
          </a:p>
        </p:txBody>
      </p:sp>
      <p:sp>
        <p:nvSpPr>
          <p:cNvPr id="290822" name="Rectangle 6"/>
          <p:cNvSpPr>
            <a:spLocks noChangeArrowheads="1"/>
          </p:cNvSpPr>
          <p:nvPr/>
        </p:nvSpPr>
        <p:spPr bwMode="auto">
          <a:xfrm>
            <a:off x="609600" y="5200650"/>
            <a:ext cx="1447800" cy="476250"/>
          </a:xfrm>
          <a:prstGeom prst="rect">
            <a:avLst/>
          </a:prstGeom>
          <a:solidFill>
            <a:srgbClr val="FFFF99"/>
          </a:solidFill>
          <a:ln w="38100">
            <a:solidFill>
              <a:srgbClr val="339966"/>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ea typeface="仿宋_GB2312" pitchFamily="49" charset="-122"/>
              </a:rPr>
              <a:t>fun( )</a:t>
            </a:r>
          </a:p>
        </p:txBody>
      </p:sp>
      <p:sp>
        <p:nvSpPr>
          <p:cNvPr id="290823" name="AutoShape 7"/>
          <p:cNvSpPr>
            <a:spLocks/>
          </p:cNvSpPr>
          <p:nvPr/>
        </p:nvSpPr>
        <p:spPr bwMode="auto">
          <a:xfrm>
            <a:off x="2743200" y="3997325"/>
            <a:ext cx="1447800" cy="517525"/>
          </a:xfrm>
          <a:prstGeom prst="borderCallout2">
            <a:avLst>
              <a:gd name="adj1" fmla="val 22088"/>
              <a:gd name="adj2" fmla="val -5264"/>
              <a:gd name="adj3" fmla="val 22088"/>
              <a:gd name="adj4" fmla="val -19519"/>
              <a:gd name="adj5" fmla="val -14417"/>
              <a:gd name="adj6" fmla="val -34319"/>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主调函数</a:t>
            </a:r>
          </a:p>
        </p:txBody>
      </p:sp>
      <p:sp>
        <p:nvSpPr>
          <p:cNvPr id="290824" name="AutoShape 8"/>
          <p:cNvSpPr>
            <a:spLocks/>
          </p:cNvSpPr>
          <p:nvPr/>
        </p:nvSpPr>
        <p:spPr bwMode="auto">
          <a:xfrm>
            <a:off x="2667000" y="5654675"/>
            <a:ext cx="1447800" cy="517525"/>
          </a:xfrm>
          <a:prstGeom prst="borderCallout2">
            <a:avLst>
              <a:gd name="adj1" fmla="val 22088"/>
              <a:gd name="adj2" fmla="val -5264"/>
              <a:gd name="adj3" fmla="val 22088"/>
              <a:gd name="adj4" fmla="val -19519"/>
              <a:gd name="adj5" fmla="val -25458"/>
              <a:gd name="adj6" fmla="val -3487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被调函数</a:t>
            </a:r>
          </a:p>
        </p:txBody>
      </p:sp>
      <p:sp>
        <p:nvSpPr>
          <p:cNvPr id="290825" name="Rectangle 9"/>
          <p:cNvSpPr>
            <a:spLocks noChangeArrowheads="1"/>
          </p:cNvSpPr>
          <p:nvPr/>
        </p:nvSpPr>
        <p:spPr bwMode="auto">
          <a:xfrm>
            <a:off x="4876800" y="3676650"/>
            <a:ext cx="1447800" cy="47625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ea typeface="仿宋_GB2312" pitchFamily="49" charset="-122"/>
              </a:rPr>
              <a:t>func1( )</a:t>
            </a:r>
          </a:p>
        </p:txBody>
      </p:sp>
      <p:sp>
        <p:nvSpPr>
          <p:cNvPr id="290826" name="AutoShape 10"/>
          <p:cNvSpPr>
            <a:spLocks noChangeArrowheads="1"/>
          </p:cNvSpPr>
          <p:nvPr/>
        </p:nvSpPr>
        <p:spPr bwMode="auto">
          <a:xfrm>
            <a:off x="5029200" y="4210050"/>
            <a:ext cx="990600" cy="990600"/>
          </a:xfrm>
          <a:prstGeom prst="downArrow">
            <a:avLst>
              <a:gd name="adj1" fmla="val 50000"/>
              <a:gd name="adj2" fmla="val 25000"/>
            </a:avLst>
          </a:prstGeom>
          <a:solidFill>
            <a:srgbClr val="CCFFFF"/>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t>调</a:t>
            </a:r>
          </a:p>
          <a:p>
            <a:pPr algn="ctr" eaLnBrk="1" hangingPunct="1"/>
            <a:r>
              <a:rPr lang="zh-CN" altLang="en-US" sz="2000"/>
              <a:t>用</a:t>
            </a:r>
          </a:p>
        </p:txBody>
      </p:sp>
      <p:sp>
        <p:nvSpPr>
          <p:cNvPr id="290827" name="Rectangle 11"/>
          <p:cNvSpPr>
            <a:spLocks noChangeArrowheads="1"/>
          </p:cNvSpPr>
          <p:nvPr/>
        </p:nvSpPr>
        <p:spPr bwMode="auto">
          <a:xfrm>
            <a:off x="4876800" y="5200650"/>
            <a:ext cx="1447800" cy="476250"/>
          </a:xfrm>
          <a:prstGeom prst="rect">
            <a:avLst/>
          </a:prstGeom>
          <a:solidFill>
            <a:srgbClr val="FFFF99"/>
          </a:solidFill>
          <a:ln w="38100">
            <a:solidFill>
              <a:srgbClr val="339966"/>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ea typeface="仿宋_GB2312" pitchFamily="49" charset="-122"/>
              </a:rPr>
              <a:t>func2()</a:t>
            </a:r>
          </a:p>
        </p:txBody>
      </p:sp>
      <p:sp>
        <p:nvSpPr>
          <p:cNvPr id="290828" name="AutoShape 12"/>
          <p:cNvSpPr>
            <a:spLocks/>
          </p:cNvSpPr>
          <p:nvPr/>
        </p:nvSpPr>
        <p:spPr bwMode="auto">
          <a:xfrm>
            <a:off x="7010400" y="3997325"/>
            <a:ext cx="1447800" cy="517525"/>
          </a:xfrm>
          <a:prstGeom prst="borderCallout2">
            <a:avLst>
              <a:gd name="adj1" fmla="val 22088"/>
              <a:gd name="adj2" fmla="val -5264"/>
              <a:gd name="adj3" fmla="val 22088"/>
              <a:gd name="adj4" fmla="val -19519"/>
              <a:gd name="adj5" fmla="val -14417"/>
              <a:gd name="adj6" fmla="val -34319"/>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主调函数</a:t>
            </a:r>
          </a:p>
        </p:txBody>
      </p:sp>
      <p:sp>
        <p:nvSpPr>
          <p:cNvPr id="290829" name="AutoShape 13"/>
          <p:cNvSpPr>
            <a:spLocks/>
          </p:cNvSpPr>
          <p:nvPr/>
        </p:nvSpPr>
        <p:spPr bwMode="auto">
          <a:xfrm>
            <a:off x="6934200" y="5654675"/>
            <a:ext cx="1447800" cy="517525"/>
          </a:xfrm>
          <a:prstGeom prst="borderCallout2">
            <a:avLst>
              <a:gd name="adj1" fmla="val 22088"/>
              <a:gd name="adj2" fmla="val -5264"/>
              <a:gd name="adj3" fmla="val 22088"/>
              <a:gd name="adj4" fmla="val -19519"/>
              <a:gd name="adj5" fmla="val -25458"/>
              <a:gd name="adj6" fmla="val -3487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被调函数</a:t>
            </a:r>
          </a:p>
        </p:txBody>
      </p:sp>
      <p:sp>
        <p:nvSpPr>
          <p:cNvPr id="290831" name="Rectangle 15"/>
          <p:cNvSpPr>
            <a:spLocks noChangeArrowheads="1"/>
          </p:cNvSpPr>
          <p:nvPr/>
        </p:nvSpPr>
        <p:spPr bwMode="auto">
          <a:xfrm>
            <a:off x="685800" y="2209800"/>
            <a:ext cx="16779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主调函数：</a:t>
            </a:r>
          </a:p>
        </p:txBody>
      </p:sp>
      <p:sp>
        <p:nvSpPr>
          <p:cNvPr id="290832" name="Rectangle 16"/>
          <p:cNvSpPr>
            <a:spLocks noChangeArrowheads="1"/>
          </p:cNvSpPr>
          <p:nvPr/>
        </p:nvSpPr>
        <p:spPr bwMode="auto">
          <a:xfrm>
            <a:off x="2286000" y="2209800"/>
            <a:ext cx="29035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调用其它函数的函数</a:t>
            </a:r>
          </a:p>
        </p:txBody>
      </p:sp>
      <p:sp>
        <p:nvSpPr>
          <p:cNvPr id="290833" name="Rectangle 17"/>
          <p:cNvSpPr>
            <a:spLocks noChangeArrowheads="1"/>
          </p:cNvSpPr>
          <p:nvPr/>
        </p:nvSpPr>
        <p:spPr bwMode="auto">
          <a:xfrm>
            <a:off x="685800" y="2800350"/>
            <a:ext cx="16779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被调函数：</a:t>
            </a:r>
          </a:p>
        </p:txBody>
      </p:sp>
      <p:sp>
        <p:nvSpPr>
          <p:cNvPr id="290834" name="Rectangle 18"/>
          <p:cNvSpPr>
            <a:spLocks noChangeArrowheads="1"/>
          </p:cNvSpPr>
          <p:nvPr/>
        </p:nvSpPr>
        <p:spPr bwMode="auto">
          <a:xfrm>
            <a:off x="2286000" y="2800350"/>
            <a:ext cx="32099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被其它函数调用的函数</a:t>
            </a:r>
          </a:p>
        </p:txBody>
      </p:sp>
      <p:sp>
        <p:nvSpPr>
          <p:cNvPr id="290835" name="Text Box 19"/>
          <p:cNvSpPr txBox="1">
            <a:spLocks noChangeArrowheads="1"/>
          </p:cNvSpPr>
          <p:nvPr/>
        </p:nvSpPr>
        <p:spPr bwMode="auto">
          <a:xfrm>
            <a:off x="685800" y="1543050"/>
            <a:ext cx="4419600"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主调函数和被调函数的概念：</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0835"/>
                                        </p:tgtEl>
                                        <p:attrNameLst>
                                          <p:attrName>style.visibility</p:attrName>
                                        </p:attrNameLst>
                                      </p:cBhvr>
                                      <p:to>
                                        <p:strVal val="visible"/>
                                      </p:to>
                                    </p:set>
                                    <p:animEffect transition="in" filter="wipe(left)">
                                      <p:cBhvr>
                                        <p:cTn id="7" dur="500"/>
                                        <p:tgtEl>
                                          <p:spTgt spid="29083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0831"/>
                                        </p:tgtEl>
                                        <p:attrNameLst>
                                          <p:attrName>style.visibility</p:attrName>
                                        </p:attrNameLst>
                                      </p:cBhvr>
                                      <p:to>
                                        <p:strVal val="visible"/>
                                      </p:to>
                                    </p:set>
                                    <p:animEffect transition="in" filter="wipe(left)">
                                      <p:cBhvr>
                                        <p:cTn id="12" dur="500"/>
                                        <p:tgtEl>
                                          <p:spTgt spid="2908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0832"/>
                                        </p:tgtEl>
                                        <p:attrNameLst>
                                          <p:attrName>style.visibility</p:attrName>
                                        </p:attrNameLst>
                                      </p:cBhvr>
                                      <p:to>
                                        <p:strVal val="visible"/>
                                      </p:to>
                                    </p:set>
                                    <p:animEffect transition="in" filter="wipe(left)">
                                      <p:cBhvr>
                                        <p:cTn id="17" dur="500"/>
                                        <p:tgtEl>
                                          <p:spTgt spid="2908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0833"/>
                                        </p:tgtEl>
                                        <p:attrNameLst>
                                          <p:attrName>style.visibility</p:attrName>
                                        </p:attrNameLst>
                                      </p:cBhvr>
                                      <p:to>
                                        <p:strVal val="visible"/>
                                      </p:to>
                                    </p:set>
                                    <p:animEffect transition="in" filter="wipe(left)">
                                      <p:cBhvr>
                                        <p:cTn id="22" dur="500"/>
                                        <p:tgtEl>
                                          <p:spTgt spid="29083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0834"/>
                                        </p:tgtEl>
                                        <p:attrNameLst>
                                          <p:attrName>style.visibility</p:attrName>
                                        </p:attrNameLst>
                                      </p:cBhvr>
                                      <p:to>
                                        <p:strVal val="visible"/>
                                      </p:to>
                                    </p:set>
                                    <p:animEffect transition="in" filter="wipe(left)">
                                      <p:cBhvr>
                                        <p:cTn id="27" dur="500"/>
                                        <p:tgtEl>
                                          <p:spTgt spid="29083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90820"/>
                                        </p:tgtEl>
                                        <p:attrNameLst>
                                          <p:attrName>style.visibility</p:attrName>
                                        </p:attrNameLst>
                                      </p:cBhvr>
                                      <p:to>
                                        <p:strVal val="visible"/>
                                      </p:to>
                                    </p:set>
                                    <p:animEffect transition="in" filter="wipe(up)">
                                      <p:cBhvr>
                                        <p:cTn id="32" dur="500"/>
                                        <p:tgtEl>
                                          <p:spTgt spid="29082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90821"/>
                                        </p:tgtEl>
                                        <p:attrNameLst>
                                          <p:attrName>style.visibility</p:attrName>
                                        </p:attrNameLst>
                                      </p:cBhvr>
                                      <p:to>
                                        <p:strVal val="visible"/>
                                      </p:to>
                                    </p:set>
                                    <p:animEffect transition="in" filter="wipe(up)">
                                      <p:cBhvr>
                                        <p:cTn id="37" dur="500"/>
                                        <p:tgtEl>
                                          <p:spTgt spid="29082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90822"/>
                                        </p:tgtEl>
                                        <p:attrNameLst>
                                          <p:attrName>style.visibility</p:attrName>
                                        </p:attrNameLst>
                                      </p:cBhvr>
                                      <p:to>
                                        <p:strVal val="visible"/>
                                      </p:to>
                                    </p:set>
                                    <p:animEffect transition="in" filter="wipe(up)">
                                      <p:cBhvr>
                                        <p:cTn id="42" dur="500"/>
                                        <p:tgtEl>
                                          <p:spTgt spid="29082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90823"/>
                                        </p:tgtEl>
                                        <p:attrNameLst>
                                          <p:attrName>style.visibility</p:attrName>
                                        </p:attrNameLst>
                                      </p:cBhvr>
                                      <p:to>
                                        <p:strVal val="visible"/>
                                      </p:to>
                                    </p:set>
                                    <p:animEffect transition="in" filter="wipe(left)">
                                      <p:cBhvr>
                                        <p:cTn id="47" dur="500"/>
                                        <p:tgtEl>
                                          <p:spTgt spid="29082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90824"/>
                                        </p:tgtEl>
                                        <p:attrNameLst>
                                          <p:attrName>style.visibility</p:attrName>
                                        </p:attrNameLst>
                                      </p:cBhvr>
                                      <p:to>
                                        <p:strVal val="visible"/>
                                      </p:to>
                                    </p:set>
                                    <p:animEffect transition="in" filter="wipe(left)">
                                      <p:cBhvr>
                                        <p:cTn id="52" dur="500"/>
                                        <p:tgtEl>
                                          <p:spTgt spid="29082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290825"/>
                                        </p:tgtEl>
                                        <p:attrNameLst>
                                          <p:attrName>style.visibility</p:attrName>
                                        </p:attrNameLst>
                                      </p:cBhvr>
                                      <p:to>
                                        <p:strVal val="visible"/>
                                      </p:to>
                                    </p:set>
                                    <p:animEffect transition="in" filter="wipe(up)">
                                      <p:cBhvr>
                                        <p:cTn id="57" dur="500"/>
                                        <p:tgtEl>
                                          <p:spTgt spid="29082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90826"/>
                                        </p:tgtEl>
                                        <p:attrNameLst>
                                          <p:attrName>style.visibility</p:attrName>
                                        </p:attrNameLst>
                                      </p:cBhvr>
                                      <p:to>
                                        <p:strVal val="visible"/>
                                      </p:to>
                                    </p:set>
                                    <p:animEffect transition="in" filter="wipe(up)">
                                      <p:cBhvr>
                                        <p:cTn id="62" dur="500"/>
                                        <p:tgtEl>
                                          <p:spTgt spid="29082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290827"/>
                                        </p:tgtEl>
                                        <p:attrNameLst>
                                          <p:attrName>style.visibility</p:attrName>
                                        </p:attrNameLst>
                                      </p:cBhvr>
                                      <p:to>
                                        <p:strVal val="visible"/>
                                      </p:to>
                                    </p:set>
                                    <p:animEffect transition="in" filter="wipe(up)">
                                      <p:cBhvr>
                                        <p:cTn id="67" dur="500"/>
                                        <p:tgtEl>
                                          <p:spTgt spid="29082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90828"/>
                                        </p:tgtEl>
                                        <p:attrNameLst>
                                          <p:attrName>style.visibility</p:attrName>
                                        </p:attrNameLst>
                                      </p:cBhvr>
                                      <p:to>
                                        <p:strVal val="visible"/>
                                      </p:to>
                                    </p:set>
                                    <p:animEffect transition="in" filter="wipe(left)">
                                      <p:cBhvr>
                                        <p:cTn id="72" dur="500"/>
                                        <p:tgtEl>
                                          <p:spTgt spid="290828"/>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90829"/>
                                        </p:tgtEl>
                                        <p:attrNameLst>
                                          <p:attrName>style.visibility</p:attrName>
                                        </p:attrNameLst>
                                      </p:cBhvr>
                                      <p:to>
                                        <p:strVal val="visible"/>
                                      </p:to>
                                    </p:set>
                                    <p:animEffect transition="in" filter="wipe(left)">
                                      <p:cBhvr>
                                        <p:cTn id="77" dur="500"/>
                                        <p:tgtEl>
                                          <p:spTgt spid="290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20" grpId="0" animBg="1" autoUpdateAnimBg="0"/>
      <p:bldP spid="290821" grpId="0" animBg="1" autoUpdateAnimBg="0"/>
      <p:bldP spid="290822" grpId="0" animBg="1" autoUpdateAnimBg="0"/>
      <p:bldP spid="290823" grpId="0" animBg="1" autoUpdateAnimBg="0"/>
      <p:bldP spid="290824" grpId="0" animBg="1" autoUpdateAnimBg="0"/>
      <p:bldP spid="290825" grpId="0" animBg="1" autoUpdateAnimBg="0"/>
      <p:bldP spid="290826" grpId="0" animBg="1" autoUpdateAnimBg="0"/>
      <p:bldP spid="290827" grpId="0" animBg="1" autoUpdateAnimBg="0"/>
      <p:bldP spid="290828" grpId="0" animBg="1" autoUpdateAnimBg="0"/>
      <p:bldP spid="290829" grpId="0" animBg="1" autoUpdateAnimBg="0"/>
      <p:bldP spid="290831" grpId="0" autoUpdateAnimBg="0"/>
      <p:bldP spid="290832" grpId="0" autoUpdateAnimBg="0"/>
      <p:bldP spid="290833" grpId="0" autoUpdateAnimBg="0"/>
      <p:bldP spid="290834" grpId="0" autoUpdateAnimBg="0"/>
      <p:bldP spid="290835"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r>
              <a:rPr lang="en-US" altLang="zh-CN"/>
              <a:t> - </a:t>
            </a:r>
            <a:fld id="{605A173D-BB4C-48B1-92FB-EB2FE46A78B2}" type="slidenum">
              <a:rPr lang="en-US" altLang="zh-CN"/>
              <a:pPr>
                <a:defRPr/>
              </a:pPr>
              <a:t>13</a:t>
            </a:fld>
            <a:r>
              <a:rPr lang="en-US" altLang="zh-CN"/>
              <a:t>-</a:t>
            </a:r>
          </a:p>
        </p:txBody>
      </p:sp>
      <p:sp>
        <p:nvSpPr>
          <p:cNvPr id="1028" name="Rectangle 2"/>
          <p:cNvSpPr>
            <a:spLocks noGrp="1" noChangeArrowheads="1"/>
          </p:cNvSpPr>
          <p:nvPr>
            <p:ph type="title"/>
          </p:nvPr>
        </p:nvSpPr>
        <p:spPr/>
        <p:txBody>
          <a:bodyPr/>
          <a:lstStyle/>
          <a:p>
            <a:pPr algn="l" eaLnBrk="1" hangingPunct="1"/>
            <a:r>
              <a:rPr lang="zh-CN" altLang="en-US" smtClean="0"/>
              <a:t>6.2.</a:t>
            </a:r>
            <a:r>
              <a:rPr lang="en-US" altLang="zh-CN" smtClean="0"/>
              <a:t>1    </a:t>
            </a:r>
            <a:r>
              <a:rPr lang="zh-CN" altLang="en-US" smtClean="0"/>
              <a:t>标准函数</a:t>
            </a:r>
          </a:p>
        </p:txBody>
      </p:sp>
      <p:sp>
        <p:nvSpPr>
          <p:cNvPr id="291843" name="Rectangle 3"/>
          <p:cNvSpPr>
            <a:spLocks noGrp="1" noChangeArrowheads="1"/>
          </p:cNvSpPr>
          <p:nvPr>
            <p:ph type="body" idx="1"/>
          </p:nvPr>
        </p:nvSpPr>
        <p:spPr>
          <a:xfrm>
            <a:off x="395288" y="1447800"/>
            <a:ext cx="7986712" cy="1387475"/>
          </a:xfrm>
          <a:noFill/>
        </p:spPr>
        <p:txBody>
          <a:bodyPr lIns="73025" tIns="36512" rIns="73025" bIns="36512">
            <a:spAutoFit/>
          </a:bodyPr>
          <a:lstStyle/>
          <a:p>
            <a:pPr marL="0" indent="0" eaLnBrk="1" hangingPunct="1">
              <a:lnSpc>
                <a:spcPct val="120000"/>
              </a:lnSpc>
              <a:spcBef>
                <a:spcPct val="0"/>
              </a:spcBef>
              <a:buClrTx/>
              <a:buSzTx/>
              <a:buFontTx/>
              <a:buNone/>
            </a:pPr>
            <a:r>
              <a:rPr lang="zh-CN" altLang="en-US" sz="2400" smtClean="0"/>
              <a:t>从用户使用的角度看，函数有两种：</a:t>
            </a:r>
          </a:p>
          <a:p>
            <a:pPr marL="457200" lvl="1" indent="0" eaLnBrk="1" hangingPunct="1">
              <a:lnSpc>
                <a:spcPct val="120000"/>
              </a:lnSpc>
              <a:spcBef>
                <a:spcPct val="0"/>
              </a:spcBef>
              <a:buClrTx/>
              <a:buSzTx/>
              <a:buFontTx/>
              <a:buNone/>
            </a:pPr>
            <a:r>
              <a:rPr lang="zh-CN" altLang="en-US" sz="2400" smtClean="0"/>
              <a:t>※ 标准函数</a:t>
            </a:r>
          </a:p>
          <a:p>
            <a:pPr marL="457200" lvl="1" indent="0" eaLnBrk="1" hangingPunct="1">
              <a:lnSpc>
                <a:spcPct val="120000"/>
              </a:lnSpc>
              <a:spcBef>
                <a:spcPct val="0"/>
              </a:spcBef>
              <a:buClrTx/>
              <a:buSzTx/>
              <a:buFontTx/>
              <a:buNone/>
            </a:pPr>
            <a:r>
              <a:rPr lang="zh-CN" altLang="en-US" sz="2400" smtClean="0"/>
              <a:t>※ 用户自己定义的函数（自定义函数）</a:t>
            </a:r>
            <a:endParaRPr lang="zh-CN" altLang="en-US" sz="2000" smtClean="0"/>
          </a:p>
        </p:txBody>
      </p:sp>
      <p:sp>
        <p:nvSpPr>
          <p:cNvPr id="291844" name="Rectangle 4"/>
          <p:cNvSpPr>
            <a:spLocks noChangeArrowheads="1"/>
          </p:cNvSpPr>
          <p:nvPr/>
        </p:nvSpPr>
        <p:spPr bwMode="auto">
          <a:xfrm>
            <a:off x="457200" y="3733800"/>
            <a:ext cx="80010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buFontTx/>
              <a:buChar char="•"/>
            </a:pPr>
            <a:r>
              <a:rPr lang="zh-CN" altLang="en-US">
                <a:ea typeface="仿宋_GB2312" pitchFamily="49" charset="-122"/>
              </a:rPr>
              <a:t> 高级语言中预先设计好，并已打包的程序模块</a:t>
            </a:r>
          </a:p>
          <a:p>
            <a:pPr eaLnBrk="1" hangingPunct="1">
              <a:lnSpc>
                <a:spcPct val="120000"/>
              </a:lnSpc>
              <a:buFontTx/>
              <a:buChar char="•"/>
            </a:pPr>
            <a:r>
              <a:rPr lang="zh-CN" altLang="en-US">
                <a:ea typeface="仿宋_GB2312" pitchFamily="49" charset="-122"/>
              </a:rPr>
              <a:t> 用户不必考虑它是如何实现的，可以直接使用</a:t>
            </a:r>
          </a:p>
          <a:p>
            <a:pPr eaLnBrk="1" hangingPunct="1">
              <a:lnSpc>
                <a:spcPct val="120000"/>
              </a:lnSpc>
              <a:buFontTx/>
              <a:buChar char="•"/>
            </a:pPr>
            <a:r>
              <a:rPr lang="zh-CN" altLang="en-US">
                <a:ea typeface="仿宋_GB2312" pitchFamily="49" charset="-122"/>
              </a:rPr>
              <a:t> 用户在能够使用标准函数的情况下，不必再重新编写新函数，减轻了编程的工作量</a:t>
            </a:r>
          </a:p>
        </p:txBody>
      </p:sp>
      <p:sp>
        <p:nvSpPr>
          <p:cNvPr id="291845" name="Rectangle 5"/>
          <p:cNvSpPr>
            <a:spLocks noChangeArrowheads="1"/>
          </p:cNvSpPr>
          <p:nvPr/>
        </p:nvSpPr>
        <p:spPr bwMode="auto">
          <a:xfrm>
            <a:off x="457200" y="3124200"/>
            <a:ext cx="1905000"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标准函数：</a:t>
            </a:r>
          </a:p>
        </p:txBody>
      </p:sp>
      <p:grpSp>
        <p:nvGrpSpPr>
          <p:cNvPr id="2" name="Group 8"/>
          <p:cNvGrpSpPr>
            <a:grpSpLocks/>
          </p:cNvGrpSpPr>
          <p:nvPr/>
        </p:nvGrpSpPr>
        <p:grpSpPr bwMode="auto">
          <a:xfrm>
            <a:off x="2076450" y="5578475"/>
            <a:ext cx="4095750" cy="822325"/>
            <a:chOff x="2028" y="3575"/>
            <a:chExt cx="2580" cy="518"/>
          </a:xfrm>
        </p:grpSpPr>
        <p:sp>
          <p:nvSpPr>
            <p:cNvPr id="1033" name="Rectangle 6"/>
            <p:cNvSpPr>
              <a:spLocks noChangeArrowheads="1"/>
            </p:cNvSpPr>
            <p:nvPr/>
          </p:nvSpPr>
          <p:spPr bwMode="auto">
            <a:xfrm>
              <a:off x="2028" y="3708"/>
              <a:ext cx="660"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sin(x)=</a:t>
              </a:r>
              <a:endParaRPr lang="zh-CN" altLang="en-US">
                <a:ea typeface="仿宋_GB2312" pitchFamily="49" charset="-122"/>
              </a:endParaRPr>
            </a:p>
          </p:txBody>
        </p:sp>
        <p:graphicFrame>
          <p:nvGraphicFramePr>
            <p:cNvPr id="1026" name="Object 7"/>
            <p:cNvGraphicFramePr>
              <a:graphicFrameLocks noChangeAspect="1"/>
            </p:cNvGraphicFramePr>
            <p:nvPr/>
          </p:nvGraphicFramePr>
          <p:xfrm>
            <a:off x="2736" y="3575"/>
            <a:ext cx="1872" cy="518"/>
          </p:xfrm>
          <a:graphic>
            <a:graphicData uri="http://schemas.openxmlformats.org/presentationml/2006/ole">
              <mc:AlternateContent xmlns:mc="http://schemas.openxmlformats.org/markup-compatibility/2006">
                <mc:Choice xmlns:v="urn:schemas-microsoft-com:vml" Requires="v">
                  <p:oleObj spid="_x0000_s1040" r:id="rId3" imgW="1320800" imgH="368300" progId="Equation.3">
                    <p:embed/>
                  </p:oleObj>
                </mc:Choice>
                <mc:Fallback>
                  <p:oleObj r:id="rId3" imgW="1320800" imgH="368300"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6" y="3575"/>
                          <a:ext cx="1872" cy="51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1843">
                                            <p:txEl>
                                              <p:pRg st="0" end="0"/>
                                            </p:txEl>
                                          </p:spTgt>
                                        </p:tgtEl>
                                        <p:attrNameLst>
                                          <p:attrName>style.visibility</p:attrName>
                                        </p:attrNameLst>
                                      </p:cBhvr>
                                      <p:to>
                                        <p:strVal val="visible"/>
                                      </p:to>
                                    </p:set>
                                    <p:animEffect transition="in" filter="wipe(left)">
                                      <p:cBhvr>
                                        <p:cTn id="7" dur="500"/>
                                        <p:tgtEl>
                                          <p:spTgt spid="2918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1843">
                                            <p:txEl>
                                              <p:pRg st="1" end="1"/>
                                            </p:txEl>
                                          </p:spTgt>
                                        </p:tgtEl>
                                        <p:attrNameLst>
                                          <p:attrName>style.visibility</p:attrName>
                                        </p:attrNameLst>
                                      </p:cBhvr>
                                      <p:to>
                                        <p:strVal val="visible"/>
                                      </p:to>
                                    </p:set>
                                    <p:animEffect transition="in" filter="wipe(left)">
                                      <p:cBhvr>
                                        <p:cTn id="12" dur="500"/>
                                        <p:tgtEl>
                                          <p:spTgt spid="29184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1843">
                                            <p:txEl>
                                              <p:pRg st="2" end="2"/>
                                            </p:txEl>
                                          </p:spTgt>
                                        </p:tgtEl>
                                        <p:attrNameLst>
                                          <p:attrName>style.visibility</p:attrName>
                                        </p:attrNameLst>
                                      </p:cBhvr>
                                      <p:to>
                                        <p:strVal val="visible"/>
                                      </p:to>
                                    </p:set>
                                    <p:animEffect transition="in" filter="wipe(left)">
                                      <p:cBhvr>
                                        <p:cTn id="17" dur="500"/>
                                        <p:tgtEl>
                                          <p:spTgt spid="29184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1845">
                                            <p:bg/>
                                          </p:spTgt>
                                        </p:tgtEl>
                                        <p:attrNameLst>
                                          <p:attrName>style.visibility</p:attrName>
                                        </p:attrNameLst>
                                      </p:cBhvr>
                                      <p:to>
                                        <p:strVal val="visible"/>
                                      </p:to>
                                    </p:set>
                                    <p:animEffect transition="in" filter="wipe(left)">
                                      <p:cBhvr>
                                        <p:cTn id="22" dur="500"/>
                                        <p:tgtEl>
                                          <p:spTgt spid="291845">
                                            <p:bg/>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1845">
                                            <p:txEl>
                                              <p:pRg st="0" end="0"/>
                                            </p:txEl>
                                          </p:spTgt>
                                        </p:tgtEl>
                                        <p:attrNameLst>
                                          <p:attrName>style.visibility</p:attrName>
                                        </p:attrNameLst>
                                      </p:cBhvr>
                                      <p:to>
                                        <p:strVal val="visible"/>
                                      </p:to>
                                    </p:set>
                                    <p:animEffect transition="in" filter="wipe(left)">
                                      <p:cBhvr>
                                        <p:cTn id="27" dur="500"/>
                                        <p:tgtEl>
                                          <p:spTgt spid="291845">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1844">
                                            <p:txEl>
                                              <p:pRg st="0" end="0"/>
                                            </p:txEl>
                                          </p:spTgt>
                                        </p:tgtEl>
                                        <p:attrNameLst>
                                          <p:attrName>style.visibility</p:attrName>
                                        </p:attrNameLst>
                                      </p:cBhvr>
                                      <p:to>
                                        <p:strVal val="visible"/>
                                      </p:to>
                                    </p:set>
                                    <p:animEffect transition="in" filter="wipe(left)">
                                      <p:cBhvr>
                                        <p:cTn id="32" dur="500"/>
                                        <p:tgtEl>
                                          <p:spTgt spid="291844">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1844">
                                            <p:txEl>
                                              <p:pRg st="1" end="1"/>
                                            </p:txEl>
                                          </p:spTgt>
                                        </p:tgtEl>
                                        <p:attrNameLst>
                                          <p:attrName>style.visibility</p:attrName>
                                        </p:attrNameLst>
                                      </p:cBhvr>
                                      <p:to>
                                        <p:strVal val="visible"/>
                                      </p:to>
                                    </p:set>
                                    <p:animEffect transition="in" filter="wipe(left)">
                                      <p:cBhvr>
                                        <p:cTn id="37" dur="500"/>
                                        <p:tgtEl>
                                          <p:spTgt spid="291844">
                                            <p:txEl>
                                              <p:pRg st="1" end="1"/>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91844">
                                            <p:txEl>
                                              <p:pRg st="2" end="2"/>
                                            </p:txEl>
                                          </p:spTgt>
                                        </p:tgtEl>
                                        <p:attrNameLst>
                                          <p:attrName>style.visibility</p:attrName>
                                        </p:attrNameLst>
                                      </p:cBhvr>
                                      <p:to>
                                        <p:strVal val="visible"/>
                                      </p:to>
                                    </p:set>
                                    <p:animEffect transition="in" filter="wipe(left)">
                                      <p:cBhvr>
                                        <p:cTn id="42" dur="500"/>
                                        <p:tgtEl>
                                          <p:spTgt spid="291844">
                                            <p:txEl>
                                              <p:pRg st="2" end="2"/>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left)">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build="p" bldLvl="5" autoUpdateAnimBg="0"/>
      <p:bldP spid="291844" grpId="0" build="p" autoUpdateAnimBg="0"/>
      <p:bldP spid="291845" grpId="0" build="p"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r>
              <a:rPr lang="en-US" altLang="zh-CN"/>
              <a:t> - </a:t>
            </a:r>
            <a:fld id="{CA635770-CFFF-46E7-AE76-7AB527D8965E}" type="slidenum">
              <a:rPr lang="en-US" altLang="zh-CN"/>
              <a:pPr>
                <a:defRPr/>
              </a:pPr>
              <a:t>14</a:t>
            </a:fld>
            <a:r>
              <a:rPr lang="en-US" altLang="zh-CN"/>
              <a:t>-</a:t>
            </a:r>
          </a:p>
        </p:txBody>
      </p:sp>
      <p:sp>
        <p:nvSpPr>
          <p:cNvPr id="22531" name="Rectangle 2"/>
          <p:cNvSpPr>
            <a:spLocks noGrp="1" noChangeArrowheads="1"/>
          </p:cNvSpPr>
          <p:nvPr>
            <p:ph type="title"/>
          </p:nvPr>
        </p:nvSpPr>
        <p:spPr>
          <a:noFill/>
        </p:spPr>
        <p:txBody>
          <a:bodyPr/>
          <a:lstStyle/>
          <a:p>
            <a:pPr algn="l" eaLnBrk="1" hangingPunct="1"/>
            <a:r>
              <a:rPr lang="zh-CN" altLang="en-US" smtClean="0"/>
              <a:t>6.2.</a:t>
            </a:r>
            <a:r>
              <a:rPr lang="en-US" altLang="zh-CN" smtClean="0"/>
              <a:t>1    </a:t>
            </a:r>
            <a:r>
              <a:rPr lang="zh-CN" altLang="en-US" smtClean="0"/>
              <a:t>标准函数</a:t>
            </a:r>
          </a:p>
        </p:txBody>
      </p:sp>
      <p:sp>
        <p:nvSpPr>
          <p:cNvPr id="22532" name="Rectangle 5"/>
          <p:cNvSpPr>
            <a:spLocks noChangeArrowheads="1"/>
          </p:cNvSpPr>
          <p:nvPr/>
        </p:nvSpPr>
        <p:spPr bwMode="auto">
          <a:xfrm>
            <a:off x="381000" y="1447800"/>
            <a:ext cx="3505200"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学习标准函数的使用</a:t>
            </a:r>
          </a:p>
        </p:txBody>
      </p:sp>
      <p:sp>
        <p:nvSpPr>
          <p:cNvPr id="200710" name="Rectangle 6"/>
          <p:cNvSpPr>
            <a:spLocks noChangeArrowheads="1"/>
          </p:cNvSpPr>
          <p:nvPr/>
        </p:nvSpPr>
        <p:spPr bwMode="auto">
          <a:xfrm>
            <a:off x="384175" y="2057400"/>
            <a:ext cx="8759825"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1、sqrt(x)，</a:t>
            </a:r>
            <a:r>
              <a:rPr lang="zh-CN" altLang="en-US">
                <a:ea typeface="仿宋_GB2312" pitchFamily="49" charset="-122"/>
              </a:rPr>
              <a:t>计算</a:t>
            </a:r>
            <a:r>
              <a:rPr lang="en-US" altLang="zh-CN">
                <a:ea typeface="仿宋_GB2312" pitchFamily="49" charset="-122"/>
              </a:rPr>
              <a:t>x</a:t>
            </a:r>
            <a:r>
              <a:rPr lang="zh-CN" altLang="en-US">
                <a:ea typeface="仿宋_GB2312" pitchFamily="49" charset="-122"/>
              </a:rPr>
              <a:t>的平方根，要求</a:t>
            </a:r>
            <a:r>
              <a:rPr lang="en-US" altLang="zh-CN">
                <a:ea typeface="仿宋_GB2312" pitchFamily="49" charset="-122"/>
              </a:rPr>
              <a:t>x</a:t>
            </a:r>
            <a:r>
              <a:rPr lang="zh-CN" altLang="en-US">
                <a:ea typeface="仿宋_GB2312" pitchFamily="49" charset="-122"/>
              </a:rPr>
              <a:t>是实数，</a:t>
            </a:r>
            <a:r>
              <a:rPr lang="en-US" altLang="zh-CN">
                <a:ea typeface="仿宋_GB2312" pitchFamily="49" charset="-122"/>
              </a:rPr>
              <a:t>x≥0；</a:t>
            </a:r>
            <a:r>
              <a:rPr lang="zh-CN" altLang="en-US">
                <a:ea typeface="仿宋_GB2312" pitchFamily="49" charset="-122"/>
              </a:rPr>
              <a:t>返回值为实数.</a:t>
            </a:r>
          </a:p>
        </p:txBody>
      </p:sp>
      <p:sp>
        <p:nvSpPr>
          <p:cNvPr id="200711" name="Rectangle 7"/>
          <p:cNvSpPr>
            <a:spLocks noChangeArrowheads="1"/>
          </p:cNvSpPr>
          <p:nvPr/>
        </p:nvSpPr>
        <p:spPr bwMode="auto">
          <a:xfrm>
            <a:off x="762000" y="2895600"/>
            <a:ext cx="57769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（1）求200的平方根，将其保存在变量</a:t>
            </a:r>
            <a:r>
              <a:rPr lang="en-US" altLang="zh-CN">
                <a:ea typeface="仿宋_GB2312" pitchFamily="49" charset="-122"/>
              </a:rPr>
              <a:t>s</a:t>
            </a:r>
            <a:r>
              <a:rPr lang="zh-CN" altLang="en-US">
                <a:ea typeface="仿宋_GB2312" pitchFamily="49" charset="-122"/>
              </a:rPr>
              <a:t>中</a:t>
            </a:r>
          </a:p>
        </p:txBody>
      </p:sp>
      <p:sp>
        <p:nvSpPr>
          <p:cNvPr id="200712" name="Text Box 8"/>
          <p:cNvSpPr txBox="1">
            <a:spLocks noChangeArrowheads="1"/>
          </p:cNvSpPr>
          <p:nvPr/>
        </p:nvSpPr>
        <p:spPr bwMode="auto">
          <a:xfrm>
            <a:off x="990600" y="3429000"/>
            <a:ext cx="2286000" cy="841375"/>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float  s;</a:t>
            </a:r>
          </a:p>
          <a:p>
            <a:pPr eaLnBrk="1" hangingPunct="1"/>
            <a:r>
              <a:rPr lang="en-US" altLang="zh-CN">
                <a:ea typeface="仿宋_GB2312" pitchFamily="49" charset="-122"/>
              </a:rPr>
              <a:t>s=sqrt(200);</a:t>
            </a:r>
          </a:p>
        </p:txBody>
      </p:sp>
      <p:sp>
        <p:nvSpPr>
          <p:cNvPr id="200714" name="Rectangle 10"/>
          <p:cNvSpPr>
            <a:spLocks noChangeArrowheads="1"/>
          </p:cNvSpPr>
          <p:nvPr/>
        </p:nvSpPr>
        <p:spPr bwMode="auto">
          <a:xfrm>
            <a:off x="696913" y="4335463"/>
            <a:ext cx="749776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（2）求从键盘输入的变量</a:t>
            </a:r>
            <a:r>
              <a:rPr lang="en-US" altLang="zh-CN">
                <a:ea typeface="仿宋_GB2312" pitchFamily="49" charset="-122"/>
              </a:rPr>
              <a:t>y</a:t>
            </a:r>
            <a:r>
              <a:rPr lang="zh-CN" altLang="en-US">
                <a:ea typeface="仿宋_GB2312" pitchFamily="49" charset="-122"/>
              </a:rPr>
              <a:t>的平方根，并将其结果输出</a:t>
            </a:r>
          </a:p>
        </p:txBody>
      </p:sp>
      <p:sp>
        <p:nvSpPr>
          <p:cNvPr id="200715" name="Text Box 11"/>
          <p:cNvSpPr txBox="1">
            <a:spLocks noChangeArrowheads="1"/>
          </p:cNvSpPr>
          <p:nvPr/>
        </p:nvSpPr>
        <p:spPr bwMode="auto">
          <a:xfrm>
            <a:off x="914400" y="4868863"/>
            <a:ext cx="3962400" cy="1204912"/>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float  y;</a:t>
            </a:r>
          </a:p>
          <a:p>
            <a:pPr eaLnBrk="1" hangingPunct="1"/>
            <a:r>
              <a:rPr lang="en-US" altLang="zh-CN">
                <a:ea typeface="仿宋_GB2312" pitchFamily="49" charset="-122"/>
              </a:rPr>
              <a:t>scanf (</a:t>
            </a:r>
            <a:r>
              <a:rPr lang="en-US" altLang="zh-CN">
                <a:latin typeface="Tahoma" pitchFamily="34" charset="0"/>
                <a:ea typeface="仿宋_GB2312" pitchFamily="49" charset="-122"/>
              </a:rPr>
              <a:t>“</a:t>
            </a:r>
            <a:r>
              <a:rPr lang="en-US" altLang="zh-CN">
                <a:ea typeface="仿宋_GB2312" pitchFamily="49" charset="-122"/>
              </a:rPr>
              <a:t>%f</a:t>
            </a:r>
            <a:r>
              <a:rPr lang="en-US" altLang="zh-CN">
                <a:latin typeface="Tahoma" pitchFamily="34" charset="0"/>
                <a:ea typeface="仿宋_GB2312" pitchFamily="49" charset="-122"/>
              </a:rPr>
              <a:t>”</a:t>
            </a:r>
            <a:r>
              <a:rPr lang="en-US" altLang="zh-CN">
                <a:ea typeface="仿宋_GB2312" pitchFamily="49" charset="-122"/>
              </a:rPr>
              <a:t>,&amp;y);</a:t>
            </a:r>
          </a:p>
          <a:p>
            <a:pPr eaLnBrk="1" hangingPunct="1"/>
            <a:r>
              <a:rPr lang="en-US" altLang="zh-CN">
                <a:ea typeface="仿宋_GB2312" pitchFamily="49" charset="-122"/>
              </a:rPr>
              <a:t>printf(</a:t>
            </a:r>
            <a:r>
              <a:rPr lang="en-US" altLang="zh-CN">
                <a:latin typeface="Tahoma" pitchFamily="34" charset="0"/>
                <a:ea typeface="仿宋_GB2312" pitchFamily="49" charset="-122"/>
              </a:rPr>
              <a:t>“</a:t>
            </a:r>
            <a:r>
              <a:rPr lang="en-US" altLang="zh-CN">
                <a:ea typeface="仿宋_GB2312" pitchFamily="49" charset="-122"/>
              </a:rPr>
              <a:t>%.2f\n</a:t>
            </a:r>
            <a:r>
              <a:rPr lang="en-US" altLang="zh-CN">
                <a:latin typeface="Tahoma" pitchFamily="34" charset="0"/>
                <a:ea typeface="仿宋_GB2312" pitchFamily="49" charset="-122"/>
              </a:rPr>
              <a:t>”</a:t>
            </a:r>
            <a:r>
              <a:rPr lang="en-US" altLang="zh-CN">
                <a:ea typeface="仿宋_GB2312" pitchFamily="49" charset="-122"/>
              </a:rPr>
              <a:t>, sqrt(y) );</a:t>
            </a:r>
          </a:p>
        </p:txBody>
      </p:sp>
      <p:sp>
        <p:nvSpPr>
          <p:cNvPr id="200716" name="AutoShape 12"/>
          <p:cNvSpPr>
            <a:spLocks noChangeArrowheads="1"/>
          </p:cNvSpPr>
          <p:nvPr/>
        </p:nvSpPr>
        <p:spPr bwMode="auto">
          <a:xfrm>
            <a:off x="3810000" y="3276600"/>
            <a:ext cx="4876800" cy="1066800"/>
          </a:xfrm>
          <a:prstGeom prst="ribbon2">
            <a:avLst>
              <a:gd name="adj1" fmla="val 12500"/>
              <a:gd name="adj2" fmla="val 68944"/>
            </a:avLst>
          </a:prstGeom>
          <a:solidFill>
            <a:srgbClr val="FFFF99"/>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a:r>
              <a:rPr lang="zh-CN" altLang="en-US">
                <a:solidFill>
                  <a:srgbClr val="FF0066"/>
                </a:solidFill>
                <a:ea typeface="仿宋_GB2312" pitchFamily="49" charset="-122"/>
              </a:rPr>
              <a:t>对不同的数据进行</a:t>
            </a:r>
          </a:p>
          <a:p>
            <a:pPr algn="ctr"/>
            <a:r>
              <a:rPr lang="zh-CN" altLang="en-US">
                <a:solidFill>
                  <a:srgbClr val="FF0066"/>
                </a:solidFill>
                <a:ea typeface="仿宋_GB2312" pitchFamily="49" charset="-122"/>
              </a:rPr>
              <a:t>相同加工处理</a:t>
            </a:r>
          </a:p>
        </p:txBody>
      </p:sp>
      <p:sp>
        <p:nvSpPr>
          <p:cNvPr id="200717" name="AutoShape 13"/>
          <p:cNvSpPr>
            <a:spLocks noChangeArrowheads="1"/>
          </p:cNvSpPr>
          <p:nvPr/>
        </p:nvSpPr>
        <p:spPr bwMode="auto">
          <a:xfrm>
            <a:off x="3810000" y="3276600"/>
            <a:ext cx="4876800" cy="1066800"/>
          </a:xfrm>
          <a:prstGeom prst="ribbon2">
            <a:avLst>
              <a:gd name="adj1" fmla="val 12500"/>
              <a:gd name="adj2" fmla="val 68944"/>
            </a:avLst>
          </a:prstGeom>
          <a:solidFill>
            <a:srgbClr val="FFFF99"/>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200"/>
              <a:t>定义一次</a:t>
            </a:r>
          </a:p>
          <a:p>
            <a:pPr algn="ctr" eaLnBrk="1" hangingPunct="1"/>
            <a:r>
              <a:rPr lang="zh-CN" altLang="en-US" sz="2200"/>
              <a:t>使用多次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0710">
                                            <p:txEl>
                                              <p:pRg st="0" end="0"/>
                                            </p:txEl>
                                          </p:spTgt>
                                        </p:tgtEl>
                                        <p:attrNameLst>
                                          <p:attrName>style.visibility</p:attrName>
                                        </p:attrNameLst>
                                      </p:cBhvr>
                                      <p:to>
                                        <p:strVal val="visible"/>
                                      </p:to>
                                    </p:set>
                                    <p:animEffect transition="in" filter="wipe(left)">
                                      <p:cBhvr>
                                        <p:cTn id="7" dur="500"/>
                                        <p:tgtEl>
                                          <p:spTgt spid="2007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0711">
                                            <p:txEl>
                                              <p:pRg st="0" end="0"/>
                                            </p:txEl>
                                          </p:spTgt>
                                        </p:tgtEl>
                                        <p:attrNameLst>
                                          <p:attrName>style.visibility</p:attrName>
                                        </p:attrNameLst>
                                      </p:cBhvr>
                                      <p:to>
                                        <p:strVal val="visible"/>
                                      </p:to>
                                    </p:set>
                                    <p:animEffect transition="in" filter="wipe(left)">
                                      <p:cBhvr>
                                        <p:cTn id="12" dur="500"/>
                                        <p:tgtEl>
                                          <p:spTgt spid="20071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0712">
                                            <p:bg/>
                                          </p:spTgt>
                                        </p:tgtEl>
                                        <p:attrNameLst>
                                          <p:attrName>style.visibility</p:attrName>
                                        </p:attrNameLst>
                                      </p:cBhvr>
                                      <p:to>
                                        <p:strVal val="visible"/>
                                      </p:to>
                                    </p:set>
                                    <p:animEffect transition="in" filter="wipe(left)">
                                      <p:cBhvr>
                                        <p:cTn id="17" dur="500"/>
                                        <p:tgtEl>
                                          <p:spTgt spid="200712">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0712">
                                            <p:txEl>
                                              <p:pRg st="0" end="0"/>
                                            </p:txEl>
                                          </p:spTgt>
                                        </p:tgtEl>
                                        <p:attrNameLst>
                                          <p:attrName>style.visibility</p:attrName>
                                        </p:attrNameLst>
                                      </p:cBhvr>
                                      <p:to>
                                        <p:strVal val="visible"/>
                                      </p:to>
                                    </p:set>
                                    <p:animEffect transition="in" filter="wipe(left)">
                                      <p:cBhvr>
                                        <p:cTn id="22" dur="500"/>
                                        <p:tgtEl>
                                          <p:spTgt spid="200712">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0712">
                                            <p:txEl>
                                              <p:pRg st="1" end="1"/>
                                            </p:txEl>
                                          </p:spTgt>
                                        </p:tgtEl>
                                        <p:attrNameLst>
                                          <p:attrName>style.visibility</p:attrName>
                                        </p:attrNameLst>
                                      </p:cBhvr>
                                      <p:to>
                                        <p:strVal val="visible"/>
                                      </p:to>
                                    </p:set>
                                    <p:animEffect transition="in" filter="wipe(left)">
                                      <p:cBhvr>
                                        <p:cTn id="27" dur="500"/>
                                        <p:tgtEl>
                                          <p:spTgt spid="200712">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0714">
                                            <p:txEl>
                                              <p:pRg st="0" end="0"/>
                                            </p:txEl>
                                          </p:spTgt>
                                        </p:tgtEl>
                                        <p:attrNameLst>
                                          <p:attrName>style.visibility</p:attrName>
                                        </p:attrNameLst>
                                      </p:cBhvr>
                                      <p:to>
                                        <p:strVal val="visible"/>
                                      </p:to>
                                    </p:set>
                                    <p:animEffect transition="in" filter="wipe(left)">
                                      <p:cBhvr>
                                        <p:cTn id="32" dur="500"/>
                                        <p:tgtEl>
                                          <p:spTgt spid="200714">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00715">
                                            <p:bg/>
                                          </p:spTgt>
                                        </p:tgtEl>
                                        <p:attrNameLst>
                                          <p:attrName>style.visibility</p:attrName>
                                        </p:attrNameLst>
                                      </p:cBhvr>
                                      <p:to>
                                        <p:strVal val="visible"/>
                                      </p:to>
                                    </p:set>
                                    <p:animEffect transition="in" filter="wipe(left)">
                                      <p:cBhvr>
                                        <p:cTn id="37" dur="500"/>
                                        <p:tgtEl>
                                          <p:spTgt spid="200715">
                                            <p:bg/>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0715">
                                            <p:txEl>
                                              <p:pRg st="0" end="0"/>
                                            </p:txEl>
                                          </p:spTgt>
                                        </p:tgtEl>
                                        <p:attrNameLst>
                                          <p:attrName>style.visibility</p:attrName>
                                        </p:attrNameLst>
                                      </p:cBhvr>
                                      <p:to>
                                        <p:strVal val="visible"/>
                                      </p:to>
                                    </p:set>
                                    <p:animEffect transition="in" filter="wipe(left)">
                                      <p:cBhvr>
                                        <p:cTn id="42" dur="500"/>
                                        <p:tgtEl>
                                          <p:spTgt spid="200715">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0715">
                                            <p:txEl>
                                              <p:pRg st="1" end="1"/>
                                            </p:txEl>
                                          </p:spTgt>
                                        </p:tgtEl>
                                        <p:attrNameLst>
                                          <p:attrName>style.visibility</p:attrName>
                                        </p:attrNameLst>
                                      </p:cBhvr>
                                      <p:to>
                                        <p:strVal val="visible"/>
                                      </p:to>
                                    </p:set>
                                    <p:animEffect transition="in" filter="wipe(left)">
                                      <p:cBhvr>
                                        <p:cTn id="47" dur="500"/>
                                        <p:tgtEl>
                                          <p:spTgt spid="200715">
                                            <p:txEl>
                                              <p:pRg st="1" end="1"/>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0715">
                                            <p:txEl>
                                              <p:pRg st="2" end="2"/>
                                            </p:txEl>
                                          </p:spTgt>
                                        </p:tgtEl>
                                        <p:attrNameLst>
                                          <p:attrName>style.visibility</p:attrName>
                                        </p:attrNameLst>
                                      </p:cBhvr>
                                      <p:to>
                                        <p:strVal val="visible"/>
                                      </p:to>
                                    </p:set>
                                    <p:animEffect transition="in" filter="wipe(left)">
                                      <p:cBhvr>
                                        <p:cTn id="52" dur="500"/>
                                        <p:tgtEl>
                                          <p:spTgt spid="200715">
                                            <p:txEl>
                                              <p:pRg st="2" end="2"/>
                                            </p:txEl>
                                          </p:spTgt>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6" presetClass="entr" presetSubtype="37" fill="hold" grpId="0" nodeType="clickEffect">
                                  <p:stCondLst>
                                    <p:cond delay="0"/>
                                  </p:stCondLst>
                                  <p:childTnLst>
                                    <p:set>
                                      <p:cBhvr>
                                        <p:cTn id="56" dur="1" fill="hold">
                                          <p:stCondLst>
                                            <p:cond delay="0"/>
                                          </p:stCondLst>
                                        </p:cTn>
                                        <p:tgtEl>
                                          <p:spTgt spid="200716"/>
                                        </p:tgtEl>
                                        <p:attrNameLst>
                                          <p:attrName>style.visibility</p:attrName>
                                        </p:attrNameLst>
                                      </p:cBhvr>
                                      <p:to>
                                        <p:strVal val="visible"/>
                                      </p:to>
                                    </p:set>
                                    <p:animEffect transition="in" filter="barn(outVertical)">
                                      <p:cBhvr>
                                        <p:cTn id="57" dur="500"/>
                                        <p:tgtEl>
                                          <p:spTgt spid="200716"/>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37" fill="hold" grpId="0" nodeType="clickEffect">
                                  <p:stCondLst>
                                    <p:cond delay="0"/>
                                  </p:stCondLst>
                                  <p:childTnLst>
                                    <p:set>
                                      <p:cBhvr>
                                        <p:cTn id="61" dur="1" fill="hold">
                                          <p:stCondLst>
                                            <p:cond delay="0"/>
                                          </p:stCondLst>
                                        </p:cTn>
                                        <p:tgtEl>
                                          <p:spTgt spid="200717"/>
                                        </p:tgtEl>
                                        <p:attrNameLst>
                                          <p:attrName>style.visibility</p:attrName>
                                        </p:attrNameLst>
                                      </p:cBhvr>
                                      <p:to>
                                        <p:strVal val="visible"/>
                                      </p:to>
                                    </p:set>
                                    <p:animEffect transition="in" filter="barn(outVertical)">
                                      <p:cBhvr>
                                        <p:cTn id="62" dur="500"/>
                                        <p:tgtEl>
                                          <p:spTgt spid="200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10" grpId="0" build="p" autoUpdateAnimBg="0"/>
      <p:bldP spid="200711" grpId="0" build="p" autoUpdateAnimBg="0"/>
      <p:bldP spid="200712" grpId="0" build="p" animBg="1" autoUpdateAnimBg="0"/>
      <p:bldP spid="200714" grpId="0" build="p" autoUpdateAnimBg="0"/>
      <p:bldP spid="200715" grpId="0" build="p" animBg="1" autoUpdateAnimBg="0"/>
      <p:bldP spid="200716" grpId="0" animBg="1" autoUpdateAnimBg="0"/>
      <p:bldP spid="20071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r>
              <a:rPr lang="en-US" altLang="zh-CN"/>
              <a:t> - </a:t>
            </a:r>
            <a:fld id="{80E71ACB-47C2-443A-9F4E-CF0F6CEEBD7F}" type="slidenum">
              <a:rPr lang="en-US" altLang="zh-CN"/>
              <a:pPr>
                <a:defRPr/>
              </a:pPr>
              <a:t>15</a:t>
            </a:fld>
            <a:r>
              <a:rPr lang="en-US" altLang="zh-CN"/>
              <a:t>-</a:t>
            </a:r>
          </a:p>
        </p:txBody>
      </p:sp>
      <p:sp>
        <p:nvSpPr>
          <p:cNvPr id="23555" name="Rectangle 2"/>
          <p:cNvSpPr>
            <a:spLocks noGrp="1" noChangeArrowheads="1"/>
          </p:cNvSpPr>
          <p:nvPr>
            <p:ph type="title"/>
          </p:nvPr>
        </p:nvSpPr>
        <p:spPr/>
        <p:txBody>
          <a:bodyPr/>
          <a:lstStyle/>
          <a:p>
            <a:pPr algn="l" eaLnBrk="1" hangingPunct="1"/>
            <a:r>
              <a:rPr lang="zh-CN" altLang="en-US" smtClean="0"/>
              <a:t>6.2.</a:t>
            </a:r>
            <a:r>
              <a:rPr lang="en-US" altLang="zh-CN" smtClean="0"/>
              <a:t>1    </a:t>
            </a:r>
            <a:r>
              <a:rPr lang="zh-CN" altLang="en-US" smtClean="0"/>
              <a:t>标准函数</a:t>
            </a:r>
          </a:p>
        </p:txBody>
      </p:sp>
      <p:sp>
        <p:nvSpPr>
          <p:cNvPr id="292868" name="Rectangle 4"/>
          <p:cNvSpPr>
            <a:spLocks noGrp="1" noChangeArrowheads="1"/>
          </p:cNvSpPr>
          <p:nvPr>
            <p:ph type="body" idx="1"/>
          </p:nvPr>
        </p:nvSpPr>
        <p:spPr>
          <a:xfrm>
            <a:off x="381000" y="2133600"/>
            <a:ext cx="8424863" cy="609600"/>
          </a:xfrm>
          <a:noFill/>
        </p:spPr>
        <p:txBody>
          <a:bodyPr/>
          <a:lstStyle/>
          <a:p>
            <a:pPr marL="0" indent="0" eaLnBrk="1" hangingPunct="1">
              <a:lnSpc>
                <a:spcPct val="120000"/>
              </a:lnSpc>
              <a:spcBef>
                <a:spcPct val="0"/>
              </a:spcBef>
              <a:buClrTx/>
              <a:buSzTx/>
              <a:buFontTx/>
              <a:buNone/>
            </a:pPr>
            <a:r>
              <a:rPr lang="zh-CN" altLang="en-US" sz="2400" smtClean="0"/>
              <a:t>2、</a:t>
            </a:r>
            <a:r>
              <a:rPr lang="en-US" altLang="zh-CN" sz="2400" smtClean="0"/>
              <a:t>pow(x,y)，</a:t>
            </a:r>
            <a:r>
              <a:rPr lang="zh-CN" altLang="en-US" sz="2400" smtClean="0"/>
              <a:t>计算</a:t>
            </a:r>
            <a:r>
              <a:rPr lang="en-US" altLang="zh-CN" sz="2400" smtClean="0"/>
              <a:t>x</a:t>
            </a:r>
            <a:r>
              <a:rPr lang="en-US" altLang="zh-CN" sz="2400" baseline="30000" smtClean="0"/>
              <a:t>y</a:t>
            </a:r>
            <a:r>
              <a:rPr lang="en-US" altLang="zh-CN" sz="2400" smtClean="0"/>
              <a:t>，x、y、</a:t>
            </a:r>
            <a:r>
              <a:rPr lang="zh-CN" altLang="en-US" sz="2400" smtClean="0"/>
              <a:t>返回值均为实数 </a:t>
            </a:r>
          </a:p>
        </p:txBody>
      </p:sp>
      <p:sp>
        <p:nvSpPr>
          <p:cNvPr id="292869" name="Rectangle 5"/>
          <p:cNvSpPr>
            <a:spLocks noChangeArrowheads="1"/>
          </p:cNvSpPr>
          <p:nvPr/>
        </p:nvSpPr>
        <p:spPr bwMode="auto">
          <a:xfrm>
            <a:off x="762000" y="2819400"/>
            <a:ext cx="49530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（1）求2</a:t>
            </a:r>
            <a:r>
              <a:rPr lang="zh-CN" altLang="en-US" baseline="30000">
                <a:ea typeface="仿宋_GB2312" pitchFamily="49" charset="-122"/>
              </a:rPr>
              <a:t>10</a:t>
            </a:r>
            <a:r>
              <a:rPr lang="zh-CN" altLang="en-US">
                <a:ea typeface="仿宋_GB2312" pitchFamily="49" charset="-122"/>
              </a:rPr>
              <a:t>，将其保存在变量</a:t>
            </a:r>
            <a:r>
              <a:rPr lang="en-US" altLang="zh-CN">
                <a:ea typeface="仿宋_GB2312" pitchFamily="49" charset="-122"/>
              </a:rPr>
              <a:t>t1</a:t>
            </a:r>
            <a:r>
              <a:rPr lang="zh-CN" altLang="en-US">
                <a:ea typeface="仿宋_GB2312" pitchFamily="49" charset="-122"/>
              </a:rPr>
              <a:t>中</a:t>
            </a:r>
          </a:p>
        </p:txBody>
      </p:sp>
      <p:sp>
        <p:nvSpPr>
          <p:cNvPr id="292870" name="Text Box 6"/>
          <p:cNvSpPr txBox="1">
            <a:spLocks noChangeArrowheads="1"/>
          </p:cNvSpPr>
          <p:nvPr/>
        </p:nvSpPr>
        <p:spPr bwMode="auto">
          <a:xfrm>
            <a:off x="990600" y="3352800"/>
            <a:ext cx="2286000" cy="841375"/>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float  t1;</a:t>
            </a:r>
          </a:p>
          <a:p>
            <a:pPr eaLnBrk="1" hangingPunct="1"/>
            <a:r>
              <a:rPr lang="en-US" altLang="zh-CN">
                <a:ea typeface="仿宋_GB2312" pitchFamily="49" charset="-122"/>
              </a:rPr>
              <a:t>t1=pow(2, 10);</a:t>
            </a:r>
          </a:p>
        </p:txBody>
      </p:sp>
      <p:sp>
        <p:nvSpPr>
          <p:cNvPr id="292871" name="Rectangle 7"/>
          <p:cNvSpPr>
            <a:spLocks noChangeArrowheads="1"/>
          </p:cNvSpPr>
          <p:nvPr/>
        </p:nvSpPr>
        <p:spPr bwMode="auto">
          <a:xfrm>
            <a:off x="696913" y="4259263"/>
            <a:ext cx="794226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（2）求</a:t>
            </a:r>
            <a:r>
              <a:rPr lang="en-US" altLang="zh-CN">
                <a:ea typeface="仿宋_GB2312" pitchFamily="49" charset="-122"/>
              </a:rPr>
              <a:t>m</a:t>
            </a:r>
            <a:r>
              <a:rPr lang="en-US" altLang="zh-CN" baseline="30000">
                <a:ea typeface="仿宋_GB2312" pitchFamily="49" charset="-122"/>
              </a:rPr>
              <a:t>k</a:t>
            </a:r>
            <a:r>
              <a:rPr lang="zh-CN" altLang="en-US">
                <a:ea typeface="仿宋_GB2312" pitchFamily="49" charset="-122"/>
              </a:rPr>
              <a:t>+</a:t>
            </a:r>
            <a:r>
              <a:rPr lang="en-US" altLang="zh-CN">
                <a:ea typeface="仿宋_GB2312" pitchFamily="49" charset="-122"/>
              </a:rPr>
              <a:t>n</a:t>
            </a:r>
            <a:r>
              <a:rPr lang="en-US" altLang="zh-CN" baseline="30000">
                <a:ea typeface="仿宋_GB2312" pitchFamily="49" charset="-122"/>
              </a:rPr>
              <a:t>k</a:t>
            </a:r>
            <a:r>
              <a:rPr lang="en-US" altLang="zh-CN">
                <a:ea typeface="仿宋_GB2312" pitchFamily="49" charset="-122"/>
              </a:rPr>
              <a:t>，m,n,k</a:t>
            </a:r>
            <a:r>
              <a:rPr lang="zh-CN" altLang="en-US">
                <a:ea typeface="仿宋_GB2312" pitchFamily="49" charset="-122"/>
              </a:rPr>
              <a:t>从键盘输入，其结果保存在变量</a:t>
            </a:r>
            <a:r>
              <a:rPr lang="en-US" altLang="zh-CN">
                <a:ea typeface="仿宋_GB2312" pitchFamily="49" charset="-122"/>
              </a:rPr>
              <a:t>t2</a:t>
            </a:r>
            <a:r>
              <a:rPr lang="zh-CN" altLang="en-US">
                <a:ea typeface="仿宋_GB2312" pitchFamily="49" charset="-122"/>
              </a:rPr>
              <a:t>中</a:t>
            </a:r>
          </a:p>
        </p:txBody>
      </p:sp>
      <p:sp>
        <p:nvSpPr>
          <p:cNvPr id="292872" name="Text Box 8"/>
          <p:cNvSpPr txBox="1">
            <a:spLocks noChangeArrowheads="1"/>
          </p:cNvSpPr>
          <p:nvPr/>
        </p:nvSpPr>
        <p:spPr bwMode="auto">
          <a:xfrm>
            <a:off x="914400" y="4792663"/>
            <a:ext cx="5257800" cy="1204912"/>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float  m,n,k,t2;</a:t>
            </a:r>
          </a:p>
          <a:p>
            <a:pPr eaLnBrk="1" hangingPunct="1"/>
            <a:r>
              <a:rPr lang="en-US" altLang="zh-CN">
                <a:ea typeface="仿宋_GB2312" pitchFamily="49" charset="-122"/>
              </a:rPr>
              <a:t>scanf (</a:t>
            </a:r>
            <a:r>
              <a:rPr lang="en-US" altLang="zh-CN">
                <a:latin typeface="Tahoma" pitchFamily="34" charset="0"/>
                <a:ea typeface="仿宋_GB2312" pitchFamily="49" charset="-122"/>
              </a:rPr>
              <a:t>“</a:t>
            </a:r>
            <a:r>
              <a:rPr lang="en-US" altLang="zh-CN">
                <a:ea typeface="仿宋_GB2312" pitchFamily="49" charset="-122"/>
              </a:rPr>
              <a:t>%f%f%f</a:t>
            </a:r>
            <a:r>
              <a:rPr lang="en-US" altLang="zh-CN">
                <a:latin typeface="Tahoma" pitchFamily="34" charset="0"/>
                <a:ea typeface="仿宋_GB2312" pitchFamily="49" charset="-122"/>
              </a:rPr>
              <a:t>”</a:t>
            </a:r>
            <a:r>
              <a:rPr lang="en-US" altLang="zh-CN">
                <a:ea typeface="仿宋_GB2312" pitchFamily="49" charset="-122"/>
              </a:rPr>
              <a:t>,&amp;m,&amp;n,&amp;k);</a:t>
            </a:r>
          </a:p>
          <a:p>
            <a:pPr eaLnBrk="1" hangingPunct="1"/>
            <a:r>
              <a:rPr lang="en-US" altLang="zh-CN">
                <a:ea typeface="仿宋_GB2312" pitchFamily="49" charset="-122"/>
              </a:rPr>
              <a:t>t2 =pow(m, k)+ pow(n, k) ;</a:t>
            </a:r>
          </a:p>
        </p:txBody>
      </p:sp>
      <p:sp>
        <p:nvSpPr>
          <p:cNvPr id="23561" name="Rectangle 9"/>
          <p:cNvSpPr>
            <a:spLocks noChangeArrowheads="1"/>
          </p:cNvSpPr>
          <p:nvPr/>
        </p:nvSpPr>
        <p:spPr bwMode="auto">
          <a:xfrm>
            <a:off x="381000" y="1447800"/>
            <a:ext cx="3505200"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学习标准函数的使用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2868">
                                            <p:txEl>
                                              <p:pRg st="0" end="0"/>
                                            </p:txEl>
                                          </p:spTgt>
                                        </p:tgtEl>
                                        <p:attrNameLst>
                                          <p:attrName>style.visibility</p:attrName>
                                        </p:attrNameLst>
                                      </p:cBhvr>
                                      <p:to>
                                        <p:strVal val="visible"/>
                                      </p:to>
                                    </p:set>
                                    <p:animEffect transition="in" filter="wipe(left)">
                                      <p:cBhvr>
                                        <p:cTn id="7" dur="500"/>
                                        <p:tgtEl>
                                          <p:spTgt spid="29286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2869">
                                            <p:txEl>
                                              <p:pRg st="0" end="0"/>
                                            </p:txEl>
                                          </p:spTgt>
                                        </p:tgtEl>
                                        <p:attrNameLst>
                                          <p:attrName>style.visibility</p:attrName>
                                        </p:attrNameLst>
                                      </p:cBhvr>
                                      <p:to>
                                        <p:strVal val="visible"/>
                                      </p:to>
                                    </p:set>
                                    <p:animEffect transition="in" filter="wipe(left)">
                                      <p:cBhvr>
                                        <p:cTn id="12" dur="500"/>
                                        <p:tgtEl>
                                          <p:spTgt spid="29286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2870">
                                            <p:bg/>
                                          </p:spTgt>
                                        </p:tgtEl>
                                        <p:attrNameLst>
                                          <p:attrName>style.visibility</p:attrName>
                                        </p:attrNameLst>
                                      </p:cBhvr>
                                      <p:to>
                                        <p:strVal val="visible"/>
                                      </p:to>
                                    </p:set>
                                    <p:animEffect transition="in" filter="wipe(left)">
                                      <p:cBhvr>
                                        <p:cTn id="17" dur="500"/>
                                        <p:tgtEl>
                                          <p:spTgt spid="292870">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2870">
                                            <p:txEl>
                                              <p:pRg st="0" end="0"/>
                                            </p:txEl>
                                          </p:spTgt>
                                        </p:tgtEl>
                                        <p:attrNameLst>
                                          <p:attrName>style.visibility</p:attrName>
                                        </p:attrNameLst>
                                      </p:cBhvr>
                                      <p:to>
                                        <p:strVal val="visible"/>
                                      </p:to>
                                    </p:set>
                                    <p:animEffect transition="in" filter="wipe(left)">
                                      <p:cBhvr>
                                        <p:cTn id="22" dur="500"/>
                                        <p:tgtEl>
                                          <p:spTgt spid="292870">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2870">
                                            <p:txEl>
                                              <p:pRg st="1" end="1"/>
                                            </p:txEl>
                                          </p:spTgt>
                                        </p:tgtEl>
                                        <p:attrNameLst>
                                          <p:attrName>style.visibility</p:attrName>
                                        </p:attrNameLst>
                                      </p:cBhvr>
                                      <p:to>
                                        <p:strVal val="visible"/>
                                      </p:to>
                                    </p:set>
                                    <p:animEffect transition="in" filter="wipe(left)">
                                      <p:cBhvr>
                                        <p:cTn id="27" dur="500"/>
                                        <p:tgtEl>
                                          <p:spTgt spid="292870">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2871">
                                            <p:txEl>
                                              <p:pRg st="0" end="0"/>
                                            </p:txEl>
                                          </p:spTgt>
                                        </p:tgtEl>
                                        <p:attrNameLst>
                                          <p:attrName>style.visibility</p:attrName>
                                        </p:attrNameLst>
                                      </p:cBhvr>
                                      <p:to>
                                        <p:strVal val="visible"/>
                                      </p:to>
                                    </p:set>
                                    <p:animEffect transition="in" filter="wipe(left)">
                                      <p:cBhvr>
                                        <p:cTn id="32" dur="500"/>
                                        <p:tgtEl>
                                          <p:spTgt spid="292871">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2872">
                                            <p:bg/>
                                          </p:spTgt>
                                        </p:tgtEl>
                                        <p:attrNameLst>
                                          <p:attrName>style.visibility</p:attrName>
                                        </p:attrNameLst>
                                      </p:cBhvr>
                                      <p:to>
                                        <p:strVal val="visible"/>
                                      </p:to>
                                    </p:set>
                                    <p:animEffect transition="in" filter="wipe(left)">
                                      <p:cBhvr>
                                        <p:cTn id="37" dur="500"/>
                                        <p:tgtEl>
                                          <p:spTgt spid="292872">
                                            <p:bg/>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92872">
                                            <p:txEl>
                                              <p:pRg st="0" end="0"/>
                                            </p:txEl>
                                          </p:spTgt>
                                        </p:tgtEl>
                                        <p:attrNameLst>
                                          <p:attrName>style.visibility</p:attrName>
                                        </p:attrNameLst>
                                      </p:cBhvr>
                                      <p:to>
                                        <p:strVal val="visible"/>
                                      </p:to>
                                    </p:set>
                                    <p:animEffect transition="in" filter="wipe(left)">
                                      <p:cBhvr>
                                        <p:cTn id="42" dur="500"/>
                                        <p:tgtEl>
                                          <p:spTgt spid="292872">
                                            <p:txEl>
                                              <p:pRg st="0" end="0"/>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92872">
                                            <p:txEl>
                                              <p:pRg st="1" end="1"/>
                                            </p:txEl>
                                          </p:spTgt>
                                        </p:tgtEl>
                                        <p:attrNameLst>
                                          <p:attrName>style.visibility</p:attrName>
                                        </p:attrNameLst>
                                      </p:cBhvr>
                                      <p:to>
                                        <p:strVal val="visible"/>
                                      </p:to>
                                    </p:set>
                                    <p:animEffect transition="in" filter="wipe(left)">
                                      <p:cBhvr>
                                        <p:cTn id="47" dur="500"/>
                                        <p:tgtEl>
                                          <p:spTgt spid="292872">
                                            <p:txEl>
                                              <p:pRg st="1" end="1"/>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92872">
                                            <p:txEl>
                                              <p:pRg st="2" end="2"/>
                                            </p:txEl>
                                          </p:spTgt>
                                        </p:tgtEl>
                                        <p:attrNameLst>
                                          <p:attrName>style.visibility</p:attrName>
                                        </p:attrNameLst>
                                      </p:cBhvr>
                                      <p:to>
                                        <p:strVal val="visible"/>
                                      </p:to>
                                    </p:set>
                                    <p:animEffect transition="in" filter="wipe(left)">
                                      <p:cBhvr>
                                        <p:cTn id="52" dur="500"/>
                                        <p:tgtEl>
                                          <p:spTgt spid="29287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8" grpId="0" build="p" autoUpdateAnimBg="0"/>
      <p:bldP spid="292869" grpId="0" build="p" autoUpdateAnimBg="0"/>
      <p:bldP spid="292870" grpId="0" build="p" animBg="1" autoUpdateAnimBg="0"/>
      <p:bldP spid="292871" grpId="0" build="p" autoUpdateAnimBg="0"/>
      <p:bldP spid="292872" grpId="0" build="p"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584EBB4A-2431-4A1D-A3E0-B031ECA13EA9}" type="slidenum">
              <a:rPr lang="en-US" altLang="zh-CN"/>
              <a:pPr>
                <a:defRPr/>
              </a:pPr>
              <a:t>16</a:t>
            </a:fld>
            <a:r>
              <a:rPr lang="en-US" altLang="zh-CN"/>
              <a:t>-</a:t>
            </a:r>
          </a:p>
        </p:txBody>
      </p:sp>
      <p:sp>
        <p:nvSpPr>
          <p:cNvPr id="24579" name="Rectangle 2"/>
          <p:cNvSpPr>
            <a:spLocks noGrp="1" noChangeArrowheads="1"/>
          </p:cNvSpPr>
          <p:nvPr>
            <p:ph type="title"/>
          </p:nvPr>
        </p:nvSpPr>
        <p:spPr>
          <a:noFill/>
        </p:spPr>
        <p:txBody>
          <a:bodyPr/>
          <a:lstStyle/>
          <a:p>
            <a:pPr eaLnBrk="1" hangingPunct="1"/>
            <a:r>
              <a:rPr lang="zh-CN" altLang="en-US" dirty="0" smtClean="0"/>
              <a:t>边学边练</a:t>
            </a:r>
          </a:p>
        </p:txBody>
      </p:sp>
      <p:sp>
        <p:nvSpPr>
          <p:cNvPr id="24580" name="Rectangle 3"/>
          <p:cNvSpPr>
            <a:spLocks noGrp="1" noChangeArrowheads="1"/>
          </p:cNvSpPr>
          <p:nvPr>
            <p:ph type="body" idx="1"/>
          </p:nvPr>
        </p:nvSpPr>
        <p:spPr>
          <a:xfrm>
            <a:off x="395288" y="1447800"/>
            <a:ext cx="8443912" cy="4724400"/>
          </a:xfrm>
          <a:noFill/>
        </p:spPr>
        <p:txBody>
          <a:bodyPr/>
          <a:lstStyle/>
          <a:p>
            <a:pPr algn="just" eaLnBrk="1" hangingPunct="1">
              <a:lnSpc>
                <a:spcPct val="110000"/>
              </a:lnSpc>
              <a:buFontTx/>
              <a:buNone/>
            </a:pPr>
            <a:r>
              <a:rPr lang="zh-CN" altLang="en-US" sz="2400" dirty="0" smtClean="0"/>
              <a:t>    某程序中有如下定义：</a:t>
            </a:r>
          </a:p>
          <a:p>
            <a:pPr algn="just" eaLnBrk="1" hangingPunct="1">
              <a:lnSpc>
                <a:spcPct val="110000"/>
              </a:lnSpc>
              <a:buFontTx/>
              <a:buNone/>
            </a:pPr>
            <a:r>
              <a:rPr lang="zh-CN" altLang="en-US" sz="2400" dirty="0" smtClean="0"/>
              <a:t>        </a:t>
            </a:r>
            <a:r>
              <a:rPr lang="en-US" altLang="zh-CN" sz="2400" dirty="0" err="1" smtClean="0"/>
              <a:t>int</a:t>
            </a:r>
            <a:r>
              <a:rPr lang="en-US" altLang="zh-CN" sz="2400" dirty="0" smtClean="0"/>
              <a:t>   </a:t>
            </a:r>
            <a:r>
              <a:rPr lang="en-US" altLang="zh-CN" sz="2400" dirty="0" err="1" smtClean="0"/>
              <a:t>func</a:t>
            </a:r>
            <a:r>
              <a:rPr lang="en-US" altLang="zh-CN" sz="2400" dirty="0" smtClean="0"/>
              <a:t>(</a:t>
            </a:r>
            <a:r>
              <a:rPr lang="en-US" altLang="zh-CN" sz="2400" dirty="0" err="1" smtClean="0"/>
              <a:t>int</a:t>
            </a:r>
            <a:r>
              <a:rPr lang="en-US" altLang="zh-CN" sz="2400" dirty="0" smtClean="0"/>
              <a:t> a , </a:t>
            </a:r>
            <a:r>
              <a:rPr lang="en-US" altLang="zh-CN" sz="2400" dirty="0" err="1" smtClean="0"/>
              <a:t>int</a:t>
            </a:r>
            <a:r>
              <a:rPr lang="en-US" altLang="zh-CN" sz="2400" dirty="0" smtClean="0"/>
              <a:t> b , </a:t>
            </a:r>
            <a:r>
              <a:rPr lang="en-US" altLang="zh-CN" sz="2400" dirty="0" err="1" smtClean="0"/>
              <a:t>int</a:t>
            </a:r>
            <a:r>
              <a:rPr lang="en-US" altLang="zh-CN" sz="2400" dirty="0" smtClean="0"/>
              <a:t> c)</a:t>
            </a:r>
          </a:p>
          <a:p>
            <a:pPr algn="just" eaLnBrk="1" hangingPunct="1">
              <a:lnSpc>
                <a:spcPct val="110000"/>
              </a:lnSpc>
              <a:buFontTx/>
              <a:buNone/>
            </a:pPr>
            <a:r>
              <a:rPr lang="en-US" altLang="zh-CN" sz="2400" dirty="0" smtClean="0"/>
              <a:t>        {</a:t>
            </a:r>
          </a:p>
          <a:p>
            <a:pPr algn="just" eaLnBrk="1" hangingPunct="1">
              <a:lnSpc>
                <a:spcPct val="110000"/>
              </a:lnSpc>
              <a:buFontTx/>
              <a:buNone/>
            </a:pPr>
            <a:r>
              <a:rPr lang="en-US" altLang="zh-CN" sz="2400" dirty="0" smtClean="0"/>
              <a:t> 	        return( 3*a + 4*b/c );   /*</a:t>
            </a:r>
            <a:r>
              <a:rPr lang="zh-CN" altLang="en-US" sz="2400" dirty="0" smtClean="0"/>
              <a:t>向主调函数返回计算的结果*/</a:t>
            </a:r>
          </a:p>
          <a:p>
            <a:pPr algn="just" eaLnBrk="1" hangingPunct="1">
              <a:lnSpc>
                <a:spcPct val="110000"/>
              </a:lnSpc>
              <a:buFontTx/>
              <a:buNone/>
            </a:pPr>
            <a:r>
              <a:rPr lang="en-US" altLang="zh-CN" sz="2400" dirty="0" smtClean="0"/>
              <a:t>        }  </a:t>
            </a:r>
          </a:p>
          <a:p>
            <a:pPr algn="just" eaLnBrk="1" hangingPunct="1">
              <a:lnSpc>
                <a:spcPct val="110000"/>
              </a:lnSpc>
              <a:buFontTx/>
              <a:buNone/>
            </a:pPr>
            <a:r>
              <a:rPr lang="en-US" altLang="zh-CN" sz="2400" dirty="0" smtClean="0"/>
              <a:t>     </a:t>
            </a:r>
            <a:r>
              <a:rPr lang="zh-CN" altLang="en-US" sz="2400" dirty="0" smtClean="0"/>
              <a:t>问：在主函数中分别执行下面的语句后，</a:t>
            </a:r>
            <a:r>
              <a:rPr lang="en-US" altLang="zh-CN" sz="2400" dirty="0" smtClean="0"/>
              <a:t>k</a:t>
            </a:r>
            <a:r>
              <a:rPr lang="zh-CN" altLang="en-US" sz="2400" dirty="0" smtClean="0"/>
              <a:t>的取值是多少?   </a:t>
            </a:r>
          </a:p>
          <a:p>
            <a:pPr algn="just" eaLnBrk="1" hangingPunct="1">
              <a:lnSpc>
                <a:spcPct val="110000"/>
              </a:lnSpc>
              <a:buFontTx/>
              <a:buNone/>
            </a:pPr>
            <a:r>
              <a:rPr lang="zh-CN" altLang="en-US" sz="2400" dirty="0" smtClean="0"/>
              <a:t>      (1) </a:t>
            </a:r>
            <a:r>
              <a:rPr lang="en-US" altLang="zh-CN" sz="2400" dirty="0" smtClean="0"/>
              <a:t>k=</a:t>
            </a:r>
            <a:r>
              <a:rPr lang="en-US" altLang="zh-CN" sz="2400" dirty="0" err="1" smtClean="0"/>
              <a:t>func</a:t>
            </a:r>
            <a:r>
              <a:rPr lang="en-US" altLang="zh-CN" sz="2400" dirty="0" smtClean="0"/>
              <a:t>(1,2,3);</a:t>
            </a:r>
          </a:p>
          <a:p>
            <a:pPr algn="just" eaLnBrk="1" hangingPunct="1">
              <a:lnSpc>
                <a:spcPct val="110000"/>
              </a:lnSpc>
              <a:buFontTx/>
              <a:buNone/>
            </a:pPr>
            <a:r>
              <a:rPr lang="en-US" altLang="zh-CN" sz="2400" dirty="0" smtClean="0"/>
              <a:t>      (2) k=</a:t>
            </a:r>
            <a:r>
              <a:rPr lang="en-US" altLang="zh-CN" sz="2400" dirty="0" err="1" smtClean="0"/>
              <a:t>func</a:t>
            </a:r>
            <a:r>
              <a:rPr lang="en-US" altLang="zh-CN" sz="2400" dirty="0" smtClean="0"/>
              <a:t>(1,2,1)*10;</a:t>
            </a:r>
          </a:p>
          <a:p>
            <a:pPr algn="just" eaLnBrk="1" hangingPunct="1">
              <a:lnSpc>
                <a:spcPct val="110000"/>
              </a:lnSpc>
              <a:buFontTx/>
              <a:buNone/>
            </a:pPr>
            <a:r>
              <a:rPr lang="en-US" altLang="zh-CN" sz="2400" dirty="0" smtClean="0"/>
              <a:t>      (3) k=</a:t>
            </a:r>
            <a:r>
              <a:rPr lang="en-US" altLang="zh-CN" sz="2400" dirty="0" err="1" smtClean="0"/>
              <a:t>func</a:t>
            </a:r>
            <a:r>
              <a:rPr lang="en-US" altLang="zh-CN" sz="2400" dirty="0" smtClean="0"/>
              <a:t>(1,func(1,2,3),-1);</a:t>
            </a:r>
            <a:endParaRPr lang="zh-CN" altLang="en-US" sz="2400" dirty="0"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 name="灯片编号占位符 3"/>
          <p:cNvSpPr>
            <a:spLocks noGrp="1"/>
          </p:cNvSpPr>
          <p:nvPr>
            <p:ph type="sldNum" sz="quarter" idx="10"/>
          </p:nvPr>
        </p:nvSpPr>
        <p:spPr/>
        <p:txBody>
          <a:bodyPr/>
          <a:lstStyle/>
          <a:p>
            <a:pPr>
              <a:defRPr/>
            </a:pPr>
            <a:r>
              <a:rPr lang="en-US" altLang="zh-CN"/>
              <a:t> - </a:t>
            </a:r>
            <a:fld id="{F4B49B88-BEB8-4004-AFE7-77866D742C8C}" type="slidenum">
              <a:rPr lang="en-US" altLang="zh-CN"/>
              <a:pPr>
                <a:defRPr/>
              </a:pPr>
              <a:t>17</a:t>
            </a:fld>
            <a:r>
              <a:rPr lang="en-US" altLang="zh-CN"/>
              <a:t>-</a:t>
            </a:r>
          </a:p>
        </p:txBody>
      </p:sp>
      <p:sp>
        <p:nvSpPr>
          <p:cNvPr id="25603" name="Rectangle 2"/>
          <p:cNvSpPr>
            <a:spLocks noGrp="1" noChangeArrowheads="1"/>
          </p:cNvSpPr>
          <p:nvPr>
            <p:ph type="title"/>
          </p:nvPr>
        </p:nvSpPr>
        <p:spPr>
          <a:noFill/>
        </p:spPr>
        <p:txBody>
          <a:bodyPr/>
          <a:lstStyle/>
          <a:p>
            <a:pPr algn="l" eaLnBrk="1" hangingPunct="1"/>
            <a:r>
              <a:rPr lang="zh-CN" altLang="en-US" smtClean="0"/>
              <a:t>6.2.</a:t>
            </a:r>
            <a:r>
              <a:rPr lang="en-US" altLang="zh-CN" smtClean="0"/>
              <a:t>1    </a:t>
            </a:r>
            <a:r>
              <a:rPr lang="zh-CN" altLang="en-US" smtClean="0"/>
              <a:t>标准函数</a:t>
            </a:r>
          </a:p>
        </p:txBody>
      </p:sp>
      <p:sp>
        <p:nvSpPr>
          <p:cNvPr id="201731" name="Rectangle 3"/>
          <p:cNvSpPr>
            <a:spLocks noGrp="1" noChangeArrowheads="1"/>
          </p:cNvSpPr>
          <p:nvPr>
            <p:ph type="body" idx="1"/>
          </p:nvPr>
        </p:nvSpPr>
        <p:spPr>
          <a:xfrm>
            <a:off x="304800" y="1295400"/>
            <a:ext cx="8382000" cy="1387475"/>
          </a:xfrm>
          <a:noFill/>
        </p:spPr>
        <p:txBody>
          <a:bodyPr lIns="73025" tIns="36512" rIns="73025" bIns="36512">
            <a:spAutoFit/>
          </a:bodyPr>
          <a:lstStyle/>
          <a:p>
            <a:pPr marL="0" indent="0" eaLnBrk="1" hangingPunct="1">
              <a:lnSpc>
                <a:spcPct val="120000"/>
              </a:lnSpc>
              <a:spcBef>
                <a:spcPct val="0"/>
              </a:spcBef>
              <a:buClrTx/>
              <a:buSzTx/>
              <a:buFontTx/>
              <a:buNone/>
            </a:pPr>
            <a:r>
              <a:rPr lang="zh-CN" altLang="en-US" sz="2400" smtClean="0"/>
              <a:t>       标准函数由系统定义并存储在函数库中，用户在需要使用时可将相应的函数库包含进来。</a:t>
            </a:r>
          </a:p>
          <a:p>
            <a:pPr marL="0" indent="0" eaLnBrk="1" hangingPunct="1">
              <a:lnSpc>
                <a:spcPct val="120000"/>
              </a:lnSpc>
              <a:spcBef>
                <a:spcPct val="0"/>
              </a:spcBef>
              <a:buClrTx/>
              <a:buSzTx/>
              <a:buFontTx/>
              <a:buNone/>
            </a:pPr>
            <a:r>
              <a:rPr lang="zh-CN" altLang="en-US" sz="2400" smtClean="0"/>
              <a:t>      例: 数学函数的使用：#</a:t>
            </a:r>
            <a:r>
              <a:rPr lang="en-US" altLang="zh-CN" sz="2400" smtClean="0"/>
              <a:t>include </a:t>
            </a:r>
            <a:r>
              <a:rPr lang="en-US" altLang="zh-CN" sz="2400" smtClean="0">
                <a:latin typeface="Tahoma" pitchFamily="34" charset="0"/>
              </a:rPr>
              <a:t>“</a:t>
            </a:r>
            <a:r>
              <a:rPr lang="en-US" altLang="zh-CN" sz="2400" smtClean="0"/>
              <a:t>math.h</a:t>
            </a:r>
            <a:r>
              <a:rPr lang="en-US" altLang="zh-CN" sz="2400" smtClean="0">
                <a:latin typeface="Tahoma" pitchFamily="34" charset="0"/>
              </a:rPr>
              <a:t>”</a:t>
            </a:r>
            <a:endParaRPr lang="en-US" altLang="zh-CN" sz="2400" smtClean="0"/>
          </a:p>
        </p:txBody>
      </p:sp>
      <p:sp>
        <p:nvSpPr>
          <p:cNvPr id="201734" name="Rectangle 6"/>
          <p:cNvSpPr>
            <a:spLocks noChangeArrowheads="1"/>
          </p:cNvSpPr>
          <p:nvPr/>
        </p:nvSpPr>
        <p:spPr bwMode="auto">
          <a:xfrm>
            <a:off x="0" y="3448050"/>
            <a:ext cx="85344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marL="342900" indent="-342900" eaLnBrk="0" hangingPunct="0">
              <a:defRPr sz="2400" b="1">
                <a:solidFill>
                  <a:schemeClr val="tx1"/>
                </a:solidFill>
                <a:latin typeface="Times New Roman" pitchFamily="18" charset="0"/>
                <a:ea typeface="宋体" charset="-122"/>
              </a:defRPr>
            </a:lvl1pPr>
            <a:lvl2pPr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lvl="1" eaLnBrk="1" hangingPunct="1">
              <a:spcBef>
                <a:spcPct val="50000"/>
              </a:spcBef>
              <a:buClr>
                <a:srgbClr val="FF0066"/>
              </a:buClr>
              <a:buFont typeface="Wingdings" pitchFamily="2" charset="2"/>
              <a:buChar char="v"/>
            </a:pPr>
            <a:r>
              <a:rPr lang="zh-CN" altLang="en-US">
                <a:ea typeface="仿宋_GB2312" pitchFamily="49" charset="-122"/>
              </a:rPr>
              <a:t> 写出函数的名字：按名调用</a:t>
            </a:r>
          </a:p>
          <a:p>
            <a:pPr lvl="1" eaLnBrk="1" hangingPunct="1">
              <a:spcBef>
                <a:spcPct val="50000"/>
              </a:spcBef>
              <a:buClr>
                <a:srgbClr val="FF0066"/>
              </a:buClr>
              <a:buFont typeface="Wingdings" pitchFamily="2" charset="2"/>
              <a:buChar char="v"/>
            </a:pPr>
            <a:r>
              <a:rPr lang="zh-CN" altLang="en-US">
                <a:ea typeface="仿宋_GB2312" pitchFamily="49" charset="-122"/>
              </a:rPr>
              <a:t> 在函数名后面的括号中，写出要送给标准函数进行计算的数据：个数、类型要与标准函数的要求一致</a:t>
            </a:r>
          </a:p>
          <a:p>
            <a:pPr lvl="1" eaLnBrk="1" hangingPunct="1">
              <a:spcBef>
                <a:spcPct val="50000"/>
              </a:spcBef>
              <a:buClr>
                <a:srgbClr val="FF0066"/>
              </a:buClr>
              <a:buFont typeface="Wingdings" pitchFamily="2" charset="2"/>
              <a:buChar char="v"/>
            </a:pPr>
            <a:r>
              <a:rPr lang="zh-CN" altLang="en-US">
                <a:ea typeface="仿宋_GB2312" pitchFamily="49" charset="-122"/>
              </a:rPr>
              <a:t> 函数运算的结果，可以赋值给变量，可以参与运算，也可以输出：对运算结果进行使用</a:t>
            </a:r>
          </a:p>
        </p:txBody>
      </p:sp>
      <p:sp>
        <p:nvSpPr>
          <p:cNvPr id="201735" name="Rectangle 7"/>
          <p:cNvSpPr>
            <a:spLocks noChangeArrowheads="1"/>
          </p:cNvSpPr>
          <p:nvPr/>
        </p:nvSpPr>
        <p:spPr bwMode="auto">
          <a:xfrm>
            <a:off x="381000" y="2819400"/>
            <a:ext cx="3276600"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标准函数的使用方法</a:t>
            </a:r>
          </a:p>
        </p:txBody>
      </p:sp>
      <p:sp>
        <p:nvSpPr>
          <p:cNvPr id="201736" name="Freeform 8"/>
          <p:cNvSpPr>
            <a:spLocks/>
          </p:cNvSpPr>
          <p:nvPr/>
        </p:nvSpPr>
        <p:spPr bwMode="auto">
          <a:xfrm>
            <a:off x="4572000" y="3352800"/>
            <a:ext cx="457200" cy="304800"/>
          </a:xfrm>
          <a:custGeom>
            <a:avLst/>
            <a:gdLst>
              <a:gd name="T0" fmla="*/ 0 w 288"/>
              <a:gd name="T1" fmla="*/ 192 h 192"/>
              <a:gd name="T2" fmla="*/ 288 w 288"/>
              <a:gd name="T3" fmla="*/ 0 h 192"/>
              <a:gd name="T4" fmla="*/ 0 60000 65536"/>
              <a:gd name="T5" fmla="*/ 0 60000 65536"/>
              <a:gd name="T6" fmla="*/ 0 w 288"/>
              <a:gd name="T7" fmla="*/ 0 h 192"/>
              <a:gd name="T8" fmla="*/ 288 w 288"/>
              <a:gd name="T9" fmla="*/ 192 h 192"/>
            </a:gdLst>
            <a:ahLst/>
            <a:cxnLst>
              <a:cxn ang="T4">
                <a:pos x="T0" y="T1"/>
              </a:cxn>
              <a:cxn ang="T5">
                <a:pos x="T2" y="T3"/>
              </a:cxn>
            </a:cxnLst>
            <a:rect l="T6" t="T7" r="T8" b="T9"/>
            <a:pathLst>
              <a:path w="288" h="192">
                <a:moveTo>
                  <a:pt x="0" y="192"/>
                </a:moveTo>
                <a:cubicBezTo>
                  <a:pt x="120" y="112"/>
                  <a:pt x="240" y="32"/>
                  <a:pt x="288" y="0"/>
                </a:cubicBezTo>
              </a:path>
            </a:pathLst>
          </a:custGeom>
          <a:noFill/>
          <a:ln w="381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01737" name="Freeform 9"/>
          <p:cNvSpPr>
            <a:spLocks/>
          </p:cNvSpPr>
          <p:nvPr/>
        </p:nvSpPr>
        <p:spPr bwMode="auto">
          <a:xfrm>
            <a:off x="5638800" y="3429000"/>
            <a:ext cx="838200" cy="609600"/>
          </a:xfrm>
          <a:custGeom>
            <a:avLst/>
            <a:gdLst>
              <a:gd name="T0" fmla="*/ 0 w 288"/>
              <a:gd name="T1" fmla="*/ 192 h 192"/>
              <a:gd name="T2" fmla="*/ 288 w 288"/>
              <a:gd name="T3" fmla="*/ 0 h 192"/>
              <a:gd name="T4" fmla="*/ 0 60000 65536"/>
              <a:gd name="T5" fmla="*/ 0 60000 65536"/>
              <a:gd name="T6" fmla="*/ 0 w 288"/>
              <a:gd name="T7" fmla="*/ 0 h 192"/>
              <a:gd name="T8" fmla="*/ 288 w 288"/>
              <a:gd name="T9" fmla="*/ 192 h 192"/>
            </a:gdLst>
            <a:ahLst/>
            <a:cxnLst>
              <a:cxn ang="T4">
                <a:pos x="T0" y="T1"/>
              </a:cxn>
              <a:cxn ang="T5">
                <a:pos x="T2" y="T3"/>
              </a:cxn>
            </a:cxnLst>
            <a:rect l="T6" t="T7" r="T8" b="T9"/>
            <a:pathLst>
              <a:path w="288" h="192">
                <a:moveTo>
                  <a:pt x="0" y="192"/>
                </a:moveTo>
                <a:cubicBezTo>
                  <a:pt x="120" y="112"/>
                  <a:pt x="240" y="32"/>
                  <a:pt x="288" y="0"/>
                </a:cubicBezTo>
              </a:path>
            </a:pathLst>
          </a:custGeom>
          <a:noFill/>
          <a:ln w="381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01738" name="Freeform 10"/>
          <p:cNvSpPr>
            <a:spLocks/>
          </p:cNvSpPr>
          <p:nvPr/>
        </p:nvSpPr>
        <p:spPr bwMode="auto">
          <a:xfrm flipV="1">
            <a:off x="5029200" y="5410200"/>
            <a:ext cx="990600" cy="533400"/>
          </a:xfrm>
          <a:custGeom>
            <a:avLst/>
            <a:gdLst>
              <a:gd name="T0" fmla="*/ 0 w 288"/>
              <a:gd name="T1" fmla="*/ 192 h 192"/>
              <a:gd name="T2" fmla="*/ 288 w 288"/>
              <a:gd name="T3" fmla="*/ 0 h 192"/>
              <a:gd name="T4" fmla="*/ 0 60000 65536"/>
              <a:gd name="T5" fmla="*/ 0 60000 65536"/>
              <a:gd name="T6" fmla="*/ 0 w 288"/>
              <a:gd name="T7" fmla="*/ 0 h 192"/>
              <a:gd name="T8" fmla="*/ 288 w 288"/>
              <a:gd name="T9" fmla="*/ 192 h 192"/>
            </a:gdLst>
            <a:ahLst/>
            <a:cxnLst>
              <a:cxn ang="T4">
                <a:pos x="T0" y="T1"/>
              </a:cxn>
              <a:cxn ang="T5">
                <a:pos x="T2" y="T3"/>
              </a:cxn>
            </a:cxnLst>
            <a:rect l="T6" t="T7" r="T8" b="T9"/>
            <a:pathLst>
              <a:path w="288" h="192">
                <a:moveTo>
                  <a:pt x="0" y="192"/>
                </a:moveTo>
                <a:cubicBezTo>
                  <a:pt x="120" y="112"/>
                  <a:pt x="240" y="32"/>
                  <a:pt x="288" y="0"/>
                </a:cubicBezTo>
              </a:path>
            </a:pathLst>
          </a:custGeom>
          <a:noFill/>
          <a:ln w="38100">
            <a:solidFill>
              <a:srgbClr val="FF00FF"/>
            </a:solidFill>
            <a:round/>
            <a:headEnd/>
            <a:tailEnd type="triangle" w="med" len="med"/>
          </a:ln>
          <a:extLst>
            <a:ext uri="{909E8E84-426E-40DD-AFC4-6F175D3DCCD1}">
              <a14:hiddenFill xmlns:a14="http://schemas.microsoft.com/office/drawing/2010/main">
                <a:solidFill>
                  <a:srgbClr val="FFFFFF"/>
                </a:solidFill>
              </a14:hiddenFill>
            </a:ext>
          </a:extLst>
        </p:spPr>
        <p:txBody>
          <a:bodyPr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01739" name="Text Box 11"/>
          <p:cNvSpPr txBox="1">
            <a:spLocks noChangeArrowheads="1"/>
          </p:cNvSpPr>
          <p:nvPr/>
        </p:nvSpPr>
        <p:spPr bwMode="auto">
          <a:xfrm>
            <a:off x="5105400" y="2971800"/>
            <a:ext cx="1143000" cy="47625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函数名</a:t>
            </a:r>
          </a:p>
        </p:txBody>
      </p:sp>
      <p:sp>
        <p:nvSpPr>
          <p:cNvPr id="201740" name="Text Box 12"/>
          <p:cNvSpPr txBox="1">
            <a:spLocks noChangeArrowheads="1"/>
          </p:cNvSpPr>
          <p:nvPr/>
        </p:nvSpPr>
        <p:spPr bwMode="auto">
          <a:xfrm>
            <a:off x="6705600" y="3048000"/>
            <a:ext cx="1828800" cy="47625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函数的参数</a:t>
            </a:r>
          </a:p>
        </p:txBody>
      </p:sp>
      <p:sp>
        <p:nvSpPr>
          <p:cNvPr id="201741" name="Text Box 13"/>
          <p:cNvSpPr txBox="1">
            <a:spLocks noChangeArrowheads="1"/>
          </p:cNvSpPr>
          <p:nvPr/>
        </p:nvSpPr>
        <p:spPr bwMode="auto">
          <a:xfrm>
            <a:off x="6019800" y="5715000"/>
            <a:ext cx="2362200" cy="47625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函数的返回值</a:t>
            </a:r>
          </a:p>
        </p:txBody>
      </p:sp>
      <p:sp>
        <p:nvSpPr>
          <p:cNvPr id="201743" name="AutoShape 15"/>
          <p:cNvSpPr>
            <a:spLocks noChangeArrowheads="1"/>
          </p:cNvSpPr>
          <p:nvPr/>
        </p:nvSpPr>
        <p:spPr bwMode="auto">
          <a:xfrm>
            <a:off x="533400" y="5791200"/>
            <a:ext cx="4343400" cy="914400"/>
          </a:xfrm>
          <a:prstGeom prst="ribbon">
            <a:avLst>
              <a:gd name="adj1" fmla="val 12500"/>
              <a:gd name="adj2" fmla="val 50000"/>
            </a:avLst>
          </a:prstGeom>
          <a:solidFill>
            <a:srgbClr val="FFFF00"/>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lang="zh-CN" altLang="en-US"/>
              <a:t>自定义函数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1731">
                                            <p:txEl>
                                              <p:pRg st="0" end="0"/>
                                            </p:txEl>
                                          </p:spTgt>
                                        </p:tgtEl>
                                        <p:attrNameLst>
                                          <p:attrName>style.visibility</p:attrName>
                                        </p:attrNameLst>
                                      </p:cBhvr>
                                      <p:to>
                                        <p:strVal val="visible"/>
                                      </p:to>
                                    </p:set>
                                    <p:animEffect transition="in" filter="wipe(left)">
                                      <p:cBhvr>
                                        <p:cTn id="7" dur="500"/>
                                        <p:tgtEl>
                                          <p:spTgt spid="2017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1731">
                                            <p:txEl>
                                              <p:pRg st="1" end="1"/>
                                            </p:txEl>
                                          </p:spTgt>
                                        </p:tgtEl>
                                        <p:attrNameLst>
                                          <p:attrName>style.visibility</p:attrName>
                                        </p:attrNameLst>
                                      </p:cBhvr>
                                      <p:to>
                                        <p:strVal val="visible"/>
                                      </p:to>
                                    </p:set>
                                    <p:animEffect transition="in" filter="wipe(left)">
                                      <p:cBhvr>
                                        <p:cTn id="12" dur="500"/>
                                        <p:tgtEl>
                                          <p:spTgt spid="20173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1735"/>
                                        </p:tgtEl>
                                        <p:attrNameLst>
                                          <p:attrName>style.visibility</p:attrName>
                                        </p:attrNameLst>
                                      </p:cBhvr>
                                      <p:to>
                                        <p:strVal val="visible"/>
                                      </p:to>
                                    </p:set>
                                    <p:animEffect transition="in" filter="wipe(left)">
                                      <p:cBhvr>
                                        <p:cTn id="17" dur="500"/>
                                        <p:tgtEl>
                                          <p:spTgt spid="20173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1734">
                                            <p:txEl>
                                              <p:pRg st="0" end="0"/>
                                            </p:txEl>
                                          </p:spTgt>
                                        </p:tgtEl>
                                        <p:attrNameLst>
                                          <p:attrName>style.visibility</p:attrName>
                                        </p:attrNameLst>
                                      </p:cBhvr>
                                      <p:to>
                                        <p:strVal val="visible"/>
                                      </p:to>
                                    </p:set>
                                    <p:animEffect transition="in" filter="wipe(left)">
                                      <p:cBhvr>
                                        <p:cTn id="22" dur="500"/>
                                        <p:tgtEl>
                                          <p:spTgt spid="201734">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1734">
                                            <p:txEl>
                                              <p:pRg st="1" end="1"/>
                                            </p:txEl>
                                          </p:spTgt>
                                        </p:tgtEl>
                                        <p:attrNameLst>
                                          <p:attrName>style.visibility</p:attrName>
                                        </p:attrNameLst>
                                      </p:cBhvr>
                                      <p:to>
                                        <p:strVal val="visible"/>
                                      </p:to>
                                    </p:set>
                                    <p:animEffect transition="in" filter="wipe(left)">
                                      <p:cBhvr>
                                        <p:cTn id="27" dur="500"/>
                                        <p:tgtEl>
                                          <p:spTgt spid="201734">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1734">
                                            <p:txEl>
                                              <p:pRg st="2" end="2"/>
                                            </p:txEl>
                                          </p:spTgt>
                                        </p:tgtEl>
                                        <p:attrNameLst>
                                          <p:attrName>style.visibility</p:attrName>
                                        </p:attrNameLst>
                                      </p:cBhvr>
                                      <p:to>
                                        <p:strVal val="visible"/>
                                      </p:to>
                                    </p:set>
                                    <p:animEffect transition="in" filter="wipe(left)">
                                      <p:cBhvr>
                                        <p:cTn id="32" dur="500"/>
                                        <p:tgtEl>
                                          <p:spTgt spid="201734">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6" presetClass="entr" presetSubtype="37" fill="hold" grpId="0" nodeType="clickEffect">
                                  <p:stCondLst>
                                    <p:cond delay="0"/>
                                  </p:stCondLst>
                                  <p:childTnLst>
                                    <p:set>
                                      <p:cBhvr>
                                        <p:cTn id="36" dur="1" fill="hold">
                                          <p:stCondLst>
                                            <p:cond delay="0"/>
                                          </p:stCondLst>
                                        </p:cTn>
                                        <p:tgtEl>
                                          <p:spTgt spid="201743"/>
                                        </p:tgtEl>
                                        <p:attrNameLst>
                                          <p:attrName>style.visibility</p:attrName>
                                        </p:attrNameLst>
                                      </p:cBhvr>
                                      <p:to>
                                        <p:strVal val="visible"/>
                                      </p:to>
                                    </p:set>
                                    <p:animEffect transition="in" filter="barn(outVertical)">
                                      <p:cBhvr>
                                        <p:cTn id="37" dur="500"/>
                                        <p:tgtEl>
                                          <p:spTgt spid="20174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1736"/>
                                        </p:tgtEl>
                                        <p:attrNameLst>
                                          <p:attrName>style.visibility</p:attrName>
                                        </p:attrNameLst>
                                      </p:cBhvr>
                                      <p:to>
                                        <p:strVal val="visible"/>
                                      </p:to>
                                    </p:set>
                                    <p:animEffect transition="in" filter="wipe(left)">
                                      <p:cBhvr>
                                        <p:cTn id="42" dur="500"/>
                                        <p:tgtEl>
                                          <p:spTgt spid="20173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01739"/>
                                        </p:tgtEl>
                                        <p:attrNameLst>
                                          <p:attrName>style.visibility</p:attrName>
                                        </p:attrNameLst>
                                      </p:cBhvr>
                                      <p:to>
                                        <p:strVal val="visible"/>
                                      </p:to>
                                    </p:set>
                                    <p:animEffect transition="in" filter="wipe(left)">
                                      <p:cBhvr>
                                        <p:cTn id="47" dur="500"/>
                                        <p:tgtEl>
                                          <p:spTgt spid="20173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01737"/>
                                        </p:tgtEl>
                                        <p:attrNameLst>
                                          <p:attrName>style.visibility</p:attrName>
                                        </p:attrNameLst>
                                      </p:cBhvr>
                                      <p:to>
                                        <p:strVal val="visible"/>
                                      </p:to>
                                    </p:set>
                                    <p:animEffect transition="in" filter="wipe(left)">
                                      <p:cBhvr>
                                        <p:cTn id="52" dur="500"/>
                                        <p:tgtEl>
                                          <p:spTgt spid="20173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01740"/>
                                        </p:tgtEl>
                                        <p:attrNameLst>
                                          <p:attrName>style.visibility</p:attrName>
                                        </p:attrNameLst>
                                      </p:cBhvr>
                                      <p:to>
                                        <p:strVal val="visible"/>
                                      </p:to>
                                    </p:set>
                                    <p:animEffect transition="in" filter="wipe(left)">
                                      <p:cBhvr>
                                        <p:cTn id="57" dur="500"/>
                                        <p:tgtEl>
                                          <p:spTgt spid="20174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1738"/>
                                        </p:tgtEl>
                                        <p:attrNameLst>
                                          <p:attrName>style.visibility</p:attrName>
                                        </p:attrNameLst>
                                      </p:cBhvr>
                                      <p:to>
                                        <p:strVal val="visible"/>
                                      </p:to>
                                    </p:set>
                                    <p:animEffect transition="in" filter="wipe(left)">
                                      <p:cBhvr>
                                        <p:cTn id="62" dur="500"/>
                                        <p:tgtEl>
                                          <p:spTgt spid="201738"/>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1741"/>
                                        </p:tgtEl>
                                        <p:attrNameLst>
                                          <p:attrName>style.visibility</p:attrName>
                                        </p:attrNameLst>
                                      </p:cBhvr>
                                      <p:to>
                                        <p:strVal val="visible"/>
                                      </p:to>
                                    </p:set>
                                    <p:animEffect transition="in" filter="wipe(left)">
                                      <p:cBhvr>
                                        <p:cTn id="67" dur="500"/>
                                        <p:tgtEl>
                                          <p:spTgt spid="2017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1" grpId="0" build="p" autoUpdateAnimBg="0"/>
      <p:bldP spid="201734" grpId="0" build="p" bldLvl="2" autoUpdateAnimBg="0"/>
      <p:bldP spid="201735" grpId="0" animBg="1" autoUpdateAnimBg="0"/>
      <p:bldP spid="201736" grpId="0" animBg="1"/>
      <p:bldP spid="201737" grpId="0" animBg="1"/>
      <p:bldP spid="201738" grpId="0" animBg="1"/>
      <p:bldP spid="201739" grpId="0" animBg="1" autoUpdateAnimBg="0"/>
      <p:bldP spid="201740" grpId="0" animBg="1" autoUpdateAnimBg="0"/>
      <p:bldP spid="201741" grpId="0" animBg="1" autoUpdateAnimBg="0"/>
      <p:bldP spid="201743"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3"/>
          <p:cNvSpPr>
            <a:spLocks noGrp="1"/>
          </p:cNvSpPr>
          <p:nvPr>
            <p:ph type="sldNum" sz="quarter" idx="10"/>
          </p:nvPr>
        </p:nvSpPr>
        <p:spPr/>
        <p:txBody>
          <a:bodyPr/>
          <a:lstStyle/>
          <a:p>
            <a:pPr>
              <a:defRPr/>
            </a:pPr>
            <a:r>
              <a:rPr lang="en-US" altLang="zh-CN"/>
              <a:t> - </a:t>
            </a:r>
            <a:fld id="{49401179-2555-4F3D-A966-42243EC7FFB4}" type="slidenum">
              <a:rPr lang="en-US" altLang="zh-CN"/>
              <a:pPr>
                <a:defRPr/>
              </a:pPr>
              <a:t>18</a:t>
            </a:fld>
            <a:r>
              <a:rPr lang="en-US" altLang="zh-CN"/>
              <a:t>-</a:t>
            </a:r>
          </a:p>
        </p:txBody>
      </p:sp>
      <p:sp>
        <p:nvSpPr>
          <p:cNvPr id="2053"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sp>
        <p:nvSpPr>
          <p:cNvPr id="2054" name="Rectangle 3"/>
          <p:cNvSpPr>
            <a:spLocks noGrp="1" noChangeArrowheads="1"/>
          </p:cNvSpPr>
          <p:nvPr>
            <p:ph type="body" idx="1"/>
          </p:nvPr>
        </p:nvSpPr>
        <p:spPr>
          <a:xfrm>
            <a:off x="395288" y="1447800"/>
            <a:ext cx="3338512" cy="609600"/>
          </a:xfrm>
        </p:spPr>
        <p:txBody>
          <a:bodyPr/>
          <a:lstStyle/>
          <a:p>
            <a:pPr algn="just" eaLnBrk="1" hangingPunct="1">
              <a:buFontTx/>
              <a:buNone/>
            </a:pPr>
            <a:r>
              <a:rPr lang="zh-CN" altLang="en-US" sz="2400" smtClean="0"/>
              <a:t>【例6-</a:t>
            </a:r>
            <a:r>
              <a:rPr lang="en-US" altLang="zh-CN" sz="2400" smtClean="0"/>
              <a:t>2】   </a:t>
            </a:r>
            <a:r>
              <a:rPr lang="zh-CN" altLang="en-US" sz="2400" smtClean="0"/>
              <a:t>求         。</a:t>
            </a:r>
          </a:p>
        </p:txBody>
      </p:sp>
      <p:grpSp>
        <p:nvGrpSpPr>
          <p:cNvPr id="2055" name="Group 37"/>
          <p:cNvGrpSpPr>
            <a:grpSpLocks/>
          </p:cNvGrpSpPr>
          <p:nvPr/>
        </p:nvGrpSpPr>
        <p:grpSpPr bwMode="auto">
          <a:xfrm>
            <a:off x="838200" y="1371600"/>
            <a:ext cx="2667000" cy="1371600"/>
            <a:chOff x="528" y="864"/>
            <a:chExt cx="1680" cy="864"/>
          </a:xfrm>
        </p:grpSpPr>
        <p:graphicFrame>
          <p:nvGraphicFramePr>
            <p:cNvPr id="2050" name="Object 5"/>
            <p:cNvGraphicFramePr>
              <a:graphicFrameLocks noChangeAspect="1"/>
            </p:cNvGraphicFramePr>
            <p:nvPr/>
          </p:nvGraphicFramePr>
          <p:xfrm>
            <a:off x="1488" y="864"/>
            <a:ext cx="290" cy="363"/>
          </p:xfrm>
          <a:graphic>
            <a:graphicData uri="http://schemas.openxmlformats.org/presentationml/2006/ole">
              <mc:AlternateContent xmlns:mc="http://schemas.openxmlformats.org/markup-compatibility/2006">
                <mc:Choice xmlns:v="urn:schemas-microsoft-com:vml" Requires="v">
                  <p:oleObj spid="_x0000_s2084" r:id="rId3" imgW="190417" imgH="241195" progId="Equation.3">
                    <p:embed/>
                  </p:oleObj>
                </mc:Choice>
                <mc:Fallback>
                  <p:oleObj r:id="rId3" imgW="190417" imgH="241195"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8" y="864"/>
                          <a:ext cx="290" cy="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7"/>
            <p:cNvGraphicFramePr>
              <a:graphicFrameLocks noChangeAspect="1"/>
            </p:cNvGraphicFramePr>
            <p:nvPr/>
          </p:nvGraphicFramePr>
          <p:xfrm>
            <a:off x="528" y="1255"/>
            <a:ext cx="1680" cy="473"/>
          </p:xfrm>
          <a:graphic>
            <a:graphicData uri="http://schemas.openxmlformats.org/presentationml/2006/ole">
              <mc:AlternateContent xmlns:mc="http://schemas.openxmlformats.org/markup-compatibility/2006">
                <mc:Choice xmlns:v="urn:schemas-microsoft-com:vml" Requires="v">
                  <p:oleObj spid="_x0000_s2085" r:id="rId5" imgW="1143000" imgH="419100" progId="Equation.3">
                    <p:embed/>
                  </p:oleObj>
                </mc:Choice>
                <mc:Fallback>
                  <p:oleObj r:id="rId5" imgW="1143000" imgH="419100" progId="Equation.3">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 y="1255"/>
                          <a:ext cx="1680" cy="4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202760" name="Rectangle 8"/>
          <p:cNvSpPr>
            <a:spLocks noChangeArrowheads="1"/>
          </p:cNvSpPr>
          <p:nvPr/>
        </p:nvSpPr>
        <p:spPr bwMode="auto">
          <a:xfrm>
            <a:off x="381000" y="3184525"/>
            <a:ext cx="3962400" cy="62230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40000"/>
              </a:lnSpc>
            </a:pPr>
            <a:r>
              <a:rPr lang="zh-CN" altLang="en-US">
                <a:ea typeface="仿宋_GB2312" pitchFamily="49" charset="-122"/>
              </a:rPr>
              <a:t>方法一：不使用自定义函数 </a:t>
            </a:r>
            <a:endParaRPr lang="en-US" altLang="zh-CN">
              <a:ea typeface="仿宋_GB2312" pitchFamily="49" charset="-122"/>
            </a:endParaRPr>
          </a:p>
        </p:txBody>
      </p:sp>
      <p:sp>
        <p:nvSpPr>
          <p:cNvPr id="202790" name="Rectangle 38"/>
          <p:cNvSpPr>
            <a:spLocks noChangeArrowheads="1"/>
          </p:cNvSpPr>
          <p:nvPr/>
        </p:nvSpPr>
        <p:spPr bwMode="auto">
          <a:xfrm>
            <a:off x="4800600" y="1447800"/>
            <a:ext cx="3657600" cy="5257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02791" name="Rectangle 39"/>
          <p:cNvSpPr>
            <a:spLocks noChangeArrowheads="1"/>
          </p:cNvSpPr>
          <p:nvPr/>
        </p:nvSpPr>
        <p:spPr bwMode="auto">
          <a:xfrm>
            <a:off x="4800600" y="1925638"/>
            <a:ext cx="3657600" cy="4778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s1 ← 1</a:t>
            </a:r>
            <a:endParaRPr lang="zh-CN" altLang="en-US" sz="2000"/>
          </a:p>
        </p:txBody>
      </p:sp>
      <p:sp>
        <p:nvSpPr>
          <p:cNvPr id="202792" name="Rectangle 40"/>
          <p:cNvSpPr>
            <a:spLocks noChangeArrowheads="1"/>
          </p:cNvSpPr>
          <p:nvPr/>
        </p:nvSpPr>
        <p:spPr bwMode="auto">
          <a:xfrm>
            <a:off x="4800600" y="2403475"/>
            <a:ext cx="3657600" cy="9556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pPr>
            <a:r>
              <a:rPr kumimoji="1" lang="en-US" altLang="zh-CN" sz="2000"/>
              <a:t>  for ( i=1; i&lt;=n;  i=i+1)</a:t>
            </a:r>
            <a:endParaRPr lang="zh-CN" altLang="en-US" sz="2000"/>
          </a:p>
        </p:txBody>
      </p:sp>
      <p:sp>
        <p:nvSpPr>
          <p:cNvPr id="202793" name="Rectangle 41"/>
          <p:cNvSpPr>
            <a:spLocks noChangeArrowheads="1"/>
          </p:cNvSpPr>
          <p:nvPr/>
        </p:nvSpPr>
        <p:spPr bwMode="auto">
          <a:xfrm>
            <a:off x="5181600" y="2881313"/>
            <a:ext cx="3276600" cy="4778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s1 ← s1*i</a:t>
            </a:r>
            <a:endParaRPr kumimoji="1" lang="zh-CN" altLang="en-US" sz="2000"/>
          </a:p>
        </p:txBody>
      </p:sp>
      <p:sp>
        <p:nvSpPr>
          <p:cNvPr id="202794" name="Rectangle 42"/>
          <p:cNvSpPr>
            <a:spLocks noChangeArrowheads="1"/>
          </p:cNvSpPr>
          <p:nvPr/>
        </p:nvSpPr>
        <p:spPr bwMode="auto">
          <a:xfrm>
            <a:off x="4800600" y="1447800"/>
            <a:ext cx="3657600" cy="4778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输入</a:t>
            </a:r>
            <a:r>
              <a:rPr kumimoji="1" lang="en-US" altLang="zh-CN" sz="2000"/>
              <a:t>n ，m</a:t>
            </a:r>
            <a:endParaRPr kumimoji="1" lang="zh-CN" altLang="en-US" sz="2000"/>
          </a:p>
        </p:txBody>
      </p:sp>
      <p:grpSp>
        <p:nvGrpSpPr>
          <p:cNvPr id="3" name="Group 51"/>
          <p:cNvGrpSpPr>
            <a:grpSpLocks/>
          </p:cNvGrpSpPr>
          <p:nvPr/>
        </p:nvGrpSpPr>
        <p:grpSpPr bwMode="auto">
          <a:xfrm>
            <a:off x="4800600" y="3359150"/>
            <a:ext cx="3657600" cy="1435100"/>
            <a:chOff x="3024" y="2116"/>
            <a:chExt cx="2304" cy="904"/>
          </a:xfrm>
        </p:grpSpPr>
        <p:sp>
          <p:nvSpPr>
            <p:cNvPr id="2069" name="Rectangle 43"/>
            <p:cNvSpPr>
              <a:spLocks noChangeArrowheads="1"/>
            </p:cNvSpPr>
            <p:nvPr/>
          </p:nvSpPr>
          <p:spPr bwMode="auto">
            <a:xfrm>
              <a:off x="3024" y="2116"/>
              <a:ext cx="230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s2 ← 1</a:t>
              </a:r>
              <a:endParaRPr lang="zh-CN" altLang="en-US" sz="2000"/>
            </a:p>
          </p:txBody>
        </p:sp>
        <p:sp>
          <p:nvSpPr>
            <p:cNvPr id="2070" name="Rectangle 44"/>
            <p:cNvSpPr>
              <a:spLocks noChangeArrowheads="1"/>
            </p:cNvSpPr>
            <p:nvPr/>
          </p:nvSpPr>
          <p:spPr bwMode="auto">
            <a:xfrm>
              <a:off x="3024" y="2417"/>
              <a:ext cx="2304" cy="60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pPr>
              <a:r>
                <a:rPr kumimoji="1" lang="en-US" altLang="zh-CN" sz="2000"/>
                <a:t>  for ( i=1; i&lt;=m;  i=i+1)</a:t>
              </a:r>
              <a:endParaRPr lang="zh-CN" altLang="en-US" sz="2000"/>
            </a:p>
          </p:txBody>
        </p:sp>
        <p:sp>
          <p:nvSpPr>
            <p:cNvPr id="2071" name="Rectangle 45"/>
            <p:cNvSpPr>
              <a:spLocks noChangeArrowheads="1"/>
            </p:cNvSpPr>
            <p:nvPr/>
          </p:nvSpPr>
          <p:spPr bwMode="auto">
            <a:xfrm>
              <a:off x="3264" y="2719"/>
              <a:ext cx="206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s2 ← s2*i</a:t>
              </a:r>
              <a:endParaRPr kumimoji="1" lang="zh-CN" altLang="en-US" sz="2000"/>
            </a:p>
          </p:txBody>
        </p:sp>
      </p:grpSp>
      <p:grpSp>
        <p:nvGrpSpPr>
          <p:cNvPr id="4" name="Group 52"/>
          <p:cNvGrpSpPr>
            <a:grpSpLocks/>
          </p:cNvGrpSpPr>
          <p:nvPr/>
        </p:nvGrpSpPr>
        <p:grpSpPr bwMode="auto">
          <a:xfrm>
            <a:off x="4800600" y="4794250"/>
            <a:ext cx="3657600" cy="1433513"/>
            <a:chOff x="3024" y="3020"/>
            <a:chExt cx="2304" cy="903"/>
          </a:xfrm>
        </p:grpSpPr>
        <p:sp>
          <p:nvSpPr>
            <p:cNvPr id="2066" name="Rectangle 46"/>
            <p:cNvSpPr>
              <a:spLocks noChangeArrowheads="1"/>
            </p:cNvSpPr>
            <p:nvPr/>
          </p:nvSpPr>
          <p:spPr bwMode="auto">
            <a:xfrm>
              <a:off x="3024" y="3020"/>
              <a:ext cx="230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s3 ← 1</a:t>
              </a:r>
              <a:endParaRPr lang="zh-CN" altLang="en-US" sz="2000"/>
            </a:p>
          </p:txBody>
        </p:sp>
        <p:sp>
          <p:nvSpPr>
            <p:cNvPr id="2067" name="Rectangle 47"/>
            <p:cNvSpPr>
              <a:spLocks noChangeArrowheads="1"/>
            </p:cNvSpPr>
            <p:nvPr/>
          </p:nvSpPr>
          <p:spPr bwMode="auto">
            <a:xfrm>
              <a:off x="3024" y="3321"/>
              <a:ext cx="2304" cy="60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pPr>
              <a:r>
                <a:rPr kumimoji="1" lang="en-US" altLang="zh-CN" sz="2000"/>
                <a:t>  for ( i=1; i&lt;=n-m;  i=i+1)</a:t>
              </a:r>
              <a:endParaRPr lang="zh-CN" altLang="en-US" sz="2000"/>
            </a:p>
          </p:txBody>
        </p:sp>
        <p:sp>
          <p:nvSpPr>
            <p:cNvPr id="2068" name="Rectangle 48"/>
            <p:cNvSpPr>
              <a:spLocks noChangeArrowheads="1"/>
            </p:cNvSpPr>
            <p:nvPr/>
          </p:nvSpPr>
          <p:spPr bwMode="auto">
            <a:xfrm>
              <a:off x="3264" y="3622"/>
              <a:ext cx="206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s3 ← s3*i</a:t>
              </a:r>
              <a:endParaRPr kumimoji="1" lang="zh-CN" altLang="en-US" sz="2000"/>
            </a:p>
          </p:txBody>
        </p:sp>
      </p:grpSp>
      <p:sp>
        <p:nvSpPr>
          <p:cNvPr id="202801" name="Rectangle 49"/>
          <p:cNvSpPr>
            <a:spLocks noChangeArrowheads="1"/>
          </p:cNvSpPr>
          <p:nvPr/>
        </p:nvSpPr>
        <p:spPr bwMode="auto">
          <a:xfrm>
            <a:off x="4800600" y="6227763"/>
            <a:ext cx="3657600" cy="4778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输出</a:t>
            </a:r>
            <a:r>
              <a:rPr kumimoji="1" lang="en-US" altLang="zh-CN" sz="2000"/>
              <a:t>s1/(s2*s3)</a:t>
            </a:r>
            <a:endParaRPr kumimoji="1" lang="zh-CN" altLang="en-US" sz="2000"/>
          </a:p>
        </p:txBody>
      </p:sp>
      <p:sp>
        <p:nvSpPr>
          <p:cNvPr id="202805" name="Rectangle 53"/>
          <p:cNvSpPr>
            <a:spLocks noChangeArrowheads="1"/>
          </p:cNvSpPr>
          <p:nvPr/>
        </p:nvSpPr>
        <p:spPr bwMode="auto">
          <a:xfrm>
            <a:off x="381000" y="4038600"/>
            <a:ext cx="350520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40000"/>
              </a:lnSpc>
            </a:pPr>
            <a:r>
              <a:rPr lang="zh-CN" altLang="en-US">
                <a:ea typeface="仿宋_GB2312" pitchFamily="49" charset="-122"/>
              </a:rPr>
              <a:t>设用</a:t>
            </a:r>
            <a:r>
              <a:rPr lang="en-US" altLang="zh-CN">
                <a:ea typeface="仿宋_GB2312" pitchFamily="49" charset="-122"/>
              </a:rPr>
              <a:t>s1、s2、s3</a:t>
            </a:r>
            <a:r>
              <a:rPr lang="zh-CN" altLang="en-US">
                <a:ea typeface="仿宋_GB2312" pitchFamily="49" charset="-122"/>
              </a:rPr>
              <a:t>分别存储</a:t>
            </a:r>
            <a:r>
              <a:rPr lang="en-US" altLang="zh-CN">
                <a:ea typeface="仿宋_GB2312" pitchFamily="49" charset="-122"/>
              </a:rPr>
              <a:t>n! 、m!</a:t>
            </a:r>
            <a:r>
              <a:rPr lang="zh-CN" altLang="en-US">
                <a:ea typeface="仿宋_GB2312" pitchFamily="49" charset="-122"/>
              </a:rPr>
              <a:t>和(</a:t>
            </a:r>
            <a:r>
              <a:rPr lang="en-US" altLang="zh-CN">
                <a:ea typeface="仿宋_GB2312" pitchFamily="49" charset="-122"/>
              </a:rPr>
              <a:t>n-m)!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2760"/>
                                        </p:tgtEl>
                                        <p:attrNameLst>
                                          <p:attrName>style.visibility</p:attrName>
                                        </p:attrNameLst>
                                      </p:cBhvr>
                                      <p:to>
                                        <p:strVal val="visible"/>
                                      </p:to>
                                    </p:set>
                                    <p:animEffect transition="in" filter="wipe(left)">
                                      <p:cBhvr>
                                        <p:cTn id="7" dur="500"/>
                                        <p:tgtEl>
                                          <p:spTgt spid="2027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2805"/>
                                        </p:tgtEl>
                                        <p:attrNameLst>
                                          <p:attrName>style.visibility</p:attrName>
                                        </p:attrNameLst>
                                      </p:cBhvr>
                                      <p:to>
                                        <p:strVal val="visible"/>
                                      </p:to>
                                    </p:set>
                                    <p:animEffect transition="in" filter="wipe(up)">
                                      <p:cBhvr>
                                        <p:cTn id="12" dur="500"/>
                                        <p:tgtEl>
                                          <p:spTgt spid="2028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2790"/>
                                        </p:tgtEl>
                                        <p:attrNameLst>
                                          <p:attrName>style.visibility</p:attrName>
                                        </p:attrNameLst>
                                      </p:cBhvr>
                                      <p:to>
                                        <p:strVal val="visible"/>
                                      </p:to>
                                    </p:set>
                                    <p:animEffect transition="in" filter="wipe(up)">
                                      <p:cBhvr>
                                        <p:cTn id="17" dur="500"/>
                                        <p:tgtEl>
                                          <p:spTgt spid="2027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02794"/>
                                        </p:tgtEl>
                                        <p:attrNameLst>
                                          <p:attrName>style.visibility</p:attrName>
                                        </p:attrNameLst>
                                      </p:cBhvr>
                                      <p:to>
                                        <p:strVal val="visible"/>
                                      </p:to>
                                    </p:set>
                                    <p:animEffect transition="in" filter="wipe(up)">
                                      <p:cBhvr>
                                        <p:cTn id="22" dur="500"/>
                                        <p:tgtEl>
                                          <p:spTgt spid="20279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2791"/>
                                        </p:tgtEl>
                                        <p:attrNameLst>
                                          <p:attrName>style.visibility</p:attrName>
                                        </p:attrNameLst>
                                      </p:cBhvr>
                                      <p:to>
                                        <p:strVal val="visible"/>
                                      </p:to>
                                    </p:set>
                                    <p:animEffect transition="in" filter="wipe(up)">
                                      <p:cBhvr>
                                        <p:cTn id="27" dur="500"/>
                                        <p:tgtEl>
                                          <p:spTgt spid="20279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02792"/>
                                        </p:tgtEl>
                                        <p:attrNameLst>
                                          <p:attrName>style.visibility</p:attrName>
                                        </p:attrNameLst>
                                      </p:cBhvr>
                                      <p:to>
                                        <p:strVal val="visible"/>
                                      </p:to>
                                    </p:set>
                                    <p:animEffect transition="in" filter="wipe(up)">
                                      <p:cBhvr>
                                        <p:cTn id="32" dur="500"/>
                                        <p:tgtEl>
                                          <p:spTgt spid="2027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02793"/>
                                        </p:tgtEl>
                                        <p:attrNameLst>
                                          <p:attrName>style.visibility</p:attrName>
                                        </p:attrNameLst>
                                      </p:cBhvr>
                                      <p:to>
                                        <p:strVal val="visible"/>
                                      </p:to>
                                    </p:set>
                                    <p:animEffect transition="in" filter="wipe(up)">
                                      <p:cBhvr>
                                        <p:cTn id="37" dur="500"/>
                                        <p:tgtEl>
                                          <p:spTgt spid="20279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up)">
                                      <p:cBhvr>
                                        <p:cTn id="42" dur="500"/>
                                        <p:tgtEl>
                                          <p:spTgt spid="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wipe(up)">
                                      <p:cBhvr>
                                        <p:cTn id="47" dur="500"/>
                                        <p:tgtEl>
                                          <p:spTgt spid="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202801"/>
                                        </p:tgtEl>
                                        <p:attrNameLst>
                                          <p:attrName>style.visibility</p:attrName>
                                        </p:attrNameLst>
                                      </p:cBhvr>
                                      <p:to>
                                        <p:strVal val="visible"/>
                                      </p:to>
                                    </p:set>
                                    <p:animEffect transition="in" filter="wipe(up)">
                                      <p:cBhvr>
                                        <p:cTn id="52" dur="500"/>
                                        <p:tgtEl>
                                          <p:spTgt spid="202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60" grpId="0" animBg="1" autoUpdateAnimBg="0"/>
      <p:bldP spid="202790" grpId="0" animBg="1"/>
      <p:bldP spid="202791" grpId="0" animBg="1" autoUpdateAnimBg="0"/>
      <p:bldP spid="202792" grpId="0" animBg="1" autoUpdateAnimBg="0"/>
      <p:bldP spid="202793" grpId="0" animBg="1" autoUpdateAnimBg="0"/>
      <p:bldP spid="202794" grpId="0" animBg="1" autoUpdateAnimBg="0"/>
      <p:bldP spid="202801" grpId="0" animBg="1" autoUpdateAnimBg="0"/>
      <p:bldP spid="202805"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3"/>
          <p:cNvSpPr>
            <a:spLocks noGrp="1"/>
          </p:cNvSpPr>
          <p:nvPr>
            <p:ph type="sldNum" sz="quarter" idx="10"/>
          </p:nvPr>
        </p:nvSpPr>
        <p:spPr/>
        <p:txBody>
          <a:bodyPr/>
          <a:lstStyle/>
          <a:p>
            <a:pPr>
              <a:defRPr/>
            </a:pPr>
            <a:r>
              <a:rPr lang="en-US" altLang="zh-CN"/>
              <a:t> - </a:t>
            </a:r>
            <a:fld id="{127DB266-88C0-4AA2-A251-7DACAE9B2E7F}" type="slidenum">
              <a:rPr lang="en-US" altLang="zh-CN"/>
              <a:pPr>
                <a:defRPr/>
              </a:pPr>
              <a:t>19</a:t>
            </a:fld>
            <a:r>
              <a:rPr lang="en-US" altLang="zh-CN"/>
              <a:t>-</a:t>
            </a:r>
          </a:p>
        </p:txBody>
      </p:sp>
      <p:sp>
        <p:nvSpPr>
          <p:cNvPr id="26627" name="Rectangle 2"/>
          <p:cNvSpPr>
            <a:spLocks noGrp="1" noChangeArrowheads="1"/>
          </p:cNvSpPr>
          <p:nvPr>
            <p:ph type="title"/>
          </p:nvPr>
        </p:nvSpPr>
        <p:spPr/>
        <p:txBody>
          <a:bodyPr/>
          <a:lstStyle/>
          <a:p>
            <a:pPr algn="l" eaLnBrk="1" hangingPunct="1"/>
            <a:r>
              <a:rPr lang="zh-CN" altLang="en-US" smtClean="0"/>
              <a:t>6.2.</a:t>
            </a:r>
            <a:r>
              <a:rPr lang="en-US" altLang="zh-CN" smtClean="0"/>
              <a:t>2    </a:t>
            </a:r>
            <a:r>
              <a:rPr lang="zh-CN" altLang="en-US" smtClean="0"/>
              <a:t>自定义函数</a:t>
            </a:r>
          </a:p>
        </p:txBody>
      </p:sp>
      <p:sp>
        <p:nvSpPr>
          <p:cNvPr id="26628" name="Rectangle 4"/>
          <p:cNvSpPr>
            <a:spLocks noChangeArrowheads="1"/>
          </p:cNvSpPr>
          <p:nvPr/>
        </p:nvSpPr>
        <p:spPr bwMode="auto">
          <a:xfrm>
            <a:off x="457200" y="1685925"/>
            <a:ext cx="3810000" cy="1133475"/>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40000"/>
              </a:lnSpc>
            </a:pPr>
            <a:r>
              <a:rPr lang="zh-CN" altLang="en-US">
                <a:ea typeface="仿宋_GB2312" pitchFamily="49" charset="-122"/>
              </a:rPr>
              <a:t>方法二：设计求阶乘的自定义函数，对其进行调用</a:t>
            </a:r>
          </a:p>
        </p:txBody>
      </p:sp>
      <p:sp>
        <p:nvSpPr>
          <p:cNvPr id="26629" name="Rectangle 5"/>
          <p:cNvSpPr>
            <a:spLocks noChangeArrowheads="1"/>
          </p:cNvSpPr>
          <p:nvPr/>
        </p:nvSpPr>
        <p:spPr bwMode="auto">
          <a:xfrm>
            <a:off x="381000" y="3124200"/>
            <a:ext cx="3505200"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40000"/>
              </a:lnSpc>
            </a:pPr>
            <a:r>
              <a:rPr lang="zh-CN" altLang="en-US">
                <a:ea typeface="仿宋_GB2312" pitchFamily="49" charset="-122"/>
              </a:rPr>
              <a:t>设函数</a:t>
            </a:r>
            <a:r>
              <a:rPr lang="en-US" altLang="zh-CN">
                <a:ea typeface="仿宋_GB2312" pitchFamily="49" charset="-122"/>
              </a:rPr>
              <a:t>fac(x)</a:t>
            </a:r>
            <a:r>
              <a:rPr lang="zh-CN" altLang="en-US">
                <a:ea typeface="仿宋_GB2312" pitchFamily="49" charset="-122"/>
              </a:rPr>
              <a:t>的功能是求阶乘，要求</a:t>
            </a:r>
            <a:r>
              <a:rPr lang="en-US" altLang="zh-CN">
                <a:ea typeface="仿宋_GB2312" pitchFamily="49" charset="-122"/>
              </a:rPr>
              <a:t>x</a:t>
            </a:r>
            <a:r>
              <a:rPr lang="zh-CN" altLang="en-US">
                <a:ea typeface="仿宋_GB2312" pitchFamily="49" charset="-122"/>
              </a:rPr>
              <a:t>是整数，</a:t>
            </a:r>
            <a:r>
              <a:rPr lang="en-US" altLang="zh-CN">
                <a:ea typeface="仿宋_GB2312" pitchFamily="49" charset="-122"/>
              </a:rPr>
              <a:t>x≥0；</a:t>
            </a:r>
            <a:r>
              <a:rPr lang="zh-CN" altLang="en-US">
                <a:ea typeface="仿宋_GB2312" pitchFamily="49" charset="-122"/>
              </a:rPr>
              <a:t>返回值为长整数</a:t>
            </a:r>
          </a:p>
          <a:p>
            <a:pPr eaLnBrk="1" hangingPunct="1">
              <a:lnSpc>
                <a:spcPct val="140000"/>
              </a:lnSpc>
            </a:pPr>
            <a:r>
              <a:rPr lang="zh-CN" altLang="en-US">
                <a:ea typeface="仿宋_GB2312" pitchFamily="49" charset="-122"/>
              </a:rPr>
              <a:t>其基本形式是：</a:t>
            </a:r>
          </a:p>
          <a:p>
            <a:pPr eaLnBrk="1" hangingPunct="1">
              <a:lnSpc>
                <a:spcPct val="140000"/>
              </a:lnSpc>
            </a:pPr>
            <a:r>
              <a:rPr lang="en-US" altLang="zh-CN">
                <a:ea typeface="仿宋_GB2312" pitchFamily="49" charset="-122"/>
              </a:rPr>
              <a:t>long   fac( int  x)</a:t>
            </a:r>
          </a:p>
        </p:txBody>
      </p:sp>
      <p:sp>
        <p:nvSpPr>
          <p:cNvPr id="296978" name="Rectangle 18"/>
          <p:cNvSpPr>
            <a:spLocks noChangeArrowheads="1"/>
          </p:cNvSpPr>
          <p:nvPr/>
        </p:nvSpPr>
        <p:spPr bwMode="auto">
          <a:xfrm>
            <a:off x="4876800" y="1752600"/>
            <a:ext cx="3276600" cy="2667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96979" name="Rectangle 19"/>
          <p:cNvSpPr>
            <a:spLocks noChangeArrowheads="1"/>
          </p:cNvSpPr>
          <p:nvPr/>
        </p:nvSpPr>
        <p:spPr bwMode="auto">
          <a:xfrm>
            <a:off x="4876800" y="1752600"/>
            <a:ext cx="32766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输入</a:t>
            </a:r>
            <a:r>
              <a:rPr lang="en-US" altLang="zh-CN"/>
              <a:t>n,m</a:t>
            </a:r>
          </a:p>
        </p:txBody>
      </p:sp>
      <p:sp>
        <p:nvSpPr>
          <p:cNvPr id="296980" name="Rectangle 20"/>
          <p:cNvSpPr>
            <a:spLocks noChangeArrowheads="1"/>
          </p:cNvSpPr>
          <p:nvPr/>
        </p:nvSpPr>
        <p:spPr bwMode="auto">
          <a:xfrm>
            <a:off x="4876800" y="2286000"/>
            <a:ext cx="32766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lang="en-US" altLang="zh-CN"/>
          </a:p>
        </p:txBody>
      </p:sp>
      <p:sp>
        <p:nvSpPr>
          <p:cNvPr id="296981" name="Rectangle 21"/>
          <p:cNvSpPr>
            <a:spLocks noChangeArrowheads="1"/>
          </p:cNvSpPr>
          <p:nvPr/>
        </p:nvSpPr>
        <p:spPr bwMode="auto">
          <a:xfrm>
            <a:off x="6424613" y="2286000"/>
            <a:ext cx="104298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fac(    )</a:t>
            </a:r>
            <a:endParaRPr lang="zh-CN" altLang="en-US"/>
          </a:p>
        </p:txBody>
      </p:sp>
      <p:sp>
        <p:nvSpPr>
          <p:cNvPr id="296982" name="Rectangle 22"/>
          <p:cNvSpPr>
            <a:spLocks noChangeArrowheads="1"/>
          </p:cNvSpPr>
          <p:nvPr/>
        </p:nvSpPr>
        <p:spPr bwMode="auto">
          <a:xfrm>
            <a:off x="6934200" y="2286000"/>
            <a:ext cx="3159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n</a:t>
            </a:r>
            <a:endParaRPr lang="zh-CN" altLang="en-US"/>
          </a:p>
        </p:txBody>
      </p:sp>
      <p:sp>
        <p:nvSpPr>
          <p:cNvPr id="296983" name="Rectangle 23"/>
          <p:cNvSpPr>
            <a:spLocks noChangeArrowheads="1"/>
          </p:cNvSpPr>
          <p:nvPr/>
        </p:nvSpPr>
        <p:spPr bwMode="auto">
          <a:xfrm>
            <a:off x="6049963" y="2286000"/>
            <a:ext cx="45243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a:t>
            </a:r>
            <a:endParaRPr lang="zh-CN" altLang="en-US"/>
          </a:p>
        </p:txBody>
      </p:sp>
      <p:sp>
        <p:nvSpPr>
          <p:cNvPr id="296984" name="Rectangle 24"/>
          <p:cNvSpPr>
            <a:spLocks noChangeArrowheads="1"/>
          </p:cNvSpPr>
          <p:nvPr/>
        </p:nvSpPr>
        <p:spPr bwMode="auto">
          <a:xfrm>
            <a:off x="5703888" y="2286000"/>
            <a:ext cx="4175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s1</a:t>
            </a:r>
            <a:endParaRPr lang="zh-CN" altLang="en-US"/>
          </a:p>
        </p:txBody>
      </p:sp>
      <p:sp>
        <p:nvSpPr>
          <p:cNvPr id="296985" name="Rectangle 25"/>
          <p:cNvSpPr>
            <a:spLocks noChangeArrowheads="1"/>
          </p:cNvSpPr>
          <p:nvPr/>
        </p:nvSpPr>
        <p:spPr bwMode="auto">
          <a:xfrm>
            <a:off x="4876800" y="2819400"/>
            <a:ext cx="32766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lang="en-US" altLang="zh-CN"/>
          </a:p>
        </p:txBody>
      </p:sp>
      <p:sp>
        <p:nvSpPr>
          <p:cNvPr id="296986" name="Rectangle 26"/>
          <p:cNvSpPr>
            <a:spLocks noChangeArrowheads="1"/>
          </p:cNvSpPr>
          <p:nvPr/>
        </p:nvSpPr>
        <p:spPr bwMode="auto">
          <a:xfrm>
            <a:off x="6424613" y="2819400"/>
            <a:ext cx="104298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fac(    )</a:t>
            </a:r>
            <a:endParaRPr lang="zh-CN" altLang="en-US"/>
          </a:p>
        </p:txBody>
      </p:sp>
      <p:sp>
        <p:nvSpPr>
          <p:cNvPr id="296987" name="Rectangle 27"/>
          <p:cNvSpPr>
            <a:spLocks noChangeArrowheads="1"/>
          </p:cNvSpPr>
          <p:nvPr/>
        </p:nvSpPr>
        <p:spPr bwMode="auto">
          <a:xfrm>
            <a:off x="6934200" y="2819400"/>
            <a:ext cx="4000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m</a:t>
            </a:r>
            <a:endParaRPr lang="zh-CN" altLang="en-US"/>
          </a:p>
        </p:txBody>
      </p:sp>
      <p:sp>
        <p:nvSpPr>
          <p:cNvPr id="296988" name="Rectangle 28"/>
          <p:cNvSpPr>
            <a:spLocks noChangeArrowheads="1"/>
          </p:cNvSpPr>
          <p:nvPr/>
        </p:nvSpPr>
        <p:spPr bwMode="auto">
          <a:xfrm>
            <a:off x="6049963" y="2819400"/>
            <a:ext cx="45243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a:t>
            </a:r>
            <a:endParaRPr lang="zh-CN" altLang="en-US"/>
          </a:p>
        </p:txBody>
      </p:sp>
      <p:sp>
        <p:nvSpPr>
          <p:cNvPr id="296989" name="Rectangle 29"/>
          <p:cNvSpPr>
            <a:spLocks noChangeArrowheads="1"/>
          </p:cNvSpPr>
          <p:nvPr/>
        </p:nvSpPr>
        <p:spPr bwMode="auto">
          <a:xfrm>
            <a:off x="5703888" y="2819400"/>
            <a:ext cx="4175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s2</a:t>
            </a:r>
            <a:endParaRPr lang="zh-CN" altLang="en-US"/>
          </a:p>
        </p:txBody>
      </p:sp>
      <p:sp>
        <p:nvSpPr>
          <p:cNvPr id="296990" name="Rectangle 30"/>
          <p:cNvSpPr>
            <a:spLocks noChangeArrowheads="1"/>
          </p:cNvSpPr>
          <p:nvPr/>
        </p:nvSpPr>
        <p:spPr bwMode="auto">
          <a:xfrm>
            <a:off x="4876800" y="3352800"/>
            <a:ext cx="32766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lang="en-US" altLang="zh-CN"/>
          </a:p>
        </p:txBody>
      </p:sp>
      <p:sp>
        <p:nvSpPr>
          <p:cNvPr id="296991" name="Rectangle 31"/>
          <p:cNvSpPr>
            <a:spLocks noChangeArrowheads="1"/>
          </p:cNvSpPr>
          <p:nvPr/>
        </p:nvSpPr>
        <p:spPr bwMode="auto">
          <a:xfrm>
            <a:off x="6424613" y="3352800"/>
            <a:ext cx="157638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fac(          )</a:t>
            </a:r>
            <a:endParaRPr lang="zh-CN" altLang="en-US"/>
          </a:p>
        </p:txBody>
      </p:sp>
      <p:sp>
        <p:nvSpPr>
          <p:cNvPr id="296992" name="Rectangle 32"/>
          <p:cNvSpPr>
            <a:spLocks noChangeArrowheads="1"/>
          </p:cNvSpPr>
          <p:nvPr/>
        </p:nvSpPr>
        <p:spPr bwMode="auto">
          <a:xfrm>
            <a:off x="7010400" y="3352800"/>
            <a:ext cx="6715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n-m</a:t>
            </a:r>
            <a:endParaRPr lang="zh-CN" altLang="en-US"/>
          </a:p>
        </p:txBody>
      </p:sp>
      <p:sp>
        <p:nvSpPr>
          <p:cNvPr id="296993" name="Rectangle 33"/>
          <p:cNvSpPr>
            <a:spLocks noChangeArrowheads="1"/>
          </p:cNvSpPr>
          <p:nvPr/>
        </p:nvSpPr>
        <p:spPr bwMode="auto">
          <a:xfrm>
            <a:off x="6049963" y="3352800"/>
            <a:ext cx="45243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a:t>
            </a:r>
            <a:endParaRPr lang="zh-CN" altLang="en-US"/>
          </a:p>
        </p:txBody>
      </p:sp>
      <p:sp>
        <p:nvSpPr>
          <p:cNvPr id="296994" name="Rectangle 34"/>
          <p:cNvSpPr>
            <a:spLocks noChangeArrowheads="1"/>
          </p:cNvSpPr>
          <p:nvPr/>
        </p:nvSpPr>
        <p:spPr bwMode="auto">
          <a:xfrm>
            <a:off x="5703888" y="3352800"/>
            <a:ext cx="4175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s3</a:t>
            </a:r>
            <a:endParaRPr lang="zh-CN" altLang="en-US"/>
          </a:p>
        </p:txBody>
      </p:sp>
      <p:sp>
        <p:nvSpPr>
          <p:cNvPr id="296995" name="Rectangle 35"/>
          <p:cNvSpPr>
            <a:spLocks noChangeArrowheads="1"/>
          </p:cNvSpPr>
          <p:nvPr/>
        </p:nvSpPr>
        <p:spPr bwMode="auto">
          <a:xfrm>
            <a:off x="4876800" y="3886200"/>
            <a:ext cx="32766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输出</a:t>
            </a:r>
            <a:r>
              <a:rPr kumimoji="1" lang="en-US" altLang="zh-CN" sz="2000"/>
              <a:t>s1/(s2*s3)</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6978"/>
                                        </p:tgtEl>
                                        <p:attrNameLst>
                                          <p:attrName>style.visibility</p:attrName>
                                        </p:attrNameLst>
                                      </p:cBhvr>
                                      <p:to>
                                        <p:strVal val="visible"/>
                                      </p:to>
                                    </p:set>
                                    <p:animEffect transition="in" filter="wipe(up)">
                                      <p:cBhvr>
                                        <p:cTn id="7" dur="500"/>
                                        <p:tgtEl>
                                          <p:spTgt spid="2969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96979"/>
                                        </p:tgtEl>
                                        <p:attrNameLst>
                                          <p:attrName>style.visibility</p:attrName>
                                        </p:attrNameLst>
                                      </p:cBhvr>
                                      <p:to>
                                        <p:strVal val="visible"/>
                                      </p:to>
                                    </p:set>
                                    <p:animEffect transition="in" filter="wipe(up)">
                                      <p:cBhvr>
                                        <p:cTn id="12" dur="500"/>
                                        <p:tgtEl>
                                          <p:spTgt spid="2969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6980"/>
                                        </p:tgtEl>
                                        <p:attrNameLst>
                                          <p:attrName>style.visibility</p:attrName>
                                        </p:attrNameLst>
                                      </p:cBhvr>
                                      <p:to>
                                        <p:strVal val="visible"/>
                                      </p:to>
                                    </p:set>
                                    <p:animEffect transition="in" filter="wipe(left)">
                                      <p:cBhvr>
                                        <p:cTn id="17" dur="500"/>
                                        <p:tgtEl>
                                          <p:spTgt spid="29698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6981"/>
                                        </p:tgtEl>
                                        <p:attrNameLst>
                                          <p:attrName>style.visibility</p:attrName>
                                        </p:attrNameLst>
                                      </p:cBhvr>
                                      <p:to>
                                        <p:strVal val="visible"/>
                                      </p:to>
                                    </p:set>
                                    <p:animEffect transition="in" filter="wipe(left)">
                                      <p:cBhvr>
                                        <p:cTn id="22" dur="500"/>
                                        <p:tgtEl>
                                          <p:spTgt spid="29698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6982"/>
                                        </p:tgtEl>
                                        <p:attrNameLst>
                                          <p:attrName>style.visibility</p:attrName>
                                        </p:attrNameLst>
                                      </p:cBhvr>
                                      <p:to>
                                        <p:strVal val="visible"/>
                                      </p:to>
                                    </p:set>
                                    <p:animEffect transition="in" filter="wipe(left)">
                                      <p:cBhvr>
                                        <p:cTn id="27" dur="500"/>
                                        <p:tgtEl>
                                          <p:spTgt spid="29698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296983"/>
                                        </p:tgtEl>
                                        <p:attrNameLst>
                                          <p:attrName>style.visibility</p:attrName>
                                        </p:attrNameLst>
                                      </p:cBhvr>
                                      <p:to>
                                        <p:strVal val="visible"/>
                                      </p:to>
                                    </p:set>
                                    <p:animEffect transition="in" filter="wipe(right)">
                                      <p:cBhvr>
                                        <p:cTn id="32" dur="500"/>
                                        <p:tgtEl>
                                          <p:spTgt spid="29698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6984"/>
                                        </p:tgtEl>
                                        <p:attrNameLst>
                                          <p:attrName>style.visibility</p:attrName>
                                        </p:attrNameLst>
                                      </p:cBhvr>
                                      <p:to>
                                        <p:strVal val="visible"/>
                                      </p:to>
                                    </p:set>
                                    <p:animEffect transition="in" filter="wipe(left)">
                                      <p:cBhvr>
                                        <p:cTn id="37" dur="500"/>
                                        <p:tgtEl>
                                          <p:spTgt spid="29698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96985"/>
                                        </p:tgtEl>
                                        <p:attrNameLst>
                                          <p:attrName>style.visibility</p:attrName>
                                        </p:attrNameLst>
                                      </p:cBhvr>
                                      <p:to>
                                        <p:strVal val="visible"/>
                                      </p:to>
                                    </p:set>
                                    <p:animEffect transition="in" filter="wipe(left)">
                                      <p:cBhvr>
                                        <p:cTn id="42" dur="500"/>
                                        <p:tgtEl>
                                          <p:spTgt spid="29698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96986"/>
                                        </p:tgtEl>
                                        <p:attrNameLst>
                                          <p:attrName>style.visibility</p:attrName>
                                        </p:attrNameLst>
                                      </p:cBhvr>
                                      <p:to>
                                        <p:strVal val="visible"/>
                                      </p:to>
                                    </p:set>
                                    <p:animEffect transition="in" filter="wipe(left)">
                                      <p:cBhvr>
                                        <p:cTn id="47" dur="500"/>
                                        <p:tgtEl>
                                          <p:spTgt spid="29698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96987"/>
                                        </p:tgtEl>
                                        <p:attrNameLst>
                                          <p:attrName>style.visibility</p:attrName>
                                        </p:attrNameLst>
                                      </p:cBhvr>
                                      <p:to>
                                        <p:strVal val="visible"/>
                                      </p:to>
                                    </p:set>
                                    <p:animEffect transition="in" filter="wipe(left)">
                                      <p:cBhvr>
                                        <p:cTn id="52" dur="500"/>
                                        <p:tgtEl>
                                          <p:spTgt spid="29698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2" fill="hold" grpId="0" nodeType="clickEffect">
                                  <p:stCondLst>
                                    <p:cond delay="0"/>
                                  </p:stCondLst>
                                  <p:childTnLst>
                                    <p:set>
                                      <p:cBhvr>
                                        <p:cTn id="56" dur="1" fill="hold">
                                          <p:stCondLst>
                                            <p:cond delay="0"/>
                                          </p:stCondLst>
                                        </p:cTn>
                                        <p:tgtEl>
                                          <p:spTgt spid="296988"/>
                                        </p:tgtEl>
                                        <p:attrNameLst>
                                          <p:attrName>style.visibility</p:attrName>
                                        </p:attrNameLst>
                                      </p:cBhvr>
                                      <p:to>
                                        <p:strVal val="visible"/>
                                      </p:to>
                                    </p:set>
                                    <p:animEffect transition="in" filter="wipe(right)">
                                      <p:cBhvr>
                                        <p:cTn id="57" dur="500"/>
                                        <p:tgtEl>
                                          <p:spTgt spid="29698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96989"/>
                                        </p:tgtEl>
                                        <p:attrNameLst>
                                          <p:attrName>style.visibility</p:attrName>
                                        </p:attrNameLst>
                                      </p:cBhvr>
                                      <p:to>
                                        <p:strVal val="visible"/>
                                      </p:to>
                                    </p:set>
                                    <p:animEffect transition="in" filter="wipe(left)">
                                      <p:cBhvr>
                                        <p:cTn id="62" dur="500"/>
                                        <p:tgtEl>
                                          <p:spTgt spid="29698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96990"/>
                                        </p:tgtEl>
                                        <p:attrNameLst>
                                          <p:attrName>style.visibility</p:attrName>
                                        </p:attrNameLst>
                                      </p:cBhvr>
                                      <p:to>
                                        <p:strVal val="visible"/>
                                      </p:to>
                                    </p:set>
                                    <p:animEffect transition="in" filter="wipe(left)">
                                      <p:cBhvr>
                                        <p:cTn id="67" dur="500"/>
                                        <p:tgtEl>
                                          <p:spTgt spid="29699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96991"/>
                                        </p:tgtEl>
                                        <p:attrNameLst>
                                          <p:attrName>style.visibility</p:attrName>
                                        </p:attrNameLst>
                                      </p:cBhvr>
                                      <p:to>
                                        <p:strVal val="visible"/>
                                      </p:to>
                                    </p:set>
                                    <p:animEffect transition="in" filter="wipe(left)">
                                      <p:cBhvr>
                                        <p:cTn id="72" dur="500"/>
                                        <p:tgtEl>
                                          <p:spTgt spid="296991"/>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96992"/>
                                        </p:tgtEl>
                                        <p:attrNameLst>
                                          <p:attrName>style.visibility</p:attrName>
                                        </p:attrNameLst>
                                      </p:cBhvr>
                                      <p:to>
                                        <p:strVal val="visible"/>
                                      </p:to>
                                    </p:set>
                                    <p:animEffect transition="in" filter="wipe(left)">
                                      <p:cBhvr>
                                        <p:cTn id="77" dur="500"/>
                                        <p:tgtEl>
                                          <p:spTgt spid="29699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2" fill="hold" grpId="0" nodeType="clickEffect">
                                  <p:stCondLst>
                                    <p:cond delay="0"/>
                                  </p:stCondLst>
                                  <p:childTnLst>
                                    <p:set>
                                      <p:cBhvr>
                                        <p:cTn id="81" dur="1" fill="hold">
                                          <p:stCondLst>
                                            <p:cond delay="0"/>
                                          </p:stCondLst>
                                        </p:cTn>
                                        <p:tgtEl>
                                          <p:spTgt spid="296993"/>
                                        </p:tgtEl>
                                        <p:attrNameLst>
                                          <p:attrName>style.visibility</p:attrName>
                                        </p:attrNameLst>
                                      </p:cBhvr>
                                      <p:to>
                                        <p:strVal val="visible"/>
                                      </p:to>
                                    </p:set>
                                    <p:animEffect transition="in" filter="wipe(right)">
                                      <p:cBhvr>
                                        <p:cTn id="82" dur="500"/>
                                        <p:tgtEl>
                                          <p:spTgt spid="296993"/>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296994"/>
                                        </p:tgtEl>
                                        <p:attrNameLst>
                                          <p:attrName>style.visibility</p:attrName>
                                        </p:attrNameLst>
                                      </p:cBhvr>
                                      <p:to>
                                        <p:strVal val="visible"/>
                                      </p:to>
                                    </p:set>
                                    <p:animEffect transition="in" filter="wipe(left)">
                                      <p:cBhvr>
                                        <p:cTn id="87" dur="500"/>
                                        <p:tgtEl>
                                          <p:spTgt spid="296994"/>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296995"/>
                                        </p:tgtEl>
                                        <p:attrNameLst>
                                          <p:attrName>style.visibility</p:attrName>
                                        </p:attrNameLst>
                                      </p:cBhvr>
                                      <p:to>
                                        <p:strVal val="visible"/>
                                      </p:to>
                                    </p:set>
                                    <p:animEffect transition="in" filter="wipe(up)">
                                      <p:cBhvr>
                                        <p:cTn id="92" dur="500"/>
                                        <p:tgtEl>
                                          <p:spTgt spid="2969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8" grpId="0" animBg="1"/>
      <p:bldP spid="296979" grpId="0" animBg="1" autoUpdateAnimBg="0"/>
      <p:bldP spid="296980" grpId="0" animBg="1" autoUpdateAnimBg="0"/>
      <p:bldP spid="296981" grpId="0" autoUpdateAnimBg="0"/>
      <p:bldP spid="296982" grpId="0" autoUpdateAnimBg="0"/>
      <p:bldP spid="296983" grpId="0" autoUpdateAnimBg="0"/>
      <p:bldP spid="296984" grpId="0" autoUpdateAnimBg="0"/>
      <p:bldP spid="296985" grpId="0" animBg="1" autoUpdateAnimBg="0"/>
      <p:bldP spid="296986" grpId="0" autoUpdateAnimBg="0"/>
      <p:bldP spid="296987" grpId="0" autoUpdateAnimBg="0"/>
      <p:bldP spid="296988" grpId="0" autoUpdateAnimBg="0"/>
      <p:bldP spid="296989" grpId="0" autoUpdateAnimBg="0"/>
      <p:bldP spid="296990" grpId="0" animBg="1" autoUpdateAnimBg="0"/>
      <p:bldP spid="296991" grpId="0" autoUpdateAnimBg="0"/>
      <p:bldP spid="296992" grpId="0" autoUpdateAnimBg="0"/>
      <p:bldP spid="296993" grpId="0" autoUpdateAnimBg="0"/>
      <p:bldP spid="296994" grpId="0" autoUpdateAnimBg="0"/>
      <p:bldP spid="296995"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E8DB7096-1E3A-4E7C-BA52-49ECF939F7F4}" type="slidenum">
              <a:rPr lang="en-US" altLang="zh-CN"/>
              <a:pPr>
                <a:defRPr/>
              </a:pPr>
              <a:t>2</a:t>
            </a:fld>
            <a:r>
              <a:rPr lang="en-US" altLang="zh-CN"/>
              <a:t>-</a:t>
            </a:r>
          </a:p>
        </p:txBody>
      </p:sp>
      <p:sp>
        <p:nvSpPr>
          <p:cNvPr id="11267" name="Rectangle 2"/>
          <p:cNvSpPr>
            <a:spLocks noGrp="1" noChangeArrowheads="1"/>
          </p:cNvSpPr>
          <p:nvPr>
            <p:ph type="title"/>
          </p:nvPr>
        </p:nvSpPr>
        <p:spPr/>
        <p:txBody>
          <a:bodyPr/>
          <a:lstStyle/>
          <a:p>
            <a:pPr eaLnBrk="1" hangingPunct="1"/>
            <a:r>
              <a:rPr lang="en-US" altLang="zh-CN" dirty="0" smtClean="0">
                <a:solidFill>
                  <a:schemeClr val="accent6">
                    <a:lumMod val="75000"/>
                  </a:schemeClr>
                </a:solidFill>
              </a:rPr>
              <a:t>第6</a:t>
            </a:r>
            <a:r>
              <a:rPr lang="zh-CN" altLang="en-US" dirty="0" smtClean="0">
                <a:solidFill>
                  <a:schemeClr val="accent6">
                    <a:lumMod val="75000"/>
                  </a:schemeClr>
                </a:solidFill>
              </a:rPr>
              <a:t>章  模块化和</a:t>
            </a:r>
            <a:r>
              <a:rPr lang="en-US" altLang="zh-CN" dirty="0" smtClean="0">
                <a:solidFill>
                  <a:schemeClr val="accent6">
                    <a:lumMod val="75000"/>
                  </a:schemeClr>
                </a:solidFill>
              </a:rPr>
              <a:t>C</a:t>
            </a:r>
            <a:r>
              <a:rPr lang="zh-CN" altLang="en-US" dirty="0" smtClean="0">
                <a:solidFill>
                  <a:schemeClr val="accent6">
                    <a:lumMod val="75000"/>
                  </a:schemeClr>
                </a:solidFill>
              </a:rPr>
              <a:t>语言的函数</a:t>
            </a:r>
            <a:endParaRPr lang="en-US" altLang="zh-CN" dirty="0" smtClean="0">
              <a:solidFill>
                <a:schemeClr val="accent6">
                  <a:lumMod val="75000"/>
                </a:schemeClr>
              </a:solidFill>
            </a:endParaRPr>
          </a:p>
        </p:txBody>
      </p:sp>
      <p:sp>
        <p:nvSpPr>
          <p:cNvPr id="11268" name="Rectangle 3"/>
          <p:cNvSpPr>
            <a:spLocks noGrp="1" noChangeArrowheads="1"/>
          </p:cNvSpPr>
          <p:nvPr>
            <p:ph type="body" idx="1"/>
          </p:nvPr>
        </p:nvSpPr>
        <p:spPr>
          <a:xfrm>
            <a:off x="381000" y="1524000"/>
            <a:ext cx="8424863" cy="4343400"/>
          </a:xfrm>
        </p:spPr>
        <p:txBody>
          <a:bodyPr/>
          <a:lstStyle/>
          <a:p>
            <a:pPr eaLnBrk="1" hangingPunct="1"/>
            <a:r>
              <a:rPr lang="zh-CN" altLang="en-US" sz="2800" smtClean="0">
                <a:latin typeface="仿宋_GB2312" pitchFamily="49" charset="-122"/>
              </a:rPr>
              <a:t>学习目标</a:t>
            </a:r>
          </a:p>
          <a:p>
            <a:pPr lvl="1" eaLnBrk="1" hangingPunct="1"/>
            <a:r>
              <a:rPr lang="zh-CN" altLang="en-US" sz="2400" smtClean="0">
                <a:latin typeface="仿宋_GB2312" pitchFamily="49" charset="-122"/>
              </a:rPr>
              <a:t>理解并掌握结构化程序设计的基本思想</a:t>
            </a:r>
          </a:p>
          <a:p>
            <a:pPr lvl="1" eaLnBrk="1" hangingPunct="1"/>
            <a:r>
              <a:rPr lang="zh-CN" altLang="en-US" sz="2400" smtClean="0">
                <a:latin typeface="仿宋_GB2312" pitchFamily="49" charset="-122"/>
              </a:rPr>
              <a:t>理解</a:t>
            </a:r>
            <a:r>
              <a:rPr lang="en-US" altLang="zh-CN" sz="2400" smtClean="0">
                <a:latin typeface="仿宋_GB2312" pitchFamily="49" charset="-122"/>
              </a:rPr>
              <a:t>C</a:t>
            </a:r>
            <a:r>
              <a:rPr lang="zh-CN" altLang="en-US" sz="2400" smtClean="0">
                <a:latin typeface="仿宋_GB2312" pitchFamily="49" charset="-122"/>
              </a:rPr>
              <a:t>语言函数的概念</a:t>
            </a:r>
          </a:p>
          <a:p>
            <a:pPr lvl="1" eaLnBrk="1" hangingPunct="1"/>
            <a:r>
              <a:rPr lang="zh-CN" altLang="en-US" sz="2400" smtClean="0">
                <a:latin typeface="仿宋_GB2312" pitchFamily="49" charset="-122"/>
              </a:rPr>
              <a:t>掌握</a:t>
            </a:r>
            <a:r>
              <a:rPr lang="en-US" altLang="zh-CN" sz="2400" smtClean="0">
                <a:latin typeface="仿宋_GB2312" pitchFamily="49" charset="-122"/>
              </a:rPr>
              <a:t>C</a:t>
            </a:r>
            <a:r>
              <a:rPr lang="zh-CN" altLang="en-US" sz="2400" smtClean="0">
                <a:latin typeface="仿宋_GB2312" pitchFamily="49" charset="-122"/>
              </a:rPr>
              <a:t>语言函数中参数和返回值的设计及使用</a:t>
            </a:r>
          </a:p>
          <a:p>
            <a:pPr lvl="1" eaLnBrk="1" hangingPunct="1">
              <a:buFont typeface="Times New Roman" pitchFamily="18" charset="0"/>
              <a:buNone/>
            </a:pPr>
            <a:endParaRPr lang="zh-CN" altLang="en-US" sz="2400" smtClean="0">
              <a:latin typeface="仿宋_GB2312" pitchFamily="49" charset="-122"/>
            </a:endParaRPr>
          </a:p>
          <a:p>
            <a:pPr lvl="1" eaLnBrk="1" hangingPunct="1"/>
            <a:endParaRPr lang="zh-CN" altLang="en-US" sz="2400" smtClean="0">
              <a:latin typeface="仿宋_GB2312" pitchFamily="49" charset="-122"/>
            </a:endParaRPr>
          </a:p>
          <a:p>
            <a:pPr lvl="1" eaLnBrk="1" hangingPunct="1"/>
            <a:endParaRPr lang="zh-CN" altLang="en-US" sz="2400" smtClean="0">
              <a:latin typeface="仿宋_GB2312" pitchFamily="49"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3"/>
          <p:cNvSpPr>
            <a:spLocks noGrp="1"/>
          </p:cNvSpPr>
          <p:nvPr>
            <p:ph type="sldNum" sz="quarter" idx="10"/>
          </p:nvPr>
        </p:nvSpPr>
        <p:spPr/>
        <p:txBody>
          <a:bodyPr/>
          <a:lstStyle/>
          <a:p>
            <a:pPr>
              <a:defRPr/>
            </a:pPr>
            <a:r>
              <a:rPr lang="en-US" altLang="zh-CN"/>
              <a:t> - </a:t>
            </a:r>
            <a:fld id="{4A70E349-CB9B-4507-AE7B-AF6B71CC1DEA}" type="slidenum">
              <a:rPr lang="en-US" altLang="zh-CN"/>
              <a:pPr>
                <a:defRPr/>
              </a:pPr>
              <a:t>20</a:t>
            </a:fld>
            <a:r>
              <a:rPr lang="en-US" altLang="zh-CN"/>
              <a:t>-</a:t>
            </a:r>
          </a:p>
        </p:txBody>
      </p:sp>
      <p:sp>
        <p:nvSpPr>
          <p:cNvPr id="27651" name="Rectangle 2"/>
          <p:cNvSpPr>
            <a:spLocks noGrp="1" noChangeArrowheads="1"/>
          </p:cNvSpPr>
          <p:nvPr>
            <p:ph type="title"/>
          </p:nvPr>
        </p:nvSpPr>
        <p:spPr/>
        <p:txBody>
          <a:bodyPr/>
          <a:lstStyle/>
          <a:p>
            <a:pPr algn="l" eaLnBrk="1" hangingPunct="1"/>
            <a:r>
              <a:rPr lang="zh-CN" altLang="en-US" smtClean="0"/>
              <a:t>6.2.</a:t>
            </a:r>
            <a:r>
              <a:rPr lang="en-US" altLang="zh-CN" smtClean="0"/>
              <a:t>2    </a:t>
            </a:r>
            <a:r>
              <a:rPr lang="zh-CN" altLang="en-US" smtClean="0"/>
              <a:t>自定义函数</a:t>
            </a:r>
          </a:p>
        </p:txBody>
      </p:sp>
      <p:grpSp>
        <p:nvGrpSpPr>
          <p:cNvPr id="27652" name="Group 39"/>
          <p:cNvGrpSpPr>
            <a:grpSpLocks/>
          </p:cNvGrpSpPr>
          <p:nvPr/>
        </p:nvGrpSpPr>
        <p:grpSpPr bwMode="auto">
          <a:xfrm>
            <a:off x="4953000" y="1447800"/>
            <a:ext cx="3276600" cy="2667000"/>
            <a:chOff x="3072" y="1056"/>
            <a:chExt cx="2064" cy="1680"/>
          </a:xfrm>
        </p:grpSpPr>
        <p:sp>
          <p:nvSpPr>
            <p:cNvPr id="27670" name="Rectangle 4"/>
            <p:cNvSpPr>
              <a:spLocks noChangeArrowheads="1"/>
            </p:cNvSpPr>
            <p:nvPr/>
          </p:nvSpPr>
          <p:spPr bwMode="auto">
            <a:xfrm>
              <a:off x="3072" y="1056"/>
              <a:ext cx="2064" cy="168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7671" name="Rectangle 5"/>
            <p:cNvSpPr>
              <a:spLocks noChangeArrowheads="1"/>
            </p:cNvSpPr>
            <p:nvPr/>
          </p:nvSpPr>
          <p:spPr bwMode="auto">
            <a:xfrm>
              <a:off x="3072" y="1056"/>
              <a:ext cx="2064" cy="3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输入</a:t>
              </a:r>
              <a:r>
                <a:rPr lang="en-US" altLang="zh-CN"/>
                <a:t>n,m</a:t>
              </a:r>
            </a:p>
          </p:txBody>
        </p:sp>
        <p:sp>
          <p:nvSpPr>
            <p:cNvPr id="27672" name="Rectangle 6"/>
            <p:cNvSpPr>
              <a:spLocks noChangeArrowheads="1"/>
            </p:cNvSpPr>
            <p:nvPr/>
          </p:nvSpPr>
          <p:spPr bwMode="auto">
            <a:xfrm>
              <a:off x="3072" y="1392"/>
              <a:ext cx="2064" cy="3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lang="en-US" altLang="zh-CN"/>
            </a:p>
          </p:txBody>
        </p:sp>
        <p:sp>
          <p:nvSpPr>
            <p:cNvPr id="27673" name="Rectangle 7"/>
            <p:cNvSpPr>
              <a:spLocks noChangeArrowheads="1"/>
            </p:cNvSpPr>
            <p:nvPr/>
          </p:nvSpPr>
          <p:spPr bwMode="auto">
            <a:xfrm>
              <a:off x="4047" y="1392"/>
              <a:ext cx="657"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fac(    )</a:t>
              </a:r>
              <a:endParaRPr lang="zh-CN" altLang="en-US"/>
            </a:p>
          </p:txBody>
        </p:sp>
        <p:sp>
          <p:nvSpPr>
            <p:cNvPr id="27674" name="Rectangle 8"/>
            <p:cNvSpPr>
              <a:spLocks noChangeArrowheads="1"/>
            </p:cNvSpPr>
            <p:nvPr/>
          </p:nvSpPr>
          <p:spPr bwMode="auto">
            <a:xfrm>
              <a:off x="4368" y="1392"/>
              <a:ext cx="199"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n</a:t>
              </a:r>
              <a:endParaRPr lang="zh-CN" altLang="en-US"/>
            </a:p>
          </p:txBody>
        </p:sp>
        <p:sp>
          <p:nvSpPr>
            <p:cNvPr id="27675" name="Rectangle 9"/>
            <p:cNvSpPr>
              <a:spLocks noChangeArrowheads="1"/>
            </p:cNvSpPr>
            <p:nvPr/>
          </p:nvSpPr>
          <p:spPr bwMode="auto">
            <a:xfrm>
              <a:off x="3811" y="1392"/>
              <a:ext cx="285"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a:t>
              </a:r>
              <a:endParaRPr lang="zh-CN" altLang="en-US"/>
            </a:p>
          </p:txBody>
        </p:sp>
        <p:sp>
          <p:nvSpPr>
            <p:cNvPr id="27676" name="Rectangle 10"/>
            <p:cNvSpPr>
              <a:spLocks noChangeArrowheads="1"/>
            </p:cNvSpPr>
            <p:nvPr/>
          </p:nvSpPr>
          <p:spPr bwMode="auto">
            <a:xfrm>
              <a:off x="3593" y="1392"/>
              <a:ext cx="263"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s1</a:t>
              </a:r>
              <a:endParaRPr lang="zh-CN" altLang="en-US"/>
            </a:p>
          </p:txBody>
        </p:sp>
        <p:sp>
          <p:nvSpPr>
            <p:cNvPr id="27677" name="Rectangle 11"/>
            <p:cNvSpPr>
              <a:spLocks noChangeArrowheads="1"/>
            </p:cNvSpPr>
            <p:nvPr/>
          </p:nvSpPr>
          <p:spPr bwMode="auto">
            <a:xfrm>
              <a:off x="3072" y="1728"/>
              <a:ext cx="2064" cy="3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lang="en-US" altLang="zh-CN"/>
            </a:p>
          </p:txBody>
        </p:sp>
        <p:sp>
          <p:nvSpPr>
            <p:cNvPr id="27678" name="Rectangle 12"/>
            <p:cNvSpPr>
              <a:spLocks noChangeArrowheads="1"/>
            </p:cNvSpPr>
            <p:nvPr/>
          </p:nvSpPr>
          <p:spPr bwMode="auto">
            <a:xfrm>
              <a:off x="4047" y="1728"/>
              <a:ext cx="657"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fac(    )</a:t>
              </a:r>
              <a:endParaRPr lang="zh-CN" altLang="en-US"/>
            </a:p>
          </p:txBody>
        </p:sp>
        <p:sp>
          <p:nvSpPr>
            <p:cNvPr id="27679" name="Rectangle 13"/>
            <p:cNvSpPr>
              <a:spLocks noChangeArrowheads="1"/>
            </p:cNvSpPr>
            <p:nvPr/>
          </p:nvSpPr>
          <p:spPr bwMode="auto">
            <a:xfrm>
              <a:off x="4368" y="1728"/>
              <a:ext cx="252"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m</a:t>
              </a:r>
              <a:endParaRPr lang="zh-CN" altLang="en-US"/>
            </a:p>
          </p:txBody>
        </p:sp>
        <p:sp>
          <p:nvSpPr>
            <p:cNvPr id="27680" name="Rectangle 14"/>
            <p:cNvSpPr>
              <a:spLocks noChangeArrowheads="1"/>
            </p:cNvSpPr>
            <p:nvPr/>
          </p:nvSpPr>
          <p:spPr bwMode="auto">
            <a:xfrm>
              <a:off x="3811" y="1728"/>
              <a:ext cx="285"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a:t>
              </a:r>
              <a:endParaRPr lang="zh-CN" altLang="en-US"/>
            </a:p>
          </p:txBody>
        </p:sp>
        <p:sp>
          <p:nvSpPr>
            <p:cNvPr id="27681" name="Rectangle 15"/>
            <p:cNvSpPr>
              <a:spLocks noChangeArrowheads="1"/>
            </p:cNvSpPr>
            <p:nvPr/>
          </p:nvSpPr>
          <p:spPr bwMode="auto">
            <a:xfrm>
              <a:off x="3593" y="1728"/>
              <a:ext cx="263"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s2</a:t>
              </a:r>
              <a:endParaRPr lang="zh-CN" altLang="en-US"/>
            </a:p>
          </p:txBody>
        </p:sp>
        <p:sp>
          <p:nvSpPr>
            <p:cNvPr id="27682" name="Rectangle 16"/>
            <p:cNvSpPr>
              <a:spLocks noChangeArrowheads="1"/>
            </p:cNvSpPr>
            <p:nvPr/>
          </p:nvSpPr>
          <p:spPr bwMode="auto">
            <a:xfrm>
              <a:off x="3072" y="2064"/>
              <a:ext cx="2064" cy="3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lang="en-US" altLang="zh-CN"/>
            </a:p>
          </p:txBody>
        </p:sp>
        <p:sp>
          <p:nvSpPr>
            <p:cNvPr id="27683" name="Rectangle 17"/>
            <p:cNvSpPr>
              <a:spLocks noChangeArrowheads="1"/>
            </p:cNvSpPr>
            <p:nvPr/>
          </p:nvSpPr>
          <p:spPr bwMode="auto">
            <a:xfrm>
              <a:off x="4047" y="2064"/>
              <a:ext cx="993"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fac(          )</a:t>
              </a:r>
              <a:endParaRPr lang="zh-CN" altLang="en-US"/>
            </a:p>
          </p:txBody>
        </p:sp>
        <p:sp>
          <p:nvSpPr>
            <p:cNvPr id="27684" name="Rectangle 18"/>
            <p:cNvSpPr>
              <a:spLocks noChangeArrowheads="1"/>
            </p:cNvSpPr>
            <p:nvPr/>
          </p:nvSpPr>
          <p:spPr bwMode="auto">
            <a:xfrm>
              <a:off x="4416" y="2064"/>
              <a:ext cx="423"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n-m</a:t>
              </a:r>
              <a:endParaRPr lang="zh-CN" altLang="en-US"/>
            </a:p>
          </p:txBody>
        </p:sp>
        <p:sp>
          <p:nvSpPr>
            <p:cNvPr id="27685" name="Rectangle 19"/>
            <p:cNvSpPr>
              <a:spLocks noChangeArrowheads="1"/>
            </p:cNvSpPr>
            <p:nvPr/>
          </p:nvSpPr>
          <p:spPr bwMode="auto">
            <a:xfrm>
              <a:off x="3811" y="2064"/>
              <a:ext cx="285"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a:t>
              </a:r>
              <a:endParaRPr lang="zh-CN" altLang="en-US"/>
            </a:p>
          </p:txBody>
        </p:sp>
        <p:sp>
          <p:nvSpPr>
            <p:cNvPr id="27686" name="Rectangle 20"/>
            <p:cNvSpPr>
              <a:spLocks noChangeArrowheads="1"/>
            </p:cNvSpPr>
            <p:nvPr/>
          </p:nvSpPr>
          <p:spPr bwMode="auto">
            <a:xfrm>
              <a:off x="3593" y="2064"/>
              <a:ext cx="263"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t>s3</a:t>
              </a:r>
              <a:endParaRPr lang="zh-CN" altLang="en-US"/>
            </a:p>
          </p:txBody>
        </p:sp>
        <p:sp>
          <p:nvSpPr>
            <p:cNvPr id="27687" name="Rectangle 21"/>
            <p:cNvSpPr>
              <a:spLocks noChangeArrowheads="1"/>
            </p:cNvSpPr>
            <p:nvPr/>
          </p:nvSpPr>
          <p:spPr bwMode="auto">
            <a:xfrm>
              <a:off x="3072" y="2400"/>
              <a:ext cx="2064" cy="3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输出</a:t>
              </a:r>
              <a:r>
                <a:rPr kumimoji="1" lang="en-US" altLang="zh-CN" sz="2000"/>
                <a:t>s1/(s2*s3)</a:t>
              </a:r>
              <a:endParaRPr lang="zh-CN" altLang="en-US"/>
            </a:p>
          </p:txBody>
        </p:sp>
      </p:grpSp>
      <p:sp>
        <p:nvSpPr>
          <p:cNvPr id="27653" name="Rectangle 22"/>
          <p:cNvSpPr>
            <a:spLocks noChangeArrowheads="1"/>
          </p:cNvSpPr>
          <p:nvPr/>
        </p:nvSpPr>
        <p:spPr bwMode="auto">
          <a:xfrm>
            <a:off x="4953000" y="5010150"/>
            <a:ext cx="32512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buClr>
                <a:srgbClr val="FF0066"/>
              </a:buClr>
              <a:buFont typeface="Wingdings" pitchFamily="2" charset="2"/>
              <a:buChar char="v"/>
            </a:pPr>
            <a:r>
              <a:rPr lang="zh-CN" altLang="en-US">
                <a:ea typeface="仿宋_GB2312" pitchFamily="49" charset="-122"/>
              </a:rPr>
              <a:t> 结构清晰，可读性好</a:t>
            </a:r>
          </a:p>
          <a:p>
            <a:pPr eaLnBrk="1" hangingPunct="1">
              <a:lnSpc>
                <a:spcPct val="110000"/>
              </a:lnSpc>
              <a:buClr>
                <a:srgbClr val="FF0066"/>
              </a:buClr>
              <a:buFont typeface="Wingdings" pitchFamily="2" charset="2"/>
              <a:buChar char="v"/>
            </a:pPr>
            <a:r>
              <a:rPr lang="zh-CN" altLang="en-US">
                <a:ea typeface="仿宋_GB2312" pitchFamily="49" charset="-122"/>
              </a:rPr>
              <a:t> 避免重复代码的书写</a:t>
            </a:r>
          </a:p>
        </p:txBody>
      </p:sp>
      <p:sp>
        <p:nvSpPr>
          <p:cNvPr id="27654" name="Rectangle 23"/>
          <p:cNvSpPr>
            <a:spLocks noChangeArrowheads="1"/>
          </p:cNvSpPr>
          <p:nvPr/>
        </p:nvSpPr>
        <p:spPr bwMode="auto">
          <a:xfrm>
            <a:off x="4941888" y="4419600"/>
            <a:ext cx="3516312"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ea typeface="仿宋_GB2312" pitchFamily="49" charset="-122"/>
              </a:rPr>
              <a:t>方法二与方法一的比较：</a:t>
            </a:r>
          </a:p>
        </p:txBody>
      </p:sp>
      <p:grpSp>
        <p:nvGrpSpPr>
          <p:cNvPr id="27655" name="Group 38"/>
          <p:cNvGrpSpPr>
            <a:grpSpLocks/>
          </p:cNvGrpSpPr>
          <p:nvPr/>
        </p:nvGrpSpPr>
        <p:grpSpPr bwMode="auto">
          <a:xfrm>
            <a:off x="762000" y="1447800"/>
            <a:ext cx="3657600" cy="5257800"/>
            <a:chOff x="480" y="912"/>
            <a:chExt cx="2304" cy="3312"/>
          </a:xfrm>
        </p:grpSpPr>
        <p:sp>
          <p:nvSpPr>
            <p:cNvPr id="27656" name="Rectangle 24"/>
            <p:cNvSpPr>
              <a:spLocks noChangeArrowheads="1"/>
            </p:cNvSpPr>
            <p:nvPr/>
          </p:nvSpPr>
          <p:spPr bwMode="auto">
            <a:xfrm>
              <a:off x="480" y="912"/>
              <a:ext cx="2304" cy="331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7657" name="Rectangle 25"/>
            <p:cNvSpPr>
              <a:spLocks noChangeArrowheads="1"/>
            </p:cNvSpPr>
            <p:nvPr/>
          </p:nvSpPr>
          <p:spPr bwMode="auto">
            <a:xfrm>
              <a:off x="480" y="1213"/>
              <a:ext cx="230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s1 ← 1</a:t>
              </a:r>
              <a:endParaRPr lang="zh-CN" altLang="en-US" sz="2000"/>
            </a:p>
          </p:txBody>
        </p:sp>
        <p:sp>
          <p:nvSpPr>
            <p:cNvPr id="27658" name="Rectangle 26"/>
            <p:cNvSpPr>
              <a:spLocks noChangeArrowheads="1"/>
            </p:cNvSpPr>
            <p:nvPr/>
          </p:nvSpPr>
          <p:spPr bwMode="auto">
            <a:xfrm>
              <a:off x="480" y="1514"/>
              <a:ext cx="2304" cy="60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pPr>
              <a:r>
                <a:rPr kumimoji="1" lang="en-US" altLang="zh-CN" sz="2000"/>
                <a:t>for ( i=1; i&lt;=n;  i=i+1)</a:t>
              </a:r>
              <a:endParaRPr lang="zh-CN" altLang="en-US" sz="2000"/>
            </a:p>
          </p:txBody>
        </p:sp>
        <p:sp>
          <p:nvSpPr>
            <p:cNvPr id="27659" name="Rectangle 27"/>
            <p:cNvSpPr>
              <a:spLocks noChangeArrowheads="1"/>
            </p:cNvSpPr>
            <p:nvPr/>
          </p:nvSpPr>
          <p:spPr bwMode="auto">
            <a:xfrm>
              <a:off x="720" y="1815"/>
              <a:ext cx="206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s1 ← s1*i</a:t>
              </a:r>
              <a:endParaRPr kumimoji="1" lang="zh-CN" altLang="en-US" sz="2000"/>
            </a:p>
          </p:txBody>
        </p:sp>
        <p:sp>
          <p:nvSpPr>
            <p:cNvPr id="27660" name="Rectangle 28"/>
            <p:cNvSpPr>
              <a:spLocks noChangeArrowheads="1"/>
            </p:cNvSpPr>
            <p:nvPr/>
          </p:nvSpPr>
          <p:spPr bwMode="auto">
            <a:xfrm>
              <a:off x="480" y="912"/>
              <a:ext cx="230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输入</a:t>
              </a:r>
              <a:r>
                <a:rPr kumimoji="1" lang="en-US" altLang="zh-CN" sz="2000"/>
                <a:t>n ，m</a:t>
              </a:r>
              <a:endParaRPr kumimoji="1" lang="zh-CN" altLang="en-US" sz="2000"/>
            </a:p>
          </p:txBody>
        </p:sp>
        <p:grpSp>
          <p:nvGrpSpPr>
            <p:cNvPr id="27661" name="Group 29"/>
            <p:cNvGrpSpPr>
              <a:grpSpLocks/>
            </p:cNvGrpSpPr>
            <p:nvPr/>
          </p:nvGrpSpPr>
          <p:grpSpPr bwMode="auto">
            <a:xfrm>
              <a:off x="480" y="2116"/>
              <a:ext cx="2304" cy="904"/>
              <a:chOff x="3024" y="2116"/>
              <a:chExt cx="2304" cy="904"/>
            </a:xfrm>
          </p:grpSpPr>
          <p:sp>
            <p:nvSpPr>
              <p:cNvPr id="27667" name="Rectangle 30"/>
              <p:cNvSpPr>
                <a:spLocks noChangeArrowheads="1"/>
              </p:cNvSpPr>
              <p:nvPr/>
            </p:nvSpPr>
            <p:spPr bwMode="auto">
              <a:xfrm>
                <a:off x="3024" y="2116"/>
                <a:ext cx="230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s2 ← 1</a:t>
                </a:r>
                <a:endParaRPr lang="zh-CN" altLang="en-US" sz="2000"/>
              </a:p>
            </p:txBody>
          </p:sp>
          <p:sp>
            <p:nvSpPr>
              <p:cNvPr id="27668" name="Rectangle 31"/>
              <p:cNvSpPr>
                <a:spLocks noChangeArrowheads="1"/>
              </p:cNvSpPr>
              <p:nvPr/>
            </p:nvSpPr>
            <p:spPr bwMode="auto">
              <a:xfrm>
                <a:off x="3024" y="2417"/>
                <a:ext cx="2304" cy="60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pPr>
                <a:r>
                  <a:rPr kumimoji="1" lang="en-US" altLang="zh-CN" sz="2000"/>
                  <a:t>for ( i=1; i&lt;=m;  i=i+1)</a:t>
                </a:r>
                <a:endParaRPr lang="zh-CN" altLang="en-US" sz="2000"/>
              </a:p>
            </p:txBody>
          </p:sp>
          <p:sp>
            <p:nvSpPr>
              <p:cNvPr id="27669" name="Rectangle 32"/>
              <p:cNvSpPr>
                <a:spLocks noChangeArrowheads="1"/>
              </p:cNvSpPr>
              <p:nvPr/>
            </p:nvSpPr>
            <p:spPr bwMode="auto">
              <a:xfrm>
                <a:off x="3264" y="2719"/>
                <a:ext cx="206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s2 ← s2*i</a:t>
                </a:r>
                <a:endParaRPr kumimoji="1" lang="zh-CN" altLang="en-US" sz="2000"/>
              </a:p>
            </p:txBody>
          </p:sp>
        </p:grpSp>
        <p:grpSp>
          <p:nvGrpSpPr>
            <p:cNvPr id="27662" name="Group 33"/>
            <p:cNvGrpSpPr>
              <a:grpSpLocks/>
            </p:cNvGrpSpPr>
            <p:nvPr/>
          </p:nvGrpSpPr>
          <p:grpSpPr bwMode="auto">
            <a:xfrm>
              <a:off x="480" y="3020"/>
              <a:ext cx="2304" cy="903"/>
              <a:chOff x="3024" y="3020"/>
              <a:chExt cx="2304" cy="903"/>
            </a:xfrm>
          </p:grpSpPr>
          <p:sp>
            <p:nvSpPr>
              <p:cNvPr id="27664" name="Rectangle 34"/>
              <p:cNvSpPr>
                <a:spLocks noChangeArrowheads="1"/>
              </p:cNvSpPr>
              <p:nvPr/>
            </p:nvSpPr>
            <p:spPr bwMode="auto">
              <a:xfrm>
                <a:off x="3024" y="3020"/>
                <a:ext cx="230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s3 ← 1</a:t>
                </a:r>
                <a:endParaRPr lang="zh-CN" altLang="en-US" sz="2000"/>
              </a:p>
            </p:txBody>
          </p:sp>
          <p:sp>
            <p:nvSpPr>
              <p:cNvPr id="27665" name="Rectangle 35"/>
              <p:cNvSpPr>
                <a:spLocks noChangeArrowheads="1"/>
              </p:cNvSpPr>
              <p:nvPr/>
            </p:nvSpPr>
            <p:spPr bwMode="auto">
              <a:xfrm>
                <a:off x="3024" y="3321"/>
                <a:ext cx="2304" cy="60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pPr>
                <a:r>
                  <a:rPr kumimoji="1" lang="en-US" altLang="zh-CN" sz="2000"/>
                  <a:t>for ( i=1; i&lt;=n-m;  i=i+1)</a:t>
                </a:r>
                <a:endParaRPr lang="zh-CN" altLang="en-US" sz="2000"/>
              </a:p>
            </p:txBody>
          </p:sp>
          <p:sp>
            <p:nvSpPr>
              <p:cNvPr id="27666" name="Rectangle 36"/>
              <p:cNvSpPr>
                <a:spLocks noChangeArrowheads="1"/>
              </p:cNvSpPr>
              <p:nvPr/>
            </p:nvSpPr>
            <p:spPr bwMode="auto">
              <a:xfrm>
                <a:off x="3264" y="3622"/>
                <a:ext cx="206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     s3 ← s3*i</a:t>
                </a:r>
                <a:endParaRPr kumimoji="1" lang="zh-CN" altLang="en-US" sz="2000"/>
              </a:p>
            </p:txBody>
          </p:sp>
        </p:grpSp>
        <p:sp>
          <p:nvSpPr>
            <p:cNvPr id="27663" name="Rectangle 37"/>
            <p:cNvSpPr>
              <a:spLocks noChangeArrowheads="1"/>
            </p:cNvSpPr>
            <p:nvPr/>
          </p:nvSpPr>
          <p:spPr bwMode="auto">
            <a:xfrm>
              <a:off x="480" y="3923"/>
              <a:ext cx="2304" cy="30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输出</a:t>
              </a:r>
              <a:r>
                <a:rPr kumimoji="1" lang="en-US" altLang="zh-CN" sz="2000"/>
                <a:t>s1/(s2*s3)</a:t>
              </a:r>
              <a:endParaRPr kumimoji="1" lang="zh-CN" altLang="en-US" sz="2000"/>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灯片编号占位符 3"/>
          <p:cNvSpPr>
            <a:spLocks noGrp="1"/>
          </p:cNvSpPr>
          <p:nvPr>
            <p:ph type="sldNum" sz="quarter" idx="10"/>
          </p:nvPr>
        </p:nvSpPr>
        <p:spPr/>
        <p:txBody>
          <a:bodyPr/>
          <a:lstStyle/>
          <a:p>
            <a:pPr>
              <a:defRPr/>
            </a:pPr>
            <a:r>
              <a:rPr lang="en-US" altLang="zh-CN"/>
              <a:t> - </a:t>
            </a:r>
            <a:fld id="{E8FA8DB3-ABE1-48F3-93CE-DBBDE6F0E2A3}" type="slidenum">
              <a:rPr lang="en-US" altLang="zh-CN"/>
              <a:pPr>
                <a:defRPr/>
              </a:pPr>
              <a:t>21</a:t>
            </a:fld>
            <a:r>
              <a:rPr lang="en-US" altLang="zh-CN"/>
              <a:t>-</a:t>
            </a:r>
          </a:p>
        </p:txBody>
      </p:sp>
      <p:graphicFrame>
        <p:nvGraphicFramePr>
          <p:cNvPr id="204828" name="Object 28"/>
          <p:cNvGraphicFramePr>
            <a:graphicFrameLocks noChangeAspect="1"/>
          </p:cNvGraphicFramePr>
          <p:nvPr/>
        </p:nvGraphicFramePr>
        <p:xfrm>
          <a:off x="5715000" y="2171700"/>
          <a:ext cx="3200400" cy="2400300"/>
        </p:xfrm>
        <a:graphic>
          <a:graphicData uri="http://schemas.openxmlformats.org/presentationml/2006/ole">
            <mc:AlternateContent xmlns:mc="http://schemas.openxmlformats.org/markup-compatibility/2006">
              <mc:Choice xmlns:v="urn:schemas-microsoft-com:vml" Requires="v">
                <p:oleObj spid="_x0000_s3107" name="位图图像" r:id="rId3" imgW="4571429" imgH="3428571" progId="Paint.Picture">
                  <p:embed/>
                </p:oleObj>
              </mc:Choice>
              <mc:Fallback>
                <p:oleObj name="位图图像" r:id="rId3" imgW="4571429" imgH="3428571" progId="Paint.Picture">
                  <p:embed/>
                  <p:pic>
                    <p:nvPicPr>
                      <p:cNvPr id="0" name="Object 2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2171700"/>
                        <a:ext cx="32004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7"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grpSp>
        <p:nvGrpSpPr>
          <p:cNvPr id="2" name="Group 3"/>
          <p:cNvGrpSpPr>
            <a:grpSpLocks/>
          </p:cNvGrpSpPr>
          <p:nvPr/>
        </p:nvGrpSpPr>
        <p:grpSpPr bwMode="auto">
          <a:xfrm>
            <a:off x="2743200" y="2819400"/>
            <a:ext cx="3124200" cy="609600"/>
            <a:chOff x="1584" y="1536"/>
            <a:chExt cx="1728" cy="384"/>
          </a:xfrm>
        </p:grpSpPr>
        <p:sp>
          <p:nvSpPr>
            <p:cNvPr id="3093" name="AutoShape 4"/>
            <p:cNvSpPr>
              <a:spLocks noChangeArrowheads="1"/>
            </p:cNvSpPr>
            <p:nvPr/>
          </p:nvSpPr>
          <p:spPr bwMode="auto">
            <a:xfrm>
              <a:off x="1584" y="1632"/>
              <a:ext cx="1728" cy="240"/>
            </a:xfrm>
            <a:prstGeom prst="rightArrow">
              <a:avLst>
                <a:gd name="adj1" fmla="val 50000"/>
                <a:gd name="adj2" fmla="val 180000"/>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094" name="Oval 5"/>
            <p:cNvSpPr>
              <a:spLocks noChangeArrowheads="1"/>
            </p:cNvSpPr>
            <p:nvPr/>
          </p:nvSpPr>
          <p:spPr bwMode="auto">
            <a:xfrm>
              <a:off x="1872" y="1536"/>
              <a:ext cx="768" cy="384"/>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a:ea typeface="仿宋_GB2312" pitchFamily="49" charset="-122"/>
                </a:rPr>
                <a:t>做投标书</a:t>
              </a:r>
            </a:p>
          </p:txBody>
        </p:sp>
      </p:grpSp>
      <p:sp>
        <p:nvSpPr>
          <p:cNvPr id="204806" name="AutoShape 6"/>
          <p:cNvSpPr>
            <a:spLocks noChangeArrowheads="1"/>
          </p:cNvSpPr>
          <p:nvPr/>
        </p:nvSpPr>
        <p:spPr bwMode="auto">
          <a:xfrm>
            <a:off x="3048000" y="2133600"/>
            <a:ext cx="990600" cy="533400"/>
          </a:xfrm>
          <a:prstGeom prst="octagon">
            <a:avLst>
              <a:gd name="adj" fmla="val 29287"/>
            </a:avLst>
          </a:prstGeom>
          <a:solidFill>
            <a:srgbClr val="8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a:solidFill>
                  <a:schemeClr val="bg1"/>
                </a:solidFill>
                <a:ea typeface="仿宋_GB2312" pitchFamily="49" charset="-122"/>
              </a:rPr>
              <a:t>文档1</a:t>
            </a:r>
          </a:p>
        </p:txBody>
      </p:sp>
      <p:sp>
        <p:nvSpPr>
          <p:cNvPr id="204807" name="AutoShape 7"/>
          <p:cNvSpPr>
            <a:spLocks noChangeArrowheads="1"/>
          </p:cNvSpPr>
          <p:nvPr/>
        </p:nvSpPr>
        <p:spPr bwMode="auto">
          <a:xfrm>
            <a:off x="4038600" y="2133600"/>
            <a:ext cx="990600" cy="533400"/>
          </a:xfrm>
          <a:prstGeom prst="octagon">
            <a:avLst>
              <a:gd name="adj" fmla="val 29287"/>
            </a:avLst>
          </a:prstGeom>
          <a:solidFill>
            <a:srgbClr val="8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a:solidFill>
                  <a:schemeClr val="bg1"/>
                </a:solidFill>
                <a:ea typeface="仿宋_GB2312" pitchFamily="49" charset="-122"/>
              </a:rPr>
              <a:t>文档2</a:t>
            </a:r>
          </a:p>
        </p:txBody>
      </p:sp>
      <p:grpSp>
        <p:nvGrpSpPr>
          <p:cNvPr id="3" name="Group 14"/>
          <p:cNvGrpSpPr>
            <a:grpSpLocks/>
          </p:cNvGrpSpPr>
          <p:nvPr/>
        </p:nvGrpSpPr>
        <p:grpSpPr bwMode="auto">
          <a:xfrm>
            <a:off x="2133600" y="3657600"/>
            <a:ext cx="3429000" cy="762000"/>
            <a:chOff x="1296" y="2256"/>
            <a:chExt cx="2160" cy="480"/>
          </a:xfrm>
        </p:grpSpPr>
        <p:sp>
          <p:nvSpPr>
            <p:cNvPr id="3091" name="AutoShape 15"/>
            <p:cNvSpPr>
              <a:spLocks noChangeArrowheads="1"/>
            </p:cNvSpPr>
            <p:nvPr/>
          </p:nvSpPr>
          <p:spPr bwMode="auto">
            <a:xfrm flipH="1">
              <a:off x="1296" y="2256"/>
              <a:ext cx="2160" cy="384"/>
            </a:xfrm>
            <a:prstGeom prst="curvedUpArrow">
              <a:avLst>
                <a:gd name="adj1" fmla="val 112500"/>
                <a:gd name="adj2" fmla="val 225000"/>
                <a:gd name="adj3" fmla="val 4375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092" name="Oval 16"/>
            <p:cNvSpPr>
              <a:spLocks noChangeArrowheads="1"/>
            </p:cNvSpPr>
            <p:nvPr/>
          </p:nvSpPr>
          <p:spPr bwMode="auto">
            <a:xfrm>
              <a:off x="2112" y="2400"/>
              <a:ext cx="816" cy="336"/>
            </a:xfrm>
            <a:prstGeom prst="ellipse">
              <a:avLst/>
            </a:pr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a:ea typeface="仿宋_GB2312" pitchFamily="49" charset="-122"/>
                </a:rPr>
                <a:t>标书</a:t>
              </a:r>
            </a:p>
          </p:txBody>
        </p:sp>
      </p:grpSp>
      <p:sp>
        <p:nvSpPr>
          <p:cNvPr id="204817" name="Text Box 17"/>
          <p:cNvSpPr txBox="1">
            <a:spLocks noChangeArrowheads="1"/>
          </p:cNvSpPr>
          <p:nvPr/>
        </p:nvSpPr>
        <p:spPr bwMode="auto">
          <a:xfrm>
            <a:off x="609600" y="6019800"/>
            <a:ext cx="6858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接口表示：  返回值    函数名（参数1，参数2）</a:t>
            </a:r>
          </a:p>
        </p:txBody>
      </p:sp>
      <p:sp>
        <p:nvSpPr>
          <p:cNvPr id="204818" name="AutoShape 18"/>
          <p:cNvSpPr>
            <a:spLocks/>
          </p:cNvSpPr>
          <p:nvPr/>
        </p:nvSpPr>
        <p:spPr bwMode="auto">
          <a:xfrm>
            <a:off x="4953000" y="1447800"/>
            <a:ext cx="914400" cy="457200"/>
          </a:xfrm>
          <a:prstGeom prst="borderCallout2">
            <a:avLst>
              <a:gd name="adj1" fmla="val 25000"/>
              <a:gd name="adj2" fmla="val -8333"/>
              <a:gd name="adj3" fmla="val 25000"/>
              <a:gd name="adj4" fmla="val -25523"/>
              <a:gd name="adj5" fmla="val 145833"/>
              <a:gd name="adj6" fmla="val -43403"/>
            </a:avLst>
          </a:prstGeom>
          <a:solidFill>
            <a:srgbClr val="FF0000"/>
          </a:solidFill>
          <a:ln w="9525">
            <a:solidFill>
              <a:schemeClr val="tx1"/>
            </a:solidFill>
            <a:miter lim="800000"/>
            <a:headEnd/>
            <a:tailEnd/>
          </a:ln>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rPr>
              <a:t>参数</a:t>
            </a:r>
          </a:p>
        </p:txBody>
      </p:sp>
      <p:sp>
        <p:nvSpPr>
          <p:cNvPr id="204819" name="AutoShape 19"/>
          <p:cNvSpPr>
            <a:spLocks/>
          </p:cNvSpPr>
          <p:nvPr/>
        </p:nvSpPr>
        <p:spPr bwMode="auto">
          <a:xfrm>
            <a:off x="4876800" y="4648200"/>
            <a:ext cx="1143000" cy="457200"/>
          </a:xfrm>
          <a:prstGeom prst="borderCallout2">
            <a:avLst>
              <a:gd name="adj1" fmla="val 25000"/>
              <a:gd name="adj2" fmla="val -6667"/>
              <a:gd name="adj3" fmla="val 25000"/>
              <a:gd name="adj4" fmla="val -32917"/>
              <a:gd name="adj5" fmla="val -44444"/>
              <a:gd name="adj6" fmla="val -60139"/>
            </a:avLst>
          </a:prstGeom>
          <a:solidFill>
            <a:srgbClr val="FF0000"/>
          </a:solidFill>
          <a:ln w="9525">
            <a:solidFill>
              <a:schemeClr val="tx1"/>
            </a:solidFill>
            <a:miter lim="800000"/>
            <a:headEnd/>
            <a:tailEnd/>
          </a:ln>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rPr>
              <a:t>返回值</a:t>
            </a:r>
          </a:p>
        </p:txBody>
      </p:sp>
      <p:sp>
        <p:nvSpPr>
          <p:cNvPr id="204820" name="AutoShape 20"/>
          <p:cNvSpPr>
            <a:spLocks/>
          </p:cNvSpPr>
          <p:nvPr/>
        </p:nvSpPr>
        <p:spPr bwMode="auto">
          <a:xfrm>
            <a:off x="6858000" y="1397000"/>
            <a:ext cx="1295400" cy="457200"/>
          </a:xfrm>
          <a:prstGeom prst="borderCallout2">
            <a:avLst>
              <a:gd name="adj1" fmla="val 25000"/>
              <a:gd name="adj2" fmla="val -5884"/>
              <a:gd name="adj3" fmla="val 25000"/>
              <a:gd name="adj4" fmla="val -48282"/>
              <a:gd name="adj5" fmla="val 332986"/>
              <a:gd name="adj6" fmla="val -128921"/>
            </a:avLst>
          </a:prstGeom>
          <a:solidFill>
            <a:srgbClr val="FF0000"/>
          </a:solidFill>
          <a:ln w="9525">
            <a:solidFill>
              <a:schemeClr val="tx1"/>
            </a:solidFill>
            <a:miter lim="800000"/>
            <a:headEnd/>
            <a:tailEnd/>
          </a:ln>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rPr>
              <a:t>函数名</a:t>
            </a:r>
          </a:p>
        </p:txBody>
      </p:sp>
      <p:sp>
        <p:nvSpPr>
          <p:cNvPr id="204821" name="Freeform 21"/>
          <p:cNvSpPr>
            <a:spLocks/>
          </p:cNvSpPr>
          <p:nvPr/>
        </p:nvSpPr>
        <p:spPr bwMode="auto">
          <a:xfrm>
            <a:off x="2365375" y="1911350"/>
            <a:ext cx="3643313" cy="2714625"/>
          </a:xfrm>
          <a:custGeom>
            <a:avLst/>
            <a:gdLst>
              <a:gd name="T0" fmla="*/ 2295 w 2295"/>
              <a:gd name="T1" fmla="*/ 1301 h 1710"/>
              <a:gd name="T2" fmla="*/ 2185 w 2295"/>
              <a:gd name="T3" fmla="*/ 1475 h 1710"/>
              <a:gd name="T4" fmla="*/ 2121 w 2295"/>
              <a:gd name="T5" fmla="*/ 1511 h 1710"/>
              <a:gd name="T6" fmla="*/ 2076 w 2295"/>
              <a:gd name="T7" fmla="*/ 1539 h 1710"/>
              <a:gd name="T8" fmla="*/ 2057 w 2295"/>
              <a:gd name="T9" fmla="*/ 1557 h 1710"/>
              <a:gd name="T10" fmla="*/ 2030 w 2295"/>
              <a:gd name="T11" fmla="*/ 1575 h 1710"/>
              <a:gd name="T12" fmla="*/ 1856 w 2295"/>
              <a:gd name="T13" fmla="*/ 1621 h 1710"/>
              <a:gd name="T14" fmla="*/ 1646 w 2295"/>
              <a:gd name="T15" fmla="*/ 1676 h 1710"/>
              <a:gd name="T16" fmla="*/ 1573 w 2295"/>
              <a:gd name="T17" fmla="*/ 1694 h 1710"/>
              <a:gd name="T18" fmla="*/ 1536 w 2295"/>
              <a:gd name="T19" fmla="*/ 1703 h 1710"/>
              <a:gd name="T20" fmla="*/ 659 w 2295"/>
              <a:gd name="T21" fmla="*/ 1649 h 1710"/>
              <a:gd name="T22" fmla="*/ 384 w 2295"/>
              <a:gd name="T23" fmla="*/ 1575 h 1710"/>
              <a:gd name="T24" fmla="*/ 302 w 2295"/>
              <a:gd name="T25" fmla="*/ 1548 h 1710"/>
              <a:gd name="T26" fmla="*/ 275 w 2295"/>
              <a:gd name="T27" fmla="*/ 1539 h 1710"/>
              <a:gd name="T28" fmla="*/ 201 w 2295"/>
              <a:gd name="T29" fmla="*/ 1502 h 1710"/>
              <a:gd name="T30" fmla="*/ 73 w 2295"/>
              <a:gd name="T31" fmla="*/ 1420 h 1710"/>
              <a:gd name="T32" fmla="*/ 46 w 2295"/>
              <a:gd name="T33" fmla="*/ 1374 h 1710"/>
              <a:gd name="T34" fmla="*/ 0 w 2295"/>
              <a:gd name="T35" fmla="*/ 1265 h 1710"/>
              <a:gd name="T36" fmla="*/ 64 w 2295"/>
              <a:gd name="T37" fmla="*/ 1201 h 1710"/>
              <a:gd name="T38" fmla="*/ 101 w 2295"/>
              <a:gd name="T39" fmla="*/ 1127 h 1710"/>
              <a:gd name="T40" fmla="*/ 147 w 2295"/>
              <a:gd name="T41" fmla="*/ 972 h 1710"/>
              <a:gd name="T42" fmla="*/ 156 w 2295"/>
              <a:gd name="T43" fmla="*/ 945 h 1710"/>
              <a:gd name="T44" fmla="*/ 174 w 2295"/>
              <a:gd name="T45" fmla="*/ 926 h 1710"/>
              <a:gd name="T46" fmla="*/ 211 w 2295"/>
              <a:gd name="T47" fmla="*/ 835 h 1710"/>
              <a:gd name="T48" fmla="*/ 229 w 2295"/>
              <a:gd name="T49" fmla="*/ 807 h 1710"/>
              <a:gd name="T50" fmla="*/ 247 w 2295"/>
              <a:gd name="T51" fmla="*/ 753 h 1710"/>
              <a:gd name="T52" fmla="*/ 201 w 2295"/>
              <a:gd name="T53" fmla="*/ 323 h 1710"/>
              <a:gd name="T54" fmla="*/ 329 w 2295"/>
              <a:gd name="T55" fmla="*/ 76 h 1710"/>
              <a:gd name="T56" fmla="*/ 796 w 2295"/>
              <a:gd name="T57" fmla="*/ 67 h 1710"/>
              <a:gd name="T58" fmla="*/ 1326 w 2295"/>
              <a:gd name="T59" fmla="*/ 58 h 1710"/>
              <a:gd name="T60" fmla="*/ 1683 w 2295"/>
              <a:gd name="T61" fmla="*/ 94 h 1710"/>
              <a:gd name="T62" fmla="*/ 1792 w 2295"/>
              <a:gd name="T63" fmla="*/ 103 h 1710"/>
              <a:gd name="T64" fmla="*/ 1847 w 2295"/>
              <a:gd name="T65" fmla="*/ 122 h 1710"/>
              <a:gd name="T66" fmla="*/ 1875 w 2295"/>
              <a:gd name="T67" fmla="*/ 131 h 1710"/>
              <a:gd name="T68" fmla="*/ 1929 w 2295"/>
              <a:gd name="T69" fmla="*/ 204 h 1710"/>
              <a:gd name="T70" fmla="*/ 1993 w 2295"/>
              <a:gd name="T71" fmla="*/ 497 h 1710"/>
              <a:gd name="T72" fmla="*/ 2003 w 2295"/>
              <a:gd name="T73" fmla="*/ 524 h 1710"/>
              <a:gd name="T74" fmla="*/ 2030 w 2295"/>
              <a:gd name="T75" fmla="*/ 542 h 1710"/>
              <a:gd name="T76" fmla="*/ 2048 w 2295"/>
              <a:gd name="T77" fmla="*/ 561 h 1710"/>
              <a:gd name="T78" fmla="*/ 2085 w 2295"/>
              <a:gd name="T79" fmla="*/ 615 h 1710"/>
              <a:gd name="T80" fmla="*/ 2195 w 2295"/>
              <a:gd name="T81" fmla="*/ 698 h 1710"/>
              <a:gd name="T82" fmla="*/ 2249 w 2295"/>
              <a:gd name="T83" fmla="*/ 780 h 1710"/>
              <a:gd name="T84" fmla="*/ 2259 w 2295"/>
              <a:gd name="T85" fmla="*/ 1146 h 1710"/>
              <a:gd name="T86" fmla="*/ 2286 w 2295"/>
              <a:gd name="T87" fmla="*/ 1274 h 1710"/>
              <a:gd name="T88" fmla="*/ 2295 w 2295"/>
              <a:gd name="T89" fmla="*/ 1301 h 171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95"/>
              <a:gd name="T136" fmla="*/ 0 h 1710"/>
              <a:gd name="T137" fmla="*/ 2295 w 2295"/>
              <a:gd name="T138" fmla="*/ 1710 h 171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95" h="1710">
                <a:moveTo>
                  <a:pt x="2295" y="1301"/>
                </a:moveTo>
                <a:cubicBezTo>
                  <a:pt x="2279" y="1399"/>
                  <a:pt x="2265" y="1426"/>
                  <a:pt x="2185" y="1475"/>
                </a:cubicBezTo>
                <a:cubicBezTo>
                  <a:pt x="2121" y="1514"/>
                  <a:pt x="2176" y="1493"/>
                  <a:pt x="2121" y="1511"/>
                </a:cubicBezTo>
                <a:cubicBezTo>
                  <a:pt x="2079" y="1555"/>
                  <a:pt x="2130" y="1507"/>
                  <a:pt x="2076" y="1539"/>
                </a:cubicBezTo>
                <a:cubicBezTo>
                  <a:pt x="2068" y="1543"/>
                  <a:pt x="2064" y="1552"/>
                  <a:pt x="2057" y="1557"/>
                </a:cubicBezTo>
                <a:cubicBezTo>
                  <a:pt x="2048" y="1564"/>
                  <a:pt x="2040" y="1570"/>
                  <a:pt x="2030" y="1575"/>
                </a:cubicBezTo>
                <a:cubicBezTo>
                  <a:pt x="1976" y="1603"/>
                  <a:pt x="1915" y="1613"/>
                  <a:pt x="1856" y="1621"/>
                </a:cubicBezTo>
                <a:cubicBezTo>
                  <a:pt x="1788" y="1644"/>
                  <a:pt x="1715" y="1657"/>
                  <a:pt x="1646" y="1676"/>
                </a:cubicBezTo>
                <a:cubicBezTo>
                  <a:pt x="1622" y="1683"/>
                  <a:pt x="1597" y="1688"/>
                  <a:pt x="1573" y="1694"/>
                </a:cubicBezTo>
                <a:cubicBezTo>
                  <a:pt x="1561" y="1697"/>
                  <a:pt x="1536" y="1703"/>
                  <a:pt x="1536" y="1703"/>
                </a:cubicBezTo>
                <a:cubicBezTo>
                  <a:pt x="934" y="1695"/>
                  <a:pt x="1022" y="1710"/>
                  <a:pt x="659" y="1649"/>
                </a:cubicBezTo>
                <a:cubicBezTo>
                  <a:pt x="585" y="1611"/>
                  <a:pt x="469" y="1603"/>
                  <a:pt x="384" y="1575"/>
                </a:cubicBezTo>
                <a:cubicBezTo>
                  <a:pt x="320" y="1554"/>
                  <a:pt x="347" y="1563"/>
                  <a:pt x="302" y="1548"/>
                </a:cubicBezTo>
                <a:cubicBezTo>
                  <a:pt x="293" y="1545"/>
                  <a:pt x="275" y="1539"/>
                  <a:pt x="275" y="1539"/>
                </a:cubicBezTo>
                <a:cubicBezTo>
                  <a:pt x="252" y="1517"/>
                  <a:pt x="231" y="1512"/>
                  <a:pt x="201" y="1502"/>
                </a:cubicBezTo>
                <a:cubicBezTo>
                  <a:pt x="158" y="1473"/>
                  <a:pt x="111" y="1456"/>
                  <a:pt x="73" y="1420"/>
                </a:cubicBezTo>
                <a:cubicBezTo>
                  <a:pt x="48" y="1345"/>
                  <a:pt x="83" y="1437"/>
                  <a:pt x="46" y="1374"/>
                </a:cubicBezTo>
                <a:cubicBezTo>
                  <a:pt x="27" y="1341"/>
                  <a:pt x="12" y="1302"/>
                  <a:pt x="0" y="1265"/>
                </a:cubicBezTo>
                <a:cubicBezTo>
                  <a:pt x="23" y="1242"/>
                  <a:pt x="36" y="1220"/>
                  <a:pt x="64" y="1201"/>
                </a:cubicBezTo>
                <a:cubicBezTo>
                  <a:pt x="74" y="1170"/>
                  <a:pt x="91" y="1158"/>
                  <a:pt x="101" y="1127"/>
                </a:cubicBezTo>
                <a:cubicBezTo>
                  <a:pt x="107" y="1054"/>
                  <a:pt x="90" y="1009"/>
                  <a:pt x="147" y="972"/>
                </a:cubicBezTo>
                <a:cubicBezTo>
                  <a:pt x="150" y="963"/>
                  <a:pt x="151" y="953"/>
                  <a:pt x="156" y="945"/>
                </a:cubicBezTo>
                <a:cubicBezTo>
                  <a:pt x="160" y="937"/>
                  <a:pt x="171" y="934"/>
                  <a:pt x="174" y="926"/>
                </a:cubicBezTo>
                <a:cubicBezTo>
                  <a:pt x="196" y="873"/>
                  <a:pt x="173" y="882"/>
                  <a:pt x="211" y="835"/>
                </a:cubicBezTo>
                <a:cubicBezTo>
                  <a:pt x="218" y="826"/>
                  <a:pt x="225" y="817"/>
                  <a:pt x="229" y="807"/>
                </a:cubicBezTo>
                <a:cubicBezTo>
                  <a:pt x="237" y="790"/>
                  <a:pt x="247" y="753"/>
                  <a:pt x="247" y="753"/>
                </a:cubicBezTo>
                <a:cubicBezTo>
                  <a:pt x="238" y="461"/>
                  <a:pt x="243" y="516"/>
                  <a:pt x="201" y="323"/>
                </a:cubicBezTo>
                <a:cubicBezTo>
                  <a:pt x="208" y="257"/>
                  <a:pt x="221" y="80"/>
                  <a:pt x="329" y="76"/>
                </a:cubicBezTo>
                <a:cubicBezTo>
                  <a:pt x="485" y="70"/>
                  <a:pt x="640" y="70"/>
                  <a:pt x="796" y="67"/>
                </a:cubicBezTo>
                <a:cubicBezTo>
                  <a:pt x="1002" y="0"/>
                  <a:pt x="832" y="49"/>
                  <a:pt x="1326" y="58"/>
                </a:cubicBezTo>
                <a:cubicBezTo>
                  <a:pt x="1453" y="100"/>
                  <a:pt x="1519" y="88"/>
                  <a:pt x="1683" y="94"/>
                </a:cubicBezTo>
                <a:cubicBezTo>
                  <a:pt x="1719" y="97"/>
                  <a:pt x="1756" y="97"/>
                  <a:pt x="1792" y="103"/>
                </a:cubicBezTo>
                <a:cubicBezTo>
                  <a:pt x="1811" y="106"/>
                  <a:pt x="1829" y="116"/>
                  <a:pt x="1847" y="122"/>
                </a:cubicBezTo>
                <a:cubicBezTo>
                  <a:pt x="1856" y="125"/>
                  <a:pt x="1875" y="131"/>
                  <a:pt x="1875" y="131"/>
                </a:cubicBezTo>
                <a:cubicBezTo>
                  <a:pt x="1907" y="152"/>
                  <a:pt x="1917" y="168"/>
                  <a:pt x="1929" y="204"/>
                </a:cubicBezTo>
                <a:cubicBezTo>
                  <a:pt x="1937" y="349"/>
                  <a:pt x="1925" y="393"/>
                  <a:pt x="1993" y="497"/>
                </a:cubicBezTo>
                <a:cubicBezTo>
                  <a:pt x="1998" y="505"/>
                  <a:pt x="1997" y="517"/>
                  <a:pt x="2003" y="524"/>
                </a:cubicBezTo>
                <a:cubicBezTo>
                  <a:pt x="2010" y="532"/>
                  <a:pt x="2022" y="535"/>
                  <a:pt x="2030" y="542"/>
                </a:cubicBezTo>
                <a:cubicBezTo>
                  <a:pt x="2037" y="548"/>
                  <a:pt x="2043" y="554"/>
                  <a:pt x="2048" y="561"/>
                </a:cubicBezTo>
                <a:cubicBezTo>
                  <a:pt x="2061" y="578"/>
                  <a:pt x="2085" y="615"/>
                  <a:pt x="2085" y="615"/>
                </a:cubicBezTo>
                <a:cubicBezTo>
                  <a:pt x="2101" y="665"/>
                  <a:pt x="2148" y="683"/>
                  <a:pt x="2195" y="698"/>
                </a:cubicBezTo>
                <a:cubicBezTo>
                  <a:pt x="2223" y="726"/>
                  <a:pt x="2228" y="748"/>
                  <a:pt x="2249" y="780"/>
                </a:cubicBezTo>
                <a:cubicBezTo>
                  <a:pt x="2252" y="902"/>
                  <a:pt x="2253" y="1024"/>
                  <a:pt x="2259" y="1146"/>
                </a:cubicBezTo>
                <a:cubicBezTo>
                  <a:pt x="2260" y="1173"/>
                  <a:pt x="2280" y="1255"/>
                  <a:pt x="2286" y="1274"/>
                </a:cubicBezTo>
                <a:cubicBezTo>
                  <a:pt x="2289" y="1283"/>
                  <a:pt x="2295" y="1301"/>
                  <a:pt x="2295" y="1301"/>
                </a:cubicBezTo>
                <a:close/>
              </a:path>
            </a:pathLst>
          </a:custGeom>
          <a:noFill/>
          <a:ln w="508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04822" name="AutoShape 22"/>
          <p:cNvSpPr>
            <a:spLocks noChangeArrowheads="1"/>
          </p:cNvSpPr>
          <p:nvPr/>
        </p:nvSpPr>
        <p:spPr bwMode="auto">
          <a:xfrm rot="10800000">
            <a:off x="2590800" y="4876800"/>
            <a:ext cx="1600200" cy="609600"/>
          </a:xfrm>
          <a:prstGeom prst="cloudCallout">
            <a:avLst>
              <a:gd name="adj1" fmla="val -20639"/>
              <a:gd name="adj2" fmla="val 117708"/>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rot="1080000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rPr>
              <a:t>接口</a:t>
            </a:r>
          </a:p>
        </p:txBody>
      </p:sp>
      <p:sp>
        <p:nvSpPr>
          <p:cNvPr id="204825" name="AutoShape 25"/>
          <p:cNvSpPr>
            <a:spLocks/>
          </p:cNvSpPr>
          <p:nvPr/>
        </p:nvSpPr>
        <p:spPr bwMode="auto">
          <a:xfrm>
            <a:off x="8077200" y="4648200"/>
            <a:ext cx="762000" cy="838200"/>
          </a:xfrm>
          <a:prstGeom prst="borderCallout2">
            <a:avLst>
              <a:gd name="adj1" fmla="val 13634"/>
              <a:gd name="adj2" fmla="val -10000"/>
              <a:gd name="adj3" fmla="val 13634"/>
              <a:gd name="adj4" fmla="val -33125"/>
              <a:gd name="adj5" fmla="val -63824"/>
              <a:gd name="adj6" fmla="val -57083"/>
            </a:avLst>
          </a:prstGeom>
          <a:solidFill>
            <a:srgbClr val="FF0000"/>
          </a:solidFill>
          <a:ln w="9525">
            <a:solidFill>
              <a:schemeClr val="tx1"/>
            </a:solidFill>
            <a:miter lim="800000"/>
            <a:headEnd/>
            <a:tailEnd/>
          </a:ln>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rPr>
              <a:t>被调</a:t>
            </a:r>
          </a:p>
          <a:p>
            <a:pPr algn="ctr" eaLnBrk="1" hangingPunct="1"/>
            <a:r>
              <a:rPr kumimoji="1" lang="zh-CN" altLang="en-US" sz="2000">
                <a:solidFill>
                  <a:schemeClr val="bg1"/>
                </a:solidFill>
              </a:rPr>
              <a:t>函数</a:t>
            </a:r>
          </a:p>
        </p:txBody>
      </p:sp>
      <p:sp>
        <p:nvSpPr>
          <p:cNvPr id="3089" name="Rectangle 26"/>
          <p:cNvSpPr>
            <a:spLocks noChangeArrowheads="1"/>
          </p:cNvSpPr>
          <p:nvPr/>
        </p:nvSpPr>
        <p:spPr bwMode="auto">
          <a:xfrm>
            <a:off x="304800" y="1447800"/>
            <a:ext cx="2743200"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ea typeface="仿宋_GB2312" pitchFamily="49" charset="-122"/>
              </a:rPr>
              <a:t>理解函数的组成</a:t>
            </a:r>
          </a:p>
        </p:txBody>
      </p:sp>
      <p:graphicFrame>
        <p:nvGraphicFramePr>
          <p:cNvPr id="204827" name="Object 27"/>
          <p:cNvGraphicFramePr>
            <a:graphicFrameLocks noChangeAspect="1"/>
          </p:cNvGraphicFramePr>
          <p:nvPr/>
        </p:nvGraphicFramePr>
        <p:xfrm>
          <a:off x="1108075" y="2108200"/>
          <a:ext cx="1254125" cy="3149600"/>
        </p:xfrm>
        <a:graphic>
          <a:graphicData uri="http://schemas.openxmlformats.org/presentationml/2006/ole">
            <mc:AlternateContent xmlns:mc="http://schemas.openxmlformats.org/markup-compatibility/2006">
              <mc:Choice xmlns:v="urn:schemas-microsoft-com:vml" Requires="v">
                <p:oleObj spid="_x0000_s3108" name="位图图像" r:id="rId5" imgW="5114286" imgH="16580952" progId="Paint.Picture">
                  <p:embed/>
                </p:oleObj>
              </mc:Choice>
              <mc:Fallback>
                <p:oleObj name="位图图像" r:id="rId5" imgW="5114286" imgH="16580952" progId="Paint.Picture">
                  <p:embed/>
                  <p:pic>
                    <p:nvPicPr>
                      <p:cNvPr id="0" name="Object 2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8075" y="2108200"/>
                        <a:ext cx="1254125" cy="314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824" name="AutoShape 24"/>
          <p:cNvSpPr>
            <a:spLocks/>
          </p:cNvSpPr>
          <p:nvPr/>
        </p:nvSpPr>
        <p:spPr bwMode="auto">
          <a:xfrm>
            <a:off x="152400" y="3962400"/>
            <a:ext cx="762000" cy="838200"/>
          </a:xfrm>
          <a:prstGeom prst="borderCallout2">
            <a:avLst>
              <a:gd name="adj1" fmla="val 13634"/>
              <a:gd name="adj2" fmla="val 110000"/>
              <a:gd name="adj3" fmla="val 13634"/>
              <a:gd name="adj4" fmla="val 122500"/>
              <a:gd name="adj5" fmla="val -47917"/>
              <a:gd name="adj6" fmla="val 135417"/>
            </a:avLst>
          </a:prstGeom>
          <a:solidFill>
            <a:srgbClr val="FF0000"/>
          </a:solidFill>
          <a:ln w="9525">
            <a:solidFill>
              <a:schemeClr val="tx1"/>
            </a:solidFill>
            <a:miter lim="800000"/>
            <a:headEnd/>
            <a:tailEnd/>
          </a:ln>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rPr>
              <a:t>主调</a:t>
            </a:r>
          </a:p>
          <a:p>
            <a:pPr algn="ctr" eaLnBrk="1" hangingPunct="1"/>
            <a:r>
              <a:rPr kumimoji="1" lang="zh-CN" altLang="en-US" sz="2000">
                <a:solidFill>
                  <a:schemeClr val="bg1"/>
                </a:solidFill>
              </a:rPr>
              <a:t>函数</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4827"/>
                                        </p:tgtEl>
                                        <p:attrNameLst>
                                          <p:attrName>style.visibility</p:attrName>
                                        </p:attrNameLst>
                                      </p:cBhvr>
                                      <p:to>
                                        <p:strVal val="visible"/>
                                      </p:to>
                                    </p:set>
                                    <p:animEffect transition="in" filter="wipe(left)">
                                      <p:cBhvr>
                                        <p:cTn id="7" dur="500"/>
                                        <p:tgtEl>
                                          <p:spTgt spid="2048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2" fill="hold" nodeType="clickEffect">
                                  <p:stCondLst>
                                    <p:cond delay="0"/>
                                  </p:stCondLst>
                                  <p:childTnLst>
                                    <p:set>
                                      <p:cBhvr>
                                        <p:cTn id="16" dur="1" fill="hold">
                                          <p:stCondLst>
                                            <p:cond delay="0"/>
                                          </p:stCondLst>
                                        </p:cTn>
                                        <p:tgtEl>
                                          <p:spTgt spid="204828"/>
                                        </p:tgtEl>
                                        <p:attrNameLst>
                                          <p:attrName>style.visibility</p:attrName>
                                        </p:attrNameLst>
                                      </p:cBhvr>
                                      <p:to>
                                        <p:strVal val="visible"/>
                                      </p:to>
                                    </p:set>
                                    <p:anim calcmode="lin" valueType="num">
                                      <p:cBhvr additive="base">
                                        <p:cTn id="17" dur="500" fill="hold"/>
                                        <p:tgtEl>
                                          <p:spTgt spid="204828"/>
                                        </p:tgtEl>
                                        <p:attrNameLst>
                                          <p:attrName>ppt_x</p:attrName>
                                        </p:attrNameLst>
                                      </p:cBhvr>
                                      <p:tavLst>
                                        <p:tav tm="0">
                                          <p:val>
                                            <p:strVal val="1+#ppt_w/2"/>
                                          </p:val>
                                        </p:tav>
                                        <p:tav tm="100000">
                                          <p:val>
                                            <p:strVal val="#ppt_x"/>
                                          </p:val>
                                        </p:tav>
                                      </p:tavLst>
                                    </p:anim>
                                    <p:anim calcmode="lin" valueType="num">
                                      <p:cBhvr additive="base">
                                        <p:cTn id="18" dur="500" fill="hold"/>
                                        <p:tgtEl>
                                          <p:spTgt spid="204828"/>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04806"/>
                                        </p:tgtEl>
                                        <p:attrNameLst>
                                          <p:attrName>style.visibility</p:attrName>
                                        </p:attrNameLst>
                                      </p:cBhvr>
                                      <p:to>
                                        <p:strVal val="visible"/>
                                      </p:to>
                                    </p:set>
                                    <p:animEffect transition="in" filter="wipe(left)">
                                      <p:cBhvr>
                                        <p:cTn id="23" dur="500"/>
                                        <p:tgtEl>
                                          <p:spTgt spid="204806"/>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04807"/>
                                        </p:tgtEl>
                                        <p:attrNameLst>
                                          <p:attrName>style.visibility</p:attrName>
                                        </p:attrNameLst>
                                      </p:cBhvr>
                                      <p:to>
                                        <p:strVal val="visible"/>
                                      </p:to>
                                    </p:set>
                                    <p:animEffect transition="in" filter="wipe(left)">
                                      <p:cBhvr>
                                        <p:cTn id="28" dur="500"/>
                                        <p:tgtEl>
                                          <p:spTgt spid="20480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2"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right)">
                                      <p:cBhvr>
                                        <p:cTn id="33" dur="500"/>
                                        <p:tgtEl>
                                          <p:spTgt spid="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04820"/>
                                        </p:tgtEl>
                                        <p:attrNameLst>
                                          <p:attrName>style.visibility</p:attrName>
                                        </p:attrNameLst>
                                      </p:cBhvr>
                                      <p:to>
                                        <p:strVal val="visible"/>
                                      </p:to>
                                    </p:set>
                                    <p:animEffect transition="in" filter="wipe(left)">
                                      <p:cBhvr>
                                        <p:cTn id="38" dur="500"/>
                                        <p:tgtEl>
                                          <p:spTgt spid="20482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04818"/>
                                        </p:tgtEl>
                                        <p:attrNameLst>
                                          <p:attrName>style.visibility</p:attrName>
                                        </p:attrNameLst>
                                      </p:cBhvr>
                                      <p:to>
                                        <p:strVal val="visible"/>
                                      </p:to>
                                    </p:set>
                                    <p:animEffect transition="in" filter="wipe(left)">
                                      <p:cBhvr>
                                        <p:cTn id="43" dur="500"/>
                                        <p:tgtEl>
                                          <p:spTgt spid="204818"/>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04819"/>
                                        </p:tgtEl>
                                        <p:attrNameLst>
                                          <p:attrName>style.visibility</p:attrName>
                                        </p:attrNameLst>
                                      </p:cBhvr>
                                      <p:to>
                                        <p:strVal val="visible"/>
                                      </p:to>
                                    </p:set>
                                    <p:animEffect transition="in" filter="wipe(left)">
                                      <p:cBhvr>
                                        <p:cTn id="48" dur="500"/>
                                        <p:tgtEl>
                                          <p:spTgt spid="20481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grpId="0" nodeType="clickEffect">
                                  <p:stCondLst>
                                    <p:cond delay="0"/>
                                  </p:stCondLst>
                                  <p:childTnLst>
                                    <p:set>
                                      <p:cBhvr>
                                        <p:cTn id="52" dur="1" fill="hold">
                                          <p:stCondLst>
                                            <p:cond delay="499"/>
                                          </p:stCondLst>
                                        </p:cTn>
                                        <p:tgtEl>
                                          <p:spTgt spid="204821"/>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04822"/>
                                        </p:tgtEl>
                                        <p:attrNameLst>
                                          <p:attrName>style.visibility</p:attrName>
                                        </p:attrNameLst>
                                      </p:cBhvr>
                                      <p:to>
                                        <p:strVal val="visible"/>
                                      </p:to>
                                    </p:set>
                                    <p:animEffect transition="in" filter="wipe(down)">
                                      <p:cBhvr>
                                        <p:cTn id="57" dur="500"/>
                                        <p:tgtEl>
                                          <p:spTgt spid="20482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04817"/>
                                        </p:tgtEl>
                                        <p:attrNameLst>
                                          <p:attrName>style.visibility</p:attrName>
                                        </p:attrNameLst>
                                      </p:cBhvr>
                                      <p:to>
                                        <p:strVal val="visible"/>
                                      </p:to>
                                    </p:set>
                                    <p:animEffect transition="in" filter="wipe(left)">
                                      <p:cBhvr>
                                        <p:cTn id="62" dur="500"/>
                                        <p:tgtEl>
                                          <p:spTgt spid="20481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04825"/>
                                        </p:tgtEl>
                                        <p:attrNameLst>
                                          <p:attrName>style.visibility</p:attrName>
                                        </p:attrNameLst>
                                      </p:cBhvr>
                                      <p:to>
                                        <p:strVal val="visible"/>
                                      </p:to>
                                    </p:set>
                                    <p:animEffect transition="in" filter="wipe(left)">
                                      <p:cBhvr>
                                        <p:cTn id="67" dur="500"/>
                                        <p:tgtEl>
                                          <p:spTgt spid="204825"/>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04824"/>
                                        </p:tgtEl>
                                        <p:attrNameLst>
                                          <p:attrName>style.visibility</p:attrName>
                                        </p:attrNameLst>
                                      </p:cBhvr>
                                      <p:to>
                                        <p:strVal val="visible"/>
                                      </p:to>
                                    </p:set>
                                    <p:animEffect transition="in" filter="wipe(left)">
                                      <p:cBhvr>
                                        <p:cTn id="72" dur="500"/>
                                        <p:tgtEl>
                                          <p:spTgt spid="2048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6" grpId="0" animBg="1" autoUpdateAnimBg="0"/>
      <p:bldP spid="204807" grpId="0" animBg="1" autoUpdateAnimBg="0"/>
      <p:bldP spid="204817" grpId="0" autoUpdateAnimBg="0"/>
      <p:bldP spid="204818" grpId="0" animBg="1" autoUpdateAnimBg="0"/>
      <p:bldP spid="204819" grpId="0" animBg="1" autoUpdateAnimBg="0"/>
      <p:bldP spid="204820" grpId="0" animBg="1" autoUpdateAnimBg="0"/>
      <p:bldP spid="204821" grpId="0" animBg="1"/>
      <p:bldP spid="204822" grpId="0" animBg="1" autoUpdateAnimBg="0"/>
      <p:bldP spid="204825" grpId="0" animBg="1" autoUpdateAnimBg="0"/>
      <p:bldP spid="204824"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灯片编号占位符 3"/>
          <p:cNvSpPr>
            <a:spLocks noGrp="1"/>
          </p:cNvSpPr>
          <p:nvPr>
            <p:ph type="sldNum" sz="quarter" idx="10"/>
          </p:nvPr>
        </p:nvSpPr>
        <p:spPr/>
        <p:txBody>
          <a:bodyPr/>
          <a:lstStyle/>
          <a:p>
            <a:pPr>
              <a:defRPr/>
            </a:pPr>
            <a:r>
              <a:rPr lang="en-US" altLang="zh-CN"/>
              <a:t> - </a:t>
            </a:r>
            <a:fld id="{A9DB8BC3-18E5-43AE-B7EE-EE13A321C40E}" type="slidenum">
              <a:rPr lang="en-US" altLang="zh-CN"/>
              <a:pPr>
                <a:defRPr/>
              </a:pPr>
              <a:t>22</a:t>
            </a:fld>
            <a:r>
              <a:rPr lang="en-US" altLang="zh-CN"/>
              <a:t>-</a:t>
            </a:r>
          </a:p>
        </p:txBody>
      </p:sp>
      <p:sp>
        <p:nvSpPr>
          <p:cNvPr id="4101"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sp>
        <p:nvSpPr>
          <p:cNvPr id="205827" name="Rectangle 3"/>
          <p:cNvSpPr>
            <a:spLocks noGrp="1" noChangeArrowheads="1"/>
          </p:cNvSpPr>
          <p:nvPr>
            <p:ph type="body" idx="1"/>
          </p:nvPr>
        </p:nvSpPr>
        <p:spPr>
          <a:xfrm>
            <a:off x="381000" y="2003425"/>
            <a:ext cx="8424863" cy="2263775"/>
          </a:xfrm>
          <a:noFill/>
        </p:spPr>
        <p:txBody>
          <a:bodyPr lIns="73025" tIns="36512" rIns="73025" bIns="36512">
            <a:spAutoFit/>
          </a:bodyPr>
          <a:lstStyle/>
          <a:p>
            <a:pPr marL="0" indent="0" eaLnBrk="1" hangingPunct="1">
              <a:lnSpc>
                <a:spcPct val="120000"/>
              </a:lnSpc>
              <a:spcBef>
                <a:spcPct val="0"/>
              </a:spcBef>
              <a:buClrTx/>
              <a:buSzTx/>
              <a:buFontTx/>
              <a:buNone/>
            </a:pPr>
            <a:r>
              <a:rPr lang="zh-CN" altLang="en-US" sz="2400" smtClean="0"/>
              <a:t>函数返回值类型  函数名( 参数列表 )</a:t>
            </a:r>
          </a:p>
          <a:p>
            <a:pPr marL="0" indent="0" eaLnBrk="1" hangingPunct="1">
              <a:lnSpc>
                <a:spcPct val="120000"/>
              </a:lnSpc>
              <a:spcBef>
                <a:spcPct val="0"/>
              </a:spcBef>
              <a:buClrTx/>
              <a:buSzTx/>
              <a:buFontTx/>
              <a:buNone/>
            </a:pPr>
            <a:r>
              <a:rPr lang="zh-CN" altLang="en-US" sz="2400" smtClean="0"/>
              <a:t>{</a:t>
            </a:r>
          </a:p>
          <a:p>
            <a:pPr marL="0" indent="0" eaLnBrk="1" hangingPunct="1">
              <a:lnSpc>
                <a:spcPct val="120000"/>
              </a:lnSpc>
              <a:spcBef>
                <a:spcPct val="0"/>
              </a:spcBef>
              <a:buClrTx/>
              <a:buSzTx/>
              <a:buFontTx/>
              <a:buNone/>
            </a:pPr>
            <a:r>
              <a:rPr lang="zh-CN" altLang="en-US" sz="2400" smtClean="0"/>
              <a:t>	说明语句</a:t>
            </a:r>
          </a:p>
          <a:p>
            <a:pPr marL="0" indent="0" eaLnBrk="1" hangingPunct="1">
              <a:lnSpc>
                <a:spcPct val="120000"/>
              </a:lnSpc>
              <a:spcBef>
                <a:spcPct val="0"/>
              </a:spcBef>
              <a:buClrTx/>
              <a:buSzTx/>
              <a:buFontTx/>
              <a:buNone/>
            </a:pPr>
            <a:r>
              <a:rPr lang="zh-CN" altLang="en-US" sz="2400" smtClean="0"/>
              <a:t>	执行语句</a:t>
            </a:r>
          </a:p>
          <a:p>
            <a:pPr marL="0" indent="0" eaLnBrk="1" hangingPunct="1">
              <a:lnSpc>
                <a:spcPct val="120000"/>
              </a:lnSpc>
              <a:spcBef>
                <a:spcPct val="0"/>
              </a:spcBef>
              <a:buClrTx/>
              <a:buSzTx/>
              <a:buFontTx/>
              <a:buNone/>
            </a:pPr>
            <a:r>
              <a:rPr lang="zh-CN" altLang="en-US" sz="2400" smtClean="0"/>
              <a:t>}</a:t>
            </a:r>
          </a:p>
        </p:txBody>
      </p:sp>
      <p:sp>
        <p:nvSpPr>
          <p:cNvPr id="205843" name="AutoShape 19"/>
          <p:cNvSpPr>
            <a:spLocks/>
          </p:cNvSpPr>
          <p:nvPr/>
        </p:nvSpPr>
        <p:spPr bwMode="auto">
          <a:xfrm>
            <a:off x="5029200" y="1495425"/>
            <a:ext cx="2727325" cy="485775"/>
          </a:xfrm>
          <a:prstGeom prst="borderCallout2">
            <a:avLst>
              <a:gd name="adj1" fmla="val 23528"/>
              <a:gd name="adj2" fmla="val -2792"/>
              <a:gd name="adj3" fmla="val 23528"/>
              <a:gd name="adj4" fmla="val -14028"/>
              <a:gd name="adj5" fmla="val 104903"/>
              <a:gd name="adj6" fmla="val -25551"/>
            </a:avLst>
          </a:prstGeom>
          <a:solidFill>
            <a:srgbClr val="FF0000"/>
          </a:solidFill>
          <a:ln w="9525">
            <a:solidFill>
              <a:schemeClr val="tx1"/>
            </a:solidFill>
            <a:miter lim="800000"/>
            <a:headEnd/>
            <a:tailEnd/>
          </a:ln>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ea typeface="仿宋_GB2312" pitchFamily="49" charset="-122"/>
              </a:rPr>
              <a:t>函数首部定义（接口）</a:t>
            </a:r>
          </a:p>
        </p:txBody>
      </p:sp>
      <p:sp>
        <p:nvSpPr>
          <p:cNvPr id="205844" name="AutoShape 20"/>
          <p:cNvSpPr>
            <a:spLocks/>
          </p:cNvSpPr>
          <p:nvPr/>
        </p:nvSpPr>
        <p:spPr bwMode="auto">
          <a:xfrm>
            <a:off x="4038600" y="2638425"/>
            <a:ext cx="1981200" cy="485775"/>
          </a:xfrm>
          <a:prstGeom prst="borderCallout2">
            <a:avLst>
              <a:gd name="adj1" fmla="val 23528"/>
              <a:gd name="adj2" fmla="val -3847"/>
              <a:gd name="adj3" fmla="val 23528"/>
              <a:gd name="adj4" fmla="val -35417"/>
              <a:gd name="adj5" fmla="val 90852"/>
              <a:gd name="adj6" fmla="val -67227"/>
            </a:avLst>
          </a:prstGeom>
          <a:solidFill>
            <a:srgbClr val="FF0000"/>
          </a:solidFill>
          <a:ln w="9525">
            <a:solidFill>
              <a:schemeClr val="tx1"/>
            </a:solidFill>
            <a:miter lim="800000"/>
            <a:headEnd/>
            <a:tailEnd/>
          </a:ln>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solidFill>
                  <a:schemeClr val="bg1"/>
                </a:solidFill>
                <a:ea typeface="仿宋_GB2312" pitchFamily="49" charset="-122"/>
              </a:rPr>
              <a:t>函数功能定义</a:t>
            </a:r>
          </a:p>
        </p:txBody>
      </p:sp>
      <p:grpSp>
        <p:nvGrpSpPr>
          <p:cNvPr id="4105" name="Group 28"/>
          <p:cNvGrpSpPr>
            <a:grpSpLocks/>
          </p:cNvGrpSpPr>
          <p:nvPr/>
        </p:nvGrpSpPr>
        <p:grpSpPr bwMode="auto">
          <a:xfrm>
            <a:off x="304800" y="4419600"/>
            <a:ext cx="2895600" cy="1752600"/>
            <a:chOff x="336" y="2784"/>
            <a:chExt cx="1824" cy="1104"/>
          </a:xfrm>
        </p:grpSpPr>
        <p:sp>
          <p:nvSpPr>
            <p:cNvPr id="4116" name="AutoShape 22"/>
            <p:cNvSpPr>
              <a:spLocks noChangeArrowheads="1"/>
            </p:cNvSpPr>
            <p:nvPr/>
          </p:nvSpPr>
          <p:spPr bwMode="auto">
            <a:xfrm>
              <a:off x="336" y="3072"/>
              <a:ext cx="1294" cy="480"/>
            </a:xfrm>
            <a:prstGeom prst="cube">
              <a:avLst>
                <a:gd name="adj" fmla="val 25000"/>
              </a:avLst>
            </a:prstGeom>
            <a:solidFill>
              <a:srgbClr val="FFFF99"/>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latin typeface="Tahoma" pitchFamily="34" charset="0"/>
                  <a:ea typeface="仿宋_GB2312" pitchFamily="49" charset="-122"/>
                </a:rPr>
                <a:t>做投标书</a:t>
              </a:r>
            </a:p>
          </p:txBody>
        </p:sp>
        <p:sp>
          <p:nvSpPr>
            <p:cNvPr id="4117" name="Line 23"/>
            <p:cNvSpPr>
              <a:spLocks noChangeShapeType="1"/>
            </p:cNvSpPr>
            <p:nvPr/>
          </p:nvSpPr>
          <p:spPr bwMode="auto">
            <a:xfrm>
              <a:off x="924" y="2784"/>
              <a:ext cx="0" cy="2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118" name="Line 24"/>
            <p:cNvSpPr>
              <a:spLocks noChangeShapeType="1"/>
            </p:cNvSpPr>
            <p:nvPr/>
          </p:nvSpPr>
          <p:spPr bwMode="auto">
            <a:xfrm>
              <a:off x="924" y="3552"/>
              <a:ext cx="0" cy="33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119" name="Text Box 25"/>
            <p:cNvSpPr txBox="1">
              <a:spLocks noChangeArrowheads="1"/>
            </p:cNvSpPr>
            <p:nvPr/>
          </p:nvSpPr>
          <p:spPr bwMode="auto">
            <a:xfrm>
              <a:off x="983" y="2802"/>
              <a:ext cx="117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sz="2000">
                  <a:latin typeface="Tahoma" pitchFamily="34" charset="0"/>
                  <a:ea typeface="仿宋_GB2312" pitchFamily="49" charset="-122"/>
                </a:rPr>
                <a:t>文档1, 文档2</a:t>
              </a:r>
            </a:p>
          </p:txBody>
        </p:sp>
        <p:sp>
          <p:nvSpPr>
            <p:cNvPr id="4120" name="Text Box 26"/>
            <p:cNvSpPr txBox="1">
              <a:spLocks noChangeArrowheads="1"/>
            </p:cNvSpPr>
            <p:nvPr/>
          </p:nvSpPr>
          <p:spPr bwMode="auto">
            <a:xfrm>
              <a:off x="983" y="3600"/>
              <a:ext cx="53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sz="2000">
                  <a:latin typeface="Tahoma" pitchFamily="34" charset="0"/>
                  <a:ea typeface="仿宋_GB2312" pitchFamily="49" charset="-122"/>
                </a:rPr>
                <a:t>标书</a:t>
              </a:r>
            </a:p>
          </p:txBody>
        </p:sp>
      </p:grpSp>
      <p:sp>
        <p:nvSpPr>
          <p:cNvPr id="4106" name="Rectangle 27"/>
          <p:cNvSpPr>
            <a:spLocks noChangeArrowheads="1"/>
          </p:cNvSpPr>
          <p:nvPr/>
        </p:nvSpPr>
        <p:spPr bwMode="auto">
          <a:xfrm>
            <a:off x="381000" y="1466850"/>
            <a:ext cx="2290763"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ea typeface="仿宋_GB2312" pitchFamily="49" charset="-122"/>
              </a:rPr>
              <a:t>函数定义的形式</a:t>
            </a:r>
          </a:p>
        </p:txBody>
      </p:sp>
      <p:grpSp>
        <p:nvGrpSpPr>
          <p:cNvPr id="4107" name="Group 31"/>
          <p:cNvGrpSpPr>
            <a:grpSpLocks/>
          </p:cNvGrpSpPr>
          <p:nvPr/>
        </p:nvGrpSpPr>
        <p:grpSpPr bwMode="auto">
          <a:xfrm>
            <a:off x="3429000" y="3784600"/>
            <a:ext cx="5334000" cy="2540000"/>
            <a:chOff x="2243" y="2384"/>
            <a:chExt cx="3805" cy="1600"/>
          </a:xfrm>
        </p:grpSpPr>
        <p:graphicFrame>
          <p:nvGraphicFramePr>
            <p:cNvPr id="4098" name="Object 30"/>
            <p:cNvGraphicFramePr>
              <a:graphicFrameLocks noChangeAspect="1"/>
            </p:cNvGraphicFramePr>
            <p:nvPr/>
          </p:nvGraphicFramePr>
          <p:xfrm>
            <a:off x="4368" y="2448"/>
            <a:ext cx="1680" cy="1260"/>
          </p:xfrm>
          <a:graphic>
            <a:graphicData uri="http://schemas.openxmlformats.org/presentationml/2006/ole">
              <mc:AlternateContent xmlns:mc="http://schemas.openxmlformats.org/markup-compatibility/2006">
                <mc:Choice xmlns:v="urn:schemas-microsoft-com:vml" Requires="v">
                  <p:oleObj spid="_x0000_s4133" name="位图图像" r:id="rId3" imgW="4571429" imgH="3428571" progId="Paint.Picture">
                    <p:embed/>
                  </p:oleObj>
                </mc:Choice>
                <mc:Fallback>
                  <p:oleObj name="位图图像" r:id="rId3" imgW="4571429" imgH="3428571" progId="Paint.Picture">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8" y="2448"/>
                          <a:ext cx="1680" cy="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108" name="Group 8"/>
            <p:cNvGrpSpPr>
              <a:grpSpLocks/>
            </p:cNvGrpSpPr>
            <p:nvPr/>
          </p:nvGrpSpPr>
          <p:grpSpPr bwMode="auto">
            <a:xfrm>
              <a:off x="3072" y="2902"/>
              <a:ext cx="1392" cy="336"/>
              <a:chOff x="1584" y="1536"/>
              <a:chExt cx="1728" cy="384"/>
            </a:xfrm>
          </p:grpSpPr>
          <p:sp>
            <p:nvSpPr>
              <p:cNvPr id="4114" name="AutoShape 9"/>
              <p:cNvSpPr>
                <a:spLocks noChangeArrowheads="1"/>
              </p:cNvSpPr>
              <p:nvPr/>
            </p:nvSpPr>
            <p:spPr bwMode="auto">
              <a:xfrm>
                <a:off x="1584" y="1632"/>
                <a:ext cx="1728" cy="240"/>
              </a:xfrm>
              <a:prstGeom prst="rightArrow">
                <a:avLst>
                  <a:gd name="adj1" fmla="val 50000"/>
                  <a:gd name="adj2" fmla="val 180000"/>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4115" name="Oval 10"/>
              <p:cNvSpPr>
                <a:spLocks noChangeArrowheads="1"/>
              </p:cNvSpPr>
              <p:nvPr/>
            </p:nvSpPr>
            <p:spPr bwMode="auto">
              <a:xfrm>
                <a:off x="1872" y="1536"/>
                <a:ext cx="768" cy="384"/>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1600">
                    <a:ea typeface="仿宋_GB2312" pitchFamily="49" charset="-122"/>
                  </a:rPr>
                  <a:t>做投标书</a:t>
                </a:r>
              </a:p>
            </p:txBody>
          </p:sp>
        </p:grpSp>
        <p:sp>
          <p:nvSpPr>
            <p:cNvPr id="4109" name="AutoShape 11"/>
            <p:cNvSpPr>
              <a:spLocks noChangeArrowheads="1"/>
            </p:cNvSpPr>
            <p:nvPr/>
          </p:nvSpPr>
          <p:spPr bwMode="auto">
            <a:xfrm>
              <a:off x="3120" y="2566"/>
              <a:ext cx="432" cy="288"/>
            </a:xfrm>
            <a:prstGeom prst="octagon">
              <a:avLst>
                <a:gd name="adj" fmla="val 29287"/>
              </a:avLst>
            </a:prstGeom>
            <a:solidFill>
              <a:srgbClr val="8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1600">
                  <a:solidFill>
                    <a:schemeClr val="bg1"/>
                  </a:solidFill>
                  <a:ea typeface="仿宋_GB2312" pitchFamily="49" charset="-122"/>
                </a:rPr>
                <a:t>文档1</a:t>
              </a:r>
            </a:p>
          </p:txBody>
        </p:sp>
        <p:sp>
          <p:nvSpPr>
            <p:cNvPr id="4110" name="AutoShape 12"/>
            <p:cNvSpPr>
              <a:spLocks noChangeArrowheads="1"/>
            </p:cNvSpPr>
            <p:nvPr/>
          </p:nvSpPr>
          <p:spPr bwMode="auto">
            <a:xfrm>
              <a:off x="3744" y="2566"/>
              <a:ext cx="432" cy="288"/>
            </a:xfrm>
            <a:prstGeom prst="octagon">
              <a:avLst>
                <a:gd name="adj" fmla="val 29287"/>
              </a:avLst>
            </a:prstGeom>
            <a:solidFill>
              <a:srgbClr val="8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1600">
                  <a:solidFill>
                    <a:schemeClr val="bg1"/>
                  </a:solidFill>
                  <a:ea typeface="仿宋_GB2312" pitchFamily="49" charset="-122"/>
                </a:rPr>
                <a:t>文档2</a:t>
              </a:r>
            </a:p>
          </p:txBody>
        </p:sp>
        <p:grpSp>
          <p:nvGrpSpPr>
            <p:cNvPr id="4111" name="Group 13"/>
            <p:cNvGrpSpPr>
              <a:grpSpLocks/>
            </p:cNvGrpSpPr>
            <p:nvPr/>
          </p:nvGrpSpPr>
          <p:grpSpPr bwMode="auto">
            <a:xfrm>
              <a:off x="2880" y="3286"/>
              <a:ext cx="1488" cy="336"/>
              <a:chOff x="1296" y="2256"/>
              <a:chExt cx="2160" cy="480"/>
            </a:xfrm>
          </p:grpSpPr>
          <p:sp>
            <p:nvSpPr>
              <p:cNvPr id="4112" name="AutoShape 14"/>
              <p:cNvSpPr>
                <a:spLocks noChangeArrowheads="1"/>
              </p:cNvSpPr>
              <p:nvPr/>
            </p:nvSpPr>
            <p:spPr bwMode="auto">
              <a:xfrm flipH="1">
                <a:off x="1296" y="2256"/>
                <a:ext cx="2160" cy="384"/>
              </a:xfrm>
              <a:prstGeom prst="curvedUpArrow">
                <a:avLst>
                  <a:gd name="adj1" fmla="val 112500"/>
                  <a:gd name="adj2" fmla="val 225000"/>
                  <a:gd name="adj3" fmla="val 4375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4113" name="Oval 15"/>
              <p:cNvSpPr>
                <a:spLocks noChangeArrowheads="1"/>
              </p:cNvSpPr>
              <p:nvPr/>
            </p:nvSpPr>
            <p:spPr bwMode="auto">
              <a:xfrm>
                <a:off x="2112" y="2400"/>
                <a:ext cx="816" cy="336"/>
              </a:xfrm>
              <a:prstGeom prst="ellipse">
                <a:avLst/>
              </a:pr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1600">
                    <a:ea typeface="仿宋_GB2312" pitchFamily="49" charset="-122"/>
                  </a:rPr>
                  <a:t>标书</a:t>
                </a:r>
              </a:p>
            </p:txBody>
          </p:sp>
        </p:grpSp>
        <p:graphicFrame>
          <p:nvGraphicFramePr>
            <p:cNvPr id="4099" name="Object 29"/>
            <p:cNvGraphicFramePr>
              <a:graphicFrameLocks noChangeAspect="1"/>
            </p:cNvGraphicFramePr>
            <p:nvPr/>
          </p:nvGraphicFramePr>
          <p:xfrm>
            <a:off x="2243" y="2384"/>
            <a:ext cx="637" cy="1600"/>
          </p:xfrm>
          <a:graphic>
            <a:graphicData uri="http://schemas.openxmlformats.org/presentationml/2006/ole">
              <mc:AlternateContent xmlns:mc="http://schemas.openxmlformats.org/markup-compatibility/2006">
                <mc:Choice xmlns:v="urn:schemas-microsoft-com:vml" Requires="v">
                  <p:oleObj spid="_x0000_s4134" name="位图图像" r:id="rId5" imgW="5114286" imgH="16580952" progId="Paint.Picture">
                    <p:embed/>
                  </p:oleObj>
                </mc:Choice>
                <mc:Fallback>
                  <p:oleObj name="位图图像" r:id="rId5" imgW="5114286" imgH="16580952" progId="Paint.Picture">
                    <p:embed/>
                    <p:pic>
                      <p:nvPicPr>
                        <p:cNvPr id="0" name="Object 2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43" y="2384"/>
                          <a:ext cx="637" cy="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5827">
                                            <p:txEl>
                                              <p:pRg st="0" end="0"/>
                                            </p:txEl>
                                          </p:spTgt>
                                        </p:tgtEl>
                                        <p:attrNameLst>
                                          <p:attrName>style.visibility</p:attrName>
                                        </p:attrNameLst>
                                      </p:cBhvr>
                                      <p:to>
                                        <p:strVal val="visible"/>
                                      </p:to>
                                    </p:set>
                                    <p:animEffect transition="in" filter="wipe(up)">
                                      <p:cBhvr>
                                        <p:cTn id="7" dur="500"/>
                                        <p:tgtEl>
                                          <p:spTgt spid="20582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05827">
                                            <p:txEl>
                                              <p:pRg st="1" end="1"/>
                                            </p:txEl>
                                          </p:spTgt>
                                        </p:tgtEl>
                                        <p:attrNameLst>
                                          <p:attrName>style.visibility</p:attrName>
                                        </p:attrNameLst>
                                      </p:cBhvr>
                                      <p:to>
                                        <p:strVal val="visible"/>
                                      </p:to>
                                    </p:set>
                                    <p:animEffect transition="in" filter="wipe(up)">
                                      <p:cBhvr>
                                        <p:cTn id="12" dur="500"/>
                                        <p:tgtEl>
                                          <p:spTgt spid="20582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05827">
                                            <p:txEl>
                                              <p:pRg st="2" end="2"/>
                                            </p:txEl>
                                          </p:spTgt>
                                        </p:tgtEl>
                                        <p:attrNameLst>
                                          <p:attrName>style.visibility</p:attrName>
                                        </p:attrNameLst>
                                      </p:cBhvr>
                                      <p:to>
                                        <p:strVal val="visible"/>
                                      </p:to>
                                    </p:set>
                                    <p:animEffect transition="in" filter="wipe(up)">
                                      <p:cBhvr>
                                        <p:cTn id="17" dur="500"/>
                                        <p:tgtEl>
                                          <p:spTgt spid="20582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05827">
                                            <p:txEl>
                                              <p:pRg st="3" end="3"/>
                                            </p:txEl>
                                          </p:spTgt>
                                        </p:tgtEl>
                                        <p:attrNameLst>
                                          <p:attrName>style.visibility</p:attrName>
                                        </p:attrNameLst>
                                      </p:cBhvr>
                                      <p:to>
                                        <p:strVal val="visible"/>
                                      </p:to>
                                    </p:set>
                                    <p:animEffect transition="in" filter="wipe(up)">
                                      <p:cBhvr>
                                        <p:cTn id="22" dur="500"/>
                                        <p:tgtEl>
                                          <p:spTgt spid="20582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05827">
                                            <p:txEl>
                                              <p:pRg st="4" end="4"/>
                                            </p:txEl>
                                          </p:spTgt>
                                        </p:tgtEl>
                                        <p:attrNameLst>
                                          <p:attrName>style.visibility</p:attrName>
                                        </p:attrNameLst>
                                      </p:cBhvr>
                                      <p:to>
                                        <p:strVal val="visible"/>
                                      </p:to>
                                    </p:set>
                                    <p:animEffect transition="in" filter="wipe(up)">
                                      <p:cBhvr>
                                        <p:cTn id="27" dur="500"/>
                                        <p:tgtEl>
                                          <p:spTgt spid="205827">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205843"/>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2058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7" grpId="0" build="p" bldLvl="5" autoUpdateAnimBg="0"/>
      <p:bldP spid="205843" grpId="0" animBg="1" autoUpdateAnimBg="0"/>
      <p:bldP spid="20584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0"/>
          </p:nvPr>
        </p:nvSpPr>
        <p:spPr/>
        <p:txBody>
          <a:bodyPr/>
          <a:lstStyle/>
          <a:p>
            <a:pPr>
              <a:defRPr/>
            </a:pPr>
            <a:r>
              <a:rPr lang="en-US" altLang="zh-CN"/>
              <a:t> - </a:t>
            </a:r>
            <a:fld id="{8B6746D0-E0F4-4EB0-9AA9-FB7561AF6FE4}" type="slidenum">
              <a:rPr lang="en-US" altLang="zh-CN"/>
              <a:pPr>
                <a:defRPr/>
              </a:pPr>
              <a:t>23</a:t>
            </a:fld>
            <a:r>
              <a:rPr lang="en-US" altLang="zh-CN"/>
              <a:t>-</a:t>
            </a:r>
          </a:p>
        </p:txBody>
      </p:sp>
      <p:sp>
        <p:nvSpPr>
          <p:cNvPr id="28675" name="Rectangle 2"/>
          <p:cNvSpPr>
            <a:spLocks noGrp="1" noChangeArrowheads="1"/>
          </p:cNvSpPr>
          <p:nvPr>
            <p:ph type="title"/>
          </p:nvPr>
        </p:nvSpPr>
        <p:spPr/>
        <p:txBody>
          <a:bodyPr/>
          <a:lstStyle/>
          <a:p>
            <a:pPr algn="l" eaLnBrk="1" hangingPunct="1"/>
            <a:r>
              <a:rPr lang="zh-CN" altLang="en-US" smtClean="0"/>
              <a:t>6.2.</a:t>
            </a:r>
            <a:r>
              <a:rPr lang="en-US" altLang="zh-CN" smtClean="0"/>
              <a:t>2    </a:t>
            </a:r>
            <a:r>
              <a:rPr lang="zh-CN" altLang="en-US" smtClean="0"/>
              <a:t>自定义函数</a:t>
            </a:r>
          </a:p>
        </p:txBody>
      </p:sp>
      <p:sp>
        <p:nvSpPr>
          <p:cNvPr id="28676" name="Rectangle 3"/>
          <p:cNvSpPr>
            <a:spLocks noGrp="1" noChangeArrowheads="1"/>
          </p:cNvSpPr>
          <p:nvPr>
            <p:ph type="body" idx="1"/>
          </p:nvPr>
        </p:nvSpPr>
        <p:spPr>
          <a:xfrm>
            <a:off x="395288" y="1447800"/>
            <a:ext cx="8424862" cy="1981200"/>
          </a:xfrm>
        </p:spPr>
        <p:txBody>
          <a:bodyPr/>
          <a:lstStyle/>
          <a:p>
            <a:pPr eaLnBrk="1" hangingPunct="1">
              <a:buFontTx/>
              <a:buNone/>
            </a:pPr>
            <a:r>
              <a:rPr lang="zh-CN" altLang="en-US" sz="2800" smtClean="0"/>
              <a:t>1．函数首部的三要素</a:t>
            </a:r>
          </a:p>
          <a:p>
            <a:pPr lvl="1" eaLnBrk="1" hangingPunct="1">
              <a:buClr>
                <a:srgbClr val="FF0066"/>
              </a:buClr>
              <a:buFont typeface="Wingdings" pitchFamily="2" charset="2"/>
              <a:buChar char="v"/>
            </a:pPr>
            <a:r>
              <a:rPr lang="zh-CN" altLang="en-US" sz="2400" smtClean="0"/>
              <a:t> 函数名</a:t>
            </a:r>
          </a:p>
          <a:p>
            <a:pPr lvl="1" eaLnBrk="1" hangingPunct="1">
              <a:buClr>
                <a:srgbClr val="FF0066"/>
              </a:buClr>
              <a:buFont typeface="Wingdings" pitchFamily="2" charset="2"/>
              <a:buChar char="v"/>
            </a:pPr>
            <a:r>
              <a:rPr lang="zh-CN" altLang="en-US" sz="2400" smtClean="0"/>
              <a:t> 函数的参数</a:t>
            </a:r>
          </a:p>
          <a:p>
            <a:pPr lvl="1" eaLnBrk="1" hangingPunct="1">
              <a:buClr>
                <a:srgbClr val="FF0066"/>
              </a:buClr>
              <a:buFont typeface="Wingdings" pitchFamily="2" charset="2"/>
              <a:buChar char="v"/>
            </a:pPr>
            <a:r>
              <a:rPr lang="zh-CN" altLang="en-US" sz="2400" smtClean="0"/>
              <a:t> 函数的返回值（类型）</a:t>
            </a:r>
          </a:p>
        </p:txBody>
      </p:sp>
      <p:sp>
        <p:nvSpPr>
          <p:cNvPr id="299013" name="AutoShape 5"/>
          <p:cNvSpPr>
            <a:spLocks/>
          </p:cNvSpPr>
          <p:nvPr/>
        </p:nvSpPr>
        <p:spPr bwMode="auto">
          <a:xfrm>
            <a:off x="4572000" y="2608263"/>
            <a:ext cx="4419600" cy="2155825"/>
          </a:xfrm>
          <a:prstGeom prst="borderCallout2">
            <a:avLst>
              <a:gd name="adj1" fmla="val 5301"/>
              <a:gd name="adj2" fmla="val -1722"/>
              <a:gd name="adj3" fmla="val 5301"/>
              <a:gd name="adj4" fmla="val -26472"/>
              <a:gd name="adj5" fmla="val -20176"/>
              <a:gd name="adj6" fmla="val -52157"/>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40000"/>
              </a:lnSpc>
            </a:pPr>
            <a:r>
              <a:rPr lang="zh-CN" altLang="en-US">
                <a:ea typeface="仿宋_GB2312" pitchFamily="49" charset="-122"/>
              </a:rPr>
              <a:t>一个程序中除了主函数的名字必须为</a:t>
            </a:r>
            <a:r>
              <a:rPr lang="zh-CN" altLang="en-US">
                <a:latin typeface="Tahoma" pitchFamily="34" charset="0"/>
                <a:ea typeface="仿宋_GB2312" pitchFamily="49" charset="-122"/>
              </a:rPr>
              <a:t>“</a:t>
            </a:r>
            <a:r>
              <a:rPr lang="en-US" altLang="zh-CN">
                <a:ea typeface="仿宋_GB2312" pitchFamily="49" charset="-122"/>
              </a:rPr>
              <a:t>main</a:t>
            </a:r>
            <a:r>
              <a:rPr lang="en-US" altLang="zh-CN">
                <a:latin typeface="Tahoma" pitchFamily="34" charset="0"/>
                <a:ea typeface="仿宋_GB2312" pitchFamily="49" charset="-122"/>
              </a:rPr>
              <a:t>”</a:t>
            </a:r>
            <a:r>
              <a:rPr lang="zh-CN" altLang="en-US">
                <a:ea typeface="仿宋_GB2312" pitchFamily="49" charset="-122"/>
              </a:rPr>
              <a:t>之外，其余函数的名字按照</a:t>
            </a:r>
            <a:r>
              <a:rPr lang="zh-CN" altLang="en-US">
                <a:solidFill>
                  <a:srgbClr val="FF0066"/>
                </a:solidFill>
                <a:ea typeface="仿宋_GB2312" pitchFamily="49" charset="-122"/>
              </a:rPr>
              <a:t>标识符的取名规则</a:t>
            </a:r>
            <a:r>
              <a:rPr lang="zh-CN" altLang="en-US">
                <a:ea typeface="仿宋_GB2312" pitchFamily="49" charset="-122"/>
              </a:rPr>
              <a:t>任意选取，最好</a:t>
            </a:r>
            <a:r>
              <a:rPr lang="zh-CN" altLang="en-US">
                <a:latin typeface="Tahoma" pitchFamily="34" charset="0"/>
                <a:ea typeface="仿宋_GB2312" pitchFamily="49" charset="-122"/>
              </a:rPr>
              <a:t>“</a:t>
            </a:r>
            <a:r>
              <a:rPr lang="zh-CN" altLang="en-US">
                <a:ea typeface="仿宋_GB2312" pitchFamily="49" charset="-122"/>
              </a:rPr>
              <a:t>见名知义</a:t>
            </a:r>
            <a:r>
              <a:rPr lang="zh-CN" altLang="en-US">
                <a:latin typeface="Tahoma" pitchFamily="34" charset="0"/>
                <a:ea typeface="仿宋_GB2312" pitchFamily="49" charset="-122"/>
              </a:rPr>
              <a:t>”</a:t>
            </a:r>
            <a:endParaRPr lang="zh-CN" altLang="en-US">
              <a:ea typeface="仿宋_GB2312" pitchFamily="49" charset="-122"/>
            </a:endParaRPr>
          </a:p>
        </p:txBody>
      </p:sp>
      <p:sp>
        <p:nvSpPr>
          <p:cNvPr id="299014" name="AutoShape 6"/>
          <p:cNvSpPr>
            <a:spLocks/>
          </p:cNvSpPr>
          <p:nvPr/>
        </p:nvSpPr>
        <p:spPr bwMode="auto">
          <a:xfrm>
            <a:off x="2133600" y="4211638"/>
            <a:ext cx="2895600" cy="1644650"/>
          </a:xfrm>
          <a:prstGeom prst="borderCallout2">
            <a:avLst>
              <a:gd name="adj1" fmla="val 6949"/>
              <a:gd name="adj2" fmla="val -2630"/>
              <a:gd name="adj3" fmla="val 6949"/>
              <a:gd name="adj4" fmla="val -7787"/>
              <a:gd name="adj5" fmla="val -52028"/>
              <a:gd name="adj6" fmla="val -13157"/>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40000"/>
              </a:lnSpc>
            </a:pPr>
            <a:r>
              <a:rPr lang="zh-CN" altLang="en-US">
                <a:ea typeface="仿宋_GB2312" pitchFamily="49" charset="-122"/>
              </a:rPr>
              <a:t>返回值类型是返回给主调函数的结果的数据类型</a:t>
            </a:r>
          </a:p>
        </p:txBody>
      </p:sp>
      <p:sp>
        <p:nvSpPr>
          <p:cNvPr id="299016" name="AutoShape 8"/>
          <p:cNvSpPr>
            <a:spLocks/>
          </p:cNvSpPr>
          <p:nvPr/>
        </p:nvSpPr>
        <p:spPr bwMode="auto">
          <a:xfrm>
            <a:off x="3048000" y="3352800"/>
            <a:ext cx="4038600" cy="2667000"/>
          </a:xfrm>
          <a:prstGeom prst="borderCallout2">
            <a:avLst>
              <a:gd name="adj1" fmla="val 3597"/>
              <a:gd name="adj2" fmla="val -1889"/>
              <a:gd name="adj3" fmla="val 3597"/>
              <a:gd name="adj4" fmla="val -9042"/>
              <a:gd name="adj5" fmla="val -19681"/>
              <a:gd name="adj6" fmla="val -16509"/>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40000"/>
              </a:lnSpc>
            </a:pPr>
            <a:r>
              <a:rPr lang="zh-CN" altLang="en-US">
                <a:ea typeface="仿宋_GB2312" pitchFamily="49" charset="-122"/>
              </a:rPr>
              <a:t>函数是</a:t>
            </a:r>
            <a:r>
              <a:rPr lang="zh-CN" altLang="en-US">
                <a:solidFill>
                  <a:srgbClr val="FF0066"/>
                </a:solidFill>
                <a:ea typeface="仿宋_GB2312" pitchFamily="49" charset="-122"/>
              </a:rPr>
              <a:t>对不同的数据进行相同加工处理</a:t>
            </a:r>
            <a:r>
              <a:rPr lang="zh-CN" altLang="en-US">
                <a:ea typeface="仿宋_GB2312" pitchFamily="49" charset="-122"/>
              </a:rPr>
              <a:t>的一个最佳形式。在函数的定义中引入的参数是主调函数和被调函数之间传递数据的渠道</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9013"/>
                                        </p:tgtEl>
                                        <p:attrNameLst>
                                          <p:attrName>style.visibility</p:attrName>
                                        </p:attrNameLst>
                                      </p:cBhvr>
                                      <p:to>
                                        <p:strVal val="visible"/>
                                      </p:to>
                                    </p:set>
                                    <p:animEffect transition="in" filter="wipe(left)">
                                      <p:cBhvr>
                                        <p:cTn id="7" dur="500"/>
                                        <p:tgtEl>
                                          <p:spTgt spid="299013"/>
                                        </p:tgtEl>
                                      </p:cBhvr>
                                    </p:animEffect>
                                  </p:childTnLst>
                                  <p:subTnLst>
                                    <p:set>
                                      <p:cBhvr override="childStyle">
                                        <p:cTn dur="1" fill="hold" display="0" masterRel="nextClick" afterEffect="1"/>
                                        <p:tgtEl>
                                          <p:spTgt spid="299013"/>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9016"/>
                                        </p:tgtEl>
                                        <p:attrNameLst>
                                          <p:attrName>style.visibility</p:attrName>
                                        </p:attrNameLst>
                                      </p:cBhvr>
                                      <p:to>
                                        <p:strVal val="visible"/>
                                      </p:to>
                                    </p:set>
                                    <p:animEffect transition="in" filter="wipe(left)">
                                      <p:cBhvr>
                                        <p:cTn id="12" dur="500"/>
                                        <p:tgtEl>
                                          <p:spTgt spid="299016"/>
                                        </p:tgtEl>
                                      </p:cBhvr>
                                    </p:animEffect>
                                  </p:childTnLst>
                                  <p:subTnLst>
                                    <p:set>
                                      <p:cBhvr override="childStyle">
                                        <p:cTn dur="1" fill="hold" display="0" masterRel="nextClick" afterEffect="1"/>
                                        <p:tgtEl>
                                          <p:spTgt spid="299016"/>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9014"/>
                                        </p:tgtEl>
                                        <p:attrNameLst>
                                          <p:attrName>style.visibility</p:attrName>
                                        </p:attrNameLst>
                                      </p:cBhvr>
                                      <p:to>
                                        <p:strVal val="visible"/>
                                      </p:to>
                                    </p:set>
                                    <p:animEffect transition="in" filter="wipe(left)">
                                      <p:cBhvr>
                                        <p:cTn id="17" dur="500"/>
                                        <p:tgtEl>
                                          <p:spTgt spid="2990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3" grpId="0" animBg="1" autoUpdateAnimBg="0"/>
      <p:bldP spid="299014" grpId="0" animBg="1" autoUpdateAnimBg="0"/>
      <p:bldP spid="299016"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灯片编号占位符 3"/>
          <p:cNvSpPr>
            <a:spLocks noGrp="1"/>
          </p:cNvSpPr>
          <p:nvPr>
            <p:ph type="sldNum" sz="quarter" idx="10"/>
          </p:nvPr>
        </p:nvSpPr>
        <p:spPr/>
        <p:txBody>
          <a:bodyPr/>
          <a:lstStyle/>
          <a:p>
            <a:pPr>
              <a:defRPr/>
            </a:pPr>
            <a:r>
              <a:rPr lang="en-US" altLang="zh-CN"/>
              <a:t> - </a:t>
            </a:r>
            <a:fld id="{8CB67D4F-9885-4435-9FEC-E62BE5146B66}" type="slidenum">
              <a:rPr lang="en-US" altLang="zh-CN"/>
              <a:pPr>
                <a:defRPr/>
              </a:pPr>
              <a:t>24</a:t>
            </a:fld>
            <a:r>
              <a:rPr lang="en-US" altLang="zh-CN"/>
              <a:t>-</a:t>
            </a:r>
          </a:p>
        </p:txBody>
      </p:sp>
      <p:sp>
        <p:nvSpPr>
          <p:cNvPr id="29699" name="Rectangle 2"/>
          <p:cNvSpPr>
            <a:spLocks noGrp="1" noChangeArrowheads="1"/>
          </p:cNvSpPr>
          <p:nvPr>
            <p:ph type="title"/>
          </p:nvPr>
        </p:nvSpPr>
        <p:spPr/>
        <p:txBody>
          <a:bodyPr/>
          <a:lstStyle/>
          <a:p>
            <a:pPr algn="l" eaLnBrk="1" hangingPunct="1"/>
            <a:r>
              <a:rPr lang="zh-CN" altLang="en-US" smtClean="0"/>
              <a:t>6.2.</a:t>
            </a:r>
            <a:r>
              <a:rPr lang="en-US" altLang="zh-CN" smtClean="0"/>
              <a:t>2    </a:t>
            </a:r>
            <a:r>
              <a:rPr lang="zh-CN" altLang="en-US" smtClean="0"/>
              <a:t>自定义函数</a:t>
            </a:r>
          </a:p>
        </p:txBody>
      </p:sp>
      <p:sp>
        <p:nvSpPr>
          <p:cNvPr id="29700" name="Rectangle 7"/>
          <p:cNvSpPr>
            <a:spLocks noGrp="1" noChangeArrowheads="1"/>
          </p:cNvSpPr>
          <p:nvPr>
            <p:ph type="body" idx="1"/>
          </p:nvPr>
        </p:nvSpPr>
        <p:spPr>
          <a:xfrm>
            <a:off x="4724400" y="2057400"/>
            <a:ext cx="3832225" cy="1219200"/>
          </a:xfrm>
          <a:noFill/>
        </p:spPr>
        <p:txBody>
          <a:bodyPr/>
          <a:lstStyle/>
          <a:p>
            <a:pPr marL="0" indent="0" eaLnBrk="1" hangingPunct="1">
              <a:lnSpc>
                <a:spcPct val="120000"/>
              </a:lnSpc>
              <a:spcBef>
                <a:spcPct val="0"/>
              </a:spcBef>
              <a:buClrTx/>
              <a:buSzTx/>
              <a:buFontTx/>
              <a:buNone/>
            </a:pPr>
            <a:r>
              <a:rPr lang="en-US" altLang="zh-CN" sz="2800" smtClean="0"/>
              <a:t>pow(x,y)，</a:t>
            </a:r>
            <a:r>
              <a:rPr lang="zh-CN" altLang="en-US" sz="2800" smtClean="0"/>
              <a:t>计算</a:t>
            </a:r>
            <a:r>
              <a:rPr lang="en-US" altLang="zh-CN" sz="2800" smtClean="0"/>
              <a:t>x</a:t>
            </a:r>
            <a:r>
              <a:rPr lang="en-US" altLang="zh-CN" sz="2800" baseline="30000" smtClean="0"/>
              <a:t>y</a:t>
            </a:r>
            <a:r>
              <a:rPr lang="en-US" altLang="zh-CN" sz="2800" smtClean="0"/>
              <a:t>，x、y、</a:t>
            </a:r>
            <a:r>
              <a:rPr lang="zh-CN" altLang="en-US" sz="2800" smtClean="0"/>
              <a:t>返回值均为实数 </a:t>
            </a:r>
          </a:p>
        </p:txBody>
      </p:sp>
      <p:sp>
        <p:nvSpPr>
          <p:cNvPr id="29701" name="Text Box 9"/>
          <p:cNvSpPr txBox="1">
            <a:spLocks noChangeArrowheads="1"/>
          </p:cNvSpPr>
          <p:nvPr/>
        </p:nvSpPr>
        <p:spPr bwMode="auto">
          <a:xfrm>
            <a:off x="914400" y="2133600"/>
            <a:ext cx="3581400" cy="1316038"/>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a:ea typeface="仿宋_GB2312" pitchFamily="49" charset="-122"/>
              </a:rPr>
              <a:t>t1 =pow(m, k)</a:t>
            </a:r>
          </a:p>
          <a:p>
            <a:pPr eaLnBrk="1" hangingPunct="1">
              <a:lnSpc>
                <a:spcPct val="110000"/>
              </a:lnSpc>
            </a:pPr>
            <a:r>
              <a:rPr lang="en-US" altLang="zh-CN">
                <a:ea typeface="仿宋_GB2312" pitchFamily="49" charset="-122"/>
              </a:rPr>
              <a:t>t2= pow(n, k) ;</a:t>
            </a:r>
          </a:p>
          <a:p>
            <a:pPr eaLnBrk="1" hangingPunct="1">
              <a:lnSpc>
                <a:spcPct val="110000"/>
              </a:lnSpc>
            </a:pPr>
            <a:r>
              <a:rPr lang="en-US" altLang="zh-CN">
                <a:ea typeface="仿宋_GB2312" pitchFamily="49" charset="-122"/>
              </a:rPr>
              <a:t>printf(</a:t>
            </a:r>
            <a:r>
              <a:rPr lang="en-US" altLang="zh-CN">
                <a:latin typeface="Tahoma" pitchFamily="34" charset="0"/>
                <a:ea typeface="仿宋_GB2312" pitchFamily="49" charset="-122"/>
              </a:rPr>
              <a:t>“</a:t>
            </a:r>
            <a:r>
              <a:rPr lang="en-US" altLang="zh-CN">
                <a:ea typeface="仿宋_GB2312" pitchFamily="49" charset="-122"/>
              </a:rPr>
              <a:t>%.2f\n</a:t>
            </a:r>
            <a:r>
              <a:rPr lang="en-US" altLang="zh-CN">
                <a:latin typeface="Tahoma" pitchFamily="34" charset="0"/>
                <a:ea typeface="仿宋_GB2312" pitchFamily="49" charset="-122"/>
              </a:rPr>
              <a:t>”</a:t>
            </a:r>
            <a:r>
              <a:rPr lang="en-US" altLang="zh-CN">
                <a:ea typeface="仿宋_GB2312" pitchFamily="49" charset="-122"/>
              </a:rPr>
              <a:t>, t1+t2);</a:t>
            </a:r>
          </a:p>
        </p:txBody>
      </p:sp>
      <p:sp>
        <p:nvSpPr>
          <p:cNvPr id="300043" name="AutoShape 11"/>
          <p:cNvSpPr>
            <a:spLocks noChangeArrowheads="1"/>
          </p:cNvSpPr>
          <p:nvPr/>
        </p:nvSpPr>
        <p:spPr bwMode="auto">
          <a:xfrm>
            <a:off x="762000" y="4267200"/>
            <a:ext cx="1676400" cy="76200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a:solidFill>
                  <a:srgbClr val="FF0066"/>
                </a:solidFill>
                <a:latin typeface="Tahoma" pitchFamily="34" charset="0"/>
              </a:rPr>
              <a:t>pow()</a:t>
            </a:r>
          </a:p>
        </p:txBody>
      </p:sp>
      <p:sp>
        <p:nvSpPr>
          <p:cNvPr id="300044" name="Line 12"/>
          <p:cNvSpPr>
            <a:spLocks noChangeShapeType="1"/>
          </p:cNvSpPr>
          <p:nvPr/>
        </p:nvSpPr>
        <p:spPr bwMode="auto">
          <a:xfrm>
            <a:off x="1524000" y="3657600"/>
            <a:ext cx="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0045" name="Line 13"/>
          <p:cNvSpPr>
            <a:spLocks noChangeShapeType="1"/>
          </p:cNvSpPr>
          <p:nvPr/>
        </p:nvSpPr>
        <p:spPr bwMode="auto">
          <a:xfrm>
            <a:off x="1524000" y="5029200"/>
            <a:ext cx="0" cy="685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0046" name="Text Box 14"/>
          <p:cNvSpPr txBox="1">
            <a:spLocks noChangeArrowheads="1"/>
          </p:cNvSpPr>
          <p:nvPr/>
        </p:nvSpPr>
        <p:spPr bwMode="auto">
          <a:xfrm>
            <a:off x="1600200" y="3733800"/>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m, k</a:t>
            </a:r>
          </a:p>
        </p:txBody>
      </p:sp>
      <p:sp>
        <p:nvSpPr>
          <p:cNvPr id="300048" name="Rectangle 16"/>
          <p:cNvSpPr>
            <a:spLocks noChangeArrowheads="1"/>
          </p:cNvSpPr>
          <p:nvPr/>
        </p:nvSpPr>
        <p:spPr bwMode="auto">
          <a:xfrm>
            <a:off x="1620838" y="5105400"/>
            <a:ext cx="51276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m</a:t>
            </a:r>
            <a:r>
              <a:rPr lang="en-US" altLang="zh-CN" baseline="30000">
                <a:ea typeface="仿宋_GB2312" pitchFamily="49" charset="-122"/>
              </a:rPr>
              <a:t>k</a:t>
            </a:r>
            <a:endParaRPr lang="zh-CN" altLang="en-US" baseline="30000">
              <a:ea typeface="仿宋_GB2312" pitchFamily="49" charset="-122"/>
            </a:endParaRPr>
          </a:p>
        </p:txBody>
      </p:sp>
      <p:sp>
        <p:nvSpPr>
          <p:cNvPr id="300049" name="Rectangle 17"/>
          <p:cNvSpPr>
            <a:spLocks noChangeArrowheads="1"/>
          </p:cNvSpPr>
          <p:nvPr/>
        </p:nvSpPr>
        <p:spPr bwMode="auto">
          <a:xfrm>
            <a:off x="1219200" y="5715000"/>
            <a:ext cx="685800" cy="457200"/>
          </a:xfrm>
          <a:prstGeom prst="rect">
            <a:avLst/>
          </a:prstGeom>
          <a:solidFill>
            <a:srgbClr val="CCFFFF"/>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t1</a:t>
            </a:r>
          </a:p>
        </p:txBody>
      </p:sp>
      <p:sp>
        <p:nvSpPr>
          <p:cNvPr id="300050" name="AutoShape 18"/>
          <p:cNvSpPr>
            <a:spLocks noChangeArrowheads="1"/>
          </p:cNvSpPr>
          <p:nvPr/>
        </p:nvSpPr>
        <p:spPr bwMode="auto">
          <a:xfrm>
            <a:off x="2895600" y="4267200"/>
            <a:ext cx="1676400" cy="76200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a:solidFill>
                  <a:srgbClr val="FF0066"/>
                </a:solidFill>
                <a:latin typeface="Tahoma" pitchFamily="34" charset="0"/>
              </a:rPr>
              <a:t>pow()</a:t>
            </a:r>
          </a:p>
        </p:txBody>
      </p:sp>
      <p:sp>
        <p:nvSpPr>
          <p:cNvPr id="300051" name="Line 19"/>
          <p:cNvSpPr>
            <a:spLocks noChangeShapeType="1"/>
          </p:cNvSpPr>
          <p:nvPr/>
        </p:nvSpPr>
        <p:spPr bwMode="auto">
          <a:xfrm>
            <a:off x="3657600" y="3657600"/>
            <a:ext cx="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0052" name="Line 20"/>
          <p:cNvSpPr>
            <a:spLocks noChangeShapeType="1"/>
          </p:cNvSpPr>
          <p:nvPr/>
        </p:nvSpPr>
        <p:spPr bwMode="auto">
          <a:xfrm>
            <a:off x="3657600" y="5029200"/>
            <a:ext cx="0" cy="685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0053" name="Text Box 21"/>
          <p:cNvSpPr txBox="1">
            <a:spLocks noChangeArrowheads="1"/>
          </p:cNvSpPr>
          <p:nvPr/>
        </p:nvSpPr>
        <p:spPr bwMode="auto">
          <a:xfrm>
            <a:off x="3733800" y="3733800"/>
            <a:ext cx="914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n, k</a:t>
            </a:r>
          </a:p>
        </p:txBody>
      </p:sp>
      <p:sp>
        <p:nvSpPr>
          <p:cNvPr id="300054" name="Rectangle 22"/>
          <p:cNvSpPr>
            <a:spLocks noChangeArrowheads="1"/>
          </p:cNvSpPr>
          <p:nvPr/>
        </p:nvSpPr>
        <p:spPr bwMode="auto">
          <a:xfrm>
            <a:off x="3754438" y="5105400"/>
            <a:ext cx="4286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n</a:t>
            </a:r>
            <a:r>
              <a:rPr lang="en-US" altLang="zh-CN" baseline="30000">
                <a:ea typeface="仿宋_GB2312" pitchFamily="49" charset="-122"/>
              </a:rPr>
              <a:t>k</a:t>
            </a:r>
            <a:endParaRPr lang="zh-CN" altLang="en-US" baseline="30000">
              <a:ea typeface="仿宋_GB2312" pitchFamily="49" charset="-122"/>
            </a:endParaRPr>
          </a:p>
        </p:txBody>
      </p:sp>
      <p:sp>
        <p:nvSpPr>
          <p:cNvPr id="300055" name="Rectangle 23"/>
          <p:cNvSpPr>
            <a:spLocks noChangeArrowheads="1"/>
          </p:cNvSpPr>
          <p:nvPr/>
        </p:nvSpPr>
        <p:spPr bwMode="auto">
          <a:xfrm>
            <a:off x="3352800" y="5715000"/>
            <a:ext cx="685800" cy="457200"/>
          </a:xfrm>
          <a:prstGeom prst="rect">
            <a:avLst/>
          </a:prstGeom>
          <a:solidFill>
            <a:srgbClr val="CCFFFF"/>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t2</a:t>
            </a:r>
          </a:p>
        </p:txBody>
      </p:sp>
      <p:grpSp>
        <p:nvGrpSpPr>
          <p:cNvPr id="2" name="Group 30"/>
          <p:cNvGrpSpPr>
            <a:grpSpLocks/>
          </p:cNvGrpSpPr>
          <p:nvPr/>
        </p:nvGrpSpPr>
        <p:grpSpPr bwMode="auto">
          <a:xfrm>
            <a:off x="1981200" y="5562600"/>
            <a:ext cx="1295400" cy="457200"/>
            <a:chOff x="2256" y="3456"/>
            <a:chExt cx="816" cy="288"/>
          </a:xfrm>
        </p:grpSpPr>
        <p:sp>
          <p:nvSpPr>
            <p:cNvPr id="29723" name="AutoShape 24"/>
            <p:cNvSpPr>
              <a:spLocks noChangeArrowheads="1"/>
            </p:cNvSpPr>
            <p:nvPr/>
          </p:nvSpPr>
          <p:spPr bwMode="auto">
            <a:xfrm>
              <a:off x="2256" y="3648"/>
              <a:ext cx="816" cy="96"/>
            </a:xfrm>
            <a:prstGeom prst="rightArrow">
              <a:avLst>
                <a:gd name="adj1" fmla="val 50000"/>
                <a:gd name="adj2" fmla="val 212500"/>
              </a:avLst>
            </a:prstGeom>
            <a:solidFill>
              <a:srgbClr val="CCFFFF"/>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9724" name="Text Box 25"/>
            <p:cNvSpPr txBox="1">
              <a:spLocks noChangeArrowheads="1"/>
            </p:cNvSpPr>
            <p:nvPr/>
          </p:nvSpPr>
          <p:spPr bwMode="auto">
            <a:xfrm>
              <a:off x="2544" y="3456"/>
              <a:ext cx="240"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t>+</a:t>
              </a:r>
            </a:p>
          </p:txBody>
        </p:sp>
      </p:grpSp>
      <p:grpSp>
        <p:nvGrpSpPr>
          <p:cNvPr id="3" name="Group 29"/>
          <p:cNvGrpSpPr>
            <a:grpSpLocks/>
          </p:cNvGrpSpPr>
          <p:nvPr/>
        </p:nvGrpSpPr>
        <p:grpSpPr bwMode="auto">
          <a:xfrm>
            <a:off x="4114800" y="5486400"/>
            <a:ext cx="1295400" cy="533400"/>
            <a:chOff x="3600" y="3408"/>
            <a:chExt cx="816" cy="336"/>
          </a:xfrm>
        </p:grpSpPr>
        <p:sp>
          <p:nvSpPr>
            <p:cNvPr id="29721" name="AutoShape 26"/>
            <p:cNvSpPr>
              <a:spLocks noChangeArrowheads="1"/>
            </p:cNvSpPr>
            <p:nvPr/>
          </p:nvSpPr>
          <p:spPr bwMode="auto">
            <a:xfrm>
              <a:off x="3600" y="3648"/>
              <a:ext cx="816" cy="96"/>
            </a:xfrm>
            <a:prstGeom prst="rightArrow">
              <a:avLst>
                <a:gd name="adj1" fmla="val 50000"/>
                <a:gd name="adj2" fmla="val 212500"/>
              </a:avLst>
            </a:prstGeom>
            <a:solidFill>
              <a:srgbClr val="CCFFFF"/>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9722" name="Text Box 27"/>
            <p:cNvSpPr txBox="1">
              <a:spLocks noChangeArrowheads="1"/>
            </p:cNvSpPr>
            <p:nvPr/>
          </p:nvSpPr>
          <p:spPr bwMode="auto">
            <a:xfrm>
              <a:off x="3696" y="3408"/>
              <a:ext cx="480"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t>输出</a:t>
              </a:r>
            </a:p>
          </p:txBody>
        </p:sp>
      </p:grpSp>
      <p:sp>
        <p:nvSpPr>
          <p:cNvPr id="29716" name="Rectangle 28"/>
          <p:cNvSpPr>
            <a:spLocks noChangeArrowheads="1"/>
          </p:cNvSpPr>
          <p:nvPr/>
        </p:nvSpPr>
        <p:spPr bwMode="auto">
          <a:xfrm>
            <a:off x="381000" y="1447800"/>
            <a:ext cx="2667000" cy="4381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ea typeface="仿宋_GB2312" pitchFamily="49" charset="-122"/>
              </a:rPr>
              <a:t>体会参数的作用</a:t>
            </a:r>
          </a:p>
        </p:txBody>
      </p:sp>
      <p:sp>
        <p:nvSpPr>
          <p:cNvPr id="300064" name="AutoShape 32"/>
          <p:cNvSpPr>
            <a:spLocks noChangeArrowheads="1"/>
          </p:cNvSpPr>
          <p:nvPr/>
        </p:nvSpPr>
        <p:spPr bwMode="auto">
          <a:xfrm>
            <a:off x="4876800" y="3657600"/>
            <a:ext cx="4038600" cy="914400"/>
          </a:xfrm>
          <a:prstGeom prst="ribbon">
            <a:avLst>
              <a:gd name="adj1" fmla="val 12500"/>
              <a:gd name="adj2" fmla="val 72731"/>
            </a:avLst>
          </a:prstGeom>
          <a:solidFill>
            <a:srgbClr val="FFFF99"/>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solidFill>
                  <a:srgbClr val="FF0066"/>
                </a:solidFill>
                <a:ea typeface="仿宋_GB2312" pitchFamily="49" charset="-122"/>
              </a:rPr>
              <a:t>对不同的数据进行</a:t>
            </a:r>
          </a:p>
          <a:p>
            <a:pPr algn="ctr" eaLnBrk="1" hangingPunct="1"/>
            <a:r>
              <a:rPr lang="zh-CN" altLang="en-US">
                <a:solidFill>
                  <a:srgbClr val="FF0066"/>
                </a:solidFill>
                <a:ea typeface="仿宋_GB2312" pitchFamily="49" charset="-122"/>
              </a:rPr>
              <a:t>相同加工处理</a:t>
            </a:r>
          </a:p>
        </p:txBody>
      </p:sp>
      <p:sp>
        <p:nvSpPr>
          <p:cNvPr id="300065" name="AutoShape 33"/>
          <p:cNvSpPr>
            <a:spLocks noChangeArrowheads="1"/>
          </p:cNvSpPr>
          <p:nvPr/>
        </p:nvSpPr>
        <p:spPr bwMode="auto">
          <a:xfrm>
            <a:off x="6019800" y="4572000"/>
            <a:ext cx="1752600" cy="1371600"/>
          </a:xfrm>
          <a:prstGeom prst="upArrow">
            <a:avLst>
              <a:gd name="adj1" fmla="val 50000"/>
              <a:gd name="adj2" fmla="val 25000"/>
            </a:avLst>
          </a:prstGeom>
          <a:solidFill>
            <a:srgbClr val="FFFF99"/>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a:t>参数</a:t>
            </a:r>
          </a:p>
        </p:txBody>
      </p:sp>
      <p:sp>
        <p:nvSpPr>
          <p:cNvPr id="300066" name="Text Box 34"/>
          <p:cNvSpPr txBox="1">
            <a:spLocks noChangeArrowheads="1"/>
          </p:cNvSpPr>
          <p:nvPr/>
        </p:nvSpPr>
        <p:spPr bwMode="auto">
          <a:xfrm>
            <a:off x="1600200" y="3733800"/>
            <a:ext cx="914400" cy="457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m, k</a:t>
            </a:r>
          </a:p>
        </p:txBody>
      </p:sp>
      <p:sp>
        <p:nvSpPr>
          <p:cNvPr id="300067" name="Text Box 35"/>
          <p:cNvSpPr txBox="1">
            <a:spLocks noChangeArrowheads="1"/>
          </p:cNvSpPr>
          <p:nvPr/>
        </p:nvSpPr>
        <p:spPr bwMode="auto">
          <a:xfrm>
            <a:off x="3733800" y="3733800"/>
            <a:ext cx="914400" cy="457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n, 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0043"/>
                                        </p:tgtEl>
                                        <p:attrNameLst>
                                          <p:attrName>style.visibility</p:attrName>
                                        </p:attrNameLst>
                                      </p:cBhvr>
                                      <p:to>
                                        <p:strVal val="visible"/>
                                      </p:to>
                                    </p:set>
                                    <p:animEffect transition="in" filter="wipe(up)">
                                      <p:cBhvr>
                                        <p:cTn id="7" dur="500"/>
                                        <p:tgtEl>
                                          <p:spTgt spid="3000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0044"/>
                                        </p:tgtEl>
                                        <p:attrNameLst>
                                          <p:attrName>style.visibility</p:attrName>
                                        </p:attrNameLst>
                                      </p:cBhvr>
                                      <p:to>
                                        <p:strVal val="visible"/>
                                      </p:to>
                                    </p:set>
                                    <p:animEffect transition="in" filter="wipe(up)">
                                      <p:cBhvr>
                                        <p:cTn id="12" dur="500"/>
                                        <p:tgtEl>
                                          <p:spTgt spid="3000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0046"/>
                                        </p:tgtEl>
                                        <p:attrNameLst>
                                          <p:attrName>style.visibility</p:attrName>
                                        </p:attrNameLst>
                                      </p:cBhvr>
                                      <p:to>
                                        <p:strVal val="visible"/>
                                      </p:to>
                                    </p:set>
                                    <p:animEffect transition="in" filter="wipe(up)">
                                      <p:cBhvr>
                                        <p:cTn id="17" dur="500"/>
                                        <p:tgtEl>
                                          <p:spTgt spid="3000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0045"/>
                                        </p:tgtEl>
                                        <p:attrNameLst>
                                          <p:attrName>style.visibility</p:attrName>
                                        </p:attrNameLst>
                                      </p:cBhvr>
                                      <p:to>
                                        <p:strVal val="visible"/>
                                      </p:to>
                                    </p:set>
                                    <p:animEffect transition="in" filter="wipe(up)">
                                      <p:cBhvr>
                                        <p:cTn id="22" dur="500"/>
                                        <p:tgtEl>
                                          <p:spTgt spid="30004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00048"/>
                                        </p:tgtEl>
                                        <p:attrNameLst>
                                          <p:attrName>style.visibility</p:attrName>
                                        </p:attrNameLst>
                                      </p:cBhvr>
                                      <p:to>
                                        <p:strVal val="visible"/>
                                      </p:to>
                                    </p:set>
                                    <p:animEffect transition="in" filter="wipe(up)">
                                      <p:cBhvr>
                                        <p:cTn id="27" dur="500"/>
                                        <p:tgtEl>
                                          <p:spTgt spid="30004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00049"/>
                                        </p:tgtEl>
                                        <p:attrNameLst>
                                          <p:attrName>style.visibility</p:attrName>
                                        </p:attrNameLst>
                                      </p:cBhvr>
                                      <p:to>
                                        <p:strVal val="visible"/>
                                      </p:to>
                                    </p:set>
                                    <p:animEffect transition="in" filter="wipe(up)">
                                      <p:cBhvr>
                                        <p:cTn id="32" dur="500"/>
                                        <p:tgtEl>
                                          <p:spTgt spid="30004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00050"/>
                                        </p:tgtEl>
                                        <p:attrNameLst>
                                          <p:attrName>style.visibility</p:attrName>
                                        </p:attrNameLst>
                                      </p:cBhvr>
                                      <p:to>
                                        <p:strVal val="visible"/>
                                      </p:to>
                                    </p:set>
                                    <p:animEffect transition="in" filter="wipe(up)">
                                      <p:cBhvr>
                                        <p:cTn id="37" dur="500"/>
                                        <p:tgtEl>
                                          <p:spTgt spid="30005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00053"/>
                                        </p:tgtEl>
                                        <p:attrNameLst>
                                          <p:attrName>style.visibility</p:attrName>
                                        </p:attrNameLst>
                                      </p:cBhvr>
                                      <p:to>
                                        <p:strVal val="visible"/>
                                      </p:to>
                                    </p:set>
                                    <p:animEffect transition="in" filter="wipe(up)">
                                      <p:cBhvr>
                                        <p:cTn id="42" dur="500"/>
                                        <p:tgtEl>
                                          <p:spTgt spid="30005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00051"/>
                                        </p:tgtEl>
                                        <p:attrNameLst>
                                          <p:attrName>style.visibility</p:attrName>
                                        </p:attrNameLst>
                                      </p:cBhvr>
                                      <p:to>
                                        <p:strVal val="visible"/>
                                      </p:to>
                                    </p:set>
                                    <p:animEffect transition="in" filter="wipe(up)">
                                      <p:cBhvr>
                                        <p:cTn id="47" dur="500"/>
                                        <p:tgtEl>
                                          <p:spTgt spid="300051"/>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00052"/>
                                        </p:tgtEl>
                                        <p:attrNameLst>
                                          <p:attrName>style.visibility</p:attrName>
                                        </p:attrNameLst>
                                      </p:cBhvr>
                                      <p:to>
                                        <p:strVal val="visible"/>
                                      </p:to>
                                    </p:set>
                                    <p:animEffect transition="in" filter="wipe(up)">
                                      <p:cBhvr>
                                        <p:cTn id="52" dur="500"/>
                                        <p:tgtEl>
                                          <p:spTgt spid="30005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00054"/>
                                        </p:tgtEl>
                                        <p:attrNameLst>
                                          <p:attrName>style.visibility</p:attrName>
                                        </p:attrNameLst>
                                      </p:cBhvr>
                                      <p:to>
                                        <p:strVal val="visible"/>
                                      </p:to>
                                    </p:set>
                                    <p:animEffect transition="in" filter="wipe(up)">
                                      <p:cBhvr>
                                        <p:cTn id="57" dur="500"/>
                                        <p:tgtEl>
                                          <p:spTgt spid="30005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300055"/>
                                        </p:tgtEl>
                                        <p:attrNameLst>
                                          <p:attrName>style.visibility</p:attrName>
                                        </p:attrNameLst>
                                      </p:cBhvr>
                                      <p:to>
                                        <p:strVal val="visible"/>
                                      </p:to>
                                    </p:set>
                                    <p:animEffect transition="in" filter="wipe(up)">
                                      <p:cBhvr>
                                        <p:cTn id="62" dur="500"/>
                                        <p:tgtEl>
                                          <p:spTgt spid="30005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wipe(left)">
                                      <p:cBhvr>
                                        <p:cTn id="67" dur="500"/>
                                        <p:tgtEl>
                                          <p:spTgt spid="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3"/>
                                        </p:tgtEl>
                                        <p:attrNameLst>
                                          <p:attrName>style.visibility</p:attrName>
                                        </p:attrNameLst>
                                      </p:cBhvr>
                                      <p:to>
                                        <p:strVal val="visible"/>
                                      </p:to>
                                    </p:set>
                                    <p:animEffect transition="in" filter="wipe(left)">
                                      <p:cBhvr>
                                        <p:cTn id="72" dur="500"/>
                                        <p:tgtEl>
                                          <p:spTgt spid="3"/>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ntr" presetSubtype="37" fill="hold" grpId="0" nodeType="clickEffect">
                                  <p:stCondLst>
                                    <p:cond delay="0"/>
                                  </p:stCondLst>
                                  <p:childTnLst>
                                    <p:set>
                                      <p:cBhvr>
                                        <p:cTn id="76" dur="1" fill="hold">
                                          <p:stCondLst>
                                            <p:cond delay="0"/>
                                          </p:stCondLst>
                                        </p:cTn>
                                        <p:tgtEl>
                                          <p:spTgt spid="300064"/>
                                        </p:tgtEl>
                                        <p:attrNameLst>
                                          <p:attrName>style.visibility</p:attrName>
                                        </p:attrNameLst>
                                      </p:cBhvr>
                                      <p:to>
                                        <p:strVal val="visible"/>
                                      </p:to>
                                    </p:set>
                                    <p:animEffect transition="in" filter="barn(outVertical)">
                                      <p:cBhvr>
                                        <p:cTn id="77" dur="500"/>
                                        <p:tgtEl>
                                          <p:spTgt spid="300064"/>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4" fill="hold" grpId="0" nodeType="clickEffect">
                                  <p:stCondLst>
                                    <p:cond delay="0"/>
                                  </p:stCondLst>
                                  <p:childTnLst>
                                    <p:set>
                                      <p:cBhvr>
                                        <p:cTn id="81" dur="1" fill="hold">
                                          <p:stCondLst>
                                            <p:cond delay="0"/>
                                          </p:stCondLst>
                                        </p:cTn>
                                        <p:tgtEl>
                                          <p:spTgt spid="300065"/>
                                        </p:tgtEl>
                                        <p:attrNameLst>
                                          <p:attrName>style.visibility</p:attrName>
                                        </p:attrNameLst>
                                      </p:cBhvr>
                                      <p:to>
                                        <p:strVal val="visible"/>
                                      </p:to>
                                    </p:set>
                                    <p:animEffect transition="in" filter="wipe(down)">
                                      <p:cBhvr>
                                        <p:cTn id="82" dur="500"/>
                                        <p:tgtEl>
                                          <p:spTgt spid="300065"/>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 presetClass="entr" presetSubtype="0" fill="hold" grpId="0" nodeType="clickEffect">
                                  <p:stCondLst>
                                    <p:cond delay="0"/>
                                  </p:stCondLst>
                                  <p:childTnLst>
                                    <p:set>
                                      <p:cBhvr>
                                        <p:cTn id="86" dur="1" fill="hold">
                                          <p:stCondLst>
                                            <p:cond delay="499"/>
                                          </p:stCondLst>
                                        </p:cTn>
                                        <p:tgtEl>
                                          <p:spTgt spid="300066"/>
                                        </p:tgtEl>
                                        <p:attrNameLst>
                                          <p:attrName>style.visibility</p:attrName>
                                        </p:attrNameLst>
                                      </p:cBhvr>
                                      <p:to>
                                        <p:strVal val="visible"/>
                                      </p:to>
                                    </p:set>
                                  </p:childTnLst>
                                </p:cTn>
                              </p:par>
                            </p:childTnLst>
                          </p:cTn>
                        </p:par>
                      </p:childTnLst>
                    </p:cTn>
                  </p:par>
                  <p:par>
                    <p:cTn id="87" fill="hold" nodeType="clickPar">
                      <p:stCondLst>
                        <p:cond delay="indefinite"/>
                      </p:stCondLst>
                      <p:childTnLst>
                        <p:par>
                          <p:cTn id="88" fill="hold" nodeType="withGroup">
                            <p:stCondLst>
                              <p:cond delay="0"/>
                            </p:stCondLst>
                            <p:childTnLst>
                              <p:par>
                                <p:cTn id="89" presetID="1" presetClass="entr" presetSubtype="0" fill="hold" grpId="0" nodeType="clickEffect">
                                  <p:stCondLst>
                                    <p:cond delay="0"/>
                                  </p:stCondLst>
                                  <p:childTnLst>
                                    <p:set>
                                      <p:cBhvr>
                                        <p:cTn id="90" dur="1" fill="hold">
                                          <p:stCondLst>
                                            <p:cond delay="499"/>
                                          </p:stCondLst>
                                        </p:cTn>
                                        <p:tgtEl>
                                          <p:spTgt spid="3000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0043" grpId="0" animBg="1" autoUpdateAnimBg="0"/>
      <p:bldP spid="300044" grpId="0" animBg="1"/>
      <p:bldP spid="300045" grpId="0" animBg="1"/>
      <p:bldP spid="300046" grpId="0" autoUpdateAnimBg="0"/>
      <p:bldP spid="300048" grpId="0" autoUpdateAnimBg="0"/>
      <p:bldP spid="300049" grpId="0" animBg="1" autoUpdateAnimBg="0"/>
      <p:bldP spid="300050" grpId="0" animBg="1" autoUpdateAnimBg="0"/>
      <p:bldP spid="300051" grpId="0" animBg="1"/>
      <p:bldP spid="300052" grpId="0" animBg="1"/>
      <p:bldP spid="300053" grpId="0" autoUpdateAnimBg="0"/>
      <p:bldP spid="300054" grpId="0" autoUpdateAnimBg="0"/>
      <p:bldP spid="300055" grpId="0" animBg="1" autoUpdateAnimBg="0"/>
      <p:bldP spid="300064" grpId="0" animBg="1" autoUpdateAnimBg="0"/>
      <p:bldP spid="300065" grpId="0" animBg="1" autoUpdateAnimBg="0"/>
      <p:bldP spid="300066" grpId="0" animBg="1" autoUpdateAnimBg="0"/>
      <p:bldP spid="300067"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EC82B42A-0CF9-4271-A9D3-52AB9C0CCFA8}" type="slidenum">
              <a:rPr lang="en-US" altLang="zh-CN"/>
              <a:pPr>
                <a:defRPr/>
              </a:pPr>
              <a:t>25</a:t>
            </a:fld>
            <a:r>
              <a:rPr lang="en-US" altLang="zh-CN"/>
              <a:t>-</a:t>
            </a:r>
          </a:p>
        </p:txBody>
      </p:sp>
      <p:sp>
        <p:nvSpPr>
          <p:cNvPr id="30723"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sp>
        <p:nvSpPr>
          <p:cNvPr id="209924" name="Rectangle 4"/>
          <p:cNvSpPr>
            <a:spLocks noChangeArrowheads="1"/>
          </p:cNvSpPr>
          <p:nvPr/>
        </p:nvSpPr>
        <p:spPr bwMode="auto">
          <a:xfrm>
            <a:off x="609600" y="1447800"/>
            <a:ext cx="7848600" cy="1423988"/>
          </a:xfrm>
          <a:prstGeom prst="rect">
            <a:avLst/>
          </a:prstGeom>
          <a:noFill/>
          <a:ln w="9525">
            <a:noFill/>
            <a:miter lim="800000"/>
            <a:headEnd/>
            <a:tailEnd/>
          </a:ln>
          <a:effectLst/>
        </p:spPr>
        <p:txBody>
          <a:bodyPr lIns="73025" tIns="36512" rIns="73025" bIns="36512">
            <a:spAutoFit/>
          </a:bodyPr>
          <a:lstStyle/>
          <a:p>
            <a:pPr>
              <a:lnSpc>
                <a:spcPct val="90000"/>
              </a:lnSpc>
              <a:spcBef>
                <a:spcPct val="50000"/>
              </a:spcBef>
              <a:buClr>
                <a:srgbClr val="CC0000"/>
              </a:buClr>
              <a:buSzPct val="85000"/>
              <a:defRPr/>
            </a:pPr>
            <a:r>
              <a:rPr lang="zh-CN" altLang="en-US">
                <a:ea typeface="仿宋_GB2312" pitchFamily="49" charset="-122"/>
              </a:rPr>
              <a:t> 函数从形式上分为：</a:t>
            </a:r>
          </a:p>
          <a:p>
            <a:pPr lvl="1">
              <a:lnSpc>
                <a:spcPct val="90000"/>
              </a:lnSpc>
              <a:spcBef>
                <a:spcPct val="50000"/>
              </a:spcBef>
              <a:buClr>
                <a:srgbClr val="FF0066"/>
              </a:buClr>
              <a:buSzPct val="115000"/>
              <a:buFont typeface="Wingdings" pitchFamily="2" charset="2"/>
              <a:buChar char="v"/>
              <a:defRPr/>
            </a:pPr>
            <a:r>
              <a:rPr lang="zh-CN" altLang="en-US">
                <a:ea typeface="仿宋_GB2312" pitchFamily="49" charset="-122"/>
              </a:rPr>
              <a:t> 有参函数：函数返回值类型  </a:t>
            </a:r>
            <a:r>
              <a:rPr lang="zh-CN" altLang="en-US">
                <a:solidFill>
                  <a:srgbClr val="FF0066"/>
                </a:solidFill>
                <a:effectLst>
                  <a:outerShdw blurRad="38100" dist="38100" dir="2700000" algn="tl">
                    <a:srgbClr val="C0C0C0"/>
                  </a:outerShdw>
                </a:effectLst>
                <a:ea typeface="仿宋_GB2312" pitchFamily="49" charset="-122"/>
              </a:rPr>
              <a:t>函数名( 参数列表 )</a:t>
            </a:r>
          </a:p>
          <a:p>
            <a:pPr lvl="1">
              <a:lnSpc>
                <a:spcPct val="90000"/>
              </a:lnSpc>
              <a:spcBef>
                <a:spcPct val="50000"/>
              </a:spcBef>
              <a:buClr>
                <a:srgbClr val="FF0066"/>
              </a:buClr>
              <a:buSzPct val="115000"/>
              <a:buFont typeface="Wingdings" pitchFamily="2" charset="2"/>
              <a:buChar char="v"/>
              <a:defRPr/>
            </a:pPr>
            <a:r>
              <a:rPr lang="zh-CN" altLang="en-US">
                <a:ea typeface="仿宋_GB2312" pitchFamily="49" charset="-122"/>
              </a:rPr>
              <a:t> 无参函数：函数返回值类型  </a:t>
            </a:r>
            <a:r>
              <a:rPr lang="zh-CN" altLang="en-US">
                <a:solidFill>
                  <a:srgbClr val="FF0066"/>
                </a:solidFill>
                <a:effectLst>
                  <a:outerShdw blurRad="38100" dist="38100" dir="2700000" algn="tl">
                    <a:srgbClr val="C0C0C0"/>
                  </a:outerShdw>
                </a:effectLst>
                <a:ea typeface="仿宋_GB2312" pitchFamily="49" charset="-122"/>
              </a:rPr>
              <a:t>函数名(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0"/>
          </p:nvPr>
        </p:nvSpPr>
        <p:spPr/>
        <p:txBody>
          <a:bodyPr/>
          <a:lstStyle/>
          <a:p>
            <a:pPr>
              <a:defRPr/>
            </a:pPr>
            <a:r>
              <a:rPr lang="en-US" altLang="zh-CN"/>
              <a:t> - </a:t>
            </a:r>
            <a:fld id="{0E8F785A-0CC3-4308-AE90-A14EEC1636D8}" type="slidenum">
              <a:rPr lang="en-US" altLang="zh-CN"/>
              <a:pPr>
                <a:defRPr/>
              </a:pPr>
              <a:t>26</a:t>
            </a:fld>
            <a:r>
              <a:rPr lang="en-US" altLang="zh-CN"/>
              <a:t>-</a:t>
            </a:r>
          </a:p>
        </p:txBody>
      </p:sp>
      <p:sp>
        <p:nvSpPr>
          <p:cNvPr id="31747" name="Rectangle 2"/>
          <p:cNvSpPr>
            <a:spLocks noGrp="1" noChangeArrowheads="1"/>
          </p:cNvSpPr>
          <p:nvPr>
            <p:ph type="title"/>
          </p:nvPr>
        </p:nvSpPr>
        <p:spPr/>
        <p:txBody>
          <a:bodyPr/>
          <a:lstStyle/>
          <a:p>
            <a:pPr algn="l" eaLnBrk="1" hangingPunct="1"/>
            <a:r>
              <a:rPr lang="zh-CN" altLang="en-US" smtClean="0"/>
              <a:t>设计参数的方法</a:t>
            </a:r>
          </a:p>
        </p:txBody>
      </p:sp>
      <p:sp>
        <p:nvSpPr>
          <p:cNvPr id="301060" name="AutoShape 4"/>
          <p:cNvSpPr>
            <a:spLocks noChangeArrowheads="1"/>
          </p:cNvSpPr>
          <p:nvPr/>
        </p:nvSpPr>
        <p:spPr bwMode="auto">
          <a:xfrm>
            <a:off x="533400" y="1524000"/>
            <a:ext cx="4267200" cy="1219200"/>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solidFill>
                  <a:srgbClr val="FF0066"/>
                </a:solidFill>
                <a:ea typeface="仿宋_GB2312" pitchFamily="49" charset="-122"/>
              </a:rPr>
              <a:t>主调函数</a:t>
            </a:r>
            <a:r>
              <a:rPr lang="zh-CN" altLang="en-US" sz="2000">
                <a:ea typeface="仿宋_GB2312" pitchFamily="49" charset="-122"/>
              </a:rPr>
              <a:t>是否需要</a:t>
            </a:r>
          </a:p>
          <a:p>
            <a:pPr algn="ctr" eaLnBrk="1" hangingPunct="1"/>
            <a:r>
              <a:rPr lang="zh-CN" altLang="en-US" sz="2000">
                <a:ea typeface="仿宋_GB2312" pitchFamily="49" charset="-122"/>
              </a:rPr>
              <a:t>向</a:t>
            </a:r>
            <a:r>
              <a:rPr lang="zh-CN" altLang="en-US" sz="2000">
                <a:solidFill>
                  <a:schemeClr val="hlink"/>
                </a:solidFill>
                <a:ea typeface="仿宋_GB2312" pitchFamily="49" charset="-122"/>
              </a:rPr>
              <a:t>被调函数</a:t>
            </a:r>
            <a:r>
              <a:rPr lang="zh-CN" altLang="en-US" sz="2000">
                <a:ea typeface="仿宋_GB2312" pitchFamily="49" charset="-122"/>
              </a:rPr>
              <a:t>传递数据</a:t>
            </a:r>
          </a:p>
        </p:txBody>
      </p:sp>
      <p:sp>
        <p:nvSpPr>
          <p:cNvPr id="301061" name="Line 5"/>
          <p:cNvSpPr>
            <a:spLocks noChangeShapeType="1"/>
          </p:cNvSpPr>
          <p:nvPr/>
        </p:nvSpPr>
        <p:spPr bwMode="auto">
          <a:xfrm>
            <a:off x="2667000" y="990600"/>
            <a:ext cx="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1063" name="Line 7"/>
          <p:cNvSpPr>
            <a:spLocks noChangeShapeType="1"/>
          </p:cNvSpPr>
          <p:nvPr/>
        </p:nvSpPr>
        <p:spPr bwMode="auto">
          <a:xfrm>
            <a:off x="2667000" y="2743200"/>
            <a:ext cx="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1064" name="Text Box 8"/>
          <p:cNvSpPr txBox="1">
            <a:spLocks noChangeArrowheads="1"/>
          </p:cNvSpPr>
          <p:nvPr/>
        </p:nvSpPr>
        <p:spPr bwMode="auto">
          <a:xfrm>
            <a:off x="2819400" y="2792413"/>
            <a:ext cx="457200"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01065" name="AutoShape 9"/>
          <p:cNvSpPr>
            <a:spLocks noChangeArrowheads="1"/>
          </p:cNvSpPr>
          <p:nvPr/>
        </p:nvSpPr>
        <p:spPr bwMode="auto">
          <a:xfrm>
            <a:off x="381000" y="3276600"/>
            <a:ext cx="4572000" cy="1143000"/>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主调函数需要向被调</a:t>
            </a:r>
          </a:p>
          <a:p>
            <a:pPr algn="ctr" eaLnBrk="1" hangingPunct="1"/>
            <a:r>
              <a:rPr lang="zh-CN" altLang="en-US" sz="2000">
                <a:ea typeface="仿宋_GB2312" pitchFamily="49" charset="-122"/>
              </a:rPr>
              <a:t>函数传递几个数据</a:t>
            </a:r>
          </a:p>
        </p:txBody>
      </p:sp>
      <p:sp>
        <p:nvSpPr>
          <p:cNvPr id="301066" name="Line 10"/>
          <p:cNvSpPr>
            <a:spLocks noChangeShapeType="1"/>
          </p:cNvSpPr>
          <p:nvPr/>
        </p:nvSpPr>
        <p:spPr bwMode="auto">
          <a:xfrm>
            <a:off x="2743200" y="4419600"/>
            <a:ext cx="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1067" name="Text Box 11"/>
          <p:cNvSpPr txBox="1">
            <a:spLocks noChangeArrowheads="1"/>
          </p:cNvSpPr>
          <p:nvPr/>
        </p:nvSpPr>
        <p:spPr bwMode="auto">
          <a:xfrm>
            <a:off x="2819400" y="4495800"/>
            <a:ext cx="762000"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n</a:t>
            </a:r>
            <a:r>
              <a:rPr lang="zh-CN" altLang="en-US" sz="2000">
                <a:ea typeface="仿宋_GB2312" pitchFamily="49" charset="-122"/>
              </a:rPr>
              <a:t>个</a:t>
            </a:r>
          </a:p>
        </p:txBody>
      </p:sp>
      <p:sp>
        <p:nvSpPr>
          <p:cNvPr id="301068" name="AutoShape 12"/>
          <p:cNvSpPr>
            <a:spLocks noChangeArrowheads="1"/>
          </p:cNvSpPr>
          <p:nvPr/>
        </p:nvSpPr>
        <p:spPr bwMode="auto">
          <a:xfrm>
            <a:off x="457200" y="4953000"/>
            <a:ext cx="4572000" cy="76200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这</a:t>
            </a:r>
            <a:r>
              <a:rPr lang="en-US" altLang="zh-CN" sz="2000">
                <a:ea typeface="仿宋_GB2312" pitchFamily="49" charset="-122"/>
              </a:rPr>
              <a:t>n</a:t>
            </a:r>
            <a:r>
              <a:rPr lang="zh-CN" altLang="en-US" sz="2000">
                <a:ea typeface="仿宋_GB2312" pitchFamily="49" charset="-122"/>
              </a:rPr>
              <a:t>个数据是什么类型</a:t>
            </a:r>
          </a:p>
        </p:txBody>
      </p:sp>
      <p:grpSp>
        <p:nvGrpSpPr>
          <p:cNvPr id="2" name="Group 19"/>
          <p:cNvGrpSpPr>
            <a:grpSpLocks/>
          </p:cNvGrpSpPr>
          <p:nvPr/>
        </p:nvGrpSpPr>
        <p:grpSpPr bwMode="auto">
          <a:xfrm>
            <a:off x="2743200" y="5715000"/>
            <a:ext cx="1143000" cy="457200"/>
            <a:chOff x="1680" y="3600"/>
            <a:chExt cx="720" cy="288"/>
          </a:xfrm>
        </p:grpSpPr>
        <p:sp>
          <p:nvSpPr>
            <p:cNvPr id="31761" name="Line 13"/>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1762" name="Line 14"/>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301071" name="Text Box 15"/>
          <p:cNvSpPr txBox="1">
            <a:spLocks noChangeArrowheads="1"/>
          </p:cNvSpPr>
          <p:nvPr/>
        </p:nvSpPr>
        <p:spPr bwMode="auto">
          <a:xfrm>
            <a:off x="3886200" y="5638800"/>
            <a:ext cx="5257800" cy="9144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参数列表   </a:t>
            </a:r>
          </a:p>
          <a:p>
            <a:pPr eaLnBrk="1" hangingPunct="1"/>
            <a:r>
              <a:rPr lang="zh-CN" altLang="en-US" sz="2000">
                <a:ea typeface="仿宋_GB2312" pitchFamily="49" charset="-122"/>
              </a:rPr>
              <a:t>数据类型 参数名1，数据类型 参数名2，</a:t>
            </a:r>
            <a:r>
              <a:rPr lang="zh-CN" altLang="en-US" sz="2000">
                <a:latin typeface="Tahoma" pitchFamily="34" charset="0"/>
                <a:ea typeface="仿宋_GB2312" pitchFamily="49" charset="-122"/>
              </a:rPr>
              <a:t>……</a:t>
            </a:r>
            <a:endParaRPr lang="zh-CN" altLang="en-US" sz="2000">
              <a:ea typeface="仿宋_GB2312" pitchFamily="49" charset="-122"/>
            </a:endParaRPr>
          </a:p>
        </p:txBody>
      </p:sp>
      <p:sp>
        <p:nvSpPr>
          <p:cNvPr id="301072" name="Line 16"/>
          <p:cNvSpPr>
            <a:spLocks noChangeShapeType="1"/>
          </p:cNvSpPr>
          <p:nvPr/>
        </p:nvSpPr>
        <p:spPr bwMode="auto">
          <a:xfrm>
            <a:off x="4800600" y="2133600"/>
            <a:ext cx="1219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1073" name="Text Box 17"/>
          <p:cNvSpPr txBox="1">
            <a:spLocks noChangeArrowheads="1"/>
          </p:cNvSpPr>
          <p:nvPr/>
        </p:nvSpPr>
        <p:spPr bwMode="auto">
          <a:xfrm>
            <a:off x="4953000" y="1676400"/>
            <a:ext cx="457200"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否</a:t>
            </a:r>
          </a:p>
        </p:txBody>
      </p:sp>
      <p:sp>
        <p:nvSpPr>
          <p:cNvPr id="301074" name="Text Box 18"/>
          <p:cNvSpPr txBox="1">
            <a:spLocks noChangeArrowheads="1"/>
          </p:cNvSpPr>
          <p:nvPr/>
        </p:nvSpPr>
        <p:spPr bwMode="auto">
          <a:xfrm>
            <a:off x="6096000" y="1905000"/>
            <a:ext cx="2133600" cy="43815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参数列表为空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1061"/>
                                        </p:tgtEl>
                                        <p:attrNameLst>
                                          <p:attrName>style.visibility</p:attrName>
                                        </p:attrNameLst>
                                      </p:cBhvr>
                                      <p:to>
                                        <p:strVal val="visible"/>
                                      </p:to>
                                    </p:set>
                                    <p:animEffect transition="in" filter="wipe(up)">
                                      <p:cBhvr>
                                        <p:cTn id="7" dur="500"/>
                                        <p:tgtEl>
                                          <p:spTgt spid="3010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1060"/>
                                        </p:tgtEl>
                                        <p:attrNameLst>
                                          <p:attrName>style.visibility</p:attrName>
                                        </p:attrNameLst>
                                      </p:cBhvr>
                                      <p:to>
                                        <p:strVal val="visible"/>
                                      </p:to>
                                    </p:set>
                                    <p:animEffect transition="in" filter="wipe(up)">
                                      <p:cBhvr>
                                        <p:cTn id="12" dur="500"/>
                                        <p:tgtEl>
                                          <p:spTgt spid="3010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1072"/>
                                        </p:tgtEl>
                                        <p:attrNameLst>
                                          <p:attrName>style.visibility</p:attrName>
                                        </p:attrNameLst>
                                      </p:cBhvr>
                                      <p:to>
                                        <p:strVal val="visible"/>
                                      </p:to>
                                    </p:set>
                                    <p:animEffect transition="in" filter="wipe(left)">
                                      <p:cBhvr>
                                        <p:cTn id="17" dur="500"/>
                                        <p:tgtEl>
                                          <p:spTgt spid="3010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1073"/>
                                        </p:tgtEl>
                                        <p:attrNameLst>
                                          <p:attrName>style.visibility</p:attrName>
                                        </p:attrNameLst>
                                      </p:cBhvr>
                                      <p:to>
                                        <p:strVal val="visible"/>
                                      </p:to>
                                    </p:set>
                                    <p:animEffect transition="in" filter="wipe(left)">
                                      <p:cBhvr>
                                        <p:cTn id="22" dur="500"/>
                                        <p:tgtEl>
                                          <p:spTgt spid="30107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1074"/>
                                        </p:tgtEl>
                                        <p:attrNameLst>
                                          <p:attrName>style.visibility</p:attrName>
                                        </p:attrNameLst>
                                      </p:cBhvr>
                                      <p:to>
                                        <p:strVal val="visible"/>
                                      </p:to>
                                    </p:set>
                                    <p:animEffect transition="in" filter="wipe(left)">
                                      <p:cBhvr>
                                        <p:cTn id="27" dur="500"/>
                                        <p:tgtEl>
                                          <p:spTgt spid="3010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01063"/>
                                        </p:tgtEl>
                                        <p:attrNameLst>
                                          <p:attrName>style.visibility</p:attrName>
                                        </p:attrNameLst>
                                      </p:cBhvr>
                                      <p:to>
                                        <p:strVal val="visible"/>
                                      </p:to>
                                    </p:set>
                                    <p:animEffect transition="in" filter="wipe(up)">
                                      <p:cBhvr>
                                        <p:cTn id="32" dur="500"/>
                                        <p:tgtEl>
                                          <p:spTgt spid="30106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01064"/>
                                        </p:tgtEl>
                                        <p:attrNameLst>
                                          <p:attrName>style.visibility</p:attrName>
                                        </p:attrNameLst>
                                      </p:cBhvr>
                                      <p:to>
                                        <p:strVal val="visible"/>
                                      </p:to>
                                    </p:set>
                                    <p:animEffect transition="in" filter="wipe(up)">
                                      <p:cBhvr>
                                        <p:cTn id="37" dur="500"/>
                                        <p:tgtEl>
                                          <p:spTgt spid="30106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01065"/>
                                        </p:tgtEl>
                                        <p:attrNameLst>
                                          <p:attrName>style.visibility</p:attrName>
                                        </p:attrNameLst>
                                      </p:cBhvr>
                                      <p:to>
                                        <p:strVal val="visible"/>
                                      </p:to>
                                    </p:set>
                                    <p:animEffect transition="in" filter="wipe(up)">
                                      <p:cBhvr>
                                        <p:cTn id="42" dur="500"/>
                                        <p:tgtEl>
                                          <p:spTgt spid="30106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01066"/>
                                        </p:tgtEl>
                                        <p:attrNameLst>
                                          <p:attrName>style.visibility</p:attrName>
                                        </p:attrNameLst>
                                      </p:cBhvr>
                                      <p:to>
                                        <p:strVal val="visible"/>
                                      </p:to>
                                    </p:set>
                                    <p:animEffect transition="in" filter="wipe(up)">
                                      <p:cBhvr>
                                        <p:cTn id="47" dur="500"/>
                                        <p:tgtEl>
                                          <p:spTgt spid="30106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01067"/>
                                        </p:tgtEl>
                                        <p:attrNameLst>
                                          <p:attrName>style.visibility</p:attrName>
                                        </p:attrNameLst>
                                      </p:cBhvr>
                                      <p:to>
                                        <p:strVal val="visible"/>
                                      </p:to>
                                    </p:set>
                                    <p:animEffect transition="in" filter="wipe(up)">
                                      <p:cBhvr>
                                        <p:cTn id="52" dur="500"/>
                                        <p:tgtEl>
                                          <p:spTgt spid="30106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01068"/>
                                        </p:tgtEl>
                                        <p:attrNameLst>
                                          <p:attrName>style.visibility</p:attrName>
                                        </p:attrNameLst>
                                      </p:cBhvr>
                                      <p:to>
                                        <p:strVal val="visible"/>
                                      </p:to>
                                    </p:set>
                                    <p:animEffect transition="in" filter="wipe(up)">
                                      <p:cBhvr>
                                        <p:cTn id="57" dur="500"/>
                                        <p:tgtEl>
                                          <p:spTgt spid="30106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wipe(left)">
                                      <p:cBhvr>
                                        <p:cTn id="62" dur="500"/>
                                        <p:tgtEl>
                                          <p:spTgt spid="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01071"/>
                                        </p:tgtEl>
                                        <p:attrNameLst>
                                          <p:attrName>style.visibility</p:attrName>
                                        </p:attrNameLst>
                                      </p:cBhvr>
                                      <p:to>
                                        <p:strVal val="visible"/>
                                      </p:to>
                                    </p:set>
                                    <p:animEffect transition="in" filter="wipe(left)">
                                      <p:cBhvr>
                                        <p:cTn id="67" dur="500"/>
                                        <p:tgtEl>
                                          <p:spTgt spid="301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animBg="1" autoUpdateAnimBg="0"/>
      <p:bldP spid="301061" grpId="0" animBg="1"/>
      <p:bldP spid="301063" grpId="0" animBg="1"/>
      <p:bldP spid="301064" grpId="0" animBg="1" autoUpdateAnimBg="0"/>
      <p:bldP spid="301065" grpId="0" animBg="1" autoUpdateAnimBg="0"/>
      <p:bldP spid="301066" grpId="0" animBg="1"/>
      <p:bldP spid="301067" grpId="0" animBg="1" autoUpdateAnimBg="0"/>
      <p:bldP spid="301068" grpId="0" animBg="1" autoUpdateAnimBg="0"/>
      <p:bldP spid="301071" grpId="0" animBg="1" autoUpdateAnimBg="0"/>
      <p:bldP spid="301072" grpId="0" animBg="1"/>
      <p:bldP spid="301073" grpId="0" animBg="1" autoUpdateAnimBg="0"/>
      <p:bldP spid="301074"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0"/>
          </p:nvPr>
        </p:nvSpPr>
        <p:spPr/>
        <p:txBody>
          <a:bodyPr/>
          <a:lstStyle/>
          <a:p>
            <a:pPr>
              <a:defRPr/>
            </a:pPr>
            <a:r>
              <a:rPr lang="en-US" altLang="zh-CN"/>
              <a:t> - </a:t>
            </a:r>
            <a:fld id="{8123D0EF-AF73-4AB0-A4BD-E9D4C4CA3667}" type="slidenum">
              <a:rPr lang="en-US" altLang="zh-CN"/>
              <a:pPr>
                <a:defRPr/>
              </a:pPr>
              <a:t>27</a:t>
            </a:fld>
            <a:r>
              <a:rPr lang="en-US" altLang="zh-CN"/>
              <a:t>-</a:t>
            </a:r>
          </a:p>
        </p:txBody>
      </p:sp>
      <p:sp>
        <p:nvSpPr>
          <p:cNvPr id="32771" name="Rectangle 2"/>
          <p:cNvSpPr>
            <a:spLocks noGrp="1" noChangeArrowheads="1"/>
          </p:cNvSpPr>
          <p:nvPr>
            <p:ph type="title"/>
          </p:nvPr>
        </p:nvSpPr>
        <p:spPr/>
        <p:txBody>
          <a:bodyPr/>
          <a:lstStyle/>
          <a:p>
            <a:pPr algn="l" eaLnBrk="1" hangingPunct="1"/>
            <a:r>
              <a:rPr lang="zh-CN" altLang="en-US" smtClean="0"/>
              <a:t>设计返回值的方法</a:t>
            </a:r>
          </a:p>
        </p:txBody>
      </p:sp>
      <p:sp>
        <p:nvSpPr>
          <p:cNvPr id="303108" name="AutoShape 4"/>
          <p:cNvSpPr>
            <a:spLocks noChangeArrowheads="1"/>
          </p:cNvSpPr>
          <p:nvPr/>
        </p:nvSpPr>
        <p:spPr bwMode="auto">
          <a:xfrm>
            <a:off x="533400" y="1524000"/>
            <a:ext cx="4267200" cy="1219200"/>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solidFill>
                  <a:srgbClr val="FF0066"/>
                </a:solidFill>
                <a:ea typeface="仿宋_GB2312" pitchFamily="49" charset="-122"/>
              </a:rPr>
              <a:t>被调函数</a:t>
            </a:r>
            <a:r>
              <a:rPr lang="zh-CN" altLang="en-US" sz="2000">
                <a:ea typeface="仿宋_GB2312" pitchFamily="49" charset="-122"/>
              </a:rPr>
              <a:t>是否需要</a:t>
            </a:r>
          </a:p>
          <a:p>
            <a:pPr algn="ctr" eaLnBrk="1" hangingPunct="1"/>
            <a:r>
              <a:rPr lang="zh-CN" altLang="en-US" sz="2000">
                <a:ea typeface="仿宋_GB2312" pitchFamily="49" charset="-122"/>
              </a:rPr>
              <a:t>向</a:t>
            </a:r>
            <a:r>
              <a:rPr lang="zh-CN" altLang="en-US" sz="2000">
                <a:solidFill>
                  <a:schemeClr val="hlink"/>
                </a:solidFill>
                <a:ea typeface="仿宋_GB2312" pitchFamily="49" charset="-122"/>
              </a:rPr>
              <a:t>主调函数</a:t>
            </a:r>
            <a:r>
              <a:rPr lang="zh-CN" altLang="en-US" sz="2000">
                <a:ea typeface="仿宋_GB2312" pitchFamily="49" charset="-122"/>
              </a:rPr>
              <a:t>传递数据</a:t>
            </a:r>
          </a:p>
        </p:txBody>
      </p:sp>
      <p:sp>
        <p:nvSpPr>
          <p:cNvPr id="303109" name="Line 5"/>
          <p:cNvSpPr>
            <a:spLocks noChangeShapeType="1"/>
          </p:cNvSpPr>
          <p:nvPr/>
        </p:nvSpPr>
        <p:spPr bwMode="auto">
          <a:xfrm>
            <a:off x="2667000" y="990600"/>
            <a:ext cx="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3110" name="Line 6"/>
          <p:cNvSpPr>
            <a:spLocks noChangeShapeType="1"/>
          </p:cNvSpPr>
          <p:nvPr/>
        </p:nvSpPr>
        <p:spPr bwMode="auto">
          <a:xfrm>
            <a:off x="2667000" y="2743200"/>
            <a:ext cx="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3111" name="Text Box 7"/>
          <p:cNvSpPr txBox="1">
            <a:spLocks noChangeArrowheads="1"/>
          </p:cNvSpPr>
          <p:nvPr/>
        </p:nvSpPr>
        <p:spPr bwMode="auto">
          <a:xfrm>
            <a:off x="2819400" y="2792413"/>
            <a:ext cx="457200"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03112" name="AutoShape 8"/>
          <p:cNvSpPr>
            <a:spLocks noChangeArrowheads="1"/>
          </p:cNvSpPr>
          <p:nvPr/>
        </p:nvSpPr>
        <p:spPr bwMode="auto">
          <a:xfrm>
            <a:off x="381000" y="3276600"/>
            <a:ext cx="4572000" cy="1143000"/>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主调函数是否只向被调函数</a:t>
            </a:r>
          </a:p>
          <a:p>
            <a:pPr algn="ctr" eaLnBrk="1" hangingPunct="1"/>
            <a:r>
              <a:rPr lang="zh-CN" altLang="en-US" sz="2000">
                <a:ea typeface="仿宋_GB2312" pitchFamily="49" charset="-122"/>
              </a:rPr>
              <a:t>传递1个数据</a:t>
            </a:r>
          </a:p>
        </p:txBody>
      </p:sp>
      <p:sp>
        <p:nvSpPr>
          <p:cNvPr id="303113" name="Line 9"/>
          <p:cNvSpPr>
            <a:spLocks noChangeShapeType="1"/>
          </p:cNvSpPr>
          <p:nvPr/>
        </p:nvSpPr>
        <p:spPr bwMode="auto">
          <a:xfrm>
            <a:off x="2743200" y="4419600"/>
            <a:ext cx="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3114" name="Text Box 10"/>
          <p:cNvSpPr txBox="1">
            <a:spLocks noChangeArrowheads="1"/>
          </p:cNvSpPr>
          <p:nvPr/>
        </p:nvSpPr>
        <p:spPr bwMode="auto">
          <a:xfrm>
            <a:off x="2819400" y="4495800"/>
            <a:ext cx="457200"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03115" name="AutoShape 11"/>
          <p:cNvSpPr>
            <a:spLocks noChangeArrowheads="1"/>
          </p:cNvSpPr>
          <p:nvPr/>
        </p:nvSpPr>
        <p:spPr bwMode="auto">
          <a:xfrm>
            <a:off x="457200" y="4953000"/>
            <a:ext cx="4572000" cy="76200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这个数据是什么类型</a:t>
            </a:r>
          </a:p>
        </p:txBody>
      </p:sp>
      <p:grpSp>
        <p:nvGrpSpPr>
          <p:cNvPr id="2" name="Group 12"/>
          <p:cNvGrpSpPr>
            <a:grpSpLocks/>
          </p:cNvGrpSpPr>
          <p:nvPr/>
        </p:nvGrpSpPr>
        <p:grpSpPr bwMode="auto">
          <a:xfrm>
            <a:off x="2743200" y="5715000"/>
            <a:ext cx="1143000" cy="457200"/>
            <a:chOff x="1680" y="3600"/>
            <a:chExt cx="720" cy="288"/>
          </a:xfrm>
        </p:grpSpPr>
        <p:sp>
          <p:nvSpPr>
            <p:cNvPr id="32785" name="Line 13"/>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2786" name="Line 14"/>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303119" name="Text Box 15"/>
          <p:cNvSpPr txBox="1">
            <a:spLocks noChangeArrowheads="1"/>
          </p:cNvSpPr>
          <p:nvPr/>
        </p:nvSpPr>
        <p:spPr bwMode="auto">
          <a:xfrm>
            <a:off x="3886200" y="5791200"/>
            <a:ext cx="2819400" cy="6096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定义函数的返回值类型</a:t>
            </a:r>
          </a:p>
        </p:txBody>
      </p:sp>
      <p:sp>
        <p:nvSpPr>
          <p:cNvPr id="303120" name="Line 16"/>
          <p:cNvSpPr>
            <a:spLocks noChangeShapeType="1"/>
          </p:cNvSpPr>
          <p:nvPr/>
        </p:nvSpPr>
        <p:spPr bwMode="auto">
          <a:xfrm>
            <a:off x="4800600" y="2133600"/>
            <a:ext cx="1219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03121" name="Text Box 17"/>
          <p:cNvSpPr txBox="1">
            <a:spLocks noChangeArrowheads="1"/>
          </p:cNvSpPr>
          <p:nvPr/>
        </p:nvSpPr>
        <p:spPr bwMode="auto">
          <a:xfrm>
            <a:off x="4953000" y="1676400"/>
            <a:ext cx="457200"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否</a:t>
            </a:r>
          </a:p>
        </p:txBody>
      </p:sp>
      <p:sp>
        <p:nvSpPr>
          <p:cNvPr id="303122" name="Text Box 18"/>
          <p:cNvSpPr txBox="1">
            <a:spLocks noChangeArrowheads="1"/>
          </p:cNvSpPr>
          <p:nvPr/>
        </p:nvSpPr>
        <p:spPr bwMode="auto">
          <a:xfrm>
            <a:off x="6096000" y="1905000"/>
            <a:ext cx="2133600" cy="43815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没有返回值，</a:t>
            </a:r>
            <a:r>
              <a:rPr lang="en-US" altLang="zh-CN" sz="2000">
                <a:ea typeface="仿宋_GB2312" pitchFamily="49" charset="-122"/>
              </a:rPr>
              <a:t>void</a:t>
            </a:r>
            <a:endParaRPr lang="zh-CN" altLang="en-US" sz="200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3109"/>
                                        </p:tgtEl>
                                        <p:attrNameLst>
                                          <p:attrName>style.visibility</p:attrName>
                                        </p:attrNameLst>
                                      </p:cBhvr>
                                      <p:to>
                                        <p:strVal val="visible"/>
                                      </p:to>
                                    </p:set>
                                    <p:animEffect transition="in" filter="wipe(up)">
                                      <p:cBhvr>
                                        <p:cTn id="7" dur="500"/>
                                        <p:tgtEl>
                                          <p:spTgt spid="3031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3108"/>
                                        </p:tgtEl>
                                        <p:attrNameLst>
                                          <p:attrName>style.visibility</p:attrName>
                                        </p:attrNameLst>
                                      </p:cBhvr>
                                      <p:to>
                                        <p:strVal val="visible"/>
                                      </p:to>
                                    </p:set>
                                    <p:animEffect transition="in" filter="wipe(up)">
                                      <p:cBhvr>
                                        <p:cTn id="12" dur="500"/>
                                        <p:tgtEl>
                                          <p:spTgt spid="3031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3120"/>
                                        </p:tgtEl>
                                        <p:attrNameLst>
                                          <p:attrName>style.visibility</p:attrName>
                                        </p:attrNameLst>
                                      </p:cBhvr>
                                      <p:to>
                                        <p:strVal val="visible"/>
                                      </p:to>
                                    </p:set>
                                    <p:animEffect transition="in" filter="wipe(left)">
                                      <p:cBhvr>
                                        <p:cTn id="17" dur="500"/>
                                        <p:tgtEl>
                                          <p:spTgt spid="3031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3121"/>
                                        </p:tgtEl>
                                        <p:attrNameLst>
                                          <p:attrName>style.visibility</p:attrName>
                                        </p:attrNameLst>
                                      </p:cBhvr>
                                      <p:to>
                                        <p:strVal val="visible"/>
                                      </p:to>
                                    </p:set>
                                    <p:animEffect transition="in" filter="wipe(left)">
                                      <p:cBhvr>
                                        <p:cTn id="22" dur="500"/>
                                        <p:tgtEl>
                                          <p:spTgt spid="3031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3122"/>
                                        </p:tgtEl>
                                        <p:attrNameLst>
                                          <p:attrName>style.visibility</p:attrName>
                                        </p:attrNameLst>
                                      </p:cBhvr>
                                      <p:to>
                                        <p:strVal val="visible"/>
                                      </p:to>
                                    </p:set>
                                    <p:animEffect transition="in" filter="wipe(left)">
                                      <p:cBhvr>
                                        <p:cTn id="27" dur="500"/>
                                        <p:tgtEl>
                                          <p:spTgt spid="30312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03110"/>
                                        </p:tgtEl>
                                        <p:attrNameLst>
                                          <p:attrName>style.visibility</p:attrName>
                                        </p:attrNameLst>
                                      </p:cBhvr>
                                      <p:to>
                                        <p:strVal val="visible"/>
                                      </p:to>
                                    </p:set>
                                    <p:animEffect transition="in" filter="wipe(up)">
                                      <p:cBhvr>
                                        <p:cTn id="32" dur="500"/>
                                        <p:tgtEl>
                                          <p:spTgt spid="30311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03111"/>
                                        </p:tgtEl>
                                        <p:attrNameLst>
                                          <p:attrName>style.visibility</p:attrName>
                                        </p:attrNameLst>
                                      </p:cBhvr>
                                      <p:to>
                                        <p:strVal val="visible"/>
                                      </p:to>
                                    </p:set>
                                    <p:animEffect transition="in" filter="wipe(up)">
                                      <p:cBhvr>
                                        <p:cTn id="37" dur="500"/>
                                        <p:tgtEl>
                                          <p:spTgt spid="3031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03112"/>
                                        </p:tgtEl>
                                        <p:attrNameLst>
                                          <p:attrName>style.visibility</p:attrName>
                                        </p:attrNameLst>
                                      </p:cBhvr>
                                      <p:to>
                                        <p:strVal val="visible"/>
                                      </p:to>
                                    </p:set>
                                    <p:animEffect transition="in" filter="wipe(up)">
                                      <p:cBhvr>
                                        <p:cTn id="42" dur="500"/>
                                        <p:tgtEl>
                                          <p:spTgt spid="30311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03113"/>
                                        </p:tgtEl>
                                        <p:attrNameLst>
                                          <p:attrName>style.visibility</p:attrName>
                                        </p:attrNameLst>
                                      </p:cBhvr>
                                      <p:to>
                                        <p:strVal val="visible"/>
                                      </p:to>
                                    </p:set>
                                    <p:animEffect transition="in" filter="wipe(up)">
                                      <p:cBhvr>
                                        <p:cTn id="47" dur="500"/>
                                        <p:tgtEl>
                                          <p:spTgt spid="30311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03114"/>
                                        </p:tgtEl>
                                        <p:attrNameLst>
                                          <p:attrName>style.visibility</p:attrName>
                                        </p:attrNameLst>
                                      </p:cBhvr>
                                      <p:to>
                                        <p:strVal val="visible"/>
                                      </p:to>
                                    </p:set>
                                    <p:animEffect transition="in" filter="wipe(up)">
                                      <p:cBhvr>
                                        <p:cTn id="52" dur="500"/>
                                        <p:tgtEl>
                                          <p:spTgt spid="30311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03115"/>
                                        </p:tgtEl>
                                        <p:attrNameLst>
                                          <p:attrName>style.visibility</p:attrName>
                                        </p:attrNameLst>
                                      </p:cBhvr>
                                      <p:to>
                                        <p:strVal val="visible"/>
                                      </p:to>
                                    </p:set>
                                    <p:animEffect transition="in" filter="wipe(up)">
                                      <p:cBhvr>
                                        <p:cTn id="57" dur="500"/>
                                        <p:tgtEl>
                                          <p:spTgt spid="3031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wipe(left)">
                                      <p:cBhvr>
                                        <p:cTn id="62" dur="500"/>
                                        <p:tgtEl>
                                          <p:spTgt spid="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03119"/>
                                        </p:tgtEl>
                                        <p:attrNameLst>
                                          <p:attrName>style.visibility</p:attrName>
                                        </p:attrNameLst>
                                      </p:cBhvr>
                                      <p:to>
                                        <p:strVal val="visible"/>
                                      </p:to>
                                    </p:set>
                                    <p:animEffect transition="in" filter="wipe(left)">
                                      <p:cBhvr>
                                        <p:cTn id="67" dur="500"/>
                                        <p:tgtEl>
                                          <p:spTgt spid="303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08" grpId="0" animBg="1" autoUpdateAnimBg="0"/>
      <p:bldP spid="303109" grpId="0" animBg="1"/>
      <p:bldP spid="303110" grpId="0" animBg="1"/>
      <p:bldP spid="303111" grpId="0" animBg="1" autoUpdateAnimBg="0"/>
      <p:bldP spid="303112" grpId="0" animBg="1" autoUpdateAnimBg="0"/>
      <p:bldP spid="303113" grpId="0" animBg="1"/>
      <p:bldP spid="303114" grpId="0" animBg="1" autoUpdateAnimBg="0"/>
      <p:bldP spid="303115" grpId="0" animBg="1" autoUpdateAnimBg="0"/>
      <p:bldP spid="303119" grpId="0" animBg="1" autoUpdateAnimBg="0"/>
      <p:bldP spid="303120" grpId="0" animBg="1"/>
      <p:bldP spid="303121" grpId="0" animBg="1" autoUpdateAnimBg="0"/>
      <p:bldP spid="303122"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F8DA25F6-9A2B-4F11-8687-6D8B71C95EB4}" type="slidenum">
              <a:rPr lang="en-US" altLang="zh-CN"/>
              <a:pPr>
                <a:defRPr/>
              </a:pPr>
              <a:t>28</a:t>
            </a:fld>
            <a:r>
              <a:rPr lang="en-US" altLang="zh-CN"/>
              <a:t>-</a:t>
            </a:r>
          </a:p>
        </p:txBody>
      </p:sp>
      <p:sp>
        <p:nvSpPr>
          <p:cNvPr id="33795"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sp>
        <p:nvSpPr>
          <p:cNvPr id="33796" name="Rectangle 3"/>
          <p:cNvSpPr>
            <a:spLocks noGrp="1" noChangeArrowheads="1"/>
          </p:cNvSpPr>
          <p:nvPr>
            <p:ph type="body" idx="1"/>
          </p:nvPr>
        </p:nvSpPr>
        <p:spPr>
          <a:xfrm>
            <a:off x="395288" y="1447800"/>
            <a:ext cx="8424862" cy="5105400"/>
          </a:xfrm>
          <a:noFill/>
        </p:spPr>
        <p:txBody>
          <a:bodyPr/>
          <a:lstStyle/>
          <a:p>
            <a:pPr algn="just" eaLnBrk="1" hangingPunct="1">
              <a:lnSpc>
                <a:spcPct val="120000"/>
              </a:lnSpc>
              <a:buFontTx/>
              <a:buNone/>
            </a:pPr>
            <a:r>
              <a:rPr lang="zh-CN" altLang="en-US" sz="2400" smtClean="0"/>
              <a:t>2．函数体</a:t>
            </a:r>
          </a:p>
          <a:p>
            <a:pPr algn="just" eaLnBrk="1" hangingPunct="1">
              <a:lnSpc>
                <a:spcPct val="120000"/>
              </a:lnSpc>
              <a:buFontTx/>
              <a:buNone/>
            </a:pPr>
            <a:r>
              <a:rPr lang="zh-CN" altLang="en-US" sz="2400" smtClean="0"/>
              <a:t>         函数体由说明语句和执行语句组成，用一对花括号</a:t>
            </a:r>
            <a:r>
              <a:rPr lang="zh-CN" altLang="en-US" sz="2400" smtClean="0">
                <a:latin typeface="Tahoma" pitchFamily="34" charset="0"/>
              </a:rPr>
              <a:t>“</a:t>
            </a:r>
            <a:r>
              <a:rPr lang="zh-CN" altLang="en-US" sz="2400" smtClean="0"/>
              <a:t>{}</a:t>
            </a:r>
            <a:r>
              <a:rPr lang="zh-CN" altLang="en-US" sz="2400" smtClean="0">
                <a:latin typeface="Tahoma" pitchFamily="34" charset="0"/>
              </a:rPr>
              <a:t>”</a:t>
            </a:r>
            <a:r>
              <a:rPr lang="zh-CN" altLang="en-US" sz="2400" smtClean="0"/>
              <a:t>括起来，是</a:t>
            </a:r>
            <a:r>
              <a:rPr lang="zh-CN" altLang="en-US" sz="2400" smtClean="0">
                <a:solidFill>
                  <a:schemeClr val="hlink"/>
                </a:solidFill>
              </a:rPr>
              <a:t>实现函数功能的部分</a:t>
            </a:r>
            <a:r>
              <a:rPr lang="zh-CN" altLang="en-US" sz="2400" smtClean="0"/>
              <a:t>。</a:t>
            </a:r>
          </a:p>
          <a:p>
            <a:pPr algn="just" eaLnBrk="1" hangingPunct="1">
              <a:lnSpc>
                <a:spcPct val="120000"/>
              </a:lnSpc>
              <a:buFontTx/>
              <a:buNone/>
            </a:pPr>
            <a:r>
              <a:rPr lang="zh-CN" altLang="en-US" sz="2400" smtClean="0"/>
              <a:t>         例如：在主函数</a:t>
            </a:r>
            <a:r>
              <a:rPr lang="en-US" altLang="zh-CN" sz="2400" smtClean="0"/>
              <a:t>main</a:t>
            </a:r>
            <a:r>
              <a:rPr lang="zh-CN" altLang="en-US" sz="2400" smtClean="0"/>
              <a:t>的函数体中，首先对在</a:t>
            </a:r>
            <a:r>
              <a:rPr lang="en-US" altLang="zh-CN" sz="2400" smtClean="0"/>
              <a:t>main( )</a:t>
            </a:r>
            <a:r>
              <a:rPr lang="zh-CN" altLang="en-US" sz="2400" smtClean="0"/>
              <a:t>函数中要用到的变量进行声明，接下来是实现某个功能的一些语句，自定义的函数的函数体与之类似。</a:t>
            </a:r>
          </a:p>
          <a:p>
            <a:pPr algn="just" eaLnBrk="1" hangingPunct="1">
              <a:lnSpc>
                <a:spcPct val="120000"/>
              </a:lnSpc>
              <a:buFontTx/>
              <a:buNone/>
            </a:pPr>
            <a:endParaRPr lang="zh-CN" altLang="en-US" sz="2400" smtClean="0"/>
          </a:p>
          <a:p>
            <a:pPr lvl="1" algn="just" eaLnBrk="1" hangingPunct="1">
              <a:lnSpc>
                <a:spcPct val="120000"/>
              </a:lnSpc>
            </a:pPr>
            <a:r>
              <a:rPr lang="zh-CN" altLang="en-US" sz="2400" smtClean="0">
                <a:solidFill>
                  <a:schemeClr val="hlink"/>
                </a:solidFill>
              </a:rPr>
              <a:t>说明语句</a:t>
            </a:r>
            <a:r>
              <a:rPr lang="zh-CN" altLang="en-US" sz="2400" smtClean="0"/>
              <a:t>是对在这个函数中需要用到的变量进行声明；</a:t>
            </a:r>
          </a:p>
          <a:p>
            <a:pPr lvl="1" algn="just" eaLnBrk="1" hangingPunct="1">
              <a:lnSpc>
                <a:spcPct val="120000"/>
              </a:lnSpc>
            </a:pPr>
            <a:r>
              <a:rPr lang="zh-CN" altLang="en-US" sz="2400" smtClean="0">
                <a:solidFill>
                  <a:schemeClr val="hlink"/>
                </a:solidFill>
              </a:rPr>
              <a:t>执行语句</a:t>
            </a:r>
            <a:r>
              <a:rPr lang="zh-CN" altLang="en-US" sz="2400" smtClean="0"/>
              <a:t>是实现函数功能的程序段。</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3"/>
          <p:cNvSpPr>
            <a:spLocks noGrp="1"/>
          </p:cNvSpPr>
          <p:nvPr>
            <p:ph type="sldNum" sz="quarter" idx="10"/>
          </p:nvPr>
        </p:nvSpPr>
        <p:spPr/>
        <p:txBody>
          <a:bodyPr/>
          <a:lstStyle/>
          <a:p>
            <a:pPr>
              <a:defRPr/>
            </a:pPr>
            <a:r>
              <a:rPr lang="en-US" altLang="zh-CN"/>
              <a:t> - </a:t>
            </a:r>
            <a:fld id="{250FC4E2-0B1F-40AF-8D05-747F6E9D20CF}" type="slidenum">
              <a:rPr lang="en-US" altLang="zh-CN"/>
              <a:pPr>
                <a:defRPr/>
              </a:pPr>
              <a:t>29</a:t>
            </a:fld>
            <a:r>
              <a:rPr lang="en-US" altLang="zh-CN"/>
              <a:t>-</a:t>
            </a:r>
          </a:p>
        </p:txBody>
      </p:sp>
      <p:sp>
        <p:nvSpPr>
          <p:cNvPr id="5124"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sp>
        <p:nvSpPr>
          <p:cNvPr id="5125" name="Rectangle 3"/>
          <p:cNvSpPr>
            <a:spLocks noGrp="1" noChangeArrowheads="1"/>
          </p:cNvSpPr>
          <p:nvPr>
            <p:ph type="body" idx="1"/>
          </p:nvPr>
        </p:nvSpPr>
        <p:spPr>
          <a:xfrm>
            <a:off x="395288" y="1447800"/>
            <a:ext cx="8424862" cy="533400"/>
          </a:xfrm>
          <a:noFill/>
        </p:spPr>
        <p:txBody>
          <a:bodyPr/>
          <a:lstStyle/>
          <a:p>
            <a:pPr marL="0" indent="0" algn="just" eaLnBrk="1" hangingPunct="1">
              <a:lnSpc>
                <a:spcPct val="110000"/>
              </a:lnSpc>
              <a:buFontTx/>
              <a:buNone/>
            </a:pPr>
            <a:r>
              <a:rPr lang="zh-CN" altLang="en-US" sz="2400" smtClean="0"/>
              <a:t>【例6-</a:t>
            </a:r>
            <a:r>
              <a:rPr lang="en-US" altLang="zh-CN" sz="2400" smtClean="0"/>
              <a:t>3】</a:t>
            </a:r>
            <a:r>
              <a:rPr lang="zh-CN" altLang="en-US" sz="2400" smtClean="0"/>
              <a:t>编写求阶乘的自定义函数</a:t>
            </a:r>
            <a:r>
              <a:rPr lang="en-US" altLang="zh-CN" sz="2400" smtClean="0"/>
              <a:t>fac( )，</a:t>
            </a:r>
            <a:r>
              <a:rPr lang="zh-CN" altLang="en-US" sz="2400" smtClean="0"/>
              <a:t>并求        。    </a:t>
            </a:r>
          </a:p>
        </p:txBody>
      </p:sp>
      <p:graphicFrame>
        <p:nvGraphicFramePr>
          <p:cNvPr id="5122" name="Object 4"/>
          <p:cNvGraphicFramePr>
            <a:graphicFrameLocks noChangeAspect="1"/>
          </p:cNvGraphicFramePr>
          <p:nvPr/>
        </p:nvGraphicFramePr>
        <p:xfrm>
          <a:off x="6778625" y="1404938"/>
          <a:ext cx="460375" cy="576262"/>
        </p:xfrm>
        <a:graphic>
          <a:graphicData uri="http://schemas.openxmlformats.org/presentationml/2006/ole">
            <mc:AlternateContent xmlns:mc="http://schemas.openxmlformats.org/markup-compatibility/2006">
              <mc:Choice xmlns:v="urn:schemas-microsoft-com:vml" Requires="v">
                <p:oleObj spid="_x0000_s5162" r:id="rId3" imgW="190417" imgH="241195" progId="Equation.3">
                  <p:embed/>
                </p:oleObj>
              </mc:Choice>
              <mc:Fallback>
                <p:oleObj r:id="rId3" imgW="190417" imgH="241195"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8625" y="1404938"/>
                        <a:ext cx="460375" cy="5762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6" name="Text Box 6"/>
          <p:cNvSpPr txBox="1">
            <a:spLocks noChangeArrowheads="1"/>
          </p:cNvSpPr>
          <p:nvPr/>
        </p:nvSpPr>
        <p:spPr bwMode="auto">
          <a:xfrm>
            <a:off x="381000" y="1981200"/>
            <a:ext cx="21336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just" eaLnBrk="1" hangingPunct="1">
              <a:lnSpc>
                <a:spcPct val="110000"/>
              </a:lnSpc>
              <a:spcBef>
                <a:spcPct val="20000"/>
              </a:spcBef>
              <a:buClr>
                <a:srgbClr val="CC0000"/>
              </a:buClr>
              <a:buSzPct val="85000"/>
            </a:pPr>
            <a:r>
              <a:rPr lang="zh-CN" altLang="en-US">
                <a:ea typeface="仿宋_GB2312" pitchFamily="49" charset="-122"/>
              </a:rPr>
              <a:t>1、设计参数</a:t>
            </a:r>
          </a:p>
        </p:txBody>
      </p:sp>
      <p:sp>
        <p:nvSpPr>
          <p:cNvPr id="211975" name="AutoShape 7"/>
          <p:cNvSpPr>
            <a:spLocks noChangeArrowheads="1"/>
          </p:cNvSpPr>
          <p:nvPr/>
        </p:nvSpPr>
        <p:spPr bwMode="auto">
          <a:xfrm>
            <a:off x="76200" y="2684463"/>
            <a:ext cx="4267200" cy="814387"/>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ea typeface="仿宋_GB2312" pitchFamily="49" charset="-122"/>
              </a:rPr>
              <a:t>main</a:t>
            </a:r>
            <a:r>
              <a:rPr lang="zh-CN" altLang="en-US" sz="2000">
                <a:ea typeface="仿宋_GB2312" pitchFamily="49" charset="-122"/>
              </a:rPr>
              <a:t>是否需要</a:t>
            </a:r>
          </a:p>
          <a:p>
            <a:pPr algn="ctr" eaLnBrk="1" hangingPunct="1"/>
            <a:r>
              <a:rPr lang="zh-CN" altLang="en-US" sz="2000">
                <a:ea typeface="仿宋_GB2312" pitchFamily="49" charset="-122"/>
              </a:rPr>
              <a:t>向</a:t>
            </a:r>
            <a:r>
              <a:rPr lang="en-US" altLang="zh-CN" sz="2000">
                <a:ea typeface="仿宋_GB2312" pitchFamily="49" charset="-122"/>
              </a:rPr>
              <a:t>fac</a:t>
            </a:r>
            <a:r>
              <a:rPr lang="zh-CN" altLang="en-US" sz="2000">
                <a:ea typeface="仿宋_GB2312" pitchFamily="49" charset="-122"/>
              </a:rPr>
              <a:t>传递数据</a:t>
            </a:r>
          </a:p>
        </p:txBody>
      </p:sp>
      <p:sp>
        <p:nvSpPr>
          <p:cNvPr id="211976" name="Line 8"/>
          <p:cNvSpPr>
            <a:spLocks noChangeShapeType="1"/>
          </p:cNvSpPr>
          <p:nvPr/>
        </p:nvSpPr>
        <p:spPr bwMode="auto">
          <a:xfrm>
            <a:off x="2209800" y="22098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211977" name="Line 9"/>
          <p:cNvSpPr>
            <a:spLocks noChangeShapeType="1"/>
          </p:cNvSpPr>
          <p:nvPr/>
        </p:nvSpPr>
        <p:spPr bwMode="auto">
          <a:xfrm>
            <a:off x="2209800" y="3498850"/>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211978" name="Text Box 10"/>
          <p:cNvSpPr txBox="1">
            <a:spLocks noChangeArrowheads="1"/>
          </p:cNvSpPr>
          <p:nvPr/>
        </p:nvSpPr>
        <p:spPr bwMode="auto">
          <a:xfrm>
            <a:off x="2286000" y="3567113"/>
            <a:ext cx="457200"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211979" name="AutoShape 11"/>
          <p:cNvSpPr>
            <a:spLocks noChangeArrowheads="1"/>
          </p:cNvSpPr>
          <p:nvPr/>
        </p:nvSpPr>
        <p:spPr bwMode="auto">
          <a:xfrm>
            <a:off x="-76200" y="3975100"/>
            <a:ext cx="4572000" cy="1017588"/>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ea typeface="仿宋_GB2312" pitchFamily="49" charset="-122"/>
              </a:rPr>
              <a:t>main</a:t>
            </a:r>
            <a:r>
              <a:rPr lang="zh-CN" altLang="en-US" sz="2000">
                <a:ea typeface="仿宋_GB2312" pitchFamily="49" charset="-122"/>
              </a:rPr>
              <a:t>需要向</a:t>
            </a:r>
            <a:r>
              <a:rPr lang="en-US" altLang="zh-CN" sz="2000">
                <a:ea typeface="仿宋_GB2312" pitchFamily="49" charset="-122"/>
              </a:rPr>
              <a:t>fac</a:t>
            </a:r>
            <a:r>
              <a:rPr lang="zh-CN" altLang="en-US" sz="2000">
                <a:ea typeface="仿宋_GB2312" pitchFamily="49" charset="-122"/>
              </a:rPr>
              <a:t>函数</a:t>
            </a:r>
          </a:p>
          <a:p>
            <a:pPr algn="ctr" eaLnBrk="1" hangingPunct="1"/>
            <a:r>
              <a:rPr lang="zh-CN" altLang="en-US" sz="2000">
                <a:ea typeface="仿宋_GB2312" pitchFamily="49" charset="-122"/>
              </a:rPr>
              <a:t>传递几个数据</a:t>
            </a:r>
          </a:p>
        </p:txBody>
      </p:sp>
      <p:sp>
        <p:nvSpPr>
          <p:cNvPr id="211980" name="Line 12"/>
          <p:cNvSpPr>
            <a:spLocks noChangeShapeType="1"/>
          </p:cNvSpPr>
          <p:nvPr/>
        </p:nvSpPr>
        <p:spPr bwMode="auto">
          <a:xfrm>
            <a:off x="2286000" y="4992688"/>
            <a:ext cx="0" cy="4746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211981" name="Text Box 13"/>
          <p:cNvSpPr txBox="1">
            <a:spLocks noChangeArrowheads="1"/>
          </p:cNvSpPr>
          <p:nvPr/>
        </p:nvSpPr>
        <p:spPr bwMode="auto">
          <a:xfrm>
            <a:off x="2362200" y="5060950"/>
            <a:ext cx="533400"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1个</a:t>
            </a:r>
          </a:p>
        </p:txBody>
      </p:sp>
      <p:sp>
        <p:nvSpPr>
          <p:cNvPr id="211982" name="AutoShape 14"/>
          <p:cNvSpPr>
            <a:spLocks noChangeArrowheads="1"/>
          </p:cNvSpPr>
          <p:nvPr/>
        </p:nvSpPr>
        <p:spPr bwMode="auto">
          <a:xfrm>
            <a:off x="0" y="5467350"/>
            <a:ext cx="4572000"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它是什么类型</a:t>
            </a:r>
          </a:p>
        </p:txBody>
      </p:sp>
      <p:sp>
        <p:nvSpPr>
          <p:cNvPr id="211986" name="Text Box 18"/>
          <p:cNvSpPr txBox="1">
            <a:spLocks noChangeArrowheads="1"/>
          </p:cNvSpPr>
          <p:nvPr/>
        </p:nvSpPr>
        <p:spPr bwMode="auto">
          <a:xfrm>
            <a:off x="3429000" y="6307138"/>
            <a:ext cx="2209800" cy="474662"/>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参数列表：</a:t>
            </a:r>
            <a:r>
              <a:rPr lang="en-US" altLang="zh-CN" sz="2000">
                <a:ea typeface="仿宋_GB2312" pitchFamily="49" charset="-122"/>
              </a:rPr>
              <a:t>int   x</a:t>
            </a:r>
            <a:endParaRPr lang="zh-CN" altLang="en-US" sz="2000">
              <a:ea typeface="仿宋_GB2312" pitchFamily="49" charset="-122"/>
            </a:endParaRPr>
          </a:p>
        </p:txBody>
      </p:sp>
      <p:sp>
        <p:nvSpPr>
          <p:cNvPr id="211991" name="Text Box 23"/>
          <p:cNvSpPr txBox="1">
            <a:spLocks noChangeArrowheads="1"/>
          </p:cNvSpPr>
          <p:nvPr/>
        </p:nvSpPr>
        <p:spPr bwMode="auto">
          <a:xfrm>
            <a:off x="4419600" y="1981200"/>
            <a:ext cx="29718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just" eaLnBrk="1" hangingPunct="1">
              <a:lnSpc>
                <a:spcPct val="110000"/>
              </a:lnSpc>
              <a:spcBef>
                <a:spcPct val="20000"/>
              </a:spcBef>
              <a:buClr>
                <a:srgbClr val="CC0000"/>
              </a:buClr>
              <a:buSzPct val="85000"/>
            </a:pPr>
            <a:r>
              <a:rPr lang="zh-CN" altLang="en-US">
                <a:ea typeface="仿宋_GB2312" pitchFamily="49" charset="-122"/>
              </a:rPr>
              <a:t>2、设计返回值</a:t>
            </a:r>
          </a:p>
        </p:txBody>
      </p:sp>
      <p:sp>
        <p:nvSpPr>
          <p:cNvPr id="211992" name="AutoShape 24"/>
          <p:cNvSpPr>
            <a:spLocks noChangeArrowheads="1"/>
          </p:cNvSpPr>
          <p:nvPr/>
        </p:nvSpPr>
        <p:spPr bwMode="auto">
          <a:xfrm>
            <a:off x="4648200" y="2667000"/>
            <a:ext cx="4267200" cy="814388"/>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 </a:t>
            </a:r>
            <a:r>
              <a:rPr lang="en-US" altLang="zh-CN" sz="2000">
                <a:ea typeface="仿宋_GB2312" pitchFamily="49" charset="-122"/>
              </a:rPr>
              <a:t>fac</a:t>
            </a:r>
            <a:r>
              <a:rPr lang="zh-CN" altLang="en-US" sz="2000">
                <a:ea typeface="仿宋_GB2312" pitchFamily="49" charset="-122"/>
              </a:rPr>
              <a:t>函数是否需要</a:t>
            </a:r>
          </a:p>
          <a:p>
            <a:pPr algn="ctr" eaLnBrk="1" hangingPunct="1"/>
            <a:r>
              <a:rPr lang="zh-CN" altLang="en-US" sz="2000">
                <a:ea typeface="仿宋_GB2312" pitchFamily="49" charset="-122"/>
              </a:rPr>
              <a:t>向</a:t>
            </a:r>
            <a:r>
              <a:rPr lang="en-US" altLang="zh-CN" sz="2000">
                <a:ea typeface="仿宋_GB2312" pitchFamily="49" charset="-122"/>
              </a:rPr>
              <a:t>main</a:t>
            </a:r>
            <a:r>
              <a:rPr lang="zh-CN" altLang="en-US" sz="2000">
                <a:ea typeface="仿宋_GB2312" pitchFamily="49" charset="-122"/>
              </a:rPr>
              <a:t>传递数据</a:t>
            </a:r>
          </a:p>
        </p:txBody>
      </p:sp>
      <p:sp>
        <p:nvSpPr>
          <p:cNvPr id="211993" name="Line 25"/>
          <p:cNvSpPr>
            <a:spLocks noChangeShapeType="1"/>
          </p:cNvSpPr>
          <p:nvPr/>
        </p:nvSpPr>
        <p:spPr bwMode="auto">
          <a:xfrm>
            <a:off x="6781800" y="3481388"/>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211994" name="Text Box 26"/>
          <p:cNvSpPr txBox="1">
            <a:spLocks noChangeArrowheads="1"/>
          </p:cNvSpPr>
          <p:nvPr/>
        </p:nvSpPr>
        <p:spPr bwMode="auto">
          <a:xfrm>
            <a:off x="6858000" y="3549650"/>
            <a:ext cx="457200"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211995" name="AutoShape 27"/>
          <p:cNvSpPr>
            <a:spLocks noChangeArrowheads="1"/>
          </p:cNvSpPr>
          <p:nvPr/>
        </p:nvSpPr>
        <p:spPr bwMode="auto">
          <a:xfrm>
            <a:off x="4495800" y="3957638"/>
            <a:ext cx="4572000" cy="1017587"/>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ea typeface="仿宋_GB2312" pitchFamily="49" charset="-122"/>
              </a:rPr>
              <a:t>fac </a:t>
            </a:r>
            <a:r>
              <a:rPr lang="zh-CN" altLang="en-US" sz="2000">
                <a:ea typeface="仿宋_GB2312" pitchFamily="49" charset="-122"/>
              </a:rPr>
              <a:t>只向</a:t>
            </a:r>
            <a:r>
              <a:rPr lang="en-US" altLang="zh-CN" sz="2000">
                <a:ea typeface="仿宋_GB2312" pitchFamily="49" charset="-122"/>
              </a:rPr>
              <a:t>main</a:t>
            </a:r>
            <a:r>
              <a:rPr lang="zh-CN" altLang="en-US" sz="2000">
                <a:ea typeface="仿宋_GB2312" pitchFamily="49" charset="-122"/>
              </a:rPr>
              <a:t>传递</a:t>
            </a:r>
          </a:p>
          <a:p>
            <a:pPr algn="ctr" eaLnBrk="1" hangingPunct="1"/>
            <a:r>
              <a:rPr lang="zh-CN" altLang="en-US" sz="2000">
                <a:ea typeface="仿宋_GB2312" pitchFamily="49" charset="-122"/>
              </a:rPr>
              <a:t>1个数据吗</a:t>
            </a:r>
          </a:p>
        </p:txBody>
      </p:sp>
      <p:sp>
        <p:nvSpPr>
          <p:cNvPr id="211996" name="Line 28"/>
          <p:cNvSpPr>
            <a:spLocks noChangeShapeType="1"/>
          </p:cNvSpPr>
          <p:nvPr/>
        </p:nvSpPr>
        <p:spPr bwMode="auto">
          <a:xfrm>
            <a:off x="6858000" y="4975225"/>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211997" name="Text Box 29"/>
          <p:cNvSpPr txBox="1">
            <a:spLocks noChangeArrowheads="1"/>
          </p:cNvSpPr>
          <p:nvPr/>
        </p:nvSpPr>
        <p:spPr bwMode="auto">
          <a:xfrm>
            <a:off x="6934200" y="5043488"/>
            <a:ext cx="457200"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211998" name="AutoShape 30"/>
          <p:cNvSpPr>
            <a:spLocks noChangeArrowheads="1"/>
          </p:cNvSpPr>
          <p:nvPr/>
        </p:nvSpPr>
        <p:spPr bwMode="auto">
          <a:xfrm>
            <a:off x="4572000" y="5449888"/>
            <a:ext cx="4572000"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它是什么类型</a:t>
            </a:r>
          </a:p>
        </p:txBody>
      </p:sp>
      <p:grpSp>
        <p:nvGrpSpPr>
          <p:cNvPr id="2" name="Group 31"/>
          <p:cNvGrpSpPr>
            <a:grpSpLocks/>
          </p:cNvGrpSpPr>
          <p:nvPr/>
        </p:nvGrpSpPr>
        <p:grpSpPr bwMode="auto">
          <a:xfrm>
            <a:off x="6781800" y="6129338"/>
            <a:ext cx="1143000" cy="500062"/>
            <a:chOff x="1680" y="3600"/>
            <a:chExt cx="720" cy="288"/>
          </a:xfrm>
        </p:grpSpPr>
        <p:sp>
          <p:nvSpPr>
            <p:cNvPr id="5154" name="Line 32"/>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5155" name="Line 33"/>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212003" name="Line 35"/>
          <p:cNvSpPr>
            <a:spLocks noChangeShapeType="1"/>
          </p:cNvSpPr>
          <p:nvPr/>
        </p:nvSpPr>
        <p:spPr bwMode="auto">
          <a:xfrm>
            <a:off x="6781800" y="22098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nvGrpSpPr>
          <p:cNvPr id="3" name="Group 37"/>
          <p:cNvGrpSpPr>
            <a:grpSpLocks/>
          </p:cNvGrpSpPr>
          <p:nvPr/>
        </p:nvGrpSpPr>
        <p:grpSpPr bwMode="auto">
          <a:xfrm>
            <a:off x="2209800" y="6146800"/>
            <a:ext cx="1143000" cy="482600"/>
            <a:chOff x="1392" y="3872"/>
            <a:chExt cx="720" cy="304"/>
          </a:xfrm>
        </p:grpSpPr>
        <p:grpSp>
          <p:nvGrpSpPr>
            <p:cNvPr id="5150" name="Group 15"/>
            <p:cNvGrpSpPr>
              <a:grpSpLocks/>
            </p:cNvGrpSpPr>
            <p:nvPr/>
          </p:nvGrpSpPr>
          <p:grpSpPr bwMode="auto">
            <a:xfrm>
              <a:off x="1392" y="3872"/>
              <a:ext cx="720" cy="304"/>
              <a:chOff x="1680" y="3600"/>
              <a:chExt cx="720" cy="288"/>
            </a:xfrm>
          </p:grpSpPr>
          <p:sp>
            <p:nvSpPr>
              <p:cNvPr id="5152" name="Line 16"/>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5153" name="Line 17"/>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5151" name="Rectangle 36"/>
            <p:cNvSpPr>
              <a:spLocks noChangeArrowheads="1"/>
            </p:cNvSpPr>
            <p:nvPr/>
          </p:nvSpPr>
          <p:spPr bwMode="auto">
            <a:xfrm>
              <a:off x="1488" y="3890"/>
              <a:ext cx="278" cy="25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int</a:t>
              </a:r>
              <a:endParaRPr lang="zh-CN" altLang="en-US" sz="2000">
                <a:ea typeface="仿宋_GB2312" pitchFamily="49" charset="-122"/>
              </a:endParaRPr>
            </a:p>
          </p:txBody>
        </p:sp>
      </p:grpSp>
      <p:sp>
        <p:nvSpPr>
          <p:cNvPr id="212006" name="Rectangle 38"/>
          <p:cNvSpPr>
            <a:spLocks noChangeArrowheads="1"/>
          </p:cNvSpPr>
          <p:nvPr/>
        </p:nvSpPr>
        <p:spPr bwMode="auto">
          <a:xfrm>
            <a:off x="7021513" y="6145213"/>
            <a:ext cx="674687"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long </a:t>
            </a:r>
            <a:endParaRPr lang="zh-CN" altLang="en-US" sz="2000">
              <a:ea typeface="仿宋_GB2312" pitchFamily="49" charset="-122"/>
            </a:endParaRPr>
          </a:p>
        </p:txBody>
      </p:sp>
      <p:sp>
        <p:nvSpPr>
          <p:cNvPr id="212007" name="Text Box 39"/>
          <p:cNvSpPr txBox="1">
            <a:spLocks noChangeArrowheads="1"/>
          </p:cNvSpPr>
          <p:nvPr/>
        </p:nvSpPr>
        <p:spPr bwMode="auto">
          <a:xfrm>
            <a:off x="3352800" y="3276600"/>
            <a:ext cx="2286000" cy="914400"/>
          </a:xfrm>
          <a:prstGeom prst="rect">
            <a:avLst/>
          </a:prstGeom>
          <a:solidFill>
            <a:srgbClr val="FFFF99"/>
          </a:solidFill>
          <a:ln w="38100">
            <a:solidFill>
              <a:srgbClr val="FFFF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a:ea typeface="仿宋_GB2312" pitchFamily="49" charset="-122"/>
              </a:rPr>
              <a:t>函数首部：</a:t>
            </a:r>
          </a:p>
          <a:p>
            <a:pPr eaLnBrk="1" hangingPunct="1">
              <a:lnSpc>
                <a:spcPct val="110000"/>
              </a:lnSpc>
            </a:pPr>
            <a:r>
              <a:rPr lang="en-US" altLang="zh-CN">
                <a:ea typeface="仿宋_GB2312" pitchFamily="49" charset="-122"/>
              </a:rPr>
              <a:t>long  fac( int  x)  </a:t>
            </a:r>
          </a:p>
        </p:txBody>
      </p:sp>
      <p:sp>
        <p:nvSpPr>
          <p:cNvPr id="212008" name="Text Box 40"/>
          <p:cNvSpPr txBox="1">
            <a:spLocks noChangeArrowheads="1"/>
          </p:cNvSpPr>
          <p:nvPr/>
        </p:nvSpPr>
        <p:spPr bwMode="auto">
          <a:xfrm>
            <a:off x="3429000" y="4953000"/>
            <a:ext cx="2286000" cy="512763"/>
          </a:xfrm>
          <a:prstGeom prst="rect">
            <a:avLst/>
          </a:prstGeom>
          <a:solidFill>
            <a:srgbClr val="FFFF99"/>
          </a:solidFill>
          <a:ln w="38100">
            <a:solidFill>
              <a:srgbClr val="FFFF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a:ea typeface="仿宋_GB2312" pitchFamily="49" charset="-122"/>
              </a:rPr>
              <a:t> </a:t>
            </a:r>
            <a:r>
              <a:rPr lang="zh-CN" altLang="en-US">
                <a:ea typeface="仿宋_GB2312" pitchFamily="49" charset="-122"/>
              </a:rPr>
              <a:t>函数体：求</a:t>
            </a:r>
            <a:r>
              <a:rPr lang="en-US" altLang="zh-CN">
                <a:ea typeface="仿宋_GB2312" pitchFamily="49" charset="-122"/>
              </a:rPr>
              <a:t>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1976"/>
                                        </p:tgtEl>
                                        <p:attrNameLst>
                                          <p:attrName>style.visibility</p:attrName>
                                        </p:attrNameLst>
                                      </p:cBhvr>
                                      <p:to>
                                        <p:strVal val="visible"/>
                                      </p:to>
                                    </p:set>
                                    <p:animEffect transition="in" filter="wipe(up)">
                                      <p:cBhvr>
                                        <p:cTn id="7" dur="500"/>
                                        <p:tgtEl>
                                          <p:spTgt spid="21197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11975"/>
                                        </p:tgtEl>
                                        <p:attrNameLst>
                                          <p:attrName>style.visibility</p:attrName>
                                        </p:attrNameLst>
                                      </p:cBhvr>
                                      <p:to>
                                        <p:strVal val="visible"/>
                                      </p:to>
                                    </p:set>
                                    <p:animEffect transition="in" filter="wipe(up)">
                                      <p:cBhvr>
                                        <p:cTn id="12" dur="500"/>
                                        <p:tgtEl>
                                          <p:spTgt spid="21197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11977"/>
                                        </p:tgtEl>
                                        <p:attrNameLst>
                                          <p:attrName>style.visibility</p:attrName>
                                        </p:attrNameLst>
                                      </p:cBhvr>
                                      <p:to>
                                        <p:strVal val="visible"/>
                                      </p:to>
                                    </p:set>
                                    <p:animEffect transition="in" filter="wipe(up)">
                                      <p:cBhvr>
                                        <p:cTn id="17" dur="500"/>
                                        <p:tgtEl>
                                          <p:spTgt spid="2119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11978"/>
                                        </p:tgtEl>
                                        <p:attrNameLst>
                                          <p:attrName>style.visibility</p:attrName>
                                        </p:attrNameLst>
                                      </p:cBhvr>
                                      <p:to>
                                        <p:strVal val="visible"/>
                                      </p:to>
                                    </p:set>
                                    <p:animEffect transition="in" filter="wipe(up)">
                                      <p:cBhvr>
                                        <p:cTn id="22" dur="500"/>
                                        <p:tgtEl>
                                          <p:spTgt spid="21197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11979"/>
                                        </p:tgtEl>
                                        <p:attrNameLst>
                                          <p:attrName>style.visibility</p:attrName>
                                        </p:attrNameLst>
                                      </p:cBhvr>
                                      <p:to>
                                        <p:strVal val="visible"/>
                                      </p:to>
                                    </p:set>
                                    <p:animEffect transition="in" filter="wipe(up)">
                                      <p:cBhvr>
                                        <p:cTn id="27" dur="500"/>
                                        <p:tgtEl>
                                          <p:spTgt spid="21197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11980"/>
                                        </p:tgtEl>
                                        <p:attrNameLst>
                                          <p:attrName>style.visibility</p:attrName>
                                        </p:attrNameLst>
                                      </p:cBhvr>
                                      <p:to>
                                        <p:strVal val="visible"/>
                                      </p:to>
                                    </p:set>
                                    <p:animEffect transition="in" filter="wipe(up)">
                                      <p:cBhvr>
                                        <p:cTn id="32" dur="500"/>
                                        <p:tgtEl>
                                          <p:spTgt spid="21198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11981"/>
                                        </p:tgtEl>
                                        <p:attrNameLst>
                                          <p:attrName>style.visibility</p:attrName>
                                        </p:attrNameLst>
                                      </p:cBhvr>
                                      <p:to>
                                        <p:strVal val="visible"/>
                                      </p:to>
                                    </p:set>
                                    <p:animEffect transition="in" filter="wipe(up)">
                                      <p:cBhvr>
                                        <p:cTn id="37" dur="500"/>
                                        <p:tgtEl>
                                          <p:spTgt spid="21198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11982"/>
                                        </p:tgtEl>
                                        <p:attrNameLst>
                                          <p:attrName>style.visibility</p:attrName>
                                        </p:attrNameLst>
                                      </p:cBhvr>
                                      <p:to>
                                        <p:strVal val="visible"/>
                                      </p:to>
                                    </p:set>
                                    <p:animEffect transition="in" filter="wipe(up)">
                                      <p:cBhvr>
                                        <p:cTn id="42" dur="500"/>
                                        <p:tgtEl>
                                          <p:spTgt spid="21198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up)">
                                      <p:cBhvr>
                                        <p:cTn id="47" dur="500"/>
                                        <p:tgtEl>
                                          <p:spTgt spid="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1986"/>
                                        </p:tgtEl>
                                        <p:attrNameLst>
                                          <p:attrName>style.visibility</p:attrName>
                                        </p:attrNameLst>
                                      </p:cBhvr>
                                      <p:to>
                                        <p:strVal val="visible"/>
                                      </p:to>
                                    </p:set>
                                    <p:animEffect transition="in" filter="wipe(left)">
                                      <p:cBhvr>
                                        <p:cTn id="52" dur="500"/>
                                        <p:tgtEl>
                                          <p:spTgt spid="21198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11991"/>
                                        </p:tgtEl>
                                        <p:attrNameLst>
                                          <p:attrName>style.visibility</p:attrName>
                                        </p:attrNameLst>
                                      </p:cBhvr>
                                      <p:to>
                                        <p:strVal val="visible"/>
                                      </p:to>
                                    </p:set>
                                    <p:animEffect transition="in" filter="wipe(left)">
                                      <p:cBhvr>
                                        <p:cTn id="57" dur="500"/>
                                        <p:tgtEl>
                                          <p:spTgt spid="21199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212003"/>
                                        </p:tgtEl>
                                        <p:attrNameLst>
                                          <p:attrName>style.visibility</p:attrName>
                                        </p:attrNameLst>
                                      </p:cBhvr>
                                      <p:to>
                                        <p:strVal val="visible"/>
                                      </p:to>
                                    </p:set>
                                    <p:animEffect transition="in" filter="wipe(up)">
                                      <p:cBhvr>
                                        <p:cTn id="62" dur="500"/>
                                        <p:tgtEl>
                                          <p:spTgt spid="212003"/>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1" fill="hold" grpId="0" nodeType="clickEffect">
                                  <p:stCondLst>
                                    <p:cond delay="0"/>
                                  </p:stCondLst>
                                  <p:childTnLst>
                                    <p:set>
                                      <p:cBhvr>
                                        <p:cTn id="66" dur="1" fill="hold">
                                          <p:stCondLst>
                                            <p:cond delay="0"/>
                                          </p:stCondLst>
                                        </p:cTn>
                                        <p:tgtEl>
                                          <p:spTgt spid="211992"/>
                                        </p:tgtEl>
                                        <p:attrNameLst>
                                          <p:attrName>style.visibility</p:attrName>
                                        </p:attrNameLst>
                                      </p:cBhvr>
                                      <p:to>
                                        <p:strVal val="visible"/>
                                      </p:to>
                                    </p:set>
                                    <p:animEffect transition="in" filter="wipe(up)">
                                      <p:cBhvr>
                                        <p:cTn id="67" dur="500"/>
                                        <p:tgtEl>
                                          <p:spTgt spid="21199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211993"/>
                                        </p:tgtEl>
                                        <p:attrNameLst>
                                          <p:attrName>style.visibility</p:attrName>
                                        </p:attrNameLst>
                                      </p:cBhvr>
                                      <p:to>
                                        <p:strVal val="visible"/>
                                      </p:to>
                                    </p:set>
                                    <p:animEffect transition="in" filter="wipe(up)">
                                      <p:cBhvr>
                                        <p:cTn id="72" dur="500"/>
                                        <p:tgtEl>
                                          <p:spTgt spid="211993"/>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1" fill="hold" grpId="0" nodeType="clickEffect">
                                  <p:stCondLst>
                                    <p:cond delay="0"/>
                                  </p:stCondLst>
                                  <p:childTnLst>
                                    <p:set>
                                      <p:cBhvr>
                                        <p:cTn id="76" dur="1" fill="hold">
                                          <p:stCondLst>
                                            <p:cond delay="0"/>
                                          </p:stCondLst>
                                        </p:cTn>
                                        <p:tgtEl>
                                          <p:spTgt spid="211994"/>
                                        </p:tgtEl>
                                        <p:attrNameLst>
                                          <p:attrName>style.visibility</p:attrName>
                                        </p:attrNameLst>
                                      </p:cBhvr>
                                      <p:to>
                                        <p:strVal val="visible"/>
                                      </p:to>
                                    </p:set>
                                    <p:animEffect transition="in" filter="wipe(up)">
                                      <p:cBhvr>
                                        <p:cTn id="77" dur="500"/>
                                        <p:tgtEl>
                                          <p:spTgt spid="211994"/>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211995"/>
                                        </p:tgtEl>
                                        <p:attrNameLst>
                                          <p:attrName>style.visibility</p:attrName>
                                        </p:attrNameLst>
                                      </p:cBhvr>
                                      <p:to>
                                        <p:strVal val="visible"/>
                                      </p:to>
                                    </p:set>
                                    <p:animEffect transition="in" filter="wipe(up)">
                                      <p:cBhvr>
                                        <p:cTn id="82" dur="500"/>
                                        <p:tgtEl>
                                          <p:spTgt spid="211995"/>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1" fill="hold" grpId="0" nodeType="clickEffect">
                                  <p:stCondLst>
                                    <p:cond delay="0"/>
                                  </p:stCondLst>
                                  <p:childTnLst>
                                    <p:set>
                                      <p:cBhvr>
                                        <p:cTn id="86" dur="1" fill="hold">
                                          <p:stCondLst>
                                            <p:cond delay="0"/>
                                          </p:stCondLst>
                                        </p:cTn>
                                        <p:tgtEl>
                                          <p:spTgt spid="211996"/>
                                        </p:tgtEl>
                                        <p:attrNameLst>
                                          <p:attrName>style.visibility</p:attrName>
                                        </p:attrNameLst>
                                      </p:cBhvr>
                                      <p:to>
                                        <p:strVal val="visible"/>
                                      </p:to>
                                    </p:set>
                                    <p:animEffect transition="in" filter="wipe(up)">
                                      <p:cBhvr>
                                        <p:cTn id="87" dur="500"/>
                                        <p:tgtEl>
                                          <p:spTgt spid="211996"/>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1" fill="hold" grpId="0" nodeType="clickEffect">
                                  <p:stCondLst>
                                    <p:cond delay="0"/>
                                  </p:stCondLst>
                                  <p:childTnLst>
                                    <p:set>
                                      <p:cBhvr>
                                        <p:cTn id="91" dur="1" fill="hold">
                                          <p:stCondLst>
                                            <p:cond delay="0"/>
                                          </p:stCondLst>
                                        </p:cTn>
                                        <p:tgtEl>
                                          <p:spTgt spid="211997"/>
                                        </p:tgtEl>
                                        <p:attrNameLst>
                                          <p:attrName>style.visibility</p:attrName>
                                        </p:attrNameLst>
                                      </p:cBhvr>
                                      <p:to>
                                        <p:strVal val="visible"/>
                                      </p:to>
                                    </p:set>
                                    <p:animEffect transition="in" filter="wipe(up)">
                                      <p:cBhvr>
                                        <p:cTn id="92" dur="500"/>
                                        <p:tgtEl>
                                          <p:spTgt spid="211997"/>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1" fill="hold" grpId="0" nodeType="clickEffect">
                                  <p:stCondLst>
                                    <p:cond delay="0"/>
                                  </p:stCondLst>
                                  <p:childTnLst>
                                    <p:set>
                                      <p:cBhvr>
                                        <p:cTn id="96" dur="1" fill="hold">
                                          <p:stCondLst>
                                            <p:cond delay="0"/>
                                          </p:stCondLst>
                                        </p:cTn>
                                        <p:tgtEl>
                                          <p:spTgt spid="211998"/>
                                        </p:tgtEl>
                                        <p:attrNameLst>
                                          <p:attrName>style.visibility</p:attrName>
                                        </p:attrNameLst>
                                      </p:cBhvr>
                                      <p:to>
                                        <p:strVal val="visible"/>
                                      </p:to>
                                    </p:set>
                                    <p:animEffect transition="in" filter="wipe(up)">
                                      <p:cBhvr>
                                        <p:cTn id="97" dur="500"/>
                                        <p:tgtEl>
                                          <p:spTgt spid="211998"/>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1" fill="hold" nodeType="click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wipe(up)">
                                      <p:cBhvr>
                                        <p:cTn id="102" dur="500"/>
                                        <p:tgtEl>
                                          <p:spTgt spid="2"/>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12006"/>
                                        </p:tgtEl>
                                        <p:attrNameLst>
                                          <p:attrName>style.visibility</p:attrName>
                                        </p:attrNameLst>
                                      </p:cBhvr>
                                      <p:to>
                                        <p:strVal val="visible"/>
                                      </p:to>
                                    </p:set>
                                    <p:animEffect transition="in" filter="wipe(left)">
                                      <p:cBhvr>
                                        <p:cTn id="107" dur="500"/>
                                        <p:tgtEl>
                                          <p:spTgt spid="212006"/>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 presetClass="entr" presetSubtype="0" fill="hold" grpId="0" nodeType="clickEffect">
                                  <p:stCondLst>
                                    <p:cond delay="0"/>
                                  </p:stCondLst>
                                  <p:childTnLst>
                                    <p:set>
                                      <p:cBhvr>
                                        <p:cTn id="111" dur="1" fill="hold">
                                          <p:stCondLst>
                                            <p:cond delay="499"/>
                                          </p:stCondLst>
                                        </p:cTn>
                                        <p:tgtEl>
                                          <p:spTgt spid="212007"/>
                                        </p:tgtEl>
                                        <p:attrNameLst>
                                          <p:attrName>style.visibility</p:attrName>
                                        </p:attrNameLst>
                                      </p:cBhvr>
                                      <p:to>
                                        <p:strVal val="visible"/>
                                      </p:to>
                                    </p:se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1" presetClass="entr" presetSubtype="0" fill="hold" grpId="0" nodeType="clickEffect">
                                  <p:stCondLst>
                                    <p:cond delay="0"/>
                                  </p:stCondLst>
                                  <p:childTnLst>
                                    <p:set>
                                      <p:cBhvr>
                                        <p:cTn id="115" dur="1" fill="hold">
                                          <p:stCondLst>
                                            <p:cond delay="499"/>
                                          </p:stCondLst>
                                        </p:cTn>
                                        <p:tgtEl>
                                          <p:spTgt spid="2120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975" grpId="0" animBg="1" autoUpdateAnimBg="0"/>
      <p:bldP spid="211976" grpId="0" animBg="1"/>
      <p:bldP spid="211977" grpId="0" animBg="1"/>
      <p:bldP spid="211978" grpId="0" animBg="1" autoUpdateAnimBg="0"/>
      <p:bldP spid="211979" grpId="0" animBg="1" autoUpdateAnimBg="0"/>
      <p:bldP spid="211980" grpId="0" animBg="1"/>
      <p:bldP spid="211981" grpId="0" animBg="1" autoUpdateAnimBg="0"/>
      <p:bldP spid="211982" grpId="0" animBg="1" autoUpdateAnimBg="0"/>
      <p:bldP spid="211986" grpId="0" animBg="1" autoUpdateAnimBg="0"/>
      <p:bldP spid="211991" grpId="0" autoUpdateAnimBg="0"/>
      <p:bldP spid="211992" grpId="0" animBg="1" autoUpdateAnimBg="0"/>
      <p:bldP spid="211993" grpId="0" animBg="1"/>
      <p:bldP spid="211994" grpId="0" animBg="1" autoUpdateAnimBg="0"/>
      <p:bldP spid="211995" grpId="0" animBg="1" autoUpdateAnimBg="0"/>
      <p:bldP spid="211996" grpId="0" animBg="1"/>
      <p:bldP spid="211997" grpId="0" animBg="1" autoUpdateAnimBg="0"/>
      <p:bldP spid="211998" grpId="0" animBg="1" autoUpdateAnimBg="0"/>
      <p:bldP spid="212003" grpId="0" animBg="1"/>
      <p:bldP spid="212006" grpId="0" animBg="1" autoUpdateAnimBg="0"/>
      <p:bldP spid="212007" grpId="0" animBg="1" autoUpdateAnimBg="0"/>
      <p:bldP spid="212008"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FF1AF017-BFB7-4D26-9E75-D66703683FE1}" type="slidenum">
              <a:rPr lang="en-US" altLang="zh-CN"/>
              <a:pPr>
                <a:defRPr/>
              </a:pPr>
              <a:t>3</a:t>
            </a:fld>
            <a:r>
              <a:rPr lang="en-US" altLang="zh-CN"/>
              <a:t>-</a:t>
            </a:r>
          </a:p>
        </p:txBody>
      </p:sp>
      <p:sp>
        <p:nvSpPr>
          <p:cNvPr id="12291" name="Rectangle 2"/>
          <p:cNvSpPr>
            <a:spLocks noGrp="1" noChangeArrowheads="1"/>
          </p:cNvSpPr>
          <p:nvPr>
            <p:ph type="title"/>
          </p:nvPr>
        </p:nvSpPr>
        <p:spPr>
          <a:noFill/>
        </p:spPr>
        <p:txBody>
          <a:bodyPr/>
          <a:lstStyle/>
          <a:p>
            <a:pPr eaLnBrk="1" hangingPunct="1"/>
            <a:r>
              <a:rPr lang="zh-CN" altLang="en-US" sz="2800" smtClean="0">
                <a:latin typeface="方正姚体" pitchFamily="2" charset="-122"/>
              </a:rPr>
              <a:t>6.1　</a:t>
            </a:r>
            <a:r>
              <a:rPr lang="zh-CN" altLang="en-US" sz="2800" smtClean="0"/>
              <a:t>“</a:t>
            </a:r>
            <a:r>
              <a:rPr lang="zh-CN" altLang="en-US" sz="2800" smtClean="0">
                <a:latin typeface="方正姚体" pitchFamily="2" charset="-122"/>
              </a:rPr>
              <a:t>模块化</a:t>
            </a:r>
            <a:r>
              <a:rPr lang="en-US" altLang="zh-CN" sz="2800" smtClean="0"/>
              <a:t>”</a:t>
            </a:r>
            <a:r>
              <a:rPr lang="en-US" altLang="zh-CN" sz="2800" smtClean="0">
                <a:latin typeface="方正姚体" pitchFamily="2" charset="-122"/>
              </a:rPr>
              <a:t> </a:t>
            </a:r>
            <a:r>
              <a:rPr lang="zh-CN" altLang="en-US" sz="2800" smtClean="0">
                <a:latin typeface="方正姚体" pitchFamily="2" charset="-122"/>
              </a:rPr>
              <a:t>的程序设计思想</a:t>
            </a:r>
          </a:p>
        </p:txBody>
      </p:sp>
      <p:sp>
        <p:nvSpPr>
          <p:cNvPr id="12292" name="Rectangle 13"/>
          <p:cNvSpPr>
            <a:spLocks noGrp="1" noChangeArrowheads="1"/>
          </p:cNvSpPr>
          <p:nvPr>
            <p:ph type="body" idx="1"/>
          </p:nvPr>
        </p:nvSpPr>
        <p:spPr>
          <a:xfrm>
            <a:off x="395288" y="1447800"/>
            <a:ext cx="8424862" cy="3962400"/>
          </a:xfrm>
        </p:spPr>
        <p:txBody>
          <a:bodyPr/>
          <a:lstStyle/>
          <a:p>
            <a:pPr marL="0" indent="476250" algn="just" eaLnBrk="1" hangingPunct="1">
              <a:lnSpc>
                <a:spcPct val="110000"/>
              </a:lnSpc>
              <a:buFontTx/>
              <a:buNone/>
            </a:pPr>
            <a:r>
              <a:rPr lang="zh-CN" altLang="en-US" sz="2400" smtClean="0"/>
              <a:t>“</a:t>
            </a:r>
            <a:r>
              <a:rPr lang="zh-CN" altLang="en-US" sz="2400" smtClean="0">
                <a:latin typeface="黑体" pitchFamily="2" charset="-122"/>
              </a:rPr>
              <a:t>自顶向下、逐步求精</a:t>
            </a:r>
            <a:r>
              <a:rPr lang="zh-CN" altLang="en-US" sz="2400" smtClean="0"/>
              <a:t>”</a:t>
            </a:r>
            <a:r>
              <a:rPr lang="zh-CN" altLang="en-US" sz="2400" smtClean="0">
                <a:latin typeface="黑体" pitchFamily="2" charset="-122"/>
              </a:rPr>
              <a:t>的方法对开发良好的结构化程序是非常重要的。</a:t>
            </a:r>
            <a:r>
              <a:rPr lang="zh-CN" altLang="en-US" sz="2400" smtClean="0"/>
              <a:t>“</a:t>
            </a:r>
            <a:r>
              <a:rPr lang="zh-CN" altLang="en-US" sz="2400" smtClean="0">
                <a:latin typeface="黑体" pitchFamily="2" charset="-122"/>
              </a:rPr>
              <a:t>自顶向下、逐步求精</a:t>
            </a:r>
            <a:r>
              <a:rPr lang="zh-CN" altLang="en-US" sz="2400" smtClean="0"/>
              <a:t>”</a:t>
            </a:r>
            <a:r>
              <a:rPr lang="zh-CN" altLang="en-US" sz="2400" smtClean="0">
                <a:latin typeface="黑体" pitchFamily="2" charset="-122"/>
              </a:rPr>
              <a:t>是指先进行整体设计，然后再依次进行下一层的设计，逐步地实现精细化。</a:t>
            </a:r>
          </a:p>
          <a:p>
            <a:pPr marL="0" indent="476250" algn="just" eaLnBrk="1" hangingPunct="1">
              <a:lnSpc>
                <a:spcPct val="110000"/>
              </a:lnSpc>
              <a:buFontTx/>
              <a:buNone/>
            </a:pPr>
            <a:r>
              <a:rPr lang="zh-CN" altLang="en-US" sz="2400" smtClean="0">
                <a:latin typeface="黑体" pitchFamily="2" charset="-122"/>
              </a:rPr>
              <a:t>该方法的优点是：</a:t>
            </a:r>
          </a:p>
          <a:p>
            <a:pPr marL="0" indent="476250" algn="just" eaLnBrk="1" hangingPunct="1">
              <a:lnSpc>
                <a:spcPct val="110000"/>
              </a:lnSpc>
              <a:buFontTx/>
              <a:buNone/>
            </a:pPr>
            <a:r>
              <a:rPr lang="zh-CN" altLang="en-US" sz="2400" smtClean="0">
                <a:latin typeface="黑体" pitchFamily="2" charset="-122"/>
              </a:rPr>
              <a:t>① 符合人们解决问题的普遍规律，可以提高开发的效率</a:t>
            </a:r>
          </a:p>
          <a:p>
            <a:pPr marL="0" indent="476250" eaLnBrk="1" hangingPunct="1">
              <a:lnSpc>
                <a:spcPct val="110000"/>
              </a:lnSpc>
              <a:buFontTx/>
              <a:buNone/>
            </a:pPr>
            <a:r>
              <a:rPr lang="zh-CN" altLang="en-US" sz="2400" smtClean="0">
                <a:latin typeface="黑体" pitchFamily="2" charset="-122"/>
              </a:rPr>
              <a:t>② 用先全局后局部，先整体后细节，先抽象后具体的逐步求精过程开发出来的程序具有清晰的层次结构，因此程序的可读性好。</a:t>
            </a:r>
            <a:endParaRPr lang="zh-CN" altLang="en-US" sz="240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r>
              <a:rPr lang="en-US" altLang="zh-CN"/>
              <a:t> - </a:t>
            </a:r>
            <a:fld id="{C07750BE-62A0-49DA-B2B8-55EF9A944601}" type="slidenum">
              <a:rPr lang="en-US" altLang="zh-CN"/>
              <a:pPr>
                <a:defRPr/>
              </a:pPr>
              <a:t>30</a:t>
            </a:fld>
            <a:r>
              <a:rPr lang="en-US" altLang="zh-CN"/>
              <a:t>-</a:t>
            </a:r>
          </a:p>
        </p:txBody>
      </p:sp>
      <p:sp>
        <p:nvSpPr>
          <p:cNvPr id="34819"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sp>
        <p:nvSpPr>
          <p:cNvPr id="34820" name="Rectangle 3"/>
          <p:cNvSpPr>
            <a:spLocks noGrp="1" noChangeArrowheads="1"/>
          </p:cNvSpPr>
          <p:nvPr>
            <p:ph type="body" idx="1"/>
          </p:nvPr>
        </p:nvSpPr>
        <p:spPr>
          <a:xfrm>
            <a:off x="395288" y="1447800"/>
            <a:ext cx="8424862" cy="533400"/>
          </a:xfrm>
        </p:spPr>
        <p:txBody>
          <a:bodyPr/>
          <a:lstStyle/>
          <a:p>
            <a:pPr algn="just" eaLnBrk="1" hangingPunct="1">
              <a:lnSpc>
                <a:spcPct val="110000"/>
              </a:lnSpc>
              <a:buFontTx/>
              <a:buNone/>
            </a:pPr>
            <a:r>
              <a:rPr lang="zh-CN" altLang="en-US" sz="2400" smtClean="0"/>
              <a:t>1．定义</a:t>
            </a:r>
            <a:r>
              <a:rPr lang="en-US" altLang="zh-CN" sz="2400" smtClean="0"/>
              <a:t>fac( )</a:t>
            </a:r>
            <a:r>
              <a:rPr lang="zh-CN" altLang="en-US" sz="2400" smtClean="0"/>
              <a:t>函数</a:t>
            </a:r>
            <a:endParaRPr lang="zh-CN" altLang="en-US" sz="2800" smtClean="0"/>
          </a:p>
        </p:txBody>
      </p:sp>
      <p:sp>
        <p:nvSpPr>
          <p:cNvPr id="302084" name="Rectangle 4"/>
          <p:cNvSpPr>
            <a:spLocks noChangeArrowheads="1"/>
          </p:cNvSpPr>
          <p:nvPr/>
        </p:nvSpPr>
        <p:spPr bwMode="auto">
          <a:xfrm>
            <a:off x="609600" y="2209800"/>
            <a:ext cx="7696200" cy="3114675"/>
          </a:xfrm>
          <a:prstGeom prst="rect">
            <a:avLst/>
          </a:prstGeom>
          <a:noFill/>
          <a:ln w="9525">
            <a:noFill/>
            <a:miter lim="800000"/>
            <a:headEnd/>
            <a:tailEnd/>
          </a:ln>
          <a:effectLst/>
        </p:spPr>
        <p:txBody>
          <a:bodyPr lIns="90000" tIns="46800" rIns="90000" bIns="46800">
            <a:spAutoFit/>
          </a:bodyPr>
          <a:lstStyle/>
          <a:p>
            <a:pPr>
              <a:lnSpc>
                <a:spcPct val="80000"/>
              </a:lnSpc>
              <a:spcBef>
                <a:spcPct val="50000"/>
              </a:spcBef>
              <a:buClr>
                <a:schemeClr val="tx1"/>
              </a:buClr>
              <a:defRPr/>
            </a:pPr>
            <a:r>
              <a:rPr kumimoji="1" lang="en-US" altLang="zh-CN" sz="2000" dirty="0">
                <a:solidFill>
                  <a:srgbClr val="FF0000"/>
                </a:solidFill>
                <a:effectLst>
                  <a:outerShdw blurRad="38100" dist="38100" dir="2700000" algn="tl">
                    <a:srgbClr val="C0C0C0"/>
                  </a:outerShdw>
                </a:effectLst>
              </a:rPr>
              <a:t>long</a:t>
            </a:r>
            <a:r>
              <a:rPr kumimoji="1" lang="en-US" altLang="zh-CN" sz="2000" dirty="0"/>
              <a:t>  </a:t>
            </a:r>
            <a:r>
              <a:rPr kumimoji="1" lang="en-US" altLang="zh-CN" sz="2000" dirty="0" err="1"/>
              <a:t>fac</a:t>
            </a:r>
            <a:r>
              <a:rPr kumimoji="1" lang="en-US" altLang="zh-CN" sz="2000" dirty="0"/>
              <a:t>( </a:t>
            </a:r>
            <a:r>
              <a:rPr kumimoji="1" lang="en-US" altLang="zh-CN" sz="2000" dirty="0" err="1">
                <a:solidFill>
                  <a:srgbClr val="003399"/>
                </a:solidFill>
              </a:rPr>
              <a:t>int</a:t>
            </a:r>
            <a:r>
              <a:rPr kumimoji="1" lang="en-US" altLang="zh-CN" sz="2000" dirty="0">
                <a:solidFill>
                  <a:srgbClr val="003399"/>
                </a:solidFill>
              </a:rPr>
              <a:t>   x</a:t>
            </a:r>
            <a:r>
              <a:rPr kumimoji="1" lang="en-US" altLang="zh-CN" sz="2000" dirty="0"/>
              <a:t>)   </a:t>
            </a:r>
          </a:p>
          <a:p>
            <a:pPr>
              <a:lnSpc>
                <a:spcPct val="80000"/>
              </a:lnSpc>
              <a:spcBef>
                <a:spcPct val="50000"/>
              </a:spcBef>
              <a:buClr>
                <a:schemeClr val="tx1"/>
              </a:buClr>
              <a:defRPr/>
            </a:pPr>
            <a:r>
              <a:rPr kumimoji="1" lang="en-US" altLang="zh-CN" sz="2000" dirty="0"/>
              <a:t> /*long </a:t>
            </a:r>
            <a:r>
              <a:rPr kumimoji="1" lang="en-US" altLang="zh-CN" sz="2000" dirty="0" err="1"/>
              <a:t>int</a:t>
            </a:r>
            <a:r>
              <a:rPr kumimoji="1" lang="en-US" altLang="zh-CN" sz="2000" dirty="0"/>
              <a:t> </a:t>
            </a:r>
            <a:r>
              <a:rPr kumimoji="1" lang="zh-CN" altLang="en-US" sz="2000" dirty="0"/>
              <a:t>是函数的返回值类型，</a:t>
            </a:r>
            <a:r>
              <a:rPr kumimoji="1" lang="en-US" altLang="zh-CN" sz="2000" dirty="0" err="1"/>
              <a:t>fac</a:t>
            </a:r>
            <a:r>
              <a:rPr kumimoji="1" lang="zh-CN" altLang="en-US" sz="2000" dirty="0"/>
              <a:t>是函数名，</a:t>
            </a:r>
            <a:r>
              <a:rPr kumimoji="1" lang="en-US" altLang="zh-CN" sz="2000" dirty="0"/>
              <a:t>x</a:t>
            </a:r>
            <a:r>
              <a:rPr kumimoji="1" lang="zh-CN" altLang="en-US" sz="2000" dirty="0"/>
              <a:t>是函数的参数*/</a:t>
            </a:r>
          </a:p>
          <a:p>
            <a:pPr>
              <a:lnSpc>
                <a:spcPct val="80000"/>
              </a:lnSpc>
              <a:spcBef>
                <a:spcPct val="50000"/>
              </a:spcBef>
              <a:buClr>
                <a:schemeClr val="tx1"/>
              </a:buClr>
              <a:defRPr/>
            </a:pPr>
            <a:r>
              <a:rPr kumimoji="1" lang="zh-CN" altLang="en-US" sz="2000" dirty="0"/>
              <a:t>{</a:t>
            </a:r>
            <a:r>
              <a:rPr kumimoji="1" lang="en-US" altLang="zh-CN" sz="2000" dirty="0" err="1">
                <a:solidFill>
                  <a:srgbClr val="003399"/>
                </a:solidFill>
              </a:rPr>
              <a:t>int</a:t>
            </a:r>
            <a:r>
              <a:rPr kumimoji="1" lang="en-US" altLang="zh-CN" sz="2000" dirty="0">
                <a:solidFill>
                  <a:srgbClr val="003399"/>
                </a:solidFill>
              </a:rPr>
              <a:t>  </a:t>
            </a:r>
            <a:r>
              <a:rPr kumimoji="1" lang="en-US" altLang="zh-CN" sz="2000" dirty="0" err="1">
                <a:solidFill>
                  <a:srgbClr val="003399"/>
                </a:solidFill>
              </a:rPr>
              <a:t>i</a:t>
            </a:r>
            <a:r>
              <a:rPr kumimoji="1" lang="en-US" altLang="zh-CN" sz="2000" dirty="0">
                <a:solidFill>
                  <a:srgbClr val="003399"/>
                </a:solidFill>
              </a:rPr>
              <a:t>;    long  s;</a:t>
            </a:r>
          </a:p>
          <a:p>
            <a:pPr>
              <a:lnSpc>
                <a:spcPct val="80000"/>
              </a:lnSpc>
              <a:spcBef>
                <a:spcPct val="50000"/>
              </a:spcBef>
              <a:buClr>
                <a:schemeClr val="tx1"/>
              </a:buClr>
              <a:defRPr/>
            </a:pPr>
            <a:r>
              <a:rPr kumimoji="1" lang="en-US" altLang="zh-CN" sz="2000" dirty="0"/>
              <a:t>  s=1;</a:t>
            </a:r>
          </a:p>
          <a:p>
            <a:pPr>
              <a:lnSpc>
                <a:spcPct val="80000"/>
              </a:lnSpc>
              <a:spcBef>
                <a:spcPct val="50000"/>
              </a:spcBef>
              <a:buClr>
                <a:schemeClr val="tx1"/>
              </a:buClr>
              <a:defRPr/>
            </a:pPr>
            <a:r>
              <a:rPr kumimoji="1" lang="en-US" altLang="zh-CN" sz="2000" dirty="0"/>
              <a:t>  for (</a:t>
            </a:r>
            <a:r>
              <a:rPr kumimoji="1" lang="en-US" altLang="zh-CN" sz="2000" dirty="0" err="1"/>
              <a:t>i</a:t>
            </a:r>
            <a:r>
              <a:rPr kumimoji="1" lang="en-US" altLang="zh-CN" sz="2000" dirty="0"/>
              <a:t>=1;  </a:t>
            </a:r>
            <a:r>
              <a:rPr kumimoji="1" lang="en-US" altLang="zh-CN" sz="2000" dirty="0" err="1"/>
              <a:t>i</a:t>
            </a:r>
            <a:r>
              <a:rPr kumimoji="1" lang="en-US" altLang="zh-CN" sz="2000" dirty="0"/>
              <a:t>&lt;=x;  </a:t>
            </a:r>
            <a:r>
              <a:rPr kumimoji="1" lang="en-US" altLang="zh-CN" sz="2000" dirty="0" err="1"/>
              <a:t>i</a:t>
            </a:r>
            <a:r>
              <a:rPr kumimoji="1" lang="en-US" altLang="zh-CN" sz="2000" dirty="0"/>
              <a:t>=i+1)</a:t>
            </a:r>
          </a:p>
          <a:p>
            <a:pPr>
              <a:lnSpc>
                <a:spcPct val="80000"/>
              </a:lnSpc>
              <a:spcBef>
                <a:spcPct val="50000"/>
              </a:spcBef>
              <a:buClr>
                <a:schemeClr val="tx1"/>
              </a:buClr>
              <a:defRPr/>
            </a:pPr>
            <a:r>
              <a:rPr kumimoji="1" lang="en-US" altLang="zh-CN" sz="2000" dirty="0"/>
              <a:t>	s=s*</a:t>
            </a:r>
            <a:r>
              <a:rPr kumimoji="1" lang="en-US" altLang="zh-CN" sz="2000" dirty="0" err="1"/>
              <a:t>i</a:t>
            </a:r>
            <a:r>
              <a:rPr kumimoji="1" lang="en-US" altLang="zh-CN" sz="2000" dirty="0"/>
              <a:t>;</a:t>
            </a:r>
          </a:p>
          <a:p>
            <a:pPr>
              <a:lnSpc>
                <a:spcPct val="80000"/>
              </a:lnSpc>
              <a:spcBef>
                <a:spcPct val="50000"/>
              </a:spcBef>
              <a:buClr>
                <a:schemeClr val="tx1"/>
              </a:buClr>
              <a:defRPr/>
            </a:pPr>
            <a:r>
              <a:rPr kumimoji="1" lang="en-US" altLang="zh-CN" sz="2000" dirty="0">
                <a:solidFill>
                  <a:srgbClr val="FF0000"/>
                </a:solidFill>
                <a:effectLst>
                  <a:outerShdw blurRad="38100" dist="38100" dir="2700000" algn="tl">
                    <a:srgbClr val="C0C0C0"/>
                  </a:outerShdw>
                </a:effectLst>
              </a:rPr>
              <a:t>  </a:t>
            </a:r>
            <a:r>
              <a:rPr kumimoji="1" lang="en-US" altLang="zh-CN" sz="2000" dirty="0" smtClean="0">
                <a:solidFill>
                  <a:srgbClr val="FF0000"/>
                </a:solidFill>
                <a:effectLst>
                  <a:outerShdw blurRad="38100" dist="38100" dir="2700000" algn="tl">
                    <a:srgbClr val="C0C0C0"/>
                  </a:outerShdw>
                </a:effectLst>
              </a:rPr>
              <a:t>return s;    </a:t>
            </a:r>
            <a:r>
              <a:rPr kumimoji="1" lang="en-US" altLang="zh-CN" sz="2000" dirty="0" smtClean="0"/>
              <a:t> </a:t>
            </a:r>
            <a:r>
              <a:rPr kumimoji="1" lang="en-US" altLang="zh-CN" sz="2000" dirty="0"/>
              <a:t>/*</a:t>
            </a:r>
            <a:r>
              <a:rPr kumimoji="1" lang="zh-CN" altLang="en-US" sz="2000" dirty="0"/>
              <a:t>将</a:t>
            </a:r>
            <a:r>
              <a:rPr kumimoji="1" lang="en-US" altLang="zh-CN" sz="2000" dirty="0"/>
              <a:t>s</a:t>
            </a:r>
            <a:r>
              <a:rPr kumimoji="1" lang="zh-CN" altLang="en-US" sz="2000" dirty="0"/>
              <a:t>的值由函数</a:t>
            </a:r>
            <a:r>
              <a:rPr kumimoji="1" lang="en-US" altLang="zh-CN" sz="2000" dirty="0" err="1"/>
              <a:t>fac</a:t>
            </a:r>
            <a:r>
              <a:rPr kumimoji="1" lang="en-US" altLang="zh-CN" sz="2000" dirty="0"/>
              <a:t>( )</a:t>
            </a:r>
            <a:r>
              <a:rPr kumimoji="1" lang="zh-CN" altLang="en-US" sz="2000" dirty="0"/>
              <a:t>返回值给主调函数*/</a:t>
            </a:r>
          </a:p>
          <a:p>
            <a:pPr>
              <a:lnSpc>
                <a:spcPct val="80000"/>
              </a:lnSpc>
              <a:spcBef>
                <a:spcPct val="50000"/>
              </a:spcBef>
              <a:buClr>
                <a:schemeClr val="tx1"/>
              </a:buClr>
              <a:defRPr/>
            </a:pPr>
            <a:r>
              <a:rPr kumimoji="1" lang="zh-CN" altLang="en-US" sz="2000" dirty="0"/>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 name="灯片编号占位符 3"/>
          <p:cNvSpPr>
            <a:spLocks noGrp="1"/>
          </p:cNvSpPr>
          <p:nvPr>
            <p:ph type="sldNum" sz="quarter" idx="10"/>
          </p:nvPr>
        </p:nvSpPr>
        <p:spPr/>
        <p:txBody>
          <a:bodyPr/>
          <a:lstStyle/>
          <a:p>
            <a:pPr>
              <a:defRPr/>
            </a:pPr>
            <a:r>
              <a:rPr lang="en-US" altLang="zh-CN"/>
              <a:t> - </a:t>
            </a:r>
            <a:fld id="{5425B5ED-30AD-4B58-9817-3ADFE21F4E8A}" type="slidenum">
              <a:rPr lang="en-US" altLang="zh-CN"/>
              <a:pPr>
                <a:defRPr/>
              </a:pPr>
              <a:t>31</a:t>
            </a:fld>
            <a:r>
              <a:rPr lang="en-US" altLang="zh-CN"/>
              <a:t>-</a:t>
            </a:r>
          </a:p>
        </p:txBody>
      </p:sp>
      <p:sp>
        <p:nvSpPr>
          <p:cNvPr id="35843" name="Rectangle 2"/>
          <p:cNvSpPr>
            <a:spLocks noGrp="1" noChangeArrowheads="1"/>
          </p:cNvSpPr>
          <p:nvPr>
            <p:ph type="title"/>
          </p:nvPr>
        </p:nvSpPr>
        <p:spPr>
          <a:noFill/>
        </p:spPr>
        <p:txBody>
          <a:bodyPr/>
          <a:lstStyle/>
          <a:p>
            <a:pPr algn="l" eaLnBrk="1" hangingPunct="1"/>
            <a:r>
              <a:rPr lang="zh-CN" altLang="en-US" smtClean="0"/>
              <a:t>6.2.</a:t>
            </a:r>
            <a:r>
              <a:rPr lang="en-US" altLang="zh-CN" smtClean="0"/>
              <a:t>2    </a:t>
            </a:r>
            <a:r>
              <a:rPr lang="zh-CN" altLang="en-US" smtClean="0"/>
              <a:t>自定义函数</a:t>
            </a:r>
          </a:p>
        </p:txBody>
      </p:sp>
      <p:sp>
        <p:nvSpPr>
          <p:cNvPr id="212995" name="Rectangle 3"/>
          <p:cNvSpPr>
            <a:spLocks noGrp="1" noChangeArrowheads="1"/>
          </p:cNvSpPr>
          <p:nvPr>
            <p:ph type="body" idx="1"/>
          </p:nvPr>
        </p:nvSpPr>
        <p:spPr>
          <a:xfrm>
            <a:off x="395288" y="1447800"/>
            <a:ext cx="8424862" cy="2438400"/>
          </a:xfrm>
          <a:noFill/>
        </p:spPr>
        <p:txBody>
          <a:bodyPr/>
          <a:lstStyle/>
          <a:p>
            <a:pPr algn="just" eaLnBrk="1" hangingPunct="1">
              <a:lnSpc>
                <a:spcPct val="110000"/>
              </a:lnSpc>
              <a:buFontTx/>
              <a:buNone/>
            </a:pPr>
            <a:r>
              <a:rPr lang="zh-CN" altLang="en-US" sz="2000" smtClean="0"/>
              <a:t>2．主函数</a:t>
            </a:r>
          </a:p>
          <a:p>
            <a:pPr algn="just" eaLnBrk="1" hangingPunct="1">
              <a:lnSpc>
                <a:spcPct val="110000"/>
              </a:lnSpc>
              <a:buFontTx/>
              <a:buNone/>
            </a:pPr>
            <a:r>
              <a:rPr lang="en-US" altLang="zh-CN" sz="2000" smtClean="0"/>
              <a:t>main( )</a:t>
            </a:r>
          </a:p>
          <a:p>
            <a:pPr algn="just" eaLnBrk="1" hangingPunct="1">
              <a:lnSpc>
                <a:spcPct val="110000"/>
              </a:lnSpc>
              <a:buFontTx/>
              <a:buNone/>
            </a:pPr>
            <a:r>
              <a:rPr lang="en-US" altLang="zh-CN" sz="2000" smtClean="0"/>
              <a:t>{long int  n, m, s1, s2, s3;</a:t>
            </a:r>
          </a:p>
          <a:p>
            <a:pPr algn="just" eaLnBrk="1" hangingPunct="1">
              <a:lnSpc>
                <a:spcPct val="110000"/>
              </a:lnSpc>
              <a:buFontTx/>
              <a:buNone/>
            </a:pPr>
            <a:r>
              <a:rPr lang="en-US" altLang="zh-CN" sz="2000" smtClean="0"/>
              <a:t>  printf("input n:");  scanf("%d",&amp;n);</a:t>
            </a:r>
          </a:p>
          <a:p>
            <a:pPr algn="just" eaLnBrk="1" hangingPunct="1">
              <a:lnSpc>
                <a:spcPct val="110000"/>
              </a:lnSpc>
              <a:buFontTx/>
              <a:buNone/>
            </a:pPr>
            <a:r>
              <a:rPr lang="en-US" altLang="zh-CN" sz="2000" smtClean="0"/>
              <a:t>  printf("input m:");  scanf("%d",&amp;m);</a:t>
            </a:r>
          </a:p>
          <a:p>
            <a:pPr algn="just" eaLnBrk="1" hangingPunct="1">
              <a:lnSpc>
                <a:spcPct val="110000"/>
              </a:lnSpc>
              <a:buFontTx/>
              <a:buNone/>
            </a:pPr>
            <a:r>
              <a:rPr lang="en-US" altLang="zh-CN" sz="2000" smtClean="0"/>
              <a:t> /*</a:t>
            </a:r>
            <a:r>
              <a:rPr lang="zh-CN" altLang="en-US" sz="2000" smtClean="0"/>
              <a:t>调用</a:t>
            </a:r>
            <a:r>
              <a:rPr lang="en-US" altLang="zh-CN" sz="2000" smtClean="0"/>
              <a:t>fac( )</a:t>
            </a:r>
            <a:r>
              <a:rPr lang="zh-CN" altLang="en-US" sz="2000" smtClean="0"/>
              <a:t>函数，求 </a:t>
            </a:r>
            <a:r>
              <a:rPr lang="en-US" altLang="zh-CN" sz="2000" smtClean="0"/>
              <a:t>n!*/</a:t>
            </a:r>
          </a:p>
        </p:txBody>
      </p:sp>
      <p:sp>
        <p:nvSpPr>
          <p:cNvPr id="212996" name="Rectangle 4"/>
          <p:cNvSpPr>
            <a:spLocks noChangeArrowheads="1"/>
          </p:cNvSpPr>
          <p:nvPr/>
        </p:nvSpPr>
        <p:spPr bwMode="auto">
          <a:xfrm>
            <a:off x="990600" y="3810000"/>
            <a:ext cx="11430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fac (     );</a:t>
            </a:r>
            <a:endParaRPr lang="zh-CN" altLang="en-US" sz="2000">
              <a:ea typeface="仿宋_GB2312" pitchFamily="49" charset="-122"/>
            </a:endParaRPr>
          </a:p>
        </p:txBody>
      </p:sp>
      <p:sp>
        <p:nvSpPr>
          <p:cNvPr id="212997" name="Rectangle 5"/>
          <p:cNvSpPr>
            <a:spLocks noChangeArrowheads="1"/>
          </p:cNvSpPr>
          <p:nvPr/>
        </p:nvSpPr>
        <p:spPr bwMode="auto">
          <a:xfrm>
            <a:off x="1524000" y="3813175"/>
            <a:ext cx="287338" cy="377825"/>
          </a:xfrm>
          <a:prstGeom prst="rect">
            <a:avLst/>
          </a:prstGeom>
          <a:noFill/>
          <a:ln w="9525">
            <a:noFill/>
            <a:miter lim="800000"/>
            <a:headEnd/>
            <a:tailEnd/>
          </a:ln>
          <a:effectLst/>
        </p:spPr>
        <p:txBody>
          <a:bodyPr wrap="none" lIns="73025" tIns="36512" rIns="73025" bIns="36512">
            <a:spAutoFit/>
          </a:bodyPr>
          <a:lstStyle/>
          <a:p>
            <a:pPr>
              <a:defRPr/>
            </a:pPr>
            <a:r>
              <a:rPr lang="en-US" altLang="zh-CN" sz="2000">
                <a:solidFill>
                  <a:srgbClr val="FF0066"/>
                </a:solidFill>
                <a:effectLst>
                  <a:outerShdw blurRad="38100" dist="38100" dir="2700000" algn="tl">
                    <a:srgbClr val="C0C0C0"/>
                  </a:outerShdw>
                </a:effectLst>
                <a:ea typeface="仿宋_GB2312" pitchFamily="49" charset="-122"/>
              </a:rPr>
              <a:t>n</a:t>
            </a:r>
            <a:endParaRPr lang="zh-CN" altLang="en-US" sz="2000">
              <a:solidFill>
                <a:srgbClr val="FF0066"/>
              </a:solidFill>
              <a:effectLst>
                <a:outerShdw blurRad="38100" dist="38100" dir="2700000" algn="tl">
                  <a:srgbClr val="C0C0C0"/>
                </a:outerShdw>
              </a:effectLst>
              <a:ea typeface="仿宋_GB2312" pitchFamily="49" charset="-122"/>
            </a:endParaRPr>
          </a:p>
        </p:txBody>
      </p:sp>
      <p:sp>
        <p:nvSpPr>
          <p:cNvPr id="212998" name="Rectangle 6"/>
          <p:cNvSpPr>
            <a:spLocks noChangeArrowheads="1"/>
          </p:cNvSpPr>
          <p:nvPr/>
        </p:nvSpPr>
        <p:spPr bwMode="auto">
          <a:xfrm>
            <a:off x="474663" y="3813175"/>
            <a:ext cx="51593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s1=</a:t>
            </a:r>
            <a:endParaRPr lang="zh-CN" altLang="en-US" sz="2000">
              <a:ea typeface="仿宋_GB2312" pitchFamily="49" charset="-122"/>
            </a:endParaRPr>
          </a:p>
        </p:txBody>
      </p:sp>
      <p:sp>
        <p:nvSpPr>
          <p:cNvPr id="212999" name="Rectangle 7"/>
          <p:cNvSpPr>
            <a:spLocks noChangeArrowheads="1"/>
          </p:cNvSpPr>
          <p:nvPr/>
        </p:nvSpPr>
        <p:spPr bwMode="auto">
          <a:xfrm>
            <a:off x="457200" y="4164013"/>
            <a:ext cx="2987675" cy="40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50000"/>
              </a:spcBef>
              <a:buClr>
                <a:srgbClr val="CC0000"/>
              </a:buClr>
              <a:buSzPct val="85000"/>
            </a:pPr>
            <a:r>
              <a:rPr lang="en-US" altLang="zh-CN" sz="2000">
                <a:ea typeface="仿宋_GB2312" pitchFamily="49" charset="-122"/>
              </a:rPr>
              <a:t>/*</a:t>
            </a:r>
            <a:r>
              <a:rPr lang="zh-CN" altLang="en-US" sz="2000">
                <a:ea typeface="仿宋_GB2312" pitchFamily="49" charset="-122"/>
              </a:rPr>
              <a:t>调用</a:t>
            </a:r>
            <a:r>
              <a:rPr lang="en-US" altLang="zh-CN" sz="2000">
                <a:ea typeface="仿宋_GB2312" pitchFamily="49" charset="-122"/>
              </a:rPr>
              <a:t>fac( )</a:t>
            </a:r>
            <a:r>
              <a:rPr lang="zh-CN" altLang="en-US" sz="2000">
                <a:ea typeface="仿宋_GB2312" pitchFamily="49" charset="-122"/>
              </a:rPr>
              <a:t>函数，求 </a:t>
            </a:r>
            <a:r>
              <a:rPr lang="en-US" altLang="zh-CN" sz="2000">
                <a:ea typeface="仿宋_GB2312" pitchFamily="49" charset="-122"/>
              </a:rPr>
              <a:t>m!*/</a:t>
            </a:r>
          </a:p>
        </p:txBody>
      </p:sp>
      <p:sp>
        <p:nvSpPr>
          <p:cNvPr id="213000" name="Rectangle 8"/>
          <p:cNvSpPr>
            <a:spLocks noChangeArrowheads="1"/>
          </p:cNvSpPr>
          <p:nvPr/>
        </p:nvSpPr>
        <p:spPr bwMode="auto">
          <a:xfrm>
            <a:off x="990600" y="4495800"/>
            <a:ext cx="11430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fac (     );</a:t>
            </a:r>
            <a:endParaRPr lang="zh-CN" altLang="en-US" sz="2000">
              <a:ea typeface="仿宋_GB2312" pitchFamily="49" charset="-122"/>
            </a:endParaRPr>
          </a:p>
        </p:txBody>
      </p:sp>
      <p:sp>
        <p:nvSpPr>
          <p:cNvPr id="213001" name="Rectangle 9"/>
          <p:cNvSpPr>
            <a:spLocks noChangeArrowheads="1"/>
          </p:cNvSpPr>
          <p:nvPr/>
        </p:nvSpPr>
        <p:spPr bwMode="auto">
          <a:xfrm>
            <a:off x="1524000" y="4498975"/>
            <a:ext cx="357188" cy="377825"/>
          </a:xfrm>
          <a:prstGeom prst="rect">
            <a:avLst/>
          </a:prstGeom>
          <a:noFill/>
          <a:ln w="9525">
            <a:noFill/>
            <a:miter lim="800000"/>
            <a:headEnd/>
            <a:tailEnd/>
          </a:ln>
          <a:effec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solidFill>
                  <a:srgbClr val="FF0066"/>
                </a:solidFill>
                <a:effectLst>
                  <a:outerShdw blurRad="38100" dist="38100" dir="2700000" algn="tl">
                    <a:srgbClr val="C0C0C0"/>
                  </a:outerShdw>
                </a:effectLst>
                <a:ea typeface="仿宋_GB2312" pitchFamily="49" charset="-122"/>
              </a:rPr>
              <a:t>m</a:t>
            </a:r>
          </a:p>
        </p:txBody>
      </p:sp>
      <p:sp>
        <p:nvSpPr>
          <p:cNvPr id="213002" name="Rectangle 10"/>
          <p:cNvSpPr>
            <a:spLocks noChangeArrowheads="1"/>
          </p:cNvSpPr>
          <p:nvPr/>
        </p:nvSpPr>
        <p:spPr bwMode="auto">
          <a:xfrm>
            <a:off x="474663" y="4498975"/>
            <a:ext cx="515937"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s2=</a:t>
            </a:r>
            <a:endParaRPr lang="zh-CN" altLang="en-US" sz="2000">
              <a:ea typeface="仿宋_GB2312" pitchFamily="49" charset="-122"/>
            </a:endParaRPr>
          </a:p>
        </p:txBody>
      </p:sp>
      <p:sp>
        <p:nvSpPr>
          <p:cNvPr id="213003" name="Rectangle 11"/>
          <p:cNvSpPr>
            <a:spLocks noChangeArrowheads="1"/>
          </p:cNvSpPr>
          <p:nvPr/>
        </p:nvSpPr>
        <p:spPr bwMode="auto">
          <a:xfrm>
            <a:off x="457200" y="4879975"/>
            <a:ext cx="33813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a:t>
            </a:r>
            <a:r>
              <a:rPr lang="zh-CN" altLang="en-US" sz="2000">
                <a:ea typeface="仿宋_GB2312" pitchFamily="49" charset="-122"/>
              </a:rPr>
              <a:t>调用</a:t>
            </a:r>
            <a:r>
              <a:rPr lang="en-US" altLang="zh-CN" sz="2000">
                <a:ea typeface="仿宋_GB2312" pitchFamily="49" charset="-122"/>
              </a:rPr>
              <a:t>fac( )</a:t>
            </a:r>
            <a:r>
              <a:rPr lang="zh-CN" altLang="en-US" sz="2000">
                <a:ea typeface="仿宋_GB2312" pitchFamily="49" charset="-122"/>
              </a:rPr>
              <a:t>函数，求 (</a:t>
            </a:r>
            <a:r>
              <a:rPr lang="en-US" altLang="zh-CN" sz="2000">
                <a:ea typeface="仿宋_GB2312" pitchFamily="49" charset="-122"/>
              </a:rPr>
              <a:t>n-m)!*/</a:t>
            </a:r>
            <a:endParaRPr lang="zh-CN" altLang="en-US" sz="2000">
              <a:ea typeface="仿宋_GB2312" pitchFamily="49" charset="-122"/>
            </a:endParaRPr>
          </a:p>
        </p:txBody>
      </p:sp>
      <p:sp>
        <p:nvSpPr>
          <p:cNvPr id="213004" name="Rectangle 12"/>
          <p:cNvSpPr>
            <a:spLocks noChangeArrowheads="1"/>
          </p:cNvSpPr>
          <p:nvPr/>
        </p:nvSpPr>
        <p:spPr bwMode="auto">
          <a:xfrm>
            <a:off x="1049338" y="5257800"/>
            <a:ext cx="146526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fac (         );</a:t>
            </a:r>
            <a:endParaRPr lang="zh-CN" altLang="en-US" sz="2000">
              <a:ea typeface="仿宋_GB2312" pitchFamily="49" charset="-122"/>
            </a:endParaRPr>
          </a:p>
        </p:txBody>
      </p:sp>
      <p:sp>
        <p:nvSpPr>
          <p:cNvPr id="213005" name="Rectangle 13"/>
          <p:cNvSpPr>
            <a:spLocks noChangeArrowheads="1"/>
          </p:cNvSpPr>
          <p:nvPr/>
        </p:nvSpPr>
        <p:spPr bwMode="auto">
          <a:xfrm>
            <a:off x="1582738" y="5260975"/>
            <a:ext cx="582612" cy="377825"/>
          </a:xfrm>
          <a:prstGeom prst="rect">
            <a:avLst/>
          </a:prstGeom>
          <a:noFill/>
          <a:ln w="9525">
            <a:noFill/>
            <a:miter lim="800000"/>
            <a:headEnd/>
            <a:tailEnd/>
          </a:ln>
          <a:effectLst/>
        </p:spPr>
        <p:txBody>
          <a:bodyPr wrap="none" lIns="73025" tIns="36512" rIns="73025" bIns="36512">
            <a:spAutoFit/>
          </a:bodyPr>
          <a:lstStyle/>
          <a:p>
            <a:pPr>
              <a:defRPr/>
            </a:pPr>
            <a:r>
              <a:rPr lang="en-US" altLang="zh-CN" sz="2000">
                <a:solidFill>
                  <a:srgbClr val="FF0066"/>
                </a:solidFill>
                <a:effectLst>
                  <a:outerShdw blurRad="38100" dist="38100" dir="2700000" algn="tl">
                    <a:srgbClr val="C0C0C0"/>
                  </a:outerShdw>
                </a:effectLst>
                <a:ea typeface="仿宋_GB2312" pitchFamily="49" charset="-122"/>
              </a:rPr>
              <a:t>n-m</a:t>
            </a:r>
          </a:p>
        </p:txBody>
      </p:sp>
      <p:sp>
        <p:nvSpPr>
          <p:cNvPr id="213006" name="Rectangle 14"/>
          <p:cNvSpPr>
            <a:spLocks noChangeArrowheads="1"/>
          </p:cNvSpPr>
          <p:nvPr/>
        </p:nvSpPr>
        <p:spPr bwMode="auto">
          <a:xfrm>
            <a:off x="533400" y="5260975"/>
            <a:ext cx="515938"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s3=</a:t>
            </a:r>
            <a:endParaRPr lang="zh-CN" altLang="en-US" sz="2000">
              <a:ea typeface="仿宋_GB2312" pitchFamily="49" charset="-122"/>
            </a:endParaRPr>
          </a:p>
        </p:txBody>
      </p:sp>
      <p:sp>
        <p:nvSpPr>
          <p:cNvPr id="213007" name="Rectangle 15"/>
          <p:cNvSpPr>
            <a:spLocks noChangeArrowheads="1"/>
          </p:cNvSpPr>
          <p:nvPr/>
        </p:nvSpPr>
        <p:spPr bwMode="auto">
          <a:xfrm>
            <a:off x="515938" y="5638800"/>
            <a:ext cx="4665662"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printf("the result is %10ld\n",s1/(s2*s3));</a:t>
            </a:r>
            <a:endParaRPr lang="zh-CN" altLang="en-US" sz="2000">
              <a:ea typeface="仿宋_GB2312" pitchFamily="49" charset="-122"/>
            </a:endParaRPr>
          </a:p>
        </p:txBody>
      </p:sp>
      <p:sp>
        <p:nvSpPr>
          <p:cNvPr id="213008" name="Rectangle 16"/>
          <p:cNvSpPr>
            <a:spLocks noChangeArrowheads="1"/>
          </p:cNvSpPr>
          <p:nvPr/>
        </p:nvSpPr>
        <p:spPr bwMode="auto">
          <a:xfrm>
            <a:off x="381000" y="5943600"/>
            <a:ext cx="246063"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a:t>
            </a:r>
            <a:endParaRPr lang="zh-CN" altLang="en-US" sz="200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2995">
                                            <p:txEl>
                                              <p:pRg st="0" end="0"/>
                                            </p:txEl>
                                          </p:spTgt>
                                        </p:tgtEl>
                                        <p:attrNameLst>
                                          <p:attrName>style.visibility</p:attrName>
                                        </p:attrNameLst>
                                      </p:cBhvr>
                                      <p:to>
                                        <p:strVal val="visible"/>
                                      </p:to>
                                    </p:set>
                                    <p:animEffect transition="in" filter="wipe(left)">
                                      <p:cBhvr>
                                        <p:cTn id="7" dur="500"/>
                                        <p:tgtEl>
                                          <p:spTgt spid="2129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2995">
                                            <p:txEl>
                                              <p:pRg st="1" end="1"/>
                                            </p:txEl>
                                          </p:spTgt>
                                        </p:tgtEl>
                                        <p:attrNameLst>
                                          <p:attrName>style.visibility</p:attrName>
                                        </p:attrNameLst>
                                      </p:cBhvr>
                                      <p:to>
                                        <p:strVal val="visible"/>
                                      </p:to>
                                    </p:set>
                                    <p:animEffect transition="in" filter="wipe(left)">
                                      <p:cBhvr>
                                        <p:cTn id="12" dur="500"/>
                                        <p:tgtEl>
                                          <p:spTgt spid="2129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2995">
                                            <p:txEl>
                                              <p:pRg st="2" end="2"/>
                                            </p:txEl>
                                          </p:spTgt>
                                        </p:tgtEl>
                                        <p:attrNameLst>
                                          <p:attrName>style.visibility</p:attrName>
                                        </p:attrNameLst>
                                      </p:cBhvr>
                                      <p:to>
                                        <p:strVal val="visible"/>
                                      </p:to>
                                    </p:set>
                                    <p:animEffect transition="in" filter="wipe(left)">
                                      <p:cBhvr>
                                        <p:cTn id="17" dur="500"/>
                                        <p:tgtEl>
                                          <p:spTgt spid="2129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2995">
                                            <p:txEl>
                                              <p:pRg st="3" end="3"/>
                                            </p:txEl>
                                          </p:spTgt>
                                        </p:tgtEl>
                                        <p:attrNameLst>
                                          <p:attrName>style.visibility</p:attrName>
                                        </p:attrNameLst>
                                      </p:cBhvr>
                                      <p:to>
                                        <p:strVal val="visible"/>
                                      </p:to>
                                    </p:set>
                                    <p:animEffect transition="in" filter="wipe(left)">
                                      <p:cBhvr>
                                        <p:cTn id="22" dur="500"/>
                                        <p:tgtEl>
                                          <p:spTgt spid="21299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12995">
                                            <p:txEl>
                                              <p:pRg st="4" end="4"/>
                                            </p:txEl>
                                          </p:spTgt>
                                        </p:tgtEl>
                                        <p:attrNameLst>
                                          <p:attrName>style.visibility</p:attrName>
                                        </p:attrNameLst>
                                      </p:cBhvr>
                                      <p:to>
                                        <p:strVal val="visible"/>
                                      </p:to>
                                    </p:set>
                                    <p:animEffect transition="in" filter="wipe(left)">
                                      <p:cBhvr>
                                        <p:cTn id="27" dur="500"/>
                                        <p:tgtEl>
                                          <p:spTgt spid="21299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12995">
                                            <p:txEl>
                                              <p:pRg st="5" end="5"/>
                                            </p:txEl>
                                          </p:spTgt>
                                        </p:tgtEl>
                                        <p:attrNameLst>
                                          <p:attrName>style.visibility</p:attrName>
                                        </p:attrNameLst>
                                      </p:cBhvr>
                                      <p:to>
                                        <p:strVal val="visible"/>
                                      </p:to>
                                    </p:set>
                                    <p:animEffect transition="in" filter="wipe(left)">
                                      <p:cBhvr>
                                        <p:cTn id="32" dur="500"/>
                                        <p:tgtEl>
                                          <p:spTgt spid="21299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12996"/>
                                        </p:tgtEl>
                                        <p:attrNameLst>
                                          <p:attrName>style.visibility</p:attrName>
                                        </p:attrNameLst>
                                      </p:cBhvr>
                                      <p:to>
                                        <p:strVal val="visible"/>
                                      </p:to>
                                    </p:set>
                                    <p:animEffect transition="in" filter="wipe(left)">
                                      <p:cBhvr>
                                        <p:cTn id="37" dur="500"/>
                                        <p:tgtEl>
                                          <p:spTgt spid="21299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12997"/>
                                        </p:tgtEl>
                                        <p:attrNameLst>
                                          <p:attrName>style.visibility</p:attrName>
                                        </p:attrNameLst>
                                      </p:cBhvr>
                                      <p:to>
                                        <p:strVal val="visible"/>
                                      </p:to>
                                    </p:set>
                                    <p:animEffect transition="in" filter="wipe(left)">
                                      <p:cBhvr>
                                        <p:cTn id="42" dur="500"/>
                                        <p:tgtEl>
                                          <p:spTgt spid="21299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2" fill="hold" grpId="0" nodeType="clickEffect">
                                  <p:stCondLst>
                                    <p:cond delay="0"/>
                                  </p:stCondLst>
                                  <p:childTnLst>
                                    <p:set>
                                      <p:cBhvr>
                                        <p:cTn id="46" dur="1" fill="hold">
                                          <p:stCondLst>
                                            <p:cond delay="0"/>
                                          </p:stCondLst>
                                        </p:cTn>
                                        <p:tgtEl>
                                          <p:spTgt spid="212998"/>
                                        </p:tgtEl>
                                        <p:attrNameLst>
                                          <p:attrName>style.visibility</p:attrName>
                                        </p:attrNameLst>
                                      </p:cBhvr>
                                      <p:to>
                                        <p:strVal val="visible"/>
                                      </p:to>
                                    </p:set>
                                    <p:animEffect transition="in" filter="wipe(right)">
                                      <p:cBhvr>
                                        <p:cTn id="47" dur="500"/>
                                        <p:tgtEl>
                                          <p:spTgt spid="212998"/>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12999"/>
                                        </p:tgtEl>
                                        <p:attrNameLst>
                                          <p:attrName>style.visibility</p:attrName>
                                        </p:attrNameLst>
                                      </p:cBhvr>
                                      <p:to>
                                        <p:strVal val="visible"/>
                                      </p:to>
                                    </p:set>
                                    <p:animEffect transition="in" filter="wipe(left)">
                                      <p:cBhvr>
                                        <p:cTn id="52" dur="500"/>
                                        <p:tgtEl>
                                          <p:spTgt spid="212999"/>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13000"/>
                                        </p:tgtEl>
                                        <p:attrNameLst>
                                          <p:attrName>style.visibility</p:attrName>
                                        </p:attrNameLst>
                                      </p:cBhvr>
                                      <p:to>
                                        <p:strVal val="visible"/>
                                      </p:to>
                                    </p:set>
                                    <p:animEffect transition="in" filter="wipe(left)">
                                      <p:cBhvr>
                                        <p:cTn id="57" dur="500"/>
                                        <p:tgtEl>
                                          <p:spTgt spid="213000"/>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13001"/>
                                        </p:tgtEl>
                                        <p:attrNameLst>
                                          <p:attrName>style.visibility</p:attrName>
                                        </p:attrNameLst>
                                      </p:cBhvr>
                                      <p:to>
                                        <p:strVal val="visible"/>
                                      </p:to>
                                    </p:set>
                                    <p:animEffect transition="in" filter="wipe(left)">
                                      <p:cBhvr>
                                        <p:cTn id="62" dur="500"/>
                                        <p:tgtEl>
                                          <p:spTgt spid="213001"/>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2" fill="hold" grpId="0" nodeType="clickEffect">
                                  <p:stCondLst>
                                    <p:cond delay="0"/>
                                  </p:stCondLst>
                                  <p:childTnLst>
                                    <p:set>
                                      <p:cBhvr>
                                        <p:cTn id="66" dur="1" fill="hold">
                                          <p:stCondLst>
                                            <p:cond delay="0"/>
                                          </p:stCondLst>
                                        </p:cTn>
                                        <p:tgtEl>
                                          <p:spTgt spid="213002"/>
                                        </p:tgtEl>
                                        <p:attrNameLst>
                                          <p:attrName>style.visibility</p:attrName>
                                        </p:attrNameLst>
                                      </p:cBhvr>
                                      <p:to>
                                        <p:strVal val="visible"/>
                                      </p:to>
                                    </p:set>
                                    <p:animEffect transition="in" filter="wipe(right)">
                                      <p:cBhvr>
                                        <p:cTn id="67" dur="500"/>
                                        <p:tgtEl>
                                          <p:spTgt spid="21300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13003"/>
                                        </p:tgtEl>
                                        <p:attrNameLst>
                                          <p:attrName>style.visibility</p:attrName>
                                        </p:attrNameLst>
                                      </p:cBhvr>
                                      <p:to>
                                        <p:strVal val="visible"/>
                                      </p:to>
                                    </p:set>
                                    <p:animEffect transition="in" filter="wipe(left)">
                                      <p:cBhvr>
                                        <p:cTn id="72" dur="500"/>
                                        <p:tgtEl>
                                          <p:spTgt spid="213003"/>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13004"/>
                                        </p:tgtEl>
                                        <p:attrNameLst>
                                          <p:attrName>style.visibility</p:attrName>
                                        </p:attrNameLst>
                                      </p:cBhvr>
                                      <p:to>
                                        <p:strVal val="visible"/>
                                      </p:to>
                                    </p:set>
                                    <p:animEffect transition="in" filter="wipe(left)">
                                      <p:cBhvr>
                                        <p:cTn id="77" dur="500"/>
                                        <p:tgtEl>
                                          <p:spTgt spid="213004"/>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13005"/>
                                        </p:tgtEl>
                                        <p:attrNameLst>
                                          <p:attrName>style.visibility</p:attrName>
                                        </p:attrNameLst>
                                      </p:cBhvr>
                                      <p:to>
                                        <p:strVal val="visible"/>
                                      </p:to>
                                    </p:set>
                                    <p:animEffect transition="in" filter="wipe(left)">
                                      <p:cBhvr>
                                        <p:cTn id="82" dur="500"/>
                                        <p:tgtEl>
                                          <p:spTgt spid="213005"/>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2" fill="hold" grpId="0" nodeType="clickEffect">
                                  <p:stCondLst>
                                    <p:cond delay="0"/>
                                  </p:stCondLst>
                                  <p:childTnLst>
                                    <p:set>
                                      <p:cBhvr>
                                        <p:cTn id="86" dur="1" fill="hold">
                                          <p:stCondLst>
                                            <p:cond delay="0"/>
                                          </p:stCondLst>
                                        </p:cTn>
                                        <p:tgtEl>
                                          <p:spTgt spid="213006"/>
                                        </p:tgtEl>
                                        <p:attrNameLst>
                                          <p:attrName>style.visibility</p:attrName>
                                        </p:attrNameLst>
                                      </p:cBhvr>
                                      <p:to>
                                        <p:strVal val="visible"/>
                                      </p:to>
                                    </p:set>
                                    <p:animEffect transition="in" filter="wipe(right)">
                                      <p:cBhvr>
                                        <p:cTn id="87" dur="500"/>
                                        <p:tgtEl>
                                          <p:spTgt spid="213006"/>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213007"/>
                                        </p:tgtEl>
                                        <p:attrNameLst>
                                          <p:attrName>style.visibility</p:attrName>
                                        </p:attrNameLst>
                                      </p:cBhvr>
                                      <p:to>
                                        <p:strVal val="visible"/>
                                      </p:to>
                                    </p:set>
                                    <p:animEffect transition="in" filter="wipe(left)">
                                      <p:cBhvr>
                                        <p:cTn id="92" dur="500"/>
                                        <p:tgtEl>
                                          <p:spTgt spid="213007"/>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grpId="0" nodeType="clickEffect">
                                  <p:stCondLst>
                                    <p:cond delay="0"/>
                                  </p:stCondLst>
                                  <p:childTnLst>
                                    <p:set>
                                      <p:cBhvr>
                                        <p:cTn id="96" dur="1" fill="hold">
                                          <p:stCondLst>
                                            <p:cond delay="0"/>
                                          </p:stCondLst>
                                        </p:cTn>
                                        <p:tgtEl>
                                          <p:spTgt spid="213008"/>
                                        </p:tgtEl>
                                        <p:attrNameLst>
                                          <p:attrName>style.visibility</p:attrName>
                                        </p:attrNameLst>
                                      </p:cBhvr>
                                      <p:to>
                                        <p:strVal val="visible"/>
                                      </p:to>
                                    </p:set>
                                    <p:animEffect transition="in" filter="wipe(left)">
                                      <p:cBhvr>
                                        <p:cTn id="97" dur="500"/>
                                        <p:tgtEl>
                                          <p:spTgt spid="2130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2995" grpId="0" build="p" autoUpdateAnimBg="0"/>
      <p:bldP spid="212996" grpId="0" autoUpdateAnimBg="0"/>
      <p:bldP spid="212997" grpId="0" autoUpdateAnimBg="0"/>
      <p:bldP spid="212998" grpId="0" autoUpdateAnimBg="0"/>
      <p:bldP spid="212999" grpId="0" autoUpdateAnimBg="0"/>
      <p:bldP spid="213000" grpId="0" autoUpdateAnimBg="0"/>
      <p:bldP spid="213001" grpId="0" autoUpdateAnimBg="0"/>
      <p:bldP spid="213002" grpId="0" autoUpdateAnimBg="0"/>
      <p:bldP spid="213003" grpId="0" autoUpdateAnimBg="0"/>
      <p:bldP spid="213004" grpId="0" autoUpdateAnimBg="0"/>
      <p:bldP spid="213005" grpId="0" autoUpdateAnimBg="0"/>
      <p:bldP spid="213006" grpId="0" autoUpdateAnimBg="0"/>
      <p:bldP spid="213007" grpId="0" autoUpdateAnimBg="0"/>
      <p:bldP spid="213008"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灯片编号占位符 3"/>
          <p:cNvSpPr>
            <a:spLocks noGrp="1"/>
          </p:cNvSpPr>
          <p:nvPr>
            <p:ph type="sldNum" sz="quarter" idx="10"/>
          </p:nvPr>
        </p:nvSpPr>
        <p:spPr/>
        <p:txBody>
          <a:bodyPr/>
          <a:lstStyle/>
          <a:p>
            <a:pPr>
              <a:defRPr/>
            </a:pPr>
            <a:r>
              <a:rPr lang="en-US" altLang="zh-CN"/>
              <a:t> - </a:t>
            </a:r>
            <a:fld id="{D0166AE6-AB92-471F-B4FD-F4A8CAC57048}" type="slidenum">
              <a:rPr lang="en-US" altLang="zh-CN"/>
              <a:pPr>
                <a:defRPr/>
              </a:pPr>
              <a:t>32</a:t>
            </a:fld>
            <a:r>
              <a:rPr lang="en-US" altLang="zh-CN"/>
              <a:t>-</a:t>
            </a:r>
          </a:p>
        </p:txBody>
      </p:sp>
      <p:sp>
        <p:nvSpPr>
          <p:cNvPr id="36867" name="Rectangle 2"/>
          <p:cNvSpPr>
            <a:spLocks noGrp="1" noChangeArrowheads="1"/>
          </p:cNvSpPr>
          <p:nvPr>
            <p:ph type="title"/>
          </p:nvPr>
        </p:nvSpPr>
        <p:spPr/>
        <p:txBody>
          <a:bodyPr/>
          <a:lstStyle/>
          <a:p>
            <a:pPr algn="l" eaLnBrk="1" hangingPunct="1"/>
            <a:r>
              <a:rPr lang="zh-CN" altLang="en-US" smtClean="0"/>
              <a:t>6.2.</a:t>
            </a:r>
            <a:r>
              <a:rPr lang="en-US" altLang="zh-CN" smtClean="0"/>
              <a:t>2    </a:t>
            </a:r>
            <a:r>
              <a:rPr lang="zh-CN" altLang="en-US" smtClean="0"/>
              <a:t>自定义函数</a:t>
            </a:r>
          </a:p>
        </p:txBody>
      </p:sp>
      <p:sp>
        <p:nvSpPr>
          <p:cNvPr id="304132" name="AutoShape 4"/>
          <p:cNvSpPr>
            <a:spLocks noChangeArrowheads="1"/>
          </p:cNvSpPr>
          <p:nvPr/>
        </p:nvSpPr>
        <p:spPr bwMode="auto">
          <a:xfrm>
            <a:off x="914400" y="3276600"/>
            <a:ext cx="1676400" cy="76200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a:solidFill>
                  <a:srgbClr val="FF0066"/>
                </a:solidFill>
                <a:latin typeface="Tahoma" pitchFamily="34" charset="0"/>
              </a:rPr>
              <a:t>fac()</a:t>
            </a:r>
          </a:p>
        </p:txBody>
      </p:sp>
      <p:sp>
        <p:nvSpPr>
          <p:cNvPr id="304133" name="Line 5"/>
          <p:cNvSpPr>
            <a:spLocks noChangeShapeType="1"/>
          </p:cNvSpPr>
          <p:nvPr/>
        </p:nvSpPr>
        <p:spPr bwMode="auto">
          <a:xfrm>
            <a:off x="1676400" y="2667000"/>
            <a:ext cx="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4134" name="Line 6"/>
          <p:cNvSpPr>
            <a:spLocks noChangeShapeType="1"/>
          </p:cNvSpPr>
          <p:nvPr/>
        </p:nvSpPr>
        <p:spPr bwMode="auto">
          <a:xfrm>
            <a:off x="1676400" y="4038600"/>
            <a:ext cx="0" cy="685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4136" name="Rectangle 8"/>
          <p:cNvSpPr>
            <a:spLocks noChangeArrowheads="1"/>
          </p:cNvSpPr>
          <p:nvPr/>
        </p:nvSpPr>
        <p:spPr bwMode="auto">
          <a:xfrm>
            <a:off x="1773238" y="4114800"/>
            <a:ext cx="665162" cy="457200"/>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n!</a:t>
            </a:r>
          </a:p>
        </p:txBody>
      </p:sp>
      <p:sp>
        <p:nvSpPr>
          <p:cNvPr id="304137" name="Rectangle 9"/>
          <p:cNvSpPr>
            <a:spLocks noChangeArrowheads="1"/>
          </p:cNvSpPr>
          <p:nvPr/>
        </p:nvSpPr>
        <p:spPr bwMode="auto">
          <a:xfrm>
            <a:off x="1371600" y="4724400"/>
            <a:ext cx="685800" cy="457200"/>
          </a:xfrm>
          <a:prstGeom prst="rect">
            <a:avLst/>
          </a:prstGeom>
          <a:solidFill>
            <a:srgbClr val="FFFF99"/>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s1</a:t>
            </a:r>
          </a:p>
        </p:txBody>
      </p:sp>
      <p:sp>
        <p:nvSpPr>
          <p:cNvPr id="304138" name="AutoShape 10"/>
          <p:cNvSpPr>
            <a:spLocks noChangeArrowheads="1"/>
          </p:cNvSpPr>
          <p:nvPr/>
        </p:nvSpPr>
        <p:spPr bwMode="auto">
          <a:xfrm>
            <a:off x="3048000" y="3276600"/>
            <a:ext cx="1676400" cy="76200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a:solidFill>
                  <a:srgbClr val="FF0066"/>
                </a:solidFill>
                <a:latin typeface="Tahoma" pitchFamily="34" charset="0"/>
              </a:rPr>
              <a:t>fac()</a:t>
            </a:r>
          </a:p>
        </p:txBody>
      </p:sp>
      <p:sp>
        <p:nvSpPr>
          <p:cNvPr id="304139" name="Line 11"/>
          <p:cNvSpPr>
            <a:spLocks noChangeShapeType="1"/>
          </p:cNvSpPr>
          <p:nvPr/>
        </p:nvSpPr>
        <p:spPr bwMode="auto">
          <a:xfrm>
            <a:off x="3810000" y="2667000"/>
            <a:ext cx="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4140" name="Line 12"/>
          <p:cNvSpPr>
            <a:spLocks noChangeShapeType="1"/>
          </p:cNvSpPr>
          <p:nvPr/>
        </p:nvSpPr>
        <p:spPr bwMode="auto">
          <a:xfrm>
            <a:off x="3810000" y="4038600"/>
            <a:ext cx="0" cy="685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4142" name="Rectangle 14"/>
          <p:cNvSpPr>
            <a:spLocks noChangeArrowheads="1"/>
          </p:cNvSpPr>
          <p:nvPr/>
        </p:nvSpPr>
        <p:spPr bwMode="auto">
          <a:xfrm>
            <a:off x="3906838" y="4114800"/>
            <a:ext cx="501650" cy="457200"/>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m!</a:t>
            </a:r>
            <a:endParaRPr kumimoji="1" lang="zh-CN" altLang="en-US">
              <a:latin typeface="Tahoma" pitchFamily="34" charset="0"/>
            </a:endParaRPr>
          </a:p>
        </p:txBody>
      </p:sp>
      <p:sp>
        <p:nvSpPr>
          <p:cNvPr id="304143" name="Rectangle 15"/>
          <p:cNvSpPr>
            <a:spLocks noChangeArrowheads="1"/>
          </p:cNvSpPr>
          <p:nvPr/>
        </p:nvSpPr>
        <p:spPr bwMode="auto">
          <a:xfrm>
            <a:off x="3505200" y="4724400"/>
            <a:ext cx="685800" cy="457200"/>
          </a:xfrm>
          <a:prstGeom prst="rect">
            <a:avLst/>
          </a:prstGeom>
          <a:solidFill>
            <a:srgbClr val="FFFF99"/>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s2</a:t>
            </a:r>
          </a:p>
        </p:txBody>
      </p:sp>
      <p:sp>
        <p:nvSpPr>
          <p:cNvPr id="304145" name="AutoShape 17"/>
          <p:cNvSpPr>
            <a:spLocks noChangeArrowheads="1"/>
          </p:cNvSpPr>
          <p:nvPr/>
        </p:nvSpPr>
        <p:spPr bwMode="auto">
          <a:xfrm>
            <a:off x="2133600" y="4876800"/>
            <a:ext cx="1295400" cy="152400"/>
          </a:xfrm>
          <a:prstGeom prst="rightArrow">
            <a:avLst>
              <a:gd name="adj1" fmla="val 50000"/>
              <a:gd name="adj2" fmla="val 212500"/>
            </a:avLst>
          </a:prstGeom>
          <a:solidFill>
            <a:srgbClr val="33CC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04148" name="AutoShape 20"/>
          <p:cNvSpPr>
            <a:spLocks noChangeArrowheads="1"/>
          </p:cNvSpPr>
          <p:nvPr/>
        </p:nvSpPr>
        <p:spPr bwMode="auto">
          <a:xfrm>
            <a:off x="4343400" y="4876800"/>
            <a:ext cx="1295400" cy="152400"/>
          </a:xfrm>
          <a:prstGeom prst="rightArrow">
            <a:avLst>
              <a:gd name="adj1" fmla="val 50000"/>
              <a:gd name="adj2" fmla="val 212500"/>
            </a:avLst>
          </a:prstGeom>
          <a:solidFill>
            <a:srgbClr val="33CC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04150" name="Text Box 22"/>
          <p:cNvSpPr txBox="1">
            <a:spLocks noChangeArrowheads="1"/>
          </p:cNvSpPr>
          <p:nvPr/>
        </p:nvSpPr>
        <p:spPr bwMode="auto">
          <a:xfrm>
            <a:off x="1752600" y="2667000"/>
            <a:ext cx="457200" cy="457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n</a:t>
            </a:r>
          </a:p>
        </p:txBody>
      </p:sp>
      <p:sp>
        <p:nvSpPr>
          <p:cNvPr id="304151" name="Text Box 23"/>
          <p:cNvSpPr txBox="1">
            <a:spLocks noChangeArrowheads="1"/>
          </p:cNvSpPr>
          <p:nvPr/>
        </p:nvSpPr>
        <p:spPr bwMode="auto">
          <a:xfrm>
            <a:off x="3886200" y="2667000"/>
            <a:ext cx="533400" cy="457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m</a:t>
            </a:r>
          </a:p>
        </p:txBody>
      </p:sp>
      <p:sp>
        <p:nvSpPr>
          <p:cNvPr id="304152" name="AutoShape 24"/>
          <p:cNvSpPr>
            <a:spLocks noChangeArrowheads="1"/>
          </p:cNvSpPr>
          <p:nvPr/>
        </p:nvSpPr>
        <p:spPr bwMode="auto">
          <a:xfrm>
            <a:off x="5257800" y="3276600"/>
            <a:ext cx="1676400" cy="76200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a:solidFill>
                  <a:srgbClr val="FF0066"/>
                </a:solidFill>
                <a:latin typeface="Tahoma" pitchFamily="34" charset="0"/>
              </a:rPr>
              <a:t>fac()</a:t>
            </a:r>
          </a:p>
        </p:txBody>
      </p:sp>
      <p:sp>
        <p:nvSpPr>
          <p:cNvPr id="304153" name="Line 25"/>
          <p:cNvSpPr>
            <a:spLocks noChangeShapeType="1"/>
          </p:cNvSpPr>
          <p:nvPr/>
        </p:nvSpPr>
        <p:spPr bwMode="auto">
          <a:xfrm>
            <a:off x="6019800" y="2667000"/>
            <a:ext cx="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4154" name="Line 26"/>
          <p:cNvSpPr>
            <a:spLocks noChangeShapeType="1"/>
          </p:cNvSpPr>
          <p:nvPr/>
        </p:nvSpPr>
        <p:spPr bwMode="auto">
          <a:xfrm>
            <a:off x="6019800" y="4038600"/>
            <a:ext cx="0" cy="6858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04156" name="Rectangle 28"/>
          <p:cNvSpPr>
            <a:spLocks noChangeArrowheads="1"/>
          </p:cNvSpPr>
          <p:nvPr/>
        </p:nvSpPr>
        <p:spPr bwMode="auto">
          <a:xfrm>
            <a:off x="6116638" y="4114800"/>
            <a:ext cx="1503362" cy="457200"/>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(n-m)!</a:t>
            </a:r>
            <a:endParaRPr kumimoji="1" lang="zh-CN" altLang="en-US">
              <a:latin typeface="Tahoma" pitchFamily="34" charset="0"/>
            </a:endParaRPr>
          </a:p>
        </p:txBody>
      </p:sp>
      <p:sp>
        <p:nvSpPr>
          <p:cNvPr id="304157" name="Rectangle 29"/>
          <p:cNvSpPr>
            <a:spLocks noChangeArrowheads="1"/>
          </p:cNvSpPr>
          <p:nvPr/>
        </p:nvSpPr>
        <p:spPr bwMode="auto">
          <a:xfrm>
            <a:off x="5715000" y="4724400"/>
            <a:ext cx="685800" cy="457200"/>
          </a:xfrm>
          <a:prstGeom prst="rect">
            <a:avLst/>
          </a:prstGeom>
          <a:solidFill>
            <a:srgbClr val="FFFF99"/>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s3</a:t>
            </a:r>
          </a:p>
        </p:txBody>
      </p:sp>
      <p:grpSp>
        <p:nvGrpSpPr>
          <p:cNvPr id="2" name="Group 38"/>
          <p:cNvGrpSpPr>
            <a:grpSpLocks/>
          </p:cNvGrpSpPr>
          <p:nvPr/>
        </p:nvGrpSpPr>
        <p:grpSpPr bwMode="auto">
          <a:xfrm>
            <a:off x="6477000" y="4572000"/>
            <a:ext cx="2133600" cy="533400"/>
            <a:chOff x="4080" y="2880"/>
            <a:chExt cx="1344" cy="336"/>
          </a:xfrm>
        </p:grpSpPr>
        <p:sp>
          <p:nvSpPr>
            <p:cNvPr id="36892" name="AutoShape 31"/>
            <p:cNvSpPr>
              <a:spLocks noChangeArrowheads="1"/>
            </p:cNvSpPr>
            <p:nvPr/>
          </p:nvSpPr>
          <p:spPr bwMode="auto">
            <a:xfrm>
              <a:off x="4080" y="3120"/>
              <a:ext cx="1344" cy="96"/>
            </a:xfrm>
            <a:prstGeom prst="rightArrow">
              <a:avLst>
                <a:gd name="adj1" fmla="val 50000"/>
                <a:gd name="adj2" fmla="val 350000"/>
              </a:avLst>
            </a:prstGeom>
            <a:solidFill>
              <a:srgbClr val="33CC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6893" name="Text Box 32"/>
            <p:cNvSpPr txBox="1">
              <a:spLocks noChangeArrowheads="1"/>
            </p:cNvSpPr>
            <p:nvPr/>
          </p:nvSpPr>
          <p:spPr bwMode="auto">
            <a:xfrm>
              <a:off x="4128" y="2880"/>
              <a:ext cx="994"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sz="2000"/>
                <a:t>计算并输出</a:t>
              </a:r>
            </a:p>
          </p:txBody>
        </p:sp>
      </p:grpSp>
      <p:sp>
        <p:nvSpPr>
          <p:cNvPr id="304161" name="Text Box 33"/>
          <p:cNvSpPr txBox="1">
            <a:spLocks noChangeArrowheads="1"/>
          </p:cNvSpPr>
          <p:nvPr/>
        </p:nvSpPr>
        <p:spPr bwMode="auto">
          <a:xfrm>
            <a:off x="6096000" y="2667000"/>
            <a:ext cx="914400" cy="4572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n-m</a:t>
            </a:r>
          </a:p>
        </p:txBody>
      </p:sp>
      <p:sp>
        <p:nvSpPr>
          <p:cNvPr id="304163" name="AutoShape 35"/>
          <p:cNvSpPr>
            <a:spLocks noChangeArrowheads="1"/>
          </p:cNvSpPr>
          <p:nvPr/>
        </p:nvSpPr>
        <p:spPr bwMode="auto">
          <a:xfrm>
            <a:off x="1066800" y="1981200"/>
            <a:ext cx="1371600" cy="609600"/>
          </a:xfrm>
          <a:prstGeom prst="roundRect">
            <a:avLst>
              <a:gd name="adj" fmla="val 16667"/>
            </a:avLst>
          </a:prstGeom>
          <a:solidFill>
            <a:srgbClr val="00CCFF"/>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main()</a:t>
            </a:r>
          </a:p>
        </p:txBody>
      </p:sp>
      <p:sp>
        <p:nvSpPr>
          <p:cNvPr id="304164" name="AutoShape 36"/>
          <p:cNvSpPr>
            <a:spLocks noChangeArrowheads="1"/>
          </p:cNvSpPr>
          <p:nvPr/>
        </p:nvSpPr>
        <p:spPr bwMode="auto">
          <a:xfrm>
            <a:off x="3200400" y="1981200"/>
            <a:ext cx="1371600" cy="609600"/>
          </a:xfrm>
          <a:prstGeom prst="roundRect">
            <a:avLst>
              <a:gd name="adj" fmla="val 16667"/>
            </a:avLst>
          </a:prstGeom>
          <a:solidFill>
            <a:srgbClr val="00CCFF"/>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main()</a:t>
            </a:r>
          </a:p>
        </p:txBody>
      </p:sp>
      <p:sp>
        <p:nvSpPr>
          <p:cNvPr id="304165" name="AutoShape 37"/>
          <p:cNvSpPr>
            <a:spLocks noChangeArrowheads="1"/>
          </p:cNvSpPr>
          <p:nvPr/>
        </p:nvSpPr>
        <p:spPr bwMode="auto">
          <a:xfrm>
            <a:off x="5334000" y="1981200"/>
            <a:ext cx="1371600" cy="609600"/>
          </a:xfrm>
          <a:prstGeom prst="roundRect">
            <a:avLst>
              <a:gd name="adj" fmla="val 16667"/>
            </a:avLst>
          </a:prstGeom>
          <a:solidFill>
            <a:srgbClr val="00CCFF"/>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a:t>main()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4163"/>
                                        </p:tgtEl>
                                        <p:attrNameLst>
                                          <p:attrName>style.visibility</p:attrName>
                                        </p:attrNameLst>
                                      </p:cBhvr>
                                      <p:to>
                                        <p:strVal val="visible"/>
                                      </p:to>
                                    </p:set>
                                    <p:animEffect transition="in" filter="wipe(up)">
                                      <p:cBhvr>
                                        <p:cTn id="7" dur="500"/>
                                        <p:tgtEl>
                                          <p:spTgt spid="3041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4133"/>
                                        </p:tgtEl>
                                        <p:attrNameLst>
                                          <p:attrName>style.visibility</p:attrName>
                                        </p:attrNameLst>
                                      </p:cBhvr>
                                      <p:to>
                                        <p:strVal val="visible"/>
                                      </p:to>
                                    </p:set>
                                    <p:animEffect transition="in" filter="wipe(up)">
                                      <p:cBhvr>
                                        <p:cTn id="12" dur="500"/>
                                        <p:tgtEl>
                                          <p:spTgt spid="3041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4132"/>
                                        </p:tgtEl>
                                        <p:attrNameLst>
                                          <p:attrName>style.visibility</p:attrName>
                                        </p:attrNameLst>
                                      </p:cBhvr>
                                      <p:to>
                                        <p:strVal val="visible"/>
                                      </p:to>
                                    </p:set>
                                    <p:animEffect transition="in" filter="wipe(up)">
                                      <p:cBhvr>
                                        <p:cTn id="17" dur="500"/>
                                        <p:tgtEl>
                                          <p:spTgt spid="30413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grpId="0" nodeType="clickEffect">
                                  <p:stCondLst>
                                    <p:cond delay="0"/>
                                  </p:stCondLst>
                                  <p:childTnLst>
                                    <p:set>
                                      <p:cBhvr>
                                        <p:cTn id="21" dur="1" fill="hold">
                                          <p:stCondLst>
                                            <p:cond delay="499"/>
                                          </p:stCondLst>
                                        </p:cTn>
                                        <p:tgtEl>
                                          <p:spTgt spid="304150"/>
                                        </p:tgtEl>
                                        <p:attrNameLst>
                                          <p:attrName>style.visibility</p:attrName>
                                        </p:attrNameLst>
                                      </p:cBhvr>
                                      <p:to>
                                        <p:strVal val="visible"/>
                                      </p:to>
                                    </p:se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304134"/>
                                        </p:tgtEl>
                                        <p:attrNameLst>
                                          <p:attrName>style.visibility</p:attrName>
                                        </p:attrNameLst>
                                      </p:cBhvr>
                                      <p:to>
                                        <p:strVal val="visible"/>
                                      </p:to>
                                    </p:set>
                                    <p:animEffect transition="in" filter="wipe(up)">
                                      <p:cBhvr>
                                        <p:cTn id="26" dur="500"/>
                                        <p:tgtEl>
                                          <p:spTgt spid="30413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04136"/>
                                        </p:tgtEl>
                                        <p:attrNameLst>
                                          <p:attrName>style.visibility</p:attrName>
                                        </p:attrNameLst>
                                      </p:cBhvr>
                                      <p:to>
                                        <p:strVal val="visible"/>
                                      </p:to>
                                    </p:set>
                                    <p:animEffect transition="in" filter="wipe(up)">
                                      <p:cBhvr>
                                        <p:cTn id="31" dur="500"/>
                                        <p:tgtEl>
                                          <p:spTgt spid="30413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304137"/>
                                        </p:tgtEl>
                                        <p:attrNameLst>
                                          <p:attrName>style.visibility</p:attrName>
                                        </p:attrNameLst>
                                      </p:cBhvr>
                                      <p:to>
                                        <p:strVal val="visible"/>
                                      </p:to>
                                    </p:set>
                                    <p:animEffect transition="in" filter="wipe(up)">
                                      <p:cBhvr>
                                        <p:cTn id="36" dur="500"/>
                                        <p:tgtEl>
                                          <p:spTgt spid="30413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04164"/>
                                        </p:tgtEl>
                                        <p:attrNameLst>
                                          <p:attrName>style.visibility</p:attrName>
                                        </p:attrNameLst>
                                      </p:cBhvr>
                                      <p:to>
                                        <p:strVal val="visible"/>
                                      </p:to>
                                    </p:set>
                                    <p:animEffect transition="in" filter="wipe(up)">
                                      <p:cBhvr>
                                        <p:cTn id="41" dur="500"/>
                                        <p:tgtEl>
                                          <p:spTgt spid="30416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304139"/>
                                        </p:tgtEl>
                                        <p:attrNameLst>
                                          <p:attrName>style.visibility</p:attrName>
                                        </p:attrNameLst>
                                      </p:cBhvr>
                                      <p:to>
                                        <p:strVal val="visible"/>
                                      </p:to>
                                    </p:set>
                                    <p:animEffect transition="in" filter="wipe(up)">
                                      <p:cBhvr>
                                        <p:cTn id="46" dur="500"/>
                                        <p:tgtEl>
                                          <p:spTgt spid="304139"/>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304138"/>
                                        </p:tgtEl>
                                        <p:attrNameLst>
                                          <p:attrName>style.visibility</p:attrName>
                                        </p:attrNameLst>
                                      </p:cBhvr>
                                      <p:to>
                                        <p:strVal val="visible"/>
                                      </p:to>
                                    </p:set>
                                    <p:animEffect transition="in" filter="wipe(up)">
                                      <p:cBhvr>
                                        <p:cTn id="51" dur="500"/>
                                        <p:tgtEl>
                                          <p:spTgt spid="304138"/>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304151"/>
                                        </p:tgtEl>
                                        <p:attrNameLst>
                                          <p:attrName>style.visibility</p:attrName>
                                        </p:attrNameLst>
                                      </p:cBhvr>
                                      <p:to>
                                        <p:strVal val="visible"/>
                                      </p:to>
                                    </p:set>
                                    <p:animEffect transition="in" filter="wipe(up)">
                                      <p:cBhvr>
                                        <p:cTn id="56" dur="500"/>
                                        <p:tgtEl>
                                          <p:spTgt spid="304151"/>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304140"/>
                                        </p:tgtEl>
                                        <p:attrNameLst>
                                          <p:attrName>style.visibility</p:attrName>
                                        </p:attrNameLst>
                                      </p:cBhvr>
                                      <p:to>
                                        <p:strVal val="visible"/>
                                      </p:to>
                                    </p:set>
                                    <p:animEffect transition="in" filter="wipe(up)">
                                      <p:cBhvr>
                                        <p:cTn id="61" dur="500"/>
                                        <p:tgtEl>
                                          <p:spTgt spid="304140"/>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1" fill="hold" grpId="0" nodeType="clickEffect">
                                  <p:stCondLst>
                                    <p:cond delay="0"/>
                                  </p:stCondLst>
                                  <p:childTnLst>
                                    <p:set>
                                      <p:cBhvr>
                                        <p:cTn id="65" dur="1" fill="hold">
                                          <p:stCondLst>
                                            <p:cond delay="0"/>
                                          </p:stCondLst>
                                        </p:cTn>
                                        <p:tgtEl>
                                          <p:spTgt spid="304142"/>
                                        </p:tgtEl>
                                        <p:attrNameLst>
                                          <p:attrName>style.visibility</p:attrName>
                                        </p:attrNameLst>
                                      </p:cBhvr>
                                      <p:to>
                                        <p:strVal val="visible"/>
                                      </p:to>
                                    </p:set>
                                    <p:animEffect transition="in" filter="wipe(up)">
                                      <p:cBhvr>
                                        <p:cTn id="66" dur="500"/>
                                        <p:tgtEl>
                                          <p:spTgt spid="304142"/>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304143"/>
                                        </p:tgtEl>
                                        <p:attrNameLst>
                                          <p:attrName>style.visibility</p:attrName>
                                        </p:attrNameLst>
                                      </p:cBhvr>
                                      <p:to>
                                        <p:strVal val="visible"/>
                                      </p:to>
                                    </p:set>
                                    <p:animEffect transition="in" filter="wipe(up)">
                                      <p:cBhvr>
                                        <p:cTn id="71" dur="500"/>
                                        <p:tgtEl>
                                          <p:spTgt spid="304143"/>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1" fill="hold" grpId="0" nodeType="clickEffect">
                                  <p:stCondLst>
                                    <p:cond delay="0"/>
                                  </p:stCondLst>
                                  <p:childTnLst>
                                    <p:set>
                                      <p:cBhvr>
                                        <p:cTn id="75" dur="1" fill="hold">
                                          <p:stCondLst>
                                            <p:cond delay="0"/>
                                          </p:stCondLst>
                                        </p:cTn>
                                        <p:tgtEl>
                                          <p:spTgt spid="304165"/>
                                        </p:tgtEl>
                                        <p:attrNameLst>
                                          <p:attrName>style.visibility</p:attrName>
                                        </p:attrNameLst>
                                      </p:cBhvr>
                                      <p:to>
                                        <p:strVal val="visible"/>
                                      </p:to>
                                    </p:set>
                                    <p:animEffect transition="in" filter="wipe(up)">
                                      <p:cBhvr>
                                        <p:cTn id="76" dur="500"/>
                                        <p:tgtEl>
                                          <p:spTgt spid="304165"/>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304153"/>
                                        </p:tgtEl>
                                        <p:attrNameLst>
                                          <p:attrName>style.visibility</p:attrName>
                                        </p:attrNameLst>
                                      </p:cBhvr>
                                      <p:to>
                                        <p:strVal val="visible"/>
                                      </p:to>
                                    </p:set>
                                    <p:animEffect transition="in" filter="wipe(up)">
                                      <p:cBhvr>
                                        <p:cTn id="81" dur="500"/>
                                        <p:tgtEl>
                                          <p:spTgt spid="304153"/>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1" fill="hold" grpId="0" nodeType="clickEffect">
                                  <p:stCondLst>
                                    <p:cond delay="0"/>
                                  </p:stCondLst>
                                  <p:childTnLst>
                                    <p:set>
                                      <p:cBhvr>
                                        <p:cTn id="85" dur="1" fill="hold">
                                          <p:stCondLst>
                                            <p:cond delay="0"/>
                                          </p:stCondLst>
                                        </p:cTn>
                                        <p:tgtEl>
                                          <p:spTgt spid="304152"/>
                                        </p:tgtEl>
                                        <p:attrNameLst>
                                          <p:attrName>style.visibility</p:attrName>
                                        </p:attrNameLst>
                                      </p:cBhvr>
                                      <p:to>
                                        <p:strVal val="visible"/>
                                      </p:to>
                                    </p:set>
                                    <p:animEffect transition="in" filter="wipe(up)">
                                      <p:cBhvr>
                                        <p:cTn id="86" dur="500"/>
                                        <p:tgtEl>
                                          <p:spTgt spid="304152"/>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304161"/>
                                        </p:tgtEl>
                                        <p:attrNameLst>
                                          <p:attrName>style.visibility</p:attrName>
                                        </p:attrNameLst>
                                      </p:cBhvr>
                                      <p:to>
                                        <p:strVal val="visible"/>
                                      </p:to>
                                    </p:set>
                                    <p:animEffect transition="in" filter="wipe(up)">
                                      <p:cBhvr>
                                        <p:cTn id="91" dur="500"/>
                                        <p:tgtEl>
                                          <p:spTgt spid="304161"/>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2" presetClass="entr" presetSubtype="1" fill="hold" grpId="0" nodeType="clickEffect">
                                  <p:stCondLst>
                                    <p:cond delay="0"/>
                                  </p:stCondLst>
                                  <p:childTnLst>
                                    <p:set>
                                      <p:cBhvr>
                                        <p:cTn id="95" dur="1" fill="hold">
                                          <p:stCondLst>
                                            <p:cond delay="0"/>
                                          </p:stCondLst>
                                        </p:cTn>
                                        <p:tgtEl>
                                          <p:spTgt spid="304154"/>
                                        </p:tgtEl>
                                        <p:attrNameLst>
                                          <p:attrName>style.visibility</p:attrName>
                                        </p:attrNameLst>
                                      </p:cBhvr>
                                      <p:to>
                                        <p:strVal val="visible"/>
                                      </p:to>
                                    </p:set>
                                    <p:animEffect transition="in" filter="wipe(up)">
                                      <p:cBhvr>
                                        <p:cTn id="96" dur="500"/>
                                        <p:tgtEl>
                                          <p:spTgt spid="304154"/>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22" presetClass="entr" presetSubtype="1" fill="hold" grpId="0" nodeType="clickEffect">
                                  <p:stCondLst>
                                    <p:cond delay="0"/>
                                  </p:stCondLst>
                                  <p:childTnLst>
                                    <p:set>
                                      <p:cBhvr>
                                        <p:cTn id="100" dur="1" fill="hold">
                                          <p:stCondLst>
                                            <p:cond delay="0"/>
                                          </p:stCondLst>
                                        </p:cTn>
                                        <p:tgtEl>
                                          <p:spTgt spid="304156"/>
                                        </p:tgtEl>
                                        <p:attrNameLst>
                                          <p:attrName>style.visibility</p:attrName>
                                        </p:attrNameLst>
                                      </p:cBhvr>
                                      <p:to>
                                        <p:strVal val="visible"/>
                                      </p:to>
                                    </p:set>
                                    <p:animEffect transition="in" filter="wipe(up)">
                                      <p:cBhvr>
                                        <p:cTn id="101" dur="500"/>
                                        <p:tgtEl>
                                          <p:spTgt spid="304156"/>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22" presetClass="entr" presetSubtype="1" fill="hold" grpId="0" nodeType="clickEffect">
                                  <p:stCondLst>
                                    <p:cond delay="0"/>
                                  </p:stCondLst>
                                  <p:childTnLst>
                                    <p:set>
                                      <p:cBhvr>
                                        <p:cTn id="105" dur="1" fill="hold">
                                          <p:stCondLst>
                                            <p:cond delay="0"/>
                                          </p:stCondLst>
                                        </p:cTn>
                                        <p:tgtEl>
                                          <p:spTgt spid="304157"/>
                                        </p:tgtEl>
                                        <p:attrNameLst>
                                          <p:attrName>style.visibility</p:attrName>
                                        </p:attrNameLst>
                                      </p:cBhvr>
                                      <p:to>
                                        <p:strVal val="visible"/>
                                      </p:to>
                                    </p:set>
                                    <p:animEffect transition="in" filter="wipe(up)">
                                      <p:cBhvr>
                                        <p:cTn id="106" dur="500"/>
                                        <p:tgtEl>
                                          <p:spTgt spid="304157"/>
                                        </p:tgtEl>
                                      </p:cBhvr>
                                    </p:animEffect>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304145"/>
                                        </p:tgtEl>
                                        <p:attrNameLst>
                                          <p:attrName>style.visibility</p:attrName>
                                        </p:attrNameLst>
                                      </p:cBhvr>
                                      <p:to>
                                        <p:strVal val="visible"/>
                                      </p:to>
                                    </p:set>
                                    <p:animEffect transition="in" filter="wipe(left)">
                                      <p:cBhvr>
                                        <p:cTn id="111" dur="500"/>
                                        <p:tgtEl>
                                          <p:spTgt spid="304145"/>
                                        </p:tgtEl>
                                      </p:cBhvr>
                                    </p:animEffect>
                                  </p:childTnLst>
                                </p:cTn>
                              </p:par>
                            </p:childTnLst>
                          </p:cTn>
                        </p:par>
                      </p:childTnLst>
                    </p:cTn>
                  </p:par>
                  <p:par>
                    <p:cTn id="112" fill="hold" nodeType="clickPar">
                      <p:stCondLst>
                        <p:cond delay="indefinite"/>
                      </p:stCondLst>
                      <p:childTnLst>
                        <p:par>
                          <p:cTn id="113" fill="hold" nodeType="withGroup">
                            <p:stCondLst>
                              <p:cond delay="0"/>
                            </p:stCondLst>
                            <p:childTnLst>
                              <p:par>
                                <p:cTn id="114" presetID="22" presetClass="entr" presetSubtype="8" fill="hold" grpId="0" nodeType="clickEffect">
                                  <p:stCondLst>
                                    <p:cond delay="0"/>
                                  </p:stCondLst>
                                  <p:childTnLst>
                                    <p:set>
                                      <p:cBhvr>
                                        <p:cTn id="115" dur="1" fill="hold">
                                          <p:stCondLst>
                                            <p:cond delay="0"/>
                                          </p:stCondLst>
                                        </p:cTn>
                                        <p:tgtEl>
                                          <p:spTgt spid="304148"/>
                                        </p:tgtEl>
                                        <p:attrNameLst>
                                          <p:attrName>style.visibility</p:attrName>
                                        </p:attrNameLst>
                                      </p:cBhvr>
                                      <p:to>
                                        <p:strVal val="visible"/>
                                      </p:to>
                                    </p:set>
                                    <p:animEffect transition="in" filter="wipe(left)">
                                      <p:cBhvr>
                                        <p:cTn id="116" dur="500"/>
                                        <p:tgtEl>
                                          <p:spTgt spid="304148"/>
                                        </p:tgtEl>
                                      </p:cBhvr>
                                    </p:animEffect>
                                  </p:childTnLst>
                                </p:cTn>
                              </p:par>
                            </p:childTnLst>
                          </p:cTn>
                        </p:par>
                      </p:childTnLst>
                    </p:cTn>
                  </p:par>
                  <p:par>
                    <p:cTn id="117" fill="hold" nodeType="clickPar">
                      <p:stCondLst>
                        <p:cond delay="indefinite"/>
                      </p:stCondLst>
                      <p:childTnLst>
                        <p:par>
                          <p:cTn id="118" fill="hold" nodeType="withGroup">
                            <p:stCondLst>
                              <p:cond delay="0"/>
                            </p:stCondLst>
                            <p:childTnLst>
                              <p:par>
                                <p:cTn id="119" presetID="22" presetClass="entr" presetSubtype="8" fill="hold" nodeType="click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wipe(left)">
                                      <p:cBhvr>
                                        <p:cTn id="1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2" grpId="0" animBg="1" autoUpdateAnimBg="0"/>
      <p:bldP spid="304133" grpId="0" animBg="1"/>
      <p:bldP spid="304134" grpId="0" animBg="1"/>
      <p:bldP spid="304136" grpId="0" animBg="1" autoUpdateAnimBg="0"/>
      <p:bldP spid="304137" grpId="0" animBg="1" autoUpdateAnimBg="0"/>
      <p:bldP spid="304138" grpId="0" animBg="1" autoUpdateAnimBg="0"/>
      <p:bldP spid="304139" grpId="0" animBg="1"/>
      <p:bldP spid="304140" grpId="0" animBg="1"/>
      <p:bldP spid="304142" grpId="0" animBg="1" autoUpdateAnimBg="0"/>
      <p:bldP spid="304143" grpId="0" animBg="1" autoUpdateAnimBg="0"/>
      <p:bldP spid="304145" grpId="0" animBg="1"/>
      <p:bldP spid="304148" grpId="0" animBg="1"/>
      <p:bldP spid="304150" grpId="0" animBg="1" autoUpdateAnimBg="0"/>
      <p:bldP spid="304151" grpId="0" animBg="1" autoUpdateAnimBg="0"/>
      <p:bldP spid="304152" grpId="0" animBg="1" autoUpdateAnimBg="0"/>
      <p:bldP spid="304153" grpId="0" animBg="1"/>
      <p:bldP spid="304154" grpId="0" animBg="1"/>
      <p:bldP spid="304156" grpId="0" animBg="1" autoUpdateAnimBg="0"/>
      <p:bldP spid="304157" grpId="0" animBg="1" autoUpdateAnimBg="0"/>
      <p:bldP spid="304161" grpId="0" animBg="1" autoUpdateAnimBg="0"/>
      <p:bldP spid="304163" grpId="0" animBg="1" autoUpdateAnimBg="0"/>
      <p:bldP spid="304164" grpId="0" animBg="1" autoUpdateAnimBg="0"/>
      <p:bldP spid="304165"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灯片编号占位符 3"/>
          <p:cNvSpPr>
            <a:spLocks noGrp="1"/>
          </p:cNvSpPr>
          <p:nvPr>
            <p:ph type="sldNum" sz="quarter" idx="10"/>
          </p:nvPr>
        </p:nvSpPr>
        <p:spPr/>
        <p:txBody>
          <a:bodyPr/>
          <a:lstStyle/>
          <a:p>
            <a:pPr>
              <a:defRPr/>
            </a:pPr>
            <a:r>
              <a:rPr lang="en-US" altLang="zh-CN"/>
              <a:t> - </a:t>
            </a:r>
            <a:fld id="{B739D99B-C1D1-4CFA-86D1-640635D8E6A7}" type="slidenum">
              <a:rPr lang="en-US" altLang="zh-CN"/>
              <a:pPr>
                <a:defRPr/>
              </a:pPr>
              <a:t>33</a:t>
            </a:fld>
            <a:r>
              <a:rPr lang="en-US" altLang="zh-CN"/>
              <a:t>-</a:t>
            </a:r>
          </a:p>
        </p:txBody>
      </p:sp>
      <p:sp>
        <p:nvSpPr>
          <p:cNvPr id="37891" name="Rectangle 2"/>
          <p:cNvSpPr>
            <a:spLocks noGrp="1" noChangeArrowheads="1"/>
          </p:cNvSpPr>
          <p:nvPr>
            <p:ph type="title"/>
          </p:nvPr>
        </p:nvSpPr>
        <p:spPr/>
        <p:txBody>
          <a:bodyPr/>
          <a:lstStyle/>
          <a:p>
            <a:pPr eaLnBrk="1" hangingPunct="1"/>
            <a:r>
              <a:rPr lang="zh-CN" altLang="en-US" smtClean="0">
                <a:latin typeface="方正姚体" pitchFamily="2" charset="-122"/>
              </a:rPr>
              <a:t>6.3　参数 </a:t>
            </a:r>
          </a:p>
        </p:txBody>
      </p:sp>
      <p:sp>
        <p:nvSpPr>
          <p:cNvPr id="37892" name="Rectangle 3"/>
          <p:cNvSpPr>
            <a:spLocks noGrp="1" noChangeArrowheads="1"/>
          </p:cNvSpPr>
          <p:nvPr>
            <p:ph type="body" idx="1"/>
          </p:nvPr>
        </p:nvSpPr>
        <p:spPr>
          <a:xfrm>
            <a:off x="395288" y="1447800"/>
            <a:ext cx="8424862" cy="1905000"/>
          </a:xfrm>
          <a:noFill/>
        </p:spPr>
        <p:txBody>
          <a:bodyPr/>
          <a:lstStyle/>
          <a:p>
            <a:pPr algn="just" eaLnBrk="1" hangingPunct="1">
              <a:lnSpc>
                <a:spcPct val="110000"/>
              </a:lnSpc>
              <a:buFontTx/>
              <a:buNone/>
            </a:pPr>
            <a:r>
              <a:rPr lang="zh-CN" altLang="en-US" sz="2400" smtClean="0"/>
              <a:t>6.3.1　形参和实参</a:t>
            </a:r>
          </a:p>
          <a:p>
            <a:pPr algn="just" eaLnBrk="1" hangingPunct="1">
              <a:lnSpc>
                <a:spcPct val="110000"/>
              </a:lnSpc>
              <a:buFontTx/>
              <a:buNone/>
            </a:pPr>
            <a:r>
              <a:rPr lang="zh-CN" altLang="en-US" sz="2400" smtClean="0"/>
              <a:t>          多数情况下，主调函数和被调函数之间具有数据传递的关系。参数是数据传递的重要手段，参数起着沟通主调函数和被调函数的桥梁作用。</a:t>
            </a:r>
          </a:p>
        </p:txBody>
      </p:sp>
      <p:grpSp>
        <p:nvGrpSpPr>
          <p:cNvPr id="37893" name="Group 61"/>
          <p:cNvGrpSpPr>
            <a:grpSpLocks/>
          </p:cNvGrpSpPr>
          <p:nvPr/>
        </p:nvGrpSpPr>
        <p:grpSpPr bwMode="auto">
          <a:xfrm>
            <a:off x="914400" y="3533775"/>
            <a:ext cx="7696200" cy="2409825"/>
            <a:chOff x="576" y="1248"/>
            <a:chExt cx="4848" cy="2016"/>
          </a:xfrm>
        </p:grpSpPr>
        <p:sp>
          <p:nvSpPr>
            <p:cNvPr id="37894" name="AutoShape 35"/>
            <p:cNvSpPr>
              <a:spLocks noChangeArrowheads="1"/>
            </p:cNvSpPr>
            <p:nvPr/>
          </p:nvSpPr>
          <p:spPr bwMode="auto">
            <a:xfrm>
              <a:off x="576" y="2064"/>
              <a:ext cx="1056" cy="48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solidFill>
                    <a:srgbClr val="FF0066"/>
                  </a:solidFill>
                  <a:latin typeface="Tahoma" pitchFamily="34" charset="0"/>
                </a:rPr>
                <a:t>fac( )</a:t>
              </a:r>
            </a:p>
          </p:txBody>
        </p:sp>
        <p:sp>
          <p:nvSpPr>
            <p:cNvPr id="37895" name="Line 36"/>
            <p:cNvSpPr>
              <a:spLocks noChangeShapeType="1"/>
            </p:cNvSpPr>
            <p:nvPr/>
          </p:nvSpPr>
          <p:spPr bwMode="auto">
            <a:xfrm>
              <a:off x="1056" y="1680"/>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7896" name="Line 37"/>
            <p:cNvSpPr>
              <a:spLocks noChangeShapeType="1"/>
            </p:cNvSpPr>
            <p:nvPr/>
          </p:nvSpPr>
          <p:spPr bwMode="auto">
            <a:xfrm>
              <a:off x="1056" y="2544"/>
              <a:ext cx="0" cy="4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7897" name="Rectangle 38"/>
            <p:cNvSpPr>
              <a:spLocks noChangeArrowheads="1"/>
            </p:cNvSpPr>
            <p:nvPr/>
          </p:nvSpPr>
          <p:spPr bwMode="auto">
            <a:xfrm>
              <a:off x="1117" y="2592"/>
              <a:ext cx="419" cy="332"/>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latin typeface="Tahoma" pitchFamily="34" charset="0"/>
                </a:rPr>
                <a:t>n!</a:t>
              </a:r>
            </a:p>
          </p:txBody>
        </p:sp>
        <p:sp>
          <p:nvSpPr>
            <p:cNvPr id="37898" name="Rectangle 39"/>
            <p:cNvSpPr>
              <a:spLocks noChangeArrowheads="1"/>
            </p:cNvSpPr>
            <p:nvPr/>
          </p:nvSpPr>
          <p:spPr bwMode="auto">
            <a:xfrm>
              <a:off x="864" y="2976"/>
              <a:ext cx="432" cy="288"/>
            </a:xfrm>
            <a:prstGeom prst="rect">
              <a:avLst/>
            </a:prstGeom>
            <a:solidFill>
              <a:srgbClr val="FFFF99"/>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t>s1</a:t>
              </a:r>
            </a:p>
          </p:txBody>
        </p:sp>
        <p:sp>
          <p:nvSpPr>
            <p:cNvPr id="37899" name="AutoShape 40"/>
            <p:cNvSpPr>
              <a:spLocks noChangeArrowheads="1"/>
            </p:cNvSpPr>
            <p:nvPr/>
          </p:nvSpPr>
          <p:spPr bwMode="auto">
            <a:xfrm>
              <a:off x="1920" y="2064"/>
              <a:ext cx="1056" cy="48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solidFill>
                    <a:srgbClr val="FF0066"/>
                  </a:solidFill>
                  <a:latin typeface="Tahoma" pitchFamily="34" charset="0"/>
                </a:rPr>
                <a:t>fac( )</a:t>
              </a:r>
            </a:p>
          </p:txBody>
        </p:sp>
        <p:sp>
          <p:nvSpPr>
            <p:cNvPr id="37900" name="Line 41"/>
            <p:cNvSpPr>
              <a:spLocks noChangeShapeType="1"/>
            </p:cNvSpPr>
            <p:nvPr/>
          </p:nvSpPr>
          <p:spPr bwMode="auto">
            <a:xfrm>
              <a:off x="2400" y="1680"/>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7901" name="Line 42"/>
            <p:cNvSpPr>
              <a:spLocks noChangeShapeType="1"/>
            </p:cNvSpPr>
            <p:nvPr/>
          </p:nvSpPr>
          <p:spPr bwMode="auto">
            <a:xfrm>
              <a:off x="2400" y="2544"/>
              <a:ext cx="0" cy="4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7902" name="Rectangle 43"/>
            <p:cNvSpPr>
              <a:spLocks noChangeArrowheads="1"/>
            </p:cNvSpPr>
            <p:nvPr/>
          </p:nvSpPr>
          <p:spPr bwMode="auto">
            <a:xfrm>
              <a:off x="2461" y="2592"/>
              <a:ext cx="316" cy="332"/>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latin typeface="Tahoma" pitchFamily="34" charset="0"/>
                </a:rPr>
                <a:t>m!</a:t>
              </a:r>
              <a:endParaRPr kumimoji="1" lang="zh-CN" altLang="en-US" sz="2000">
                <a:latin typeface="Tahoma" pitchFamily="34" charset="0"/>
              </a:endParaRPr>
            </a:p>
          </p:txBody>
        </p:sp>
        <p:sp>
          <p:nvSpPr>
            <p:cNvPr id="37903" name="Rectangle 44"/>
            <p:cNvSpPr>
              <a:spLocks noChangeArrowheads="1"/>
            </p:cNvSpPr>
            <p:nvPr/>
          </p:nvSpPr>
          <p:spPr bwMode="auto">
            <a:xfrm>
              <a:off x="2208" y="2976"/>
              <a:ext cx="432" cy="288"/>
            </a:xfrm>
            <a:prstGeom prst="rect">
              <a:avLst/>
            </a:prstGeom>
            <a:solidFill>
              <a:srgbClr val="FFFF99"/>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t>s2</a:t>
              </a:r>
            </a:p>
          </p:txBody>
        </p:sp>
        <p:sp>
          <p:nvSpPr>
            <p:cNvPr id="37904" name="AutoShape 45"/>
            <p:cNvSpPr>
              <a:spLocks noChangeArrowheads="1"/>
            </p:cNvSpPr>
            <p:nvPr/>
          </p:nvSpPr>
          <p:spPr bwMode="auto">
            <a:xfrm>
              <a:off x="1344" y="3072"/>
              <a:ext cx="816" cy="96"/>
            </a:xfrm>
            <a:prstGeom prst="rightArrow">
              <a:avLst>
                <a:gd name="adj1" fmla="val 50000"/>
                <a:gd name="adj2" fmla="val 212500"/>
              </a:avLst>
            </a:prstGeom>
            <a:solidFill>
              <a:srgbClr val="33CC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7905" name="AutoShape 46"/>
            <p:cNvSpPr>
              <a:spLocks noChangeArrowheads="1"/>
            </p:cNvSpPr>
            <p:nvPr/>
          </p:nvSpPr>
          <p:spPr bwMode="auto">
            <a:xfrm>
              <a:off x="2736" y="3072"/>
              <a:ext cx="816" cy="96"/>
            </a:xfrm>
            <a:prstGeom prst="rightArrow">
              <a:avLst>
                <a:gd name="adj1" fmla="val 50000"/>
                <a:gd name="adj2" fmla="val 212500"/>
              </a:avLst>
            </a:prstGeom>
            <a:solidFill>
              <a:srgbClr val="33CC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7906" name="Text Box 47"/>
            <p:cNvSpPr txBox="1">
              <a:spLocks noChangeArrowheads="1"/>
            </p:cNvSpPr>
            <p:nvPr/>
          </p:nvSpPr>
          <p:spPr bwMode="auto">
            <a:xfrm>
              <a:off x="1104" y="1680"/>
              <a:ext cx="288" cy="33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latin typeface="Tahoma" pitchFamily="34" charset="0"/>
                </a:rPr>
                <a:t>n</a:t>
              </a:r>
            </a:p>
          </p:txBody>
        </p:sp>
        <p:sp>
          <p:nvSpPr>
            <p:cNvPr id="37907" name="Text Box 48"/>
            <p:cNvSpPr txBox="1">
              <a:spLocks noChangeArrowheads="1"/>
            </p:cNvSpPr>
            <p:nvPr/>
          </p:nvSpPr>
          <p:spPr bwMode="auto">
            <a:xfrm>
              <a:off x="2448" y="1680"/>
              <a:ext cx="336" cy="33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latin typeface="Tahoma" pitchFamily="34" charset="0"/>
                </a:rPr>
                <a:t>m</a:t>
              </a:r>
            </a:p>
          </p:txBody>
        </p:sp>
        <p:sp>
          <p:nvSpPr>
            <p:cNvPr id="37908" name="AutoShape 49"/>
            <p:cNvSpPr>
              <a:spLocks noChangeArrowheads="1"/>
            </p:cNvSpPr>
            <p:nvPr/>
          </p:nvSpPr>
          <p:spPr bwMode="auto">
            <a:xfrm>
              <a:off x="3312" y="2064"/>
              <a:ext cx="1056" cy="480"/>
            </a:xfrm>
            <a:prstGeom prst="cube">
              <a:avLst>
                <a:gd name="adj" fmla="val 25000"/>
              </a:avLst>
            </a:prstGeom>
            <a:solidFill>
              <a:srgbClr val="CCFFCC"/>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solidFill>
                    <a:srgbClr val="FF0066"/>
                  </a:solidFill>
                  <a:latin typeface="Tahoma" pitchFamily="34" charset="0"/>
                </a:rPr>
                <a:t>fac( )</a:t>
              </a:r>
            </a:p>
          </p:txBody>
        </p:sp>
        <p:sp>
          <p:nvSpPr>
            <p:cNvPr id="37909" name="Line 50"/>
            <p:cNvSpPr>
              <a:spLocks noChangeShapeType="1"/>
            </p:cNvSpPr>
            <p:nvPr/>
          </p:nvSpPr>
          <p:spPr bwMode="auto">
            <a:xfrm>
              <a:off x="3792" y="1680"/>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7910" name="Line 51"/>
            <p:cNvSpPr>
              <a:spLocks noChangeShapeType="1"/>
            </p:cNvSpPr>
            <p:nvPr/>
          </p:nvSpPr>
          <p:spPr bwMode="auto">
            <a:xfrm>
              <a:off x="3792" y="2544"/>
              <a:ext cx="0" cy="4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7911" name="Rectangle 52"/>
            <p:cNvSpPr>
              <a:spLocks noChangeArrowheads="1"/>
            </p:cNvSpPr>
            <p:nvPr/>
          </p:nvSpPr>
          <p:spPr bwMode="auto">
            <a:xfrm>
              <a:off x="3853" y="2592"/>
              <a:ext cx="947" cy="332"/>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latin typeface="Tahoma" pitchFamily="34" charset="0"/>
                </a:rPr>
                <a:t>(n-m)!</a:t>
              </a:r>
              <a:endParaRPr kumimoji="1" lang="zh-CN" altLang="en-US" sz="2000">
                <a:latin typeface="Tahoma" pitchFamily="34" charset="0"/>
              </a:endParaRPr>
            </a:p>
          </p:txBody>
        </p:sp>
        <p:sp>
          <p:nvSpPr>
            <p:cNvPr id="37912" name="Rectangle 53"/>
            <p:cNvSpPr>
              <a:spLocks noChangeArrowheads="1"/>
            </p:cNvSpPr>
            <p:nvPr/>
          </p:nvSpPr>
          <p:spPr bwMode="auto">
            <a:xfrm>
              <a:off x="3600" y="2976"/>
              <a:ext cx="432" cy="288"/>
            </a:xfrm>
            <a:prstGeom prst="rect">
              <a:avLst/>
            </a:prstGeom>
            <a:solidFill>
              <a:srgbClr val="FFFF99"/>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t>s3</a:t>
              </a:r>
            </a:p>
          </p:txBody>
        </p:sp>
        <p:grpSp>
          <p:nvGrpSpPr>
            <p:cNvPr id="37913" name="Group 54"/>
            <p:cNvGrpSpPr>
              <a:grpSpLocks/>
            </p:cNvGrpSpPr>
            <p:nvPr/>
          </p:nvGrpSpPr>
          <p:grpSpPr bwMode="auto">
            <a:xfrm>
              <a:off x="4080" y="2880"/>
              <a:ext cx="1344" cy="336"/>
              <a:chOff x="4080" y="2880"/>
              <a:chExt cx="1344" cy="336"/>
            </a:xfrm>
          </p:grpSpPr>
          <p:sp>
            <p:nvSpPr>
              <p:cNvPr id="37918" name="AutoShape 55"/>
              <p:cNvSpPr>
                <a:spLocks noChangeArrowheads="1"/>
              </p:cNvSpPr>
              <p:nvPr/>
            </p:nvSpPr>
            <p:spPr bwMode="auto">
              <a:xfrm>
                <a:off x="4080" y="3120"/>
                <a:ext cx="1344" cy="96"/>
              </a:xfrm>
              <a:prstGeom prst="rightArrow">
                <a:avLst>
                  <a:gd name="adj1" fmla="val 50000"/>
                  <a:gd name="adj2" fmla="val 350000"/>
                </a:avLst>
              </a:prstGeom>
              <a:solidFill>
                <a:srgbClr val="33CC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7919" name="Text Box 56"/>
              <p:cNvSpPr txBox="1">
                <a:spLocks noChangeArrowheads="1"/>
              </p:cNvSpPr>
              <p:nvPr/>
            </p:nvSpPr>
            <p:spPr bwMode="auto">
              <a:xfrm>
                <a:off x="4128" y="2880"/>
                <a:ext cx="994"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sz="2000"/>
                  <a:t>计算并输出</a:t>
                </a:r>
              </a:p>
            </p:txBody>
          </p:sp>
        </p:grpSp>
        <p:sp>
          <p:nvSpPr>
            <p:cNvPr id="37914" name="Text Box 57"/>
            <p:cNvSpPr txBox="1">
              <a:spLocks noChangeArrowheads="1"/>
            </p:cNvSpPr>
            <p:nvPr/>
          </p:nvSpPr>
          <p:spPr bwMode="auto">
            <a:xfrm>
              <a:off x="3840" y="1680"/>
              <a:ext cx="576" cy="33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latin typeface="Tahoma" pitchFamily="34" charset="0"/>
                </a:rPr>
                <a:t>n-m</a:t>
              </a:r>
            </a:p>
          </p:txBody>
        </p:sp>
        <p:sp>
          <p:nvSpPr>
            <p:cNvPr id="37915" name="AutoShape 58"/>
            <p:cNvSpPr>
              <a:spLocks noChangeArrowheads="1"/>
            </p:cNvSpPr>
            <p:nvPr/>
          </p:nvSpPr>
          <p:spPr bwMode="auto">
            <a:xfrm>
              <a:off x="672" y="1248"/>
              <a:ext cx="864" cy="384"/>
            </a:xfrm>
            <a:prstGeom prst="roundRect">
              <a:avLst>
                <a:gd name="adj" fmla="val 16667"/>
              </a:avLst>
            </a:prstGeom>
            <a:solidFill>
              <a:srgbClr val="00CCFF"/>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t>main()</a:t>
              </a:r>
            </a:p>
          </p:txBody>
        </p:sp>
        <p:sp>
          <p:nvSpPr>
            <p:cNvPr id="37916" name="AutoShape 59"/>
            <p:cNvSpPr>
              <a:spLocks noChangeArrowheads="1"/>
            </p:cNvSpPr>
            <p:nvPr/>
          </p:nvSpPr>
          <p:spPr bwMode="auto">
            <a:xfrm>
              <a:off x="2016" y="1248"/>
              <a:ext cx="864" cy="384"/>
            </a:xfrm>
            <a:prstGeom prst="roundRect">
              <a:avLst>
                <a:gd name="adj" fmla="val 16667"/>
              </a:avLst>
            </a:prstGeom>
            <a:solidFill>
              <a:srgbClr val="00CCFF"/>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t>main()</a:t>
              </a:r>
            </a:p>
          </p:txBody>
        </p:sp>
        <p:sp>
          <p:nvSpPr>
            <p:cNvPr id="37917" name="AutoShape 60"/>
            <p:cNvSpPr>
              <a:spLocks noChangeArrowheads="1"/>
            </p:cNvSpPr>
            <p:nvPr/>
          </p:nvSpPr>
          <p:spPr bwMode="auto">
            <a:xfrm>
              <a:off x="3360" y="1248"/>
              <a:ext cx="864" cy="384"/>
            </a:xfrm>
            <a:prstGeom prst="roundRect">
              <a:avLst>
                <a:gd name="adj" fmla="val 16667"/>
              </a:avLst>
            </a:prstGeom>
            <a:solidFill>
              <a:srgbClr val="00CCFF"/>
            </a:solidFill>
            <a:ln w="9525">
              <a:solidFill>
                <a:schemeClr val="tx1"/>
              </a:solidFill>
              <a:round/>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a:t>main()</a:t>
              </a: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r>
              <a:rPr lang="en-US" altLang="zh-CN"/>
              <a:t> - </a:t>
            </a:r>
            <a:fld id="{A344C88A-3F1B-4C42-AEC0-EB7BF055A0E0}" type="slidenum">
              <a:rPr lang="en-US" altLang="zh-CN"/>
              <a:pPr>
                <a:defRPr/>
              </a:pPr>
              <a:t>34</a:t>
            </a:fld>
            <a:r>
              <a:rPr lang="en-US" altLang="zh-CN"/>
              <a:t>-</a:t>
            </a:r>
          </a:p>
        </p:txBody>
      </p:sp>
      <p:sp>
        <p:nvSpPr>
          <p:cNvPr id="38915" name="Rectangle 2"/>
          <p:cNvSpPr>
            <a:spLocks noGrp="1" noChangeArrowheads="1"/>
          </p:cNvSpPr>
          <p:nvPr>
            <p:ph type="title"/>
          </p:nvPr>
        </p:nvSpPr>
        <p:spPr>
          <a:noFill/>
        </p:spPr>
        <p:txBody>
          <a:bodyPr/>
          <a:lstStyle/>
          <a:p>
            <a:pPr algn="l" eaLnBrk="1" hangingPunct="1"/>
            <a:r>
              <a:rPr lang="zh-CN" altLang="en-US" smtClean="0">
                <a:latin typeface="方正姚体" pitchFamily="2" charset="-122"/>
              </a:rPr>
              <a:t>1. 形参</a:t>
            </a:r>
          </a:p>
        </p:txBody>
      </p:sp>
      <p:sp>
        <p:nvSpPr>
          <p:cNvPr id="38916" name="Rectangle 3"/>
          <p:cNvSpPr>
            <a:spLocks noGrp="1" noChangeArrowheads="1"/>
          </p:cNvSpPr>
          <p:nvPr>
            <p:ph type="body" idx="1"/>
          </p:nvPr>
        </p:nvSpPr>
        <p:spPr>
          <a:xfrm>
            <a:off x="395288" y="1447800"/>
            <a:ext cx="8424862" cy="990600"/>
          </a:xfrm>
        </p:spPr>
        <p:txBody>
          <a:bodyPr/>
          <a:lstStyle/>
          <a:p>
            <a:pPr algn="just" eaLnBrk="1" hangingPunct="1">
              <a:lnSpc>
                <a:spcPct val="110000"/>
              </a:lnSpc>
              <a:buFontTx/>
              <a:buNone/>
            </a:pPr>
            <a:r>
              <a:rPr lang="zh-CN" altLang="en-US" sz="2400" smtClean="0"/>
              <a:t>(1) 定义：在定义函数时，函数名后面的括号中的变量称为形式参数，简称形参。      </a:t>
            </a:r>
          </a:p>
        </p:txBody>
      </p:sp>
      <p:sp>
        <p:nvSpPr>
          <p:cNvPr id="307204" name="Rectangle 4"/>
          <p:cNvSpPr>
            <a:spLocks noChangeArrowheads="1"/>
          </p:cNvSpPr>
          <p:nvPr/>
        </p:nvSpPr>
        <p:spPr bwMode="auto">
          <a:xfrm>
            <a:off x="4114800" y="2514600"/>
            <a:ext cx="4648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zh-CN" altLang="en-US">
                <a:ea typeface="仿宋_GB2312" pitchFamily="49" charset="-122"/>
              </a:rPr>
              <a:t>(2) </a:t>
            </a:r>
            <a:r>
              <a:rPr lang="zh-CN" altLang="en-US">
                <a:latin typeface="Tahoma" pitchFamily="34" charset="0"/>
                <a:ea typeface="仿宋_GB2312" pitchFamily="49" charset="-122"/>
              </a:rPr>
              <a:t>“</a:t>
            </a:r>
            <a:r>
              <a:rPr lang="zh-CN" altLang="en-US">
                <a:ea typeface="仿宋_GB2312" pitchFamily="49" charset="-122"/>
              </a:rPr>
              <a:t>形式</a:t>
            </a:r>
            <a:r>
              <a:rPr lang="zh-CN" altLang="en-US">
                <a:latin typeface="Tahoma" pitchFamily="34" charset="0"/>
                <a:ea typeface="仿宋_GB2312" pitchFamily="49" charset="-122"/>
              </a:rPr>
              <a:t>”</a:t>
            </a:r>
            <a:r>
              <a:rPr lang="zh-CN" altLang="en-US">
                <a:ea typeface="仿宋_GB2312" pitchFamily="49" charset="-122"/>
              </a:rPr>
              <a:t>参数的特点：</a:t>
            </a:r>
          </a:p>
          <a:p>
            <a:pPr eaLnBrk="1" hangingPunct="1">
              <a:lnSpc>
                <a:spcPct val="110000"/>
              </a:lnSpc>
              <a:spcBef>
                <a:spcPct val="20000"/>
              </a:spcBef>
              <a:buClr>
                <a:srgbClr val="CC0000"/>
              </a:buClr>
              <a:buSzPct val="85000"/>
              <a:buFont typeface="Wingdings" pitchFamily="2" charset="2"/>
              <a:buChar char="v"/>
            </a:pPr>
            <a:r>
              <a:rPr lang="zh-CN" altLang="en-US">
                <a:ea typeface="仿宋_GB2312" pitchFamily="49" charset="-122"/>
              </a:rPr>
              <a:t> 不是一个实际存在的变量，在未调用函数时系统并不给它分配存储空间</a:t>
            </a:r>
          </a:p>
          <a:p>
            <a:pPr eaLnBrk="1" hangingPunct="1">
              <a:lnSpc>
                <a:spcPct val="110000"/>
              </a:lnSpc>
              <a:spcBef>
                <a:spcPct val="20000"/>
              </a:spcBef>
              <a:buClr>
                <a:srgbClr val="CC0000"/>
              </a:buClr>
              <a:buSzPct val="85000"/>
              <a:buFont typeface="Wingdings" pitchFamily="2" charset="2"/>
              <a:buChar char="v"/>
            </a:pPr>
            <a:r>
              <a:rPr lang="zh-CN" altLang="en-US">
                <a:ea typeface="仿宋_GB2312" pitchFamily="49" charset="-122"/>
              </a:rPr>
              <a:t> 调用开始时系统才为形参开辟临时的内存单元</a:t>
            </a:r>
          </a:p>
          <a:p>
            <a:pPr eaLnBrk="1" hangingPunct="1">
              <a:lnSpc>
                <a:spcPct val="110000"/>
              </a:lnSpc>
              <a:spcBef>
                <a:spcPct val="20000"/>
              </a:spcBef>
              <a:buClr>
                <a:srgbClr val="CC0000"/>
              </a:buClr>
              <a:buSzPct val="85000"/>
              <a:buFont typeface="Wingdings" pitchFamily="2" charset="2"/>
              <a:buChar char="v"/>
            </a:pPr>
            <a:r>
              <a:rPr lang="zh-CN" altLang="en-US">
                <a:ea typeface="仿宋_GB2312" pitchFamily="49" charset="-122"/>
              </a:rPr>
              <a:t> 函数调用结束返回时，临时存储单元被释放。</a:t>
            </a:r>
          </a:p>
        </p:txBody>
      </p:sp>
      <p:sp>
        <p:nvSpPr>
          <p:cNvPr id="38918" name="Rectangle 5"/>
          <p:cNvSpPr>
            <a:spLocks noChangeArrowheads="1"/>
          </p:cNvSpPr>
          <p:nvPr/>
        </p:nvSpPr>
        <p:spPr bwMode="auto">
          <a:xfrm>
            <a:off x="685800" y="2590800"/>
            <a:ext cx="2971800" cy="2455863"/>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long int   fac( int   </a:t>
            </a:r>
            <a:r>
              <a:rPr lang="en-US" altLang="zh-CN" sz="2000">
                <a:solidFill>
                  <a:srgbClr val="FF0066"/>
                </a:solidFill>
                <a:ea typeface="仿宋_GB2312" pitchFamily="49" charset="-122"/>
              </a:rPr>
              <a:t>x</a:t>
            </a:r>
            <a:r>
              <a:rPr lang="en-US" altLang="zh-CN" sz="2000">
                <a:ea typeface="仿宋_GB2312" pitchFamily="49" charset="-122"/>
              </a:rPr>
              <a:t> )   </a:t>
            </a:r>
          </a:p>
          <a:p>
            <a:pPr eaLnBrk="1" hangingPunct="1">
              <a:lnSpc>
                <a:spcPct val="110000"/>
              </a:lnSpc>
            </a:pPr>
            <a:r>
              <a:rPr lang="en-US" altLang="zh-CN" sz="2000">
                <a:ea typeface="仿宋_GB2312" pitchFamily="49" charset="-122"/>
              </a:rPr>
              <a:t> {int i;  long int s;</a:t>
            </a:r>
          </a:p>
          <a:p>
            <a:pPr eaLnBrk="1" hangingPunct="1">
              <a:lnSpc>
                <a:spcPct val="110000"/>
              </a:lnSpc>
            </a:pPr>
            <a:r>
              <a:rPr lang="en-US" altLang="zh-CN" sz="2000">
                <a:ea typeface="仿宋_GB2312" pitchFamily="49" charset="-122"/>
              </a:rPr>
              <a:t>  s=1;</a:t>
            </a:r>
          </a:p>
          <a:p>
            <a:pPr eaLnBrk="1" hangingPunct="1">
              <a:lnSpc>
                <a:spcPct val="110000"/>
              </a:lnSpc>
            </a:pPr>
            <a:r>
              <a:rPr lang="en-US" altLang="zh-CN" sz="2000">
                <a:ea typeface="仿宋_GB2312" pitchFamily="49" charset="-122"/>
              </a:rPr>
              <a:t>  for (i=1; i&lt;=x; i=i+1)</a:t>
            </a:r>
          </a:p>
          <a:p>
            <a:pPr eaLnBrk="1" hangingPunct="1">
              <a:lnSpc>
                <a:spcPct val="110000"/>
              </a:lnSpc>
            </a:pPr>
            <a:r>
              <a:rPr lang="en-US" altLang="zh-CN" sz="2000">
                <a:ea typeface="仿宋_GB2312" pitchFamily="49" charset="-122"/>
              </a:rPr>
              <a:t>	    s=s*i;</a:t>
            </a:r>
          </a:p>
          <a:p>
            <a:pPr eaLnBrk="1" hangingPunct="1">
              <a:lnSpc>
                <a:spcPct val="110000"/>
              </a:lnSpc>
            </a:pPr>
            <a:r>
              <a:rPr lang="en-US" altLang="zh-CN" sz="2000">
                <a:ea typeface="仿宋_GB2312" pitchFamily="49" charset="-122"/>
              </a:rPr>
              <a:t>  return(s);	</a:t>
            </a:r>
          </a:p>
          <a:p>
            <a:pPr eaLnBrk="1" hangingPunct="1">
              <a:lnSpc>
                <a:spcPct val="110000"/>
              </a:lnSpc>
            </a:pPr>
            <a:r>
              <a:rPr lang="en-US" altLang="zh-CN" sz="2000">
                <a:ea typeface="仿宋_GB2312"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7204">
                                            <p:txEl>
                                              <p:pRg st="0" end="0"/>
                                            </p:txEl>
                                          </p:spTgt>
                                        </p:tgtEl>
                                        <p:attrNameLst>
                                          <p:attrName>style.visibility</p:attrName>
                                        </p:attrNameLst>
                                      </p:cBhvr>
                                      <p:to>
                                        <p:strVal val="visible"/>
                                      </p:to>
                                    </p:set>
                                    <p:animEffect transition="in" filter="wipe(up)">
                                      <p:cBhvr>
                                        <p:cTn id="7" dur="500"/>
                                        <p:tgtEl>
                                          <p:spTgt spid="30720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7204">
                                            <p:txEl>
                                              <p:pRg st="1" end="1"/>
                                            </p:txEl>
                                          </p:spTgt>
                                        </p:tgtEl>
                                        <p:attrNameLst>
                                          <p:attrName>style.visibility</p:attrName>
                                        </p:attrNameLst>
                                      </p:cBhvr>
                                      <p:to>
                                        <p:strVal val="visible"/>
                                      </p:to>
                                    </p:set>
                                    <p:animEffect transition="in" filter="wipe(up)">
                                      <p:cBhvr>
                                        <p:cTn id="12" dur="500"/>
                                        <p:tgtEl>
                                          <p:spTgt spid="307204">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7204">
                                            <p:txEl>
                                              <p:pRg st="2" end="2"/>
                                            </p:txEl>
                                          </p:spTgt>
                                        </p:tgtEl>
                                        <p:attrNameLst>
                                          <p:attrName>style.visibility</p:attrName>
                                        </p:attrNameLst>
                                      </p:cBhvr>
                                      <p:to>
                                        <p:strVal val="visible"/>
                                      </p:to>
                                    </p:set>
                                    <p:animEffect transition="in" filter="wipe(up)">
                                      <p:cBhvr>
                                        <p:cTn id="17" dur="500"/>
                                        <p:tgtEl>
                                          <p:spTgt spid="307204">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7204">
                                            <p:txEl>
                                              <p:pRg st="3" end="3"/>
                                            </p:txEl>
                                          </p:spTgt>
                                        </p:tgtEl>
                                        <p:attrNameLst>
                                          <p:attrName>style.visibility</p:attrName>
                                        </p:attrNameLst>
                                      </p:cBhvr>
                                      <p:to>
                                        <p:strVal val="visible"/>
                                      </p:to>
                                    </p:set>
                                    <p:animEffect transition="in" filter="wipe(up)">
                                      <p:cBhvr>
                                        <p:cTn id="22" dur="500"/>
                                        <p:tgtEl>
                                          <p:spTgt spid="30720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4" grpId="0" build="p"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r>
              <a:rPr lang="en-US" altLang="zh-CN"/>
              <a:t> - </a:t>
            </a:r>
            <a:fld id="{EA4EEFE7-8202-4992-AB35-D7CE72950965}" type="slidenum">
              <a:rPr lang="en-US" altLang="zh-CN"/>
              <a:pPr>
                <a:defRPr/>
              </a:pPr>
              <a:t>35</a:t>
            </a:fld>
            <a:r>
              <a:rPr lang="en-US" altLang="zh-CN"/>
              <a:t>-</a:t>
            </a:r>
          </a:p>
        </p:txBody>
      </p:sp>
      <p:sp>
        <p:nvSpPr>
          <p:cNvPr id="39939" name="Rectangle 2"/>
          <p:cNvSpPr>
            <a:spLocks noGrp="1" noChangeArrowheads="1"/>
          </p:cNvSpPr>
          <p:nvPr>
            <p:ph type="title"/>
          </p:nvPr>
        </p:nvSpPr>
        <p:spPr>
          <a:noFill/>
        </p:spPr>
        <p:txBody>
          <a:bodyPr/>
          <a:lstStyle/>
          <a:p>
            <a:pPr algn="l" eaLnBrk="1" hangingPunct="1"/>
            <a:r>
              <a:rPr lang="zh-CN" altLang="en-US" smtClean="0">
                <a:latin typeface="方正姚体" pitchFamily="2" charset="-122"/>
              </a:rPr>
              <a:t>2. 实参</a:t>
            </a:r>
          </a:p>
        </p:txBody>
      </p:sp>
      <p:sp>
        <p:nvSpPr>
          <p:cNvPr id="39940" name="Rectangle 3"/>
          <p:cNvSpPr>
            <a:spLocks noGrp="1" noChangeArrowheads="1"/>
          </p:cNvSpPr>
          <p:nvPr>
            <p:ph type="body" idx="1"/>
          </p:nvPr>
        </p:nvSpPr>
        <p:spPr>
          <a:xfrm>
            <a:off x="395288" y="1447800"/>
            <a:ext cx="8424862" cy="914400"/>
          </a:xfrm>
        </p:spPr>
        <p:txBody>
          <a:bodyPr/>
          <a:lstStyle/>
          <a:p>
            <a:pPr eaLnBrk="1" hangingPunct="1">
              <a:buFontTx/>
              <a:buNone/>
            </a:pPr>
            <a:r>
              <a:rPr lang="zh-CN" altLang="en-US" sz="2400" smtClean="0"/>
              <a:t>(1) 定义：调用函数时，函数名后面的括号中的表达式称为实际参数，简称实参。</a:t>
            </a:r>
          </a:p>
        </p:txBody>
      </p:sp>
      <p:sp>
        <p:nvSpPr>
          <p:cNvPr id="39941" name="Rectangle 4"/>
          <p:cNvSpPr>
            <a:spLocks noChangeArrowheads="1"/>
          </p:cNvSpPr>
          <p:nvPr/>
        </p:nvSpPr>
        <p:spPr bwMode="auto">
          <a:xfrm>
            <a:off x="533400" y="2438400"/>
            <a:ext cx="3581400" cy="3795713"/>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main( )</a:t>
            </a:r>
          </a:p>
          <a:p>
            <a:pPr eaLnBrk="1" hangingPunct="1">
              <a:lnSpc>
                <a:spcPct val="110000"/>
              </a:lnSpc>
            </a:pPr>
            <a:r>
              <a:rPr lang="en-US" altLang="zh-CN" sz="2000">
                <a:ea typeface="仿宋_GB2312" pitchFamily="49" charset="-122"/>
              </a:rPr>
              <a:t>{long  s1, s2, s3;   int n, m;</a:t>
            </a:r>
          </a:p>
          <a:p>
            <a:pPr eaLnBrk="1" hangingPunct="1">
              <a:lnSpc>
                <a:spcPct val="110000"/>
              </a:lnSpc>
            </a:pPr>
            <a:r>
              <a:rPr lang="en-US" altLang="zh-CN" sz="2000">
                <a:ea typeface="仿宋_GB2312" pitchFamily="49" charset="-122"/>
              </a:rPr>
              <a:t> printf("input n:"); </a:t>
            </a:r>
          </a:p>
          <a:p>
            <a:pPr eaLnBrk="1" hangingPunct="1">
              <a:lnSpc>
                <a:spcPct val="110000"/>
              </a:lnSpc>
            </a:pPr>
            <a:r>
              <a:rPr lang="en-US" altLang="zh-CN" sz="2000">
                <a:ea typeface="仿宋_GB2312" pitchFamily="49" charset="-122"/>
              </a:rPr>
              <a:t> scanf("%d",&amp;n);</a:t>
            </a:r>
          </a:p>
          <a:p>
            <a:pPr eaLnBrk="1" hangingPunct="1">
              <a:lnSpc>
                <a:spcPct val="110000"/>
              </a:lnSpc>
            </a:pPr>
            <a:r>
              <a:rPr lang="en-US" altLang="zh-CN" sz="2000">
                <a:ea typeface="仿宋_GB2312" pitchFamily="49" charset="-122"/>
              </a:rPr>
              <a:t> printf("input m:");</a:t>
            </a:r>
          </a:p>
          <a:p>
            <a:pPr eaLnBrk="1" hangingPunct="1">
              <a:lnSpc>
                <a:spcPct val="110000"/>
              </a:lnSpc>
            </a:pPr>
            <a:r>
              <a:rPr lang="en-US" altLang="zh-CN" sz="2000">
                <a:ea typeface="仿宋_GB2312" pitchFamily="49" charset="-122"/>
              </a:rPr>
              <a:t> scanf("%d",&amp;m);</a:t>
            </a:r>
          </a:p>
          <a:p>
            <a:pPr eaLnBrk="1" hangingPunct="1">
              <a:lnSpc>
                <a:spcPct val="110000"/>
              </a:lnSpc>
            </a:pPr>
            <a:r>
              <a:rPr lang="en-US" altLang="zh-CN" sz="2000">
                <a:ea typeface="仿宋_GB2312" pitchFamily="49" charset="-122"/>
              </a:rPr>
              <a:t> s1=fac(n); </a:t>
            </a:r>
          </a:p>
          <a:p>
            <a:pPr eaLnBrk="1" hangingPunct="1">
              <a:lnSpc>
                <a:spcPct val="110000"/>
              </a:lnSpc>
            </a:pPr>
            <a:r>
              <a:rPr lang="en-US" altLang="zh-CN" sz="2000">
                <a:ea typeface="仿宋_GB2312" pitchFamily="49" charset="-122"/>
              </a:rPr>
              <a:t> s2=fac(m);  </a:t>
            </a:r>
          </a:p>
          <a:p>
            <a:pPr eaLnBrk="1" hangingPunct="1">
              <a:lnSpc>
                <a:spcPct val="110000"/>
              </a:lnSpc>
            </a:pPr>
            <a:r>
              <a:rPr lang="en-US" altLang="zh-CN" sz="2000">
                <a:ea typeface="仿宋_GB2312" pitchFamily="49" charset="-122"/>
              </a:rPr>
              <a:t> s3=fac(n-m);	</a:t>
            </a:r>
          </a:p>
          <a:p>
            <a:pPr eaLnBrk="1" hangingPunct="1">
              <a:lnSpc>
                <a:spcPct val="110000"/>
              </a:lnSpc>
            </a:pPr>
            <a:r>
              <a:rPr lang="en-US" altLang="zh-CN" sz="2000">
                <a:ea typeface="仿宋_GB2312" pitchFamily="49" charset="-122"/>
              </a:rPr>
              <a:t> printf("%10ld\n",s1/(s2*s3));</a:t>
            </a:r>
          </a:p>
          <a:p>
            <a:pPr eaLnBrk="1" hangingPunct="1">
              <a:lnSpc>
                <a:spcPct val="110000"/>
              </a:lnSpc>
            </a:pPr>
            <a:r>
              <a:rPr lang="en-US" altLang="zh-CN" sz="2000">
                <a:ea typeface="仿宋_GB2312" pitchFamily="49" charset="-122"/>
              </a:rPr>
              <a:t>} </a:t>
            </a:r>
          </a:p>
        </p:txBody>
      </p:sp>
      <p:sp>
        <p:nvSpPr>
          <p:cNvPr id="308229" name="Rectangle 5"/>
          <p:cNvSpPr>
            <a:spLocks noChangeArrowheads="1"/>
          </p:cNvSpPr>
          <p:nvPr/>
        </p:nvSpPr>
        <p:spPr bwMode="auto">
          <a:xfrm>
            <a:off x="4648200" y="2343150"/>
            <a:ext cx="3810000"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20000"/>
              </a:lnSpc>
            </a:pPr>
            <a:r>
              <a:rPr lang="zh-CN" altLang="en-US">
                <a:ea typeface="仿宋_GB2312" pitchFamily="49" charset="-122"/>
              </a:rPr>
              <a:t>(2) 实参特点：</a:t>
            </a:r>
          </a:p>
          <a:p>
            <a:pPr eaLnBrk="1" hangingPunct="1">
              <a:lnSpc>
                <a:spcPct val="120000"/>
              </a:lnSpc>
              <a:buClr>
                <a:srgbClr val="FF0066"/>
              </a:buClr>
              <a:buFont typeface="Wingdings" pitchFamily="2" charset="2"/>
              <a:buChar char="v"/>
            </a:pPr>
            <a:r>
              <a:rPr lang="zh-CN" altLang="en-US">
                <a:ea typeface="仿宋_GB2312" pitchFamily="49" charset="-122"/>
              </a:rPr>
              <a:t> 实参必须是已确定的值</a:t>
            </a:r>
          </a:p>
          <a:p>
            <a:pPr eaLnBrk="1" hangingPunct="1">
              <a:lnSpc>
                <a:spcPct val="120000"/>
              </a:lnSpc>
              <a:buClr>
                <a:srgbClr val="FF0066"/>
              </a:buClr>
              <a:buFont typeface="Wingdings" pitchFamily="2" charset="2"/>
              <a:buChar char="v"/>
            </a:pPr>
            <a:r>
              <a:rPr lang="zh-CN" altLang="en-US">
                <a:ea typeface="仿宋_GB2312" pitchFamily="49" charset="-122"/>
              </a:rPr>
              <a:t> 可以是表达式（包括常量、变量等表达式的特殊形式）</a:t>
            </a:r>
          </a:p>
          <a:p>
            <a:pPr eaLnBrk="1" hangingPunct="1">
              <a:lnSpc>
                <a:spcPct val="120000"/>
              </a:lnSpc>
              <a:buClr>
                <a:srgbClr val="FF0066"/>
              </a:buClr>
              <a:buFont typeface="Wingdings" pitchFamily="2" charset="2"/>
              <a:buChar char="v"/>
            </a:pPr>
            <a:r>
              <a:rPr lang="zh-CN" altLang="en-US">
                <a:ea typeface="仿宋_GB2312" pitchFamily="49" charset="-122"/>
              </a:rPr>
              <a:t> 形参只能是变量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08229">
                                            <p:txEl>
                                              <p:pRg st="0" end="0"/>
                                            </p:txEl>
                                          </p:spTgt>
                                        </p:tgtEl>
                                        <p:attrNameLst>
                                          <p:attrName>style.visibility</p:attrName>
                                        </p:attrNameLst>
                                      </p:cBhvr>
                                      <p:to>
                                        <p:strVal val="visible"/>
                                      </p:to>
                                    </p:set>
                                    <p:animEffect transition="in" filter="wipe(up)">
                                      <p:cBhvr>
                                        <p:cTn id="7" dur="500"/>
                                        <p:tgtEl>
                                          <p:spTgt spid="30822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08229">
                                            <p:txEl>
                                              <p:pRg st="1" end="1"/>
                                            </p:txEl>
                                          </p:spTgt>
                                        </p:tgtEl>
                                        <p:attrNameLst>
                                          <p:attrName>style.visibility</p:attrName>
                                        </p:attrNameLst>
                                      </p:cBhvr>
                                      <p:to>
                                        <p:strVal val="visible"/>
                                      </p:to>
                                    </p:set>
                                    <p:animEffect transition="in" filter="wipe(up)">
                                      <p:cBhvr>
                                        <p:cTn id="12" dur="500"/>
                                        <p:tgtEl>
                                          <p:spTgt spid="30822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08229">
                                            <p:txEl>
                                              <p:pRg st="2" end="2"/>
                                            </p:txEl>
                                          </p:spTgt>
                                        </p:tgtEl>
                                        <p:attrNameLst>
                                          <p:attrName>style.visibility</p:attrName>
                                        </p:attrNameLst>
                                      </p:cBhvr>
                                      <p:to>
                                        <p:strVal val="visible"/>
                                      </p:to>
                                    </p:set>
                                    <p:animEffect transition="in" filter="wipe(up)">
                                      <p:cBhvr>
                                        <p:cTn id="17" dur="500"/>
                                        <p:tgtEl>
                                          <p:spTgt spid="30822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08229">
                                            <p:txEl>
                                              <p:pRg st="3" end="3"/>
                                            </p:txEl>
                                          </p:spTgt>
                                        </p:tgtEl>
                                        <p:attrNameLst>
                                          <p:attrName>style.visibility</p:attrName>
                                        </p:attrNameLst>
                                      </p:cBhvr>
                                      <p:to>
                                        <p:strVal val="visible"/>
                                      </p:to>
                                    </p:set>
                                    <p:animEffect transition="in" filter="wipe(up)">
                                      <p:cBhvr>
                                        <p:cTn id="22" dur="500"/>
                                        <p:tgtEl>
                                          <p:spTgt spid="30822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9" grpId="0" build="p"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pPr>
              <a:defRPr/>
            </a:pPr>
            <a:r>
              <a:rPr lang="en-US" altLang="zh-CN"/>
              <a:t> - </a:t>
            </a:r>
            <a:fld id="{48BA0E7B-1FE3-438E-95EC-238BC07D035D}" type="slidenum">
              <a:rPr lang="en-US" altLang="zh-CN"/>
              <a:pPr>
                <a:defRPr/>
              </a:pPr>
              <a:t>36</a:t>
            </a:fld>
            <a:r>
              <a:rPr lang="en-US" altLang="zh-CN"/>
              <a:t>-</a:t>
            </a:r>
          </a:p>
        </p:txBody>
      </p:sp>
      <p:sp>
        <p:nvSpPr>
          <p:cNvPr id="40963" name="Rectangle 2"/>
          <p:cNvSpPr>
            <a:spLocks noGrp="1" noChangeArrowheads="1"/>
          </p:cNvSpPr>
          <p:nvPr>
            <p:ph type="title"/>
          </p:nvPr>
        </p:nvSpPr>
        <p:spPr>
          <a:noFill/>
        </p:spPr>
        <p:txBody>
          <a:bodyPr/>
          <a:lstStyle/>
          <a:p>
            <a:pPr algn="l" eaLnBrk="1" hangingPunct="1"/>
            <a:r>
              <a:rPr lang="zh-CN" altLang="en-US" smtClean="0">
                <a:latin typeface="方正姚体" pitchFamily="2" charset="-122"/>
              </a:rPr>
              <a:t>6.3.2　参数的值传递方式</a:t>
            </a:r>
          </a:p>
        </p:txBody>
      </p:sp>
      <p:sp>
        <p:nvSpPr>
          <p:cNvPr id="40964" name="Rectangle 3"/>
          <p:cNvSpPr>
            <a:spLocks noGrp="1" noChangeArrowheads="1"/>
          </p:cNvSpPr>
          <p:nvPr>
            <p:ph type="body" idx="1"/>
          </p:nvPr>
        </p:nvSpPr>
        <p:spPr>
          <a:xfrm>
            <a:off x="33338" y="1828800"/>
            <a:ext cx="8729662" cy="1371600"/>
          </a:xfrm>
        </p:spPr>
        <p:txBody>
          <a:bodyPr/>
          <a:lstStyle/>
          <a:p>
            <a:pPr algn="just" eaLnBrk="1" hangingPunct="1">
              <a:lnSpc>
                <a:spcPct val="110000"/>
              </a:lnSpc>
              <a:buFontTx/>
              <a:buNone/>
            </a:pPr>
            <a:r>
              <a:rPr lang="zh-CN" altLang="en-US" sz="2400" smtClean="0"/>
              <a:t>            按照从左到右的顺序，把实参的值一一对应地传递给形参，传递只与位置有关，与名字无关，实参与形参的个数必须相等。</a:t>
            </a:r>
            <a:endParaRPr lang="zh-CN" altLang="en-US" smtClean="0"/>
          </a:p>
        </p:txBody>
      </p:sp>
      <p:grpSp>
        <p:nvGrpSpPr>
          <p:cNvPr id="40965" name="Group 6"/>
          <p:cNvGrpSpPr>
            <a:grpSpLocks/>
          </p:cNvGrpSpPr>
          <p:nvPr/>
        </p:nvGrpSpPr>
        <p:grpSpPr bwMode="auto">
          <a:xfrm>
            <a:off x="0" y="3297238"/>
            <a:ext cx="8382000" cy="3140075"/>
            <a:chOff x="0" y="2077"/>
            <a:chExt cx="5280" cy="1978"/>
          </a:xfrm>
        </p:grpSpPr>
        <p:sp>
          <p:nvSpPr>
            <p:cNvPr id="310276" name="Rectangle 4"/>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int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0968" name="Rectangle 5"/>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
        <p:nvSpPr>
          <p:cNvPr id="40966" name="Rectangle 7"/>
          <p:cNvSpPr>
            <a:spLocks noChangeArrowheads="1"/>
          </p:cNvSpPr>
          <p:nvPr/>
        </p:nvSpPr>
        <p:spPr bwMode="auto">
          <a:xfrm>
            <a:off x="381000" y="1371600"/>
            <a:ext cx="1984375" cy="474663"/>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zh-CN" altLang="en-US">
                <a:ea typeface="仿宋_GB2312" pitchFamily="49" charset="-122"/>
              </a:rPr>
              <a:t>参数的值传递</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灯片编号占位符 3"/>
          <p:cNvSpPr>
            <a:spLocks noGrp="1"/>
          </p:cNvSpPr>
          <p:nvPr>
            <p:ph type="sldNum" sz="quarter" idx="10"/>
          </p:nvPr>
        </p:nvSpPr>
        <p:spPr/>
        <p:txBody>
          <a:bodyPr/>
          <a:lstStyle/>
          <a:p>
            <a:pPr>
              <a:defRPr/>
            </a:pPr>
            <a:r>
              <a:rPr lang="en-US" altLang="zh-CN"/>
              <a:t> - </a:t>
            </a:r>
            <a:fld id="{79C6FF72-F78D-4470-90E5-02E9C52C571A}" type="slidenum">
              <a:rPr lang="en-US" altLang="zh-CN"/>
              <a:pPr>
                <a:defRPr/>
              </a:pPr>
              <a:t>37</a:t>
            </a:fld>
            <a:r>
              <a:rPr lang="en-US" altLang="zh-CN"/>
              <a:t>-</a:t>
            </a:r>
          </a:p>
        </p:txBody>
      </p:sp>
      <p:sp>
        <p:nvSpPr>
          <p:cNvPr id="6149" name="Rectangle 2"/>
          <p:cNvSpPr>
            <a:spLocks noGrp="1" noChangeArrowheads="1"/>
          </p:cNvSpPr>
          <p:nvPr>
            <p:ph type="title"/>
          </p:nvPr>
        </p:nvSpPr>
        <p:spPr/>
        <p:txBody>
          <a:bodyPr/>
          <a:lstStyle/>
          <a:p>
            <a:pPr algn="l" eaLnBrk="1" hangingPunct="1"/>
            <a:r>
              <a:rPr lang="zh-CN" altLang="en-US" smtClean="0">
                <a:latin typeface="Times New Roman" pitchFamily="18" charset="0"/>
              </a:rPr>
              <a:t>参数的值传递</a:t>
            </a:r>
          </a:p>
        </p:txBody>
      </p:sp>
      <p:grpSp>
        <p:nvGrpSpPr>
          <p:cNvPr id="2" name="Group 7"/>
          <p:cNvGrpSpPr>
            <a:grpSpLocks/>
          </p:cNvGrpSpPr>
          <p:nvPr/>
        </p:nvGrpSpPr>
        <p:grpSpPr bwMode="auto">
          <a:xfrm>
            <a:off x="2454275" y="3971925"/>
            <a:ext cx="2851150" cy="728663"/>
            <a:chOff x="1584" y="1536"/>
            <a:chExt cx="1728" cy="384"/>
          </a:xfrm>
        </p:grpSpPr>
        <p:sp>
          <p:nvSpPr>
            <p:cNvPr id="6201" name="AutoShape 8"/>
            <p:cNvSpPr>
              <a:spLocks noChangeArrowheads="1"/>
            </p:cNvSpPr>
            <p:nvPr/>
          </p:nvSpPr>
          <p:spPr bwMode="auto">
            <a:xfrm>
              <a:off x="1584" y="1632"/>
              <a:ext cx="1728" cy="240"/>
            </a:xfrm>
            <a:prstGeom prst="rightArrow">
              <a:avLst>
                <a:gd name="adj1" fmla="val 50000"/>
                <a:gd name="adj2" fmla="val 180000"/>
              </a:avLst>
            </a:prstGeom>
            <a:solidFill>
              <a:srgbClr val="FFCC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202" name="Oval 9"/>
            <p:cNvSpPr>
              <a:spLocks noChangeArrowheads="1"/>
            </p:cNvSpPr>
            <p:nvPr/>
          </p:nvSpPr>
          <p:spPr bwMode="auto">
            <a:xfrm>
              <a:off x="1872" y="1536"/>
              <a:ext cx="768" cy="384"/>
            </a:xfrm>
            <a:prstGeom prst="ellipse">
              <a:avLst/>
            </a:prstGeom>
            <a:solidFill>
              <a:srgbClr val="FF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ea typeface="仿宋_GB2312" pitchFamily="49" charset="-122"/>
                </a:rPr>
                <a:t>做投标书</a:t>
              </a:r>
            </a:p>
          </p:txBody>
        </p:sp>
      </p:grpSp>
      <p:grpSp>
        <p:nvGrpSpPr>
          <p:cNvPr id="3" name="Group 10"/>
          <p:cNvGrpSpPr>
            <a:grpSpLocks/>
          </p:cNvGrpSpPr>
          <p:nvPr/>
        </p:nvGrpSpPr>
        <p:grpSpPr bwMode="auto">
          <a:xfrm>
            <a:off x="2062163" y="4803775"/>
            <a:ext cx="3046412" cy="728663"/>
            <a:chOff x="1296" y="2256"/>
            <a:chExt cx="2160" cy="480"/>
          </a:xfrm>
        </p:grpSpPr>
        <p:sp>
          <p:nvSpPr>
            <p:cNvPr id="6199" name="AutoShape 11"/>
            <p:cNvSpPr>
              <a:spLocks noChangeArrowheads="1"/>
            </p:cNvSpPr>
            <p:nvPr/>
          </p:nvSpPr>
          <p:spPr bwMode="auto">
            <a:xfrm flipH="1">
              <a:off x="1296" y="2256"/>
              <a:ext cx="2160" cy="384"/>
            </a:xfrm>
            <a:prstGeom prst="curvedUpArrow">
              <a:avLst>
                <a:gd name="adj1" fmla="val 112500"/>
                <a:gd name="adj2" fmla="val 225000"/>
                <a:gd name="adj3" fmla="val 43750"/>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200" name="Oval 12"/>
            <p:cNvSpPr>
              <a:spLocks noChangeArrowheads="1"/>
            </p:cNvSpPr>
            <p:nvPr/>
          </p:nvSpPr>
          <p:spPr bwMode="auto">
            <a:xfrm>
              <a:off x="2112" y="2400"/>
              <a:ext cx="816" cy="336"/>
            </a:xfrm>
            <a:prstGeom prst="ellipse">
              <a:avLst/>
            </a:pr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ea typeface="仿宋_GB2312" pitchFamily="49" charset="-122"/>
                </a:rPr>
                <a:t>标书</a:t>
              </a:r>
            </a:p>
          </p:txBody>
        </p:sp>
      </p:grpSp>
      <p:sp>
        <p:nvSpPr>
          <p:cNvPr id="311328" name="Line 32"/>
          <p:cNvSpPr>
            <a:spLocks noChangeShapeType="1"/>
          </p:cNvSpPr>
          <p:nvPr/>
        </p:nvSpPr>
        <p:spPr bwMode="auto">
          <a:xfrm>
            <a:off x="2667000" y="2362200"/>
            <a:ext cx="838200" cy="533400"/>
          </a:xfrm>
          <a:prstGeom prst="line">
            <a:avLst/>
          </a:prstGeom>
          <a:noFill/>
          <a:ln w="635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11329" name="Text Box 33"/>
          <p:cNvSpPr txBox="1">
            <a:spLocks noChangeArrowheads="1"/>
          </p:cNvSpPr>
          <p:nvPr/>
        </p:nvSpPr>
        <p:spPr bwMode="auto">
          <a:xfrm>
            <a:off x="2971800" y="2057400"/>
            <a:ext cx="99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latin typeface="Tahoma" pitchFamily="34" charset="0"/>
              </a:rPr>
              <a:t>copy</a:t>
            </a:r>
          </a:p>
        </p:txBody>
      </p:sp>
      <p:sp>
        <p:nvSpPr>
          <p:cNvPr id="311330" name="AutoShape 34"/>
          <p:cNvSpPr>
            <a:spLocks noChangeArrowheads="1"/>
          </p:cNvSpPr>
          <p:nvPr/>
        </p:nvSpPr>
        <p:spPr bwMode="auto">
          <a:xfrm>
            <a:off x="2438400" y="3497263"/>
            <a:ext cx="2895600" cy="304800"/>
          </a:xfrm>
          <a:prstGeom prst="notchedRightArrow">
            <a:avLst>
              <a:gd name="adj1" fmla="val 50000"/>
              <a:gd name="adj2" fmla="val 237500"/>
            </a:avLst>
          </a:prstGeom>
          <a:solidFill>
            <a:schemeClr val="accent1"/>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nvGrpSpPr>
          <p:cNvPr id="4" name="Group 35"/>
          <p:cNvGrpSpPr>
            <a:grpSpLocks/>
          </p:cNvGrpSpPr>
          <p:nvPr/>
        </p:nvGrpSpPr>
        <p:grpSpPr bwMode="auto">
          <a:xfrm>
            <a:off x="2971800" y="2811463"/>
            <a:ext cx="1600200" cy="1066800"/>
            <a:chOff x="1728" y="624"/>
            <a:chExt cx="1008" cy="672"/>
          </a:xfrm>
        </p:grpSpPr>
        <p:grpSp>
          <p:nvGrpSpPr>
            <p:cNvPr id="6184" name="Group 36"/>
            <p:cNvGrpSpPr>
              <a:grpSpLocks/>
            </p:cNvGrpSpPr>
            <p:nvPr/>
          </p:nvGrpSpPr>
          <p:grpSpPr bwMode="auto">
            <a:xfrm>
              <a:off x="1728" y="624"/>
              <a:ext cx="1008" cy="672"/>
              <a:chOff x="8810" y="8516"/>
              <a:chExt cx="4673" cy="3470"/>
            </a:xfrm>
          </p:grpSpPr>
          <p:sp>
            <p:nvSpPr>
              <p:cNvPr id="6186" name="Freeform 37"/>
              <p:cNvSpPr>
                <a:spLocks/>
              </p:cNvSpPr>
              <p:nvPr/>
            </p:nvSpPr>
            <p:spPr bwMode="auto">
              <a:xfrm>
                <a:off x="8932" y="8596"/>
                <a:ext cx="4394" cy="3361"/>
              </a:xfrm>
              <a:custGeom>
                <a:avLst/>
                <a:gdLst>
                  <a:gd name="T0" fmla="*/ 294 w 4394"/>
                  <a:gd name="T1" fmla="*/ 971 h 3361"/>
                  <a:gd name="T2" fmla="*/ 959 w 4394"/>
                  <a:gd name="T3" fmla="*/ 804 h 3361"/>
                  <a:gd name="T4" fmla="*/ 1429 w 4394"/>
                  <a:gd name="T5" fmla="*/ 748 h 3361"/>
                  <a:gd name="T6" fmla="*/ 2058 w 4394"/>
                  <a:gd name="T7" fmla="*/ 904 h 3361"/>
                  <a:gd name="T8" fmla="*/ 2390 w 4394"/>
                  <a:gd name="T9" fmla="*/ 425 h 3361"/>
                  <a:gd name="T10" fmla="*/ 2834 w 4394"/>
                  <a:gd name="T11" fmla="*/ 129 h 3361"/>
                  <a:gd name="T12" fmla="*/ 3361 w 4394"/>
                  <a:gd name="T13" fmla="*/ 0 h 3361"/>
                  <a:gd name="T14" fmla="*/ 4339 w 4394"/>
                  <a:gd name="T15" fmla="*/ 1424 h 3361"/>
                  <a:gd name="T16" fmla="*/ 4126 w 4394"/>
                  <a:gd name="T17" fmla="*/ 1542 h 3361"/>
                  <a:gd name="T18" fmla="*/ 4384 w 4394"/>
                  <a:gd name="T19" fmla="*/ 1775 h 3361"/>
                  <a:gd name="T20" fmla="*/ 4180 w 4394"/>
                  <a:gd name="T21" fmla="*/ 1829 h 3361"/>
                  <a:gd name="T22" fmla="*/ 4394 w 4394"/>
                  <a:gd name="T23" fmla="*/ 2133 h 3361"/>
                  <a:gd name="T24" fmla="*/ 3748 w 4394"/>
                  <a:gd name="T25" fmla="*/ 2467 h 3361"/>
                  <a:gd name="T26" fmla="*/ 3276 w 4394"/>
                  <a:gd name="T27" fmla="*/ 2901 h 3361"/>
                  <a:gd name="T28" fmla="*/ 2981 w 4394"/>
                  <a:gd name="T29" fmla="*/ 3160 h 3361"/>
                  <a:gd name="T30" fmla="*/ 1930 w 4394"/>
                  <a:gd name="T31" fmla="*/ 3169 h 3361"/>
                  <a:gd name="T32" fmla="*/ 1253 w 4394"/>
                  <a:gd name="T33" fmla="*/ 3361 h 3361"/>
                  <a:gd name="T34" fmla="*/ 840 w 4394"/>
                  <a:gd name="T35" fmla="*/ 3352 h 3361"/>
                  <a:gd name="T36" fmla="*/ 0 w 4394"/>
                  <a:gd name="T37" fmla="*/ 1609 h 3361"/>
                  <a:gd name="T38" fmla="*/ 211 w 4394"/>
                  <a:gd name="T39" fmla="*/ 1533 h 3361"/>
                  <a:gd name="T40" fmla="*/ 156 w 4394"/>
                  <a:gd name="T41" fmla="*/ 1246 h 3361"/>
                  <a:gd name="T42" fmla="*/ 368 w 4394"/>
                  <a:gd name="T43" fmla="*/ 1191 h 3361"/>
                  <a:gd name="T44" fmla="*/ 294 w 4394"/>
                  <a:gd name="T45" fmla="*/ 971 h 3361"/>
                  <a:gd name="T46" fmla="*/ 294 w 4394"/>
                  <a:gd name="T47" fmla="*/ 971 h 33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94"/>
                  <a:gd name="T73" fmla="*/ 0 h 3361"/>
                  <a:gd name="T74" fmla="*/ 4394 w 4394"/>
                  <a:gd name="T75" fmla="*/ 3361 h 33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94" h="3361">
                    <a:moveTo>
                      <a:pt x="294" y="971"/>
                    </a:moveTo>
                    <a:lnTo>
                      <a:pt x="959" y="804"/>
                    </a:lnTo>
                    <a:lnTo>
                      <a:pt x="1429" y="748"/>
                    </a:lnTo>
                    <a:lnTo>
                      <a:pt x="2058" y="904"/>
                    </a:lnTo>
                    <a:lnTo>
                      <a:pt x="2390" y="425"/>
                    </a:lnTo>
                    <a:lnTo>
                      <a:pt x="2834" y="129"/>
                    </a:lnTo>
                    <a:lnTo>
                      <a:pt x="3361" y="0"/>
                    </a:lnTo>
                    <a:lnTo>
                      <a:pt x="4339" y="1424"/>
                    </a:lnTo>
                    <a:lnTo>
                      <a:pt x="4126" y="1542"/>
                    </a:lnTo>
                    <a:lnTo>
                      <a:pt x="4384" y="1775"/>
                    </a:lnTo>
                    <a:lnTo>
                      <a:pt x="4180" y="1829"/>
                    </a:lnTo>
                    <a:lnTo>
                      <a:pt x="4394" y="2133"/>
                    </a:lnTo>
                    <a:lnTo>
                      <a:pt x="3748" y="2467"/>
                    </a:lnTo>
                    <a:lnTo>
                      <a:pt x="3276" y="2901"/>
                    </a:lnTo>
                    <a:lnTo>
                      <a:pt x="2981" y="3160"/>
                    </a:lnTo>
                    <a:lnTo>
                      <a:pt x="1930" y="3169"/>
                    </a:lnTo>
                    <a:lnTo>
                      <a:pt x="1253" y="3361"/>
                    </a:lnTo>
                    <a:lnTo>
                      <a:pt x="840" y="3352"/>
                    </a:lnTo>
                    <a:lnTo>
                      <a:pt x="0" y="1609"/>
                    </a:lnTo>
                    <a:lnTo>
                      <a:pt x="211" y="1533"/>
                    </a:lnTo>
                    <a:lnTo>
                      <a:pt x="156" y="1246"/>
                    </a:lnTo>
                    <a:lnTo>
                      <a:pt x="368" y="1191"/>
                    </a:lnTo>
                    <a:lnTo>
                      <a:pt x="294" y="9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87" name="Freeform 38"/>
              <p:cNvSpPr>
                <a:spLocks/>
              </p:cNvSpPr>
              <p:nvPr/>
            </p:nvSpPr>
            <p:spPr bwMode="auto">
              <a:xfrm>
                <a:off x="9100" y="8585"/>
                <a:ext cx="4259" cy="3035"/>
              </a:xfrm>
              <a:custGeom>
                <a:avLst/>
                <a:gdLst>
                  <a:gd name="T0" fmla="*/ 2882 w 4259"/>
                  <a:gd name="T1" fmla="*/ 71 h 3035"/>
                  <a:gd name="T2" fmla="*/ 2602 w 4259"/>
                  <a:gd name="T3" fmla="*/ 166 h 3035"/>
                  <a:gd name="T4" fmla="*/ 2445 w 4259"/>
                  <a:gd name="T5" fmla="*/ 239 h 3035"/>
                  <a:gd name="T6" fmla="*/ 2305 w 4259"/>
                  <a:gd name="T7" fmla="*/ 329 h 3035"/>
                  <a:gd name="T8" fmla="*/ 2199 w 4259"/>
                  <a:gd name="T9" fmla="*/ 436 h 3035"/>
                  <a:gd name="T10" fmla="*/ 2108 w 4259"/>
                  <a:gd name="T11" fmla="*/ 543 h 3035"/>
                  <a:gd name="T12" fmla="*/ 2018 w 4259"/>
                  <a:gd name="T13" fmla="*/ 664 h 3035"/>
                  <a:gd name="T14" fmla="*/ 1871 w 4259"/>
                  <a:gd name="T15" fmla="*/ 901 h 3035"/>
                  <a:gd name="T16" fmla="*/ 1738 w 4259"/>
                  <a:gd name="T17" fmla="*/ 896 h 3035"/>
                  <a:gd name="T18" fmla="*/ 1513 w 4259"/>
                  <a:gd name="T19" fmla="*/ 834 h 3035"/>
                  <a:gd name="T20" fmla="*/ 1109 w 4259"/>
                  <a:gd name="T21" fmla="*/ 787 h 3035"/>
                  <a:gd name="T22" fmla="*/ 563 w 4259"/>
                  <a:gd name="T23" fmla="*/ 858 h 3035"/>
                  <a:gd name="T24" fmla="*/ 271 w 4259"/>
                  <a:gd name="T25" fmla="*/ 934 h 3035"/>
                  <a:gd name="T26" fmla="*/ 22 w 4259"/>
                  <a:gd name="T27" fmla="*/ 1019 h 3035"/>
                  <a:gd name="T28" fmla="*/ 1114 w 4259"/>
                  <a:gd name="T29" fmla="*/ 2888 h 3035"/>
                  <a:gd name="T30" fmla="*/ 1657 w 4259"/>
                  <a:gd name="T31" fmla="*/ 2808 h 3035"/>
                  <a:gd name="T32" fmla="*/ 2267 w 4259"/>
                  <a:gd name="T33" fmla="*/ 2848 h 3035"/>
                  <a:gd name="T34" fmla="*/ 2583 w 4259"/>
                  <a:gd name="T35" fmla="*/ 2933 h 3035"/>
                  <a:gd name="T36" fmla="*/ 2828 w 4259"/>
                  <a:gd name="T37" fmla="*/ 3026 h 3035"/>
                  <a:gd name="T38" fmla="*/ 2901 w 4259"/>
                  <a:gd name="T39" fmla="*/ 2903 h 3035"/>
                  <a:gd name="T40" fmla="*/ 2994 w 4259"/>
                  <a:gd name="T41" fmla="*/ 2675 h 3035"/>
                  <a:gd name="T42" fmla="*/ 3079 w 4259"/>
                  <a:gd name="T43" fmla="*/ 2492 h 3035"/>
                  <a:gd name="T44" fmla="*/ 3184 w 4259"/>
                  <a:gd name="T45" fmla="*/ 2305 h 3035"/>
                  <a:gd name="T46" fmla="*/ 3291 w 4259"/>
                  <a:gd name="T47" fmla="*/ 2151 h 3035"/>
                  <a:gd name="T48" fmla="*/ 3357 w 4259"/>
                  <a:gd name="T49" fmla="*/ 2070 h 3035"/>
                  <a:gd name="T50" fmla="*/ 3426 w 4259"/>
                  <a:gd name="T51" fmla="*/ 1997 h 3035"/>
                  <a:gd name="T52" fmla="*/ 3499 w 4259"/>
                  <a:gd name="T53" fmla="*/ 1935 h 3035"/>
                  <a:gd name="T54" fmla="*/ 3630 w 4259"/>
                  <a:gd name="T55" fmla="*/ 1847 h 3035"/>
                  <a:gd name="T56" fmla="*/ 3770 w 4259"/>
                  <a:gd name="T57" fmla="*/ 1762 h 3035"/>
                  <a:gd name="T58" fmla="*/ 3901 w 4259"/>
                  <a:gd name="T59" fmla="*/ 1693 h 3035"/>
                  <a:gd name="T60" fmla="*/ 4088 w 4259"/>
                  <a:gd name="T61" fmla="*/ 1608 h 3035"/>
                  <a:gd name="T62" fmla="*/ 4202 w 4259"/>
                  <a:gd name="T63" fmla="*/ 1444 h 3035"/>
                  <a:gd name="T64" fmla="*/ 3981 w 4259"/>
                  <a:gd name="T65" fmla="*/ 1518 h 3035"/>
                  <a:gd name="T66" fmla="*/ 3765 w 4259"/>
                  <a:gd name="T67" fmla="*/ 1605 h 3035"/>
                  <a:gd name="T68" fmla="*/ 3613 w 4259"/>
                  <a:gd name="T69" fmla="*/ 1684 h 3035"/>
                  <a:gd name="T70" fmla="*/ 3466 w 4259"/>
                  <a:gd name="T71" fmla="*/ 1774 h 3035"/>
                  <a:gd name="T72" fmla="*/ 3340 w 4259"/>
                  <a:gd name="T73" fmla="*/ 1876 h 3035"/>
                  <a:gd name="T74" fmla="*/ 3253 w 4259"/>
                  <a:gd name="T75" fmla="*/ 1973 h 3035"/>
                  <a:gd name="T76" fmla="*/ 3098 w 4259"/>
                  <a:gd name="T77" fmla="*/ 2191 h 3035"/>
                  <a:gd name="T78" fmla="*/ 2925 w 4259"/>
                  <a:gd name="T79" fmla="*/ 2476 h 3035"/>
                  <a:gd name="T80" fmla="*/ 2799 w 4259"/>
                  <a:gd name="T81" fmla="*/ 2706 h 3035"/>
                  <a:gd name="T82" fmla="*/ 2657 w 4259"/>
                  <a:gd name="T83" fmla="*/ 2770 h 3035"/>
                  <a:gd name="T84" fmla="*/ 2417 w 4259"/>
                  <a:gd name="T85" fmla="*/ 2711 h 3035"/>
                  <a:gd name="T86" fmla="*/ 2108 w 4259"/>
                  <a:gd name="T87" fmla="*/ 2656 h 3035"/>
                  <a:gd name="T88" fmla="*/ 1380 w 4259"/>
                  <a:gd name="T89" fmla="*/ 2689 h 3035"/>
                  <a:gd name="T90" fmla="*/ 1026 w 4259"/>
                  <a:gd name="T91" fmla="*/ 2753 h 3035"/>
                  <a:gd name="T92" fmla="*/ 409 w 4259"/>
                  <a:gd name="T93" fmla="*/ 1022 h 3035"/>
                  <a:gd name="T94" fmla="*/ 665 w 4259"/>
                  <a:gd name="T95" fmla="*/ 963 h 3035"/>
                  <a:gd name="T96" fmla="*/ 1228 w 4259"/>
                  <a:gd name="T97" fmla="*/ 913 h 3035"/>
                  <a:gd name="T98" fmla="*/ 1717 w 4259"/>
                  <a:gd name="T99" fmla="*/ 1000 h 3035"/>
                  <a:gd name="T100" fmla="*/ 1921 w 4259"/>
                  <a:gd name="T101" fmla="*/ 1076 h 3035"/>
                  <a:gd name="T102" fmla="*/ 2061 w 4259"/>
                  <a:gd name="T103" fmla="*/ 823 h 3035"/>
                  <a:gd name="T104" fmla="*/ 2182 w 4259"/>
                  <a:gd name="T105" fmla="*/ 659 h 3035"/>
                  <a:gd name="T106" fmla="*/ 2277 w 4259"/>
                  <a:gd name="T107" fmla="*/ 547 h 3035"/>
                  <a:gd name="T108" fmla="*/ 2384 w 4259"/>
                  <a:gd name="T109" fmla="*/ 448 h 3035"/>
                  <a:gd name="T110" fmla="*/ 2502 w 4259"/>
                  <a:gd name="T111" fmla="*/ 362 h 3035"/>
                  <a:gd name="T112" fmla="*/ 2631 w 4259"/>
                  <a:gd name="T113" fmla="*/ 296 h 3035"/>
                  <a:gd name="T114" fmla="*/ 2825 w 4259"/>
                  <a:gd name="T115" fmla="*/ 215 h 3035"/>
                  <a:gd name="T116" fmla="*/ 3051 w 4259"/>
                  <a:gd name="T117" fmla="*/ 151 h 3035"/>
                  <a:gd name="T118" fmla="*/ 3193 w 4259"/>
                  <a:gd name="T119" fmla="*/ 0 h 303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59"/>
                  <a:gd name="T181" fmla="*/ 0 h 3035"/>
                  <a:gd name="T182" fmla="*/ 4259 w 4259"/>
                  <a:gd name="T183" fmla="*/ 3035 h 303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59" h="3035">
                    <a:moveTo>
                      <a:pt x="3193" y="0"/>
                    </a:moveTo>
                    <a:lnTo>
                      <a:pt x="3079" y="23"/>
                    </a:lnTo>
                    <a:lnTo>
                      <a:pt x="2956" y="52"/>
                    </a:lnTo>
                    <a:lnTo>
                      <a:pt x="2882" y="71"/>
                    </a:lnTo>
                    <a:lnTo>
                      <a:pt x="2806" y="92"/>
                    </a:lnTo>
                    <a:lnTo>
                      <a:pt x="2726" y="121"/>
                    </a:lnTo>
                    <a:lnTo>
                      <a:pt x="2645" y="149"/>
                    </a:lnTo>
                    <a:lnTo>
                      <a:pt x="2602" y="166"/>
                    </a:lnTo>
                    <a:lnTo>
                      <a:pt x="2562" y="182"/>
                    </a:lnTo>
                    <a:lnTo>
                      <a:pt x="2524" y="201"/>
                    </a:lnTo>
                    <a:lnTo>
                      <a:pt x="2483" y="220"/>
                    </a:lnTo>
                    <a:lnTo>
                      <a:pt x="2445" y="239"/>
                    </a:lnTo>
                    <a:lnTo>
                      <a:pt x="2407" y="261"/>
                    </a:lnTo>
                    <a:lnTo>
                      <a:pt x="2372" y="282"/>
                    </a:lnTo>
                    <a:lnTo>
                      <a:pt x="2336" y="306"/>
                    </a:lnTo>
                    <a:lnTo>
                      <a:pt x="2305" y="329"/>
                    </a:lnTo>
                    <a:lnTo>
                      <a:pt x="2275" y="355"/>
                    </a:lnTo>
                    <a:lnTo>
                      <a:pt x="2246" y="381"/>
                    </a:lnTo>
                    <a:lnTo>
                      <a:pt x="2220" y="410"/>
                    </a:lnTo>
                    <a:lnTo>
                      <a:pt x="2199" y="436"/>
                    </a:lnTo>
                    <a:lnTo>
                      <a:pt x="2175" y="464"/>
                    </a:lnTo>
                    <a:lnTo>
                      <a:pt x="2151" y="491"/>
                    </a:lnTo>
                    <a:lnTo>
                      <a:pt x="2130" y="517"/>
                    </a:lnTo>
                    <a:lnTo>
                      <a:pt x="2108" y="543"/>
                    </a:lnTo>
                    <a:lnTo>
                      <a:pt x="2089" y="569"/>
                    </a:lnTo>
                    <a:lnTo>
                      <a:pt x="2070" y="595"/>
                    </a:lnTo>
                    <a:lnTo>
                      <a:pt x="2054" y="619"/>
                    </a:lnTo>
                    <a:lnTo>
                      <a:pt x="2018" y="664"/>
                    </a:lnTo>
                    <a:lnTo>
                      <a:pt x="1990" y="709"/>
                    </a:lnTo>
                    <a:lnTo>
                      <a:pt x="1937" y="787"/>
                    </a:lnTo>
                    <a:lnTo>
                      <a:pt x="1899" y="851"/>
                    </a:lnTo>
                    <a:lnTo>
                      <a:pt x="1871" y="901"/>
                    </a:lnTo>
                    <a:lnTo>
                      <a:pt x="1850" y="941"/>
                    </a:lnTo>
                    <a:lnTo>
                      <a:pt x="1831" y="934"/>
                    </a:lnTo>
                    <a:lnTo>
                      <a:pt x="1778" y="910"/>
                    </a:lnTo>
                    <a:lnTo>
                      <a:pt x="1738" y="896"/>
                    </a:lnTo>
                    <a:lnTo>
                      <a:pt x="1691" y="882"/>
                    </a:lnTo>
                    <a:lnTo>
                      <a:pt x="1638" y="865"/>
                    </a:lnTo>
                    <a:lnTo>
                      <a:pt x="1579" y="849"/>
                    </a:lnTo>
                    <a:lnTo>
                      <a:pt x="1513" y="834"/>
                    </a:lnTo>
                    <a:lnTo>
                      <a:pt x="1441" y="818"/>
                    </a:lnTo>
                    <a:lnTo>
                      <a:pt x="1363" y="806"/>
                    </a:lnTo>
                    <a:lnTo>
                      <a:pt x="1282" y="797"/>
                    </a:lnTo>
                    <a:lnTo>
                      <a:pt x="1109" y="787"/>
                    </a:lnTo>
                    <a:lnTo>
                      <a:pt x="921" y="799"/>
                    </a:lnTo>
                    <a:lnTo>
                      <a:pt x="736" y="823"/>
                    </a:lnTo>
                    <a:lnTo>
                      <a:pt x="646" y="839"/>
                    </a:lnTo>
                    <a:lnTo>
                      <a:pt x="563" y="858"/>
                    </a:lnTo>
                    <a:lnTo>
                      <a:pt x="482" y="877"/>
                    </a:lnTo>
                    <a:lnTo>
                      <a:pt x="404" y="896"/>
                    </a:lnTo>
                    <a:lnTo>
                      <a:pt x="335" y="915"/>
                    </a:lnTo>
                    <a:lnTo>
                      <a:pt x="271" y="934"/>
                    </a:lnTo>
                    <a:lnTo>
                      <a:pt x="209" y="953"/>
                    </a:lnTo>
                    <a:lnTo>
                      <a:pt x="157" y="970"/>
                    </a:lnTo>
                    <a:lnTo>
                      <a:pt x="74" y="998"/>
                    </a:lnTo>
                    <a:lnTo>
                      <a:pt x="22" y="1019"/>
                    </a:lnTo>
                    <a:lnTo>
                      <a:pt x="0" y="1027"/>
                    </a:lnTo>
                    <a:lnTo>
                      <a:pt x="959" y="2924"/>
                    </a:lnTo>
                    <a:lnTo>
                      <a:pt x="1031" y="2905"/>
                    </a:lnTo>
                    <a:lnTo>
                      <a:pt x="1114" y="2888"/>
                    </a:lnTo>
                    <a:lnTo>
                      <a:pt x="1221" y="2867"/>
                    </a:lnTo>
                    <a:lnTo>
                      <a:pt x="1351" y="2846"/>
                    </a:lnTo>
                    <a:lnTo>
                      <a:pt x="1498" y="2824"/>
                    </a:lnTo>
                    <a:lnTo>
                      <a:pt x="1657" y="2808"/>
                    </a:lnTo>
                    <a:lnTo>
                      <a:pt x="1826" y="2801"/>
                    </a:lnTo>
                    <a:lnTo>
                      <a:pt x="2004" y="2803"/>
                    </a:lnTo>
                    <a:lnTo>
                      <a:pt x="2180" y="2829"/>
                    </a:lnTo>
                    <a:lnTo>
                      <a:pt x="2267" y="2848"/>
                    </a:lnTo>
                    <a:lnTo>
                      <a:pt x="2353" y="2867"/>
                    </a:lnTo>
                    <a:lnTo>
                      <a:pt x="2436" y="2888"/>
                    </a:lnTo>
                    <a:lnTo>
                      <a:pt x="2512" y="2912"/>
                    </a:lnTo>
                    <a:lnTo>
                      <a:pt x="2583" y="2933"/>
                    </a:lnTo>
                    <a:lnTo>
                      <a:pt x="2650" y="2957"/>
                    </a:lnTo>
                    <a:lnTo>
                      <a:pt x="2709" y="2979"/>
                    </a:lnTo>
                    <a:lnTo>
                      <a:pt x="2759" y="2997"/>
                    </a:lnTo>
                    <a:lnTo>
                      <a:pt x="2828" y="3026"/>
                    </a:lnTo>
                    <a:lnTo>
                      <a:pt x="2854" y="3035"/>
                    </a:lnTo>
                    <a:lnTo>
                      <a:pt x="2866" y="3000"/>
                    </a:lnTo>
                    <a:lnTo>
                      <a:pt x="2880" y="2957"/>
                    </a:lnTo>
                    <a:lnTo>
                      <a:pt x="2901" y="2903"/>
                    </a:lnTo>
                    <a:lnTo>
                      <a:pt x="2927" y="2834"/>
                    </a:lnTo>
                    <a:lnTo>
                      <a:pt x="2958" y="2758"/>
                    </a:lnTo>
                    <a:lnTo>
                      <a:pt x="2975" y="2718"/>
                    </a:lnTo>
                    <a:lnTo>
                      <a:pt x="2994" y="2675"/>
                    </a:lnTo>
                    <a:lnTo>
                      <a:pt x="3013" y="2630"/>
                    </a:lnTo>
                    <a:lnTo>
                      <a:pt x="3034" y="2585"/>
                    </a:lnTo>
                    <a:lnTo>
                      <a:pt x="3056" y="2540"/>
                    </a:lnTo>
                    <a:lnTo>
                      <a:pt x="3079" y="2492"/>
                    </a:lnTo>
                    <a:lnTo>
                      <a:pt x="3103" y="2447"/>
                    </a:lnTo>
                    <a:lnTo>
                      <a:pt x="3132" y="2400"/>
                    </a:lnTo>
                    <a:lnTo>
                      <a:pt x="3158" y="2352"/>
                    </a:lnTo>
                    <a:lnTo>
                      <a:pt x="3184" y="2305"/>
                    </a:lnTo>
                    <a:lnTo>
                      <a:pt x="3215" y="2260"/>
                    </a:lnTo>
                    <a:lnTo>
                      <a:pt x="3243" y="2215"/>
                    </a:lnTo>
                    <a:lnTo>
                      <a:pt x="3274" y="2172"/>
                    </a:lnTo>
                    <a:lnTo>
                      <a:pt x="3291" y="2151"/>
                    </a:lnTo>
                    <a:lnTo>
                      <a:pt x="3307" y="2129"/>
                    </a:lnTo>
                    <a:lnTo>
                      <a:pt x="3324" y="2110"/>
                    </a:lnTo>
                    <a:lnTo>
                      <a:pt x="3340" y="2089"/>
                    </a:lnTo>
                    <a:lnTo>
                      <a:pt x="3357" y="2070"/>
                    </a:lnTo>
                    <a:lnTo>
                      <a:pt x="3374" y="2051"/>
                    </a:lnTo>
                    <a:lnTo>
                      <a:pt x="3390" y="2035"/>
                    </a:lnTo>
                    <a:lnTo>
                      <a:pt x="3407" y="2013"/>
                    </a:lnTo>
                    <a:lnTo>
                      <a:pt x="3426" y="1997"/>
                    </a:lnTo>
                    <a:lnTo>
                      <a:pt x="3445" y="1980"/>
                    </a:lnTo>
                    <a:lnTo>
                      <a:pt x="3462" y="1963"/>
                    </a:lnTo>
                    <a:lnTo>
                      <a:pt x="3481" y="1949"/>
                    </a:lnTo>
                    <a:lnTo>
                      <a:pt x="3499" y="1935"/>
                    </a:lnTo>
                    <a:lnTo>
                      <a:pt x="3518" y="1921"/>
                    </a:lnTo>
                    <a:lnTo>
                      <a:pt x="3554" y="1895"/>
                    </a:lnTo>
                    <a:lnTo>
                      <a:pt x="3592" y="1871"/>
                    </a:lnTo>
                    <a:lnTo>
                      <a:pt x="3630" y="1847"/>
                    </a:lnTo>
                    <a:lnTo>
                      <a:pt x="3666" y="1823"/>
                    </a:lnTo>
                    <a:lnTo>
                      <a:pt x="3701" y="1802"/>
                    </a:lnTo>
                    <a:lnTo>
                      <a:pt x="3735" y="1781"/>
                    </a:lnTo>
                    <a:lnTo>
                      <a:pt x="3770" y="1762"/>
                    </a:lnTo>
                    <a:lnTo>
                      <a:pt x="3803" y="1743"/>
                    </a:lnTo>
                    <a:lnTo>
                      <a:pt x="3837" y="1726"/>
                    </a:lnTo>
                    <a:lnTo>
                      <a:pt x="3867" y="1710"/>
                    </a:lnTo>
                    <a:lnTo>
                      <a:pt x="3901" y="1693"/>
                    </a:lnTo>
                    <a:lnTo>
                      <a:pt x="3929" y="1679"/>
                    </a:lnTo>
                    <a:lnTo>
                      <a:pt x="3989" y="1650"/>
                    </a:lnTo>
                    <a:lnTo>
                      <a:pt x="4041" y="1629"/>
                    </a:lnTo>
                    <a:lnTo>
                      <a:pt x="4088" y="1608"/>
                    </a:lnTo>
                    <a:lnTo>
                      <a:pt x="4131" y="1591"/>
                    </a:lnTo>
                    <a:lnTo>
                      <a:pt x="4200" y="1567"/>
                    </a:lnTo>
                    <a:lnTo>
                      <a:pt x="4259" y="1548"/>
                    </a:lnTo>
                    <a:lnTo>
                      <a:pt x="4202" y="1444"/>
                    </a:lnTo>
                    <a:lnTo>
                      <a:pt x="4174" y="1453"/>
                    </a:lnTo>
                    <a:lnTo>
                      <a:pt x="4095" y="1477"/>
                    </a:lnTo>
                    <a:lnTo>
                      <a:pt x="4041" y="1496"/>
                    </a:lnTo>
                    <a:lnTo>
                      <a:pt x="3981" y="1518"/>
                    </a:lnTo>
                    <a:lnTo>
                      <a:pt x="3913" y="1544"/>
                    </a:lnTo>
                    <a:lnTo>
                      <a:pt x="3841" y="1572"/>
                    </a:lnTo>
                    <a:lnTo>
                      <a:pt x="3803" y="1591"/>
                    </a:lnTo>
                    <a:lnTo>
                      <a:pt x="3765" y="1605"/>
                    </a:lnTo>
                    <a:lnTo>
                      <a:pt x="3727" y="1624"/>
                    </a:lnTo>
                    <a:lnTo>
                      <a:pt x="3689" y="1643"/>
                    </a:lnTo>
                    <a:lnTo>
                      <a:pt x="3651" y="1662"/>
                    </a:lnTo>
                    <a:lnTo>
                      <a:pt x="3613" y="1684"/>
                    </a:lnTo>
                    <a:lnTo>
                      <a:pt x="3575" y="1705"/>
                    </a:lnTo>
                    <a:lnTo>
                      <a:pt x="3537" y="1726"/>
                    </a:lnTo>
                    <a:lnTo>
                      <a:pt x="3502" y="1750"/>
                    </a:lnTo>
                    <a:lnTo>
                      <a:pt x="3466" y="1774"/>
                    </a:lnTo>
                    <a:lnTo>
                      <a:pt x="3433" y="1797"/>
                    </a:lnTo>
                    <a:lnTo>
                      <a:pt x="3402" y="1823"/>
                    </a:lnTo>
                    <a:lnTo>
                      <a:pt x="3369" y="1847"/>
                    </a:lnTo>
                    <a:lnTo>
                      <a:pt x="3340" y="1876"/>
                    </a:lnTo>
                    <a:lnTo>
                      <a:pt x="3312" y="1902"/>
                    </a:lnTo>
                    <a:lnTo>
                      <a:pt x="3288" y="1928"/>
                    </a:lnTo>
                    <a:lnTo>
                      <a:pt x="3264" y="1959"/>
                    </a:lnTo>
                    <a:lnTo>
                      <a:pt x="3253" y="1973"/>
                    </a:lnTo>
                    <a:lnTo>
                      <a:pt x="3241" y="1990"/>
                    </a:lnTo>
                    <a:lnTo>
                      <a:pt x="3193" y="2054"/>
                    </a:lnTo>
                    <a:lnTo>
                      <a:pt x="3146" y="2120"/>
                    </a:lnTo>
                    <a:lnTo>
                      <a:pt x="3098" y="2191"/>
                    </a:lnTo>
                    <a:lnTo>
                      <a:pt x="3051" y="2265"/>
                    </a:lnTo>
                    <a:lnTo>
                      <a:pt x="3008" y="2336"/>
                    </a:lnTo>
                    <a:lnTo>
                      <a:pt x="2965" y="2409"/>
                    </a:lnTo>
                    <a:lnTo>
                      <a:pt x="2925" y="2476"/>
                    </a:lnTo>
                    <a:lnTo>
                      <a:pt x="2887" y="2542"/>
                    </a:lnTo>
                    <a:lnTo>
                      <a:pt x="2854" y="2604"/>
                    </a:lnTo>
                    <a:lnTo>
                      <a:pt x="2825" y="2658"/>
                    </a:lnTo>
                    <a:lnTo>
                      <a:pt x="2799" y="2706"/>
                    </a:lnTo>
                    <a:lnTo>
                      <a:pt x="2764" y="2775"/>
                    </a:lnTo>
                    <a:lnTo>
                      <a:pt x="2752" y="2801"/>
                    </a:lnTo>
                    <a:lnTo>
                      <a:pt x="2726" y="2791"/>
                    </a:lnTo>
                    <a:lnTo>
                      <a:pt x="2657" y="2770"/>
                    </a:lnTo>
                    <a:lnTo>
                      <a:pt x="2607" y="2758"/>
                    </a:lnTo>
                    <a:lnTo>
                      <a:pt x="2550" y="2744"/>
                    </a:lnTo>
                    <a:lnTo>
                      <a:pt x="2488" y="2727"/>
                    </a:lnTo>
                    <a:lnTo>
                      <a:pt x="2417" y="2711"/>
                    </a:lnTo>
                    <a:lnTo>
                      <a:pt x="2346" y="2694"/>
                    </a:lnTo>
                    <a:lnTo>
                      <a:pt x="2267" y="2680"/>
                    </a:lnTo>
                    <a:lnTo>
                      <a:pt x="2189" y="2668"/>
                    </a:lnTo>
                    <a:lnTo>
                      <a:pt x="2108" y="2656"/>
                    </a:lnTo>
                    <a:lnTo>
                      <a:pt x="1947" y="2642"/>
                    </a:lnTo>
                    <a:lnTo>
                      <a:pt x="1795" y="2642"/>
                    </a:lnTo>
                    <a:lnTo>
                      <a:pt x="1510" y="2670"/>
                    </a:lnTo>
                    <a:lnTo>
                      <a:pt x="1380" y="2689"/>
                    </a:lnTo>
                    <a:lnTo>
                      <a:pt x="1266" y="2706"/>
                    </a:lnTo>
                    <a:lnTo>
                      <a:pt x="1166" y="2725"/>
                    </a:lnTo>
                    <a:lnTo>
                      <a:pt x="1092" y="2739"/>
                    </a:lnTo>
                    <a:lnTo>
                      <a:pt x="1026" y="2753"/>
                    </a:lnTo>
                    <a:lnTo>
                      <a:pt x="200" y="1084"/>
                    </a:lnTo>
                    <a:lnTo>
                      <a:pt x="273" y="1060"/>
                    </a:lnTo>
                    <a:lnTo>
                      <a:pt x="356" y="1036"/>
                    </a:lnTo>
                    <a:lnTo>
                      <a:pt x="409" y="1022"/>
                    </a:lnTo>
                    <a:lnTo>
                      <a:pt x="466" y="1008"/>
                    </a:lnTo>
                    <a:lnTo>
                      <a:pt x="527" y="993"/>
                    </a:lnTo>
                    <a:lnTo>
                      <a:pt x="594" y="977"/>
                    </a:lnTo>
                    <a:lnTo>
                      <a:pt x="665" y="963"/>
                    </a:lnTo>
                    <a:lnTo>
                      <a:pt x="741" y="951"/>
                    </a:lnTo>
                    <a:lnTo>
                      <a:pt x="900" y="927"/>
                    </a:lnTo>
                    <a:lnTo>
                      <a:pt x="1064" y="913"/>
                    </a:lnTo>
                    <a:lnTo>
                      <a:pt x="1228" y="913"/>
                    </a:lnTo>
                    <a:lnTo>
                      <a:pt x="1387" y="927"/>
                    </a:lnTo>
                    <a:lnTo>
                      <a:pt x="1532" y="953"/>
                    </a:lnTo>
                    <a:lnTo>
                      <a:pt x="1660" y="984"/>
                    </a:lnTo>
                    <a:lnTo>
                      <a:pt x="1717" y="1000"/>
                    </a:lnTo>
                    <a:lnTo>
                      <a:pt x="1769" y="1017"/>
                    </a:lnTo>
                    <a:lnTo>
                      <a:pt x="1850" y="1046"/>
                    </a:lnTo>
                    <a:lnTo>
                      <a:pt x="1902" y="1067"/>
                    </a:lnTo>
                    <a:lnTo>
                      <a:pt x="1921" y="1076"/>
                    </a:lnTo>
                    <a:lnTo>
                      <a:pt x="1959" y="1000"/>
                    </a:lnTo>
                    <a:lnTo>
                      <a:pt x="2004" y="922"/>
                    </a:lnTo>
                    <a:lnTo>
                      <a:pt x="2030" y="875"/>
                    </a:lnTo>
                    <a:lnTo>
                      <a:pt x="2061" y="823"/>
                    </a:lnTo>
                    <a:lnTo>
                      <a:pt x="2099" y="770"/>
                    </a:lnTo>
                    <a:lnTo>
                      <a:pt x="2137" y="714"/>
                    </a:lnTo>
                    <a:lnTo>
                      <a:pt x="2158" y="687"/>
                    </a:lnTo>
                    <a:lnTo>
                      <a:pt x="2182" y="659"/>
                    </a:lnTo>
                    <a:lnTo>
                      <a:pt x="2203" y="630"/>
                    </a:lnTo>
                    <a:lnTo>
                      <a:pt x="2227" y="604"/>
                    </a:lnTo>
                    <a:lnTo>
                      <a:pt x="2251" y="576"/>
                    </a:lnTo>
                    <a:lnTo>
                      <a:pt x="2277" y="547"/>
                    </a:lnTo>
                    <a:lnTo>
                      <a:pt x="2303" y="524"/>
                    </a:lnTo>
                    <a:lnTo>
                      <a:pt x="2329" y="495"/>
                    </a:lnTo>
                    <a:lnTo>
                      <a:pt x="2355" y="472"/>
                    </a:lnTo>
                    <a:lnTo>
                      <a:pt x="2384" y="448"/>
                    </a:lnTo>
                    <a:lnTo>
                      <a:pt x="2412" y="424"/>
                    </a:lnTo>
                    <a:lnTo>
                      <a:pt x="2443" y="403"/>
                    </a:lnTo>
                    <a:lnTo>
                      <a:pt x="2474" y="384"/>
                    </a:lnTo>
                    <a:lnTo>
                      <a:pt x="2502" y="362"/>
                    </a:lnTo>
                    <a:lnTo>
                      <a:pt x="2536" y="346"/>
                    </a:lnTo>
                    <a:lnTo>
                      <a:pt x="2567" y="327"/>
                    </a:lnTo>
                    <a:lnTo>
                      <a:pt x="2600" y="310"/>
                    </a:lnTo>
                    <a:lnTo>
                      <a:pt x="2631" y="296"/>
                    </a:lnTo>
                    <a:lnTo>
                      <a:pt x="2664" y="279"/>
                    </a:lnTo>
                    <a:lnTo>
                      <a:pt x="2697" y="265"/>
                    </a:lnTo>
                    <a:lnTo>
                      <a:pt x="2761" y="239"/>
                    </a:lnTo>
                    <a:lnTo>
                      <a:pt x="2825" y="215"/>
                    </a:lnTo>
                    <a:lnTo>
                      <a:pt x="2887" y="196"/>
                    </a:lnTo>
                    <a:lnTo>
                      <a:pt x="2946" y="177"/>
                    </a:lnTo>
                    <a:lnTo>
                      <a:pt x="3001" y="163"/>
                    </a:lnTo>
                    <a:lnTo>
                      <a:pt x="3051" y="151"/>
                    </a:lnTo>
                    <a:lnTo>
                      <a:pt x="3134" y="132"/>
                    </a:lnTo>
                    <a:lnTo>
                      <a:pt x="3210" y="121"/>
                    </a:lnTo>
                    <a:lnTo>
                      <a:pt x="3193" y="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88" name="Freeform 39"/>
              <p:cNvSpPr>
                <a:spLocks/>
              </p:cNvSpPr>
              <p:nvPr/>
            </p:nvSpPr>
            <p:spPr bwMode="auto">
              <a:xfrm>
                <a:off x="12222" y="8585"/>
                <a:ext cx="1156" cy="1558"/>
              </a:xfrm>
              <a:custGeom>
                <a:avLst/>
                <a:gdLst>
                  <a:gd name="T0" fmla="*/ 0 w 1156"/>
                  <a:gd name="T1" fmla="*/ 87 h 1558"/>
                  <a:gd name="T2" fmla="*/ 980 w 1156"/>
                  <a:gd name="T3" fmla="*/ 1510 h 1558"/>
                  <a:gd name="T4" fmla="*/ 1156 w 1156"/>
                  <a:gd name="T5" fmla="*/ 1558 h 1558"/>
                  <a:gd name="T6" fmla="*/ 71 w 1156"/>
                  <a:gd name="T7" fmla="*/ 0 h 1558"/>
                  <a:gd name="T8" fmla="*/ 0 w 1156"/>
                  <a:gd name="T9" fmla="*/ 87 h 1558"/>
                  <a:gd name="T10" fmla="*/ 0 w 1156"/>
                  <a:gd name="T11" fmla="*/ 87 h 1558"/>
                  <a:gd name="T12" fmla="*/ 0 60000 65536"/>
                  <a:gd name="T13" fmla="*/ 0 60000 65536"/>
                  <a:gd name="T14" fmla="*/ 0 60000 65536"/>
                  <a:gd name="T15" fmla="*/ 0 60000 65536"/>
                  <a:gd name="T16" fmla="*/ 0 60000 65536"/>
                  <a:gd name="T17" fmla="*/ 0 60000 65536"/>
                  <a:gd name="T18" fmla="*/ 0 w 1156"/>
                  <a:gd name="T19" fmla="*/ 0 h 1558"/>
                  <a:gd name="T20" fmla="*/ 1156 w 1156"/>
                  <a:gd name="T21" fmla="*/ 1558 h 1558"/>
                </a:gdLst>
                <a:ahLst/>
                <a:cxnLst>
                  <a:cxn ang="T12">
                    <a:pos x="T0" y="T1"/>
                  </a:cxn>
                  <a:cxn ang="T13">
                    <a:pos x="T2" y="T3"/>
                  </a:cxn>
                  <a:cxn ang="T14">
                    <a:pos x="T4" y="T5"/>
                  </a:cxn>
                  <a:cxn ang="T15">
                    <a:pos x="T6" y="T7"/>
                  </a:cxn>
                  <a:cxn ang="T16">
                    <a:pos x="T8" y="T9"/>
                  </a:cxn>
                  <a:cxn ang="T17">
                    <a:pos x="T10" y="T11"/>
                  </a:cxn>
                </a:cxnLst>
                <a:rect l="T18" t="T19" r="T20" b="T21"/>
                <a:pathLst>
                  <a:path w="1156" h="1558">
                    <a:moveTo>
                      <a:pt x="0" y="87"/>
                    </a:moveTo>
                    <a:lnTo>
                      <a:pt x="980" y="1510"/>
                    </a:lnTo>
                    <a:lnTo>
                      <a:pt x="1156" y="1558"/>
                    </a:lnTo>
                    <a:lnTo>
                      <a:pt x="71" y="0"/>
                    </a:lnTo>
                    <a:lnTo>
                      <a:pt x="0" y="87"/>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89" name="Freeform 40"/>
              <p:cNvSpPr>
                <a:spLocks/>
              </p:cNvSpPr>
              <p:nvPr/>
            </p:nvSpPr>
            <p:spPr bwMode="auto">
              <a:xfrm>
                <a:off x="8951" y="9792"/>
                <a:ext cx="4437" cy="2096"/>
              </a:xfrm>
              <a:custGeom>
                <a:avLst/>
                <a:gdLst>
                  <a:gd name="T0" fmla="*/ 0 w 4437"/>
                  <a:gd name="T1" fmla="*/ 95 h 2096"/>
                  <a:gd name="T2" fmla="*/ 992 w 4437"/>
                  <a:gd name="T3" fmla="*/ 2087 h 2096"/>
                  <a:gd name="T4" fmla="*/ 1111 w 4437"/>
                  <a:gd name="T5" fmla="*/ 2051 h 2096"/>
                  <a:gd name="T6" fmla="*/ 1232 w 4437"/>
                  <a:gd name="T7" fmla="*/ 2016 h 2096"/>
                  <a:gd name="T8" fmla="*/ 1379 w 4437"/>
                  <a:gd name="T9" fmla="*/ 1975 h 2096"/>
                  <a:gd name="T10" fmla="*/ 1543 w 4437"/>
                  <a:gd name="T11" fmla="*/ 1938 h 2096"/>
                  <a:gd name="T12" fmla="*/ 1714 w 4437"/>
                  <a:gd name="T13" fmla="*/ 1904 h 2096"/>
                  <a:gd name="T14" fmla="*/ 1968 w 4437"/>
                  <a:gd name="T15" fmla="*/ 1869 h 2096"/>
                  <a:gd name="T16" fmla="*/ 2324 w 4437"/>
                  <a:gd name="T17" fmla="*/ 1869 h 2096"/>
                  <a:gd name="T18" fmla="*/ 2685 w 4437"/>
                  <a:gd name="T19" fmla="*/ 1909 h 2096"/>
                  <a:gd name="T20" fmla="*/ 2962 w 4437"/>
                  <a:gd name="T21" fmla="*/ 1957 h 2096"/>
                  <a:gd name="T22" fmla="*/ 3091 w 4437"/>
                  <a:gd name="T23" fmla="*/ 1945 h 2096"/>
                  <a:gd name="T24" fmla="*/ 3140 w 4437"/>
                  <a:gd name="T25" fmla="*/ 1852 h 2096"/>
                  <a:gd name="T26" fmla="*/ 3214 w 4437"/>
                  <a:gd name="T27" fmla="*/ 1717 h 2096"/>
                  <a:gd name="T28" fmla="*/ 3309 w 4437"/>
                  <a:gd name="T29" fmla="*/ 1553 h 2096"/>
                  <a:gd name="T30" fmla="*/ 3364 w 4437"/>
                  <a:gd name="T31" fmla="*/ 1468 h 2096"/>
                  <a:gd name="T32" fmla="*/ 3423 w 4437"/>
                  <a:gd name="T33" fmla="*/ 1380 h 2096"/>
                  <a:gd name="T34" fmla="*/ 3482 w 4437"/>
                  <a:gd name="T35" fmla="*/ 1295 h 2096"/>
                  <a:gd name="T36" fmla="*/ 3527 w 4437"/>
                  <a:gd name="T37" fmla="*/ 1233 h 2096"/>
                  <a:gd name="T38" fmla="*/ 3561 w 4437"/>
                  <a:gd name="T39" fmla="*/ 1193 h 2096"/>
                  <a:gd name="T40" fmla="*/ 3592 w 4437"/>
                  <a:gd name="T41" fmla="*/ 1155 h 2096"/>
                  <a:gd name="T42" fmla="*/ 3622 w 4437"/>
                  <a:gd name="T43" fmla="*/ 1117 h 2096"/>
                  <a:gd name="T44" fmla="*/ 3656 w 4437"/>
                  <a:gd name="T45" fmla="*/ 1081 h 2096"/>
                  <a:gd name="T46" fmla="*/ 3689 w 4437"/>
                  <a:gd name="T47" fmla="*/ 1048 h 2096"/>
                  <a:gd name="T48" fmla="*/ 3736 w 4437"/>
                  <a:gd name="T49" fmla="*/ 1003 h 2096"/>
                  <a:gd name="T50" fmla="*/ 3800 w 4437"/>
                  <a:gd name="T51" fmla="*/ 951 h 2096"/>
                  <a:gd name="T52" fmla="*/ 3865 w 4437"/>
                  <a:gd name="T53" fmla="*/ 908 h 2096"/>
                  <a:gd name="T54" fmla="*/ 3926 w 4437"/>
                  <a:gd name="T55" fmla="*/ 870 h 2096"/>
                  <a:gd name="T56" fmla="*/ 3986 w 4437"/>
                  <a:gd name="T57" fmla="*/ 837 h 2096"/>
                  <a:gd name="T58" fmla="*/ 4043 w 4437"/>
                  <a:gd name="T59" fmla="*/ 804 h 2096"/>
                  <a:gd name="T60" fmla="*/ 4152 w 4437"/>
                  <a:gd name="T61" fmla="*/ 754 h 2096"/>
                  <a:gd name="T62" fmla="*/ 4247 w 4437"/>
                  <a:gd name="T63" fmla="*/ 714 h 2096"/>
                  <a:gd name="T64" fmla="*/ 4325 w 4437"/>
                  <a:gd name="T65" fmla="*/ 685 h 2096"/>
                  <a:gd name="T66" fmla="*/ 4437 w 4437"/>
                  <a:gd name="T67" fmla="*/ 654 h 2096"/>
                  <a:gd name="T68" fmla="*/ 4050 w 4437"/>
                  <a:gd name="T69" fmla="*/ 455 h 2096"/>
                  <a:gd name="T70" fmla="*/ 4147 w 4437"/>
                  <a:gd name="T71" fmla="*/ 631 h 2096"/>
                  <a:gd name="T72" fmla="*/ 4021 w 4437"/>
                  <a:gd name="T73" fmla="*/ 678 h 2096"/>
                  <a:gd name="T74" fmla="*/ 3919 w 4437"/>
                  <a:gd name="T75" fmla="*/ 721 h 2096"/>
                  <a:gd name="T76" fmla="*/ 3812 w 4437"/>
                  <a:gd name="T77" fmla="*/ 778 h 2096"/>
                  <a:gd name="T78" fmla="*/ 3760 w 4437"/>
                  <a:gd name="T79" fmla="*/ 806 h 2096"/>
                  <a:gd name="T80" fmla="*/ 3708 w 4437"/>
                  <a:gd name="T81" fmla="*/ 839 h 2096"/>
                  <a:gd name="T82" fmla="*/ 3660 w 4437"/>
                  <a:gd name="T83" fmla="*/ 873 h 2096"/>
                  <a:gd name="T84" fmla="*/ 3613 w 4437"/>
                  <a:gd name="T85" fmla="*/ 911 h 2096"/>
                  <a:gd name="T86" fmla="*/ 3575 w 4437"/>
                  <a:gd name="T87" fmla="*/ 949 h 2096"/>
                  <a:gd name="T88" fmla="*/ 3535 w 4437"/>
                  <a:gd name="T89" fmla="*/ 991 h 2096"/>
                  <a:gd name="T90" fmla="*/ 3492 w 4437"/>
                  <a:gd name="T91" fmla="*/ 1043 h 2096"/>
                  <a:gd name="T92" fmla="*/ 3459 w 4437"/>
                  <a:gd name="T93" fmla="*/ 1086 h 2096"/>
                  <a:gd name="T94" fmla="*/ 3399 w 4437"/>
                  <a:gd name="T95" fmla="*/ 1164 h 2096"/>
                  <a:gd name="T96" fmla="*/ 3307 w 4437"/>
                  <a:gd name="T97" fmla="*/ 1302 h 2096"/>
                  <a:gd name="T98" fmla="*/ 3214 w 4437"/>
                  <a:gd name="T99" fmla="*/ 1439 h 2096"/>
                  <a:gd name="T100" fmla="*/ 3131 w 4437"/>
                  <a:gd name="T101" fmla="*/ 1568 h 2096"/>
                  <a:gd name="T102" fmla="*/ 3065 w 4437"/>
                  <a:gd name="T103" fmla="*/ 1674 h 2096"/>
                  <a:gd name="T104" fmla="*/ 3003 w 4437"/>
                  <a:gd name="T105" fmla="*/ 1774 h 2096"/>
                  <a:gd name="T106" fmla="*/ 2905 w 4437"/>
                  <a:gd name="T107" fmla="*/ 1748 h 2096"/>
                  <a:gd name="T108" fmla="*/ 2640 w 4437"/>
                  <a:gd name="T109" fmla="*/ 1700 h 2096"/>
                  <a:gd name="T110" fmla="*/ 2250 w 4437"/>
                  <a:gd name="T111" fmla="*/ 1674 h 2096"/>
                  <a:gd name="T112" fmla="*/ 1778 w 4437"/>
                  <a:gd name="T113" fmla="*/ 1717 h 2096"/>
                  <a:gd name="T114" fmla="*/ 1557 w 4437"/>
                  <a:gd name="T115" fmla="*/ 1762 h 2096"/>
                  <a:gd name="T116" fmla="*/ 1381 w 4437"/>
                  <a:gd name="T117" fmla="*/ 1800 h 2096"/>
                  <a:gd name="T118" fmla="*/ 1253 w 4437"/>
                  <a:gd name="T119" fmla="*/ 1831 h 2096"/>
                  <a:gd name="T120" fmla="*/ 1042 w 4437"/>
                  <a:gd name="T121" fmla="*/ 1907 h 2096"/>
                  <a:gd name="T122" fmla="*/ 368 w 4437"/>
                  <a:gd name="T123" fmla="*/ 114 h 2096"/>
                  <a:gd name="T124" fmla="*/ 320 w 4437"/>
                  <a:gd name="T125" fmla="*/ 0 h 20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37"/>
                  <a:gd name="T190" fmla="*/ 0 h 2096"/>
                  <a:gd name="T191" fmla="*/ 4437 w 4437"/>
                  <a:gd name="T192" fmla="*/ 2096 h 20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37" h="2096">
                    <a:moveTo>
                      <a:pt x="320" y="0"/>
                    </a:moveTo>
                    <a:lnTo>
                      <a:pt x="0" y="95"/>
                    </a:lnTo>
                    <a:lnTo>
                      <a:pt x="966" y="2096"/>
                    </a:lnTo>
                    <a:lnTo>
                      <a:pt x="992" y="2087"/>
                    </a:lnTo>
                    <a:lnTo>
                      <a:pt x="1061" y="2066"/>
                    </a:lnTo>
                    <a:lnTo>
                      <a:pt x="1111" y="2051"/>
                    </a:lnTo>
                    <a:lnTo>
                      <a:pt x="1168" y="2035"/>
                    </a:lnTo>
                    <a:lnTo>
                      <a:pt x="1232" y="2016"/>
                    </a:lnTo>
                    <a:lnTo>
                      <a:pt x="1303" y="1997"/>
                    </a:lnTo>
                    <a:lnTo>
                      <a:pt x="1379" y="1975"/>
                    </a:lnTo>
                    <a:lnTo>
                      <a:pt x="1460" y="1957"/>
                    </a:lnTo>
                    <a:lnTo>
                      <a:pt x="1543" y="1938"/>
                    </a:lnTo>
                    <a:lnTo>
                      <a:pt x="1628" y="1921"/>
                    </a:lnTo>
                    <a:lnTo>
                      <a:pt x="1714" y="1904"/>
                    </a:lnTo>
                    <a:lnTo>
                      <a:pt x="1799" y="1888"/>
                    </a:lnTo>
                    <a:lnTo>
                      <a:pt x="1968" y="1869"/>
                    </a:lnTo>
                    <a:lnTo>
                      <a:pt x="2141" y="1862"/>
                    </a:lnTo>
                    <a:lnTo>
                      <a:pt x="2324" y="1869"/>
                    </a:lnTo>
                    <a:lnTo>
                      <a:pt x="2509" y="1888"/>
                    </a:lnTo>
                    <a:lnTo>
                      <a:pt x="2685" y="1909"/>
                    </a:lnTo>
                    <a:lnTo>
                      <a:pt x="2839" y="1935"/>
                    </a:lnTo>
                    <a:lnTo>
                      <a:pt x="2962" y="1957"/>
                    </a:lnTo>
                    <a:lnTo>
                      <a:pt x="3074" y="1980"/>
                    </a:lnTo>
                    <a:lnTo>
                      <a:pt x="3091" y="1945"/>
                    </a:lnTo>
                    <a:lnTo>
                      <a:pt x="3112" y="1904"/>
                    </a:lnTo>
                    <a:lnTo>
                      <a:pt x="3140" y="1852"/>
                    </a:lnTo>
                    <a:lnTo>
                      <a:pt x="3174" y="1788"/>
                    </a:lnTo>
                    <a:lnTo>
                      <a:pt x="3214" y="1717"/>
                    </a:lnTo>
                    <a:lnTo>
                      <a:pt x="3259" y="1639"/>
                    </a:lnTo>
                    <a:lnTo>
                      <a:pt x="3309" y="1553"/>
                    </a:lnTo>
                    <a:lnTo>
                      <a:pt x="3338" y="1513"/>
                    </a:lnTo>
                    <a:lnTo>
                      <a:pt x="3364" y="1468"/>
                    </a:lnTo>
                    <a:lnTo>
                      <a:pt x="3392" y="1425"/>
                    </a:lnTo>
                    <a:lnTo>
                      <a:pt x="3423" y="1380"/>
                    </a:lnTo>
                    <a:lnTo>
                      <a:pt x="3451" y="1337"/>
                    </a:lnTo>
                    <a:lnTo>
                      <a:pt x="3482" y="1295"/>
                    </a:lnTo>
                    <a:lnTo>
                      <a:pt x="3513" y="1254"/>
                    </a:lnTo>
                    <a:lnTo>
                      <a:pt x="3527" y="1233"/>
                    </a:lnTo>
                    <a:lnTo>
                      <a:pt x="3544" y="1212"/>
                    </a:lnTo>
                    <a:lnTo>
                      <a:pt x="3561" y="1193"/>
                    </a:lnTo>
                    <a:lnTo>
                      <a:pt x="3575" y="1174"/>
                    </a:lnTo>
                    <a:lnTo>
                      <a:pt x="3592" y="1155"/>
                    </a:lnTo>
                    <a:lnTo>
                      <a:pt x="3608" y="1136"/>
                    </a:lnTo>
                    <a:lnTo>
                      <a:pt x="3622" y="1117"/>
                    </a:lnTo>
                    <a:lnTo>
                      <a:pt x="3639" y="1098"/>
                    </a:lnTo>
                    <a:lnTo>
                      <a:pt x="3656" y="1081"/>
                    </a:lnTo>
                    <a:lnTo>
                      <a:pt x="3672" y="1065"/>
                    </a:lnTo>
                    <a:lnTo>
                      <a:pt x="3689" y="1048"/>
                    </a:lnTo>
                    <a:lnTo>
                      <a:pt x="3705" y="1032"/>
                    </a:lnTo>
                    <a:lnTo>
                      <a:pt x="3736" y="1003"/>
                    </a:lnTo>
                    <a:lnTo>
                      <a:pt x="3770" y="975"/>
                    </a:lnTo>
                    <a:lnTo>
                      <a:pt x="3800" y="951"/>
                    </a:lnTo>
                    <a:lnTo>
                      <a:pt x="3834" y="930"/>
                    </a:lnTo>
                    <a:lnTo>
                      <a:pt x="3865" y="908"/>
                    </a:lnTo>
                    <a:lnTo>
                      <a:pt x="3895" y="889"/>
                    </a:lnTo>
                    <a:lnTo>
                      <a:pt x="3926" y="870"/>
                    </a:lnTo>
                    <a:lnTo>
                      <a:pt x="3957" y="854"/>
                    </a:lnTo>
                    <a:lnTo>
                      <a:pt x="3986" y="837"/>
                    </a:lnTo>
                    <a:lnTo>
                      <a:pt x="4016" y="820"/>
                    </a:lnTo>
                    <a:lnTo>
                      <a:pt x="4043" y="804"/>
                    </a:lnTo>
                    <a:lnTo>
                      <a:pt x="4100" y="778"/>
                    </a:lnTo>
                    <a:lnTo>
                      <a:pt x="4152" y="754"/>
                    </a:lnTo>
                    <a:lnTo>
                      <a:pt x="4202" y="733"/>
                    </a:lnTo>
                    <a:lnTo>
                      <a:pt x="4247" y="714"/>
                    </a:lnTo>
                    <a:lnTo>
                      <a:pt x="4289" y="697"/>
                    </a:lnTo>
                    <a:lnTo>
                      <a:pt x="4325" y="685"/>
                    </a:lnTo>
                    <a:lnTo>
                      <a:pt x="4384" y="666"/>
                    </a:lnTo>
                    <a:lnTo>
                      <a:pt x="4437" y="654"/>
                    </a:lnTo>
                    <a:lnTo>
                      <a:pt x="4171" y="379"/>
                    </a:lnTo>
                    <a:lnTo>
                      <a:pt x="4050" y="455"/>
                    </a:lnTo>
                    <a:lnTo>
                      <a:pt x="4218" y="607"/>
                    </a:lnTo>
                    <a:lnTo>
                      <a:pt x="4147" y="631"/>
                    </a:lnTo>
                    <a:lnTo>
                      <a:pt x="4066" y="659"/>
                    </a:lnTo>
                    <a:lnTo>
                      <a:pt x="4021" y="678"/>
                    </a:lnTo>
                    <a:lnTo>
                      <a:pt x="3971" y="699"/>
                    </a:lnTo>
                    <a:lnTo>
                      <a:pt x="3919" y="721"/>
                    </a:lnTo>
                    <a:lnTo>
                      <a:pt x="3867" y="749"/>
                    </a:lnTo>
                    <a:lnTo>
                      <a:pt x="3812" y="778"/>
                    </a:lnTo>
                    <a:lnTo>
                      <a:pt x="3786" y="790"/>
                    </a:lnTo>
                    <a:lnTo>
                      <a:pt x="3760" y="806"/>
                    </a:lnTo>
                    <a:lnTo>
                      <a:pt x="3734" y="823"/>
                    </a:lnTo>
                    <a:lnTo>
                      <a:pt x="3708" y="839"/>
                    </a:lnTo>
                    <a:lnTo>
                      <a:pt x="3684" y="856"/>
                    </a:lnTo>
                    <a:lnTo>
                      <a:pt x="3660" y="873"/>
                    </a:lnTo>
                    <a:lnTo>
                      <a:pt x="3637" y="892"/>
                    </a:lnTo>
                    <a:lnTo>
                      <a:pt x="3613" y="911"/>
                    </a:lnTo>
                    <a:lnTo>
                      <a:pt x="3594" y="930"/>
                    </a:lnTo>
                    <a:lnTo>
                      <a:pt x="3575" y="949"/>
                    </a:lnTo>
                    <a:lnTo>
                      <a:pt x="3556" y="968"/>
                    </a:lnTo>
                    <a:lnTo>
                      <a:pt x="3535" y="991"/>
                    </a:lnTo>
                    <a:lnTo>
                      <a:pt x="3513" y="1017"/>
                    </a:lnTo>
                    <a:lnTo>
                      <a:pt x="3492" y="1043"/>
                    </a:lnTo>
                    <a:lnTo>
                      <a:pt x="3470" y="1072"/>
                    </a:lnTo>
                    <a:lnTo>
                      <a:pt x="3459" y="1086"/>
                    </a:lnTo>
                    <a:lnTo>
                      <a:pt x="3447" y="1103"/>
                    </a:lnTo>
                    <a:lnTo>
                      <a:pt x="3399" y="1164"/>
                    </a:lnTo>
                    <a:lnTo>
                      <a:pt x="3352" y="1233"/>
                    </a:lnTo>
                    <a:lnTo>
                      <a:pt x="3307" y="1302"/>
                    </a:lnTo>
                    <a:lnTo>
                      <a:pt x="3259" y="1371"/>
                    </a:lnTo>
                    <a:lnTo>
                      <a:pt x="3214" y="1439"/>
                    </a:lnTo>
                    <a:lnTo>
                      <a:pt x="3171" y="1506"/>
                    </a:lnTo>
                    <a:lnTo>
                      <a:pt x="3131" y="1568"/>
                    </a:lnTo>
                    <a:lnTo>
                      <a:pt x="3095" y="1624"/>
                    </a:lnTo>
                    <a:lnTo>
                      <a:pt x="3065" y="1674"/>
                    </a:lnTo>
                    <a:lnTo>
                      <a:pt x="3019" y="1745"/>
                    </a:lnTo>
                    <a:lnTo>
                      <a:pt x="3003" y="1774"/>
                    </a:lnTo>
                    <a:lnTo>
                      <a:pt x="2977" y="1767"/>
                    </a:lnTo>
                    <a:lnTo>
                      <a:pt x="2905" y="1748"/>
                    </a:lnTo>
                    <a:lnTo>
                      <a:pt x="2792" y="1724"/>
                    </a:lnTo>
                    <a:lnTo>
                      <a:pt x="2640" y="1700"/>
                    </a:lnTo>
                    <a:lnTo>
                      <a:pt x="2457" y="1681"/>
                    </a:lnTo>
                    <a:lnTo>
                      <a:pt x="2250" y="1674"/>
                    </a:lnTo>
                    <a:lnTo>
                      <a:pt x="2020" y="1684"/>
                    </a:lnTo>
                    <a:lnTo>
                      <a:pt x="1778" y="1717"/>
                    </a:lnTo>
                    <a:lnTo>
                      <a:pt x="1659" y="1741"/>
                    </a:lnTo>
                    <a:lnTo>
                      <a:pt x="1557" y="1762"/>
                    </a:lnTo>
                    <a:lnTo>
                      <a:pt x="1462" y="1781"/>
                    </a:lnTo>
                    <a:lnTo>
                      <a:pt x="1381" y="1800"/>
                    </a:lnTo>
                    <a:lnTo>
                      <a:pt x="1313" y="1817"/>
                    </a:lnTo>
                    <a:lnTo>
                      <a:pt x="1253" y="1831"/>
                    </a:lnTo>
                    <a:lnTo>
                      <a:pt x="1161" y="1859"/>
                    </a:lnTo>
                    <a:lnTo>
                      <a:pt x="1042" y="1907"/>
                    </a:lnTo>
                    <a:lnTo>
                      <a:pt x="190" y="161"/>
                    </a:lnTo>
                    <a:lnTo>
                      <a:pt x="368" y="114"/>
                    </a:lnTo>
                    <a:lnTo>
                      <a:pt x="320" y="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0" name="Freeform 41"/>
              <p:cNvSpPr>
                <a:spLocks/>
              </p:cNvSpPr>
              <p:nvPr/>
            </p:nvSpPr>
            <p:spPr bwMode="auto">
              <a:xfrm>
                <a:off x="10909" y="9543"/>
                <a:ext cx="1007" cy="1928"/>
              </a:xfrm>
              <a:custGeom>
                <a:avLst/>
                <a:gdLst>
                  <a:gd name="T0" fmla="*/ 126 w 1007"/>
                  <a:gd name="T1" fmla="*/ 0 h 1928"/>
                  <a:gd name="T2" fmla="*/ 1007 w 1007"/>
                  <a:gd name="T3" fmla="*/ 1878 h 1928"/>
                  <a:gd name="T4" fmla="*/ 895 w 1007"/>
                  <a:gd name="T5" fmla="*/ 1928 h 1928"/>
                  <a:gd name="T6" fmla="*/ 0 w 1007"/>
                  <a:gd name="T7" fmla="*/ 19 h 1928"/>
                  <a:gd name="T8" fmla="*/ 126 w 1007"/>
                  <a:gd name="T9" fmla="*/ 0 h 1928"/>
                  <a:gd name="T10" fmla="*/ 126 w 1007"/>
                  <a:gd name="T11" fmla="*/ 0 h 1928"/>
                  <a:gd name="T12" fmla="*/ 0 60000 65536"/>
                  <a:gd name="T13" fmla="*/ 0 60000 65536"/>
                  <a:gd name="T14" fmla="*/ 0 60000 65536"/>
                  <a:gd name="T15" fmla="*/ 0 60000 65536"/>
                  <a:gd name="T16" fmla="*/ 0 60000 65536"/>
                  <a:gd name="T17" fmla="*/ 0 60000 65536"/>
                  <a:gd name="T18" fmla="*/ 0 w 1007"/>
                  <a:gd name="T19" fmla="*/ 0 h 1928"/>
                  <a:gd name="T20" fmla="*/ 1007 w 1007"/>
                  <a:gd name="T21" fmla="*/ 1928 h 1928"/>
                </a:gdLst>
                <a:ahLst/>
                <a:cxnLst>
                  <a:cxn ang="T12">
                    <a:pos x="T0" y="T1"/>
                  </a:cxn>
                  <a:cxn ang="T13">
                    <a:pos x="T2" y="T3"/>
                  </a:cxn>
                  <a:cxn ang="T14">
                    <a:pos x="T4" y="T5"/>
                  </a:cxn>
                  <a:cxn ang="T15">
                    <a:pos x="T6" y="T7"/>
                  </a:cxn>
                  <a:cxn ang="T16">
                    <a:pos x="T8" y="T9"/>
                  </a:cxn>
                  <a:cxn ang="T17">
                    <a:pos x="T10" y="T11"/>
                  </a:cxn>
                </a:cxnLst>
                <a:rect l="T18" t="T19" r="T20" b="T21"/>
                <a:pathLst>
                  <a:path w="1007" h="1928">
                    <a:moveTo>
                      <a:pt x="126" y="0"/>
                    </a:moveTo>
                    <a:lnTo>
                      <a:pt x="1007" y="1878"/>
                    </a:lnTo>
                    <a:lnTo>
                      <a:pt x="895" y="1928"/>
                    </a:lnTo>
                    <a:lnTo>
                      <a:pt x="0" y="19"/>
                    </a:lnTo>
                    <a:lnTo>
                      <a:pt x="126" y="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1" name="Freeform 42"/>
              <p:cNvSpPr>
                <a:spLocks/>
              </p:cNvSpPr>
              <p:nvPr/>
            </p:nvSpPr>
            <p:spPr bwMode="auto">
              <a:xfrm>
                <a:off x="9122" y="8516"/>
                <a:ext cx="4256" cy="3076"/>
              </a:xfrm>
              <a:custGeom>
                <a:avLst/>
                <a:gdLst>
                  <a:gd name="T0" fmla="*/ 2879 w 4256"/>
                  <a:gd name="T1" fmla="*/ 69 h 3076"/>
                  <a:gd name="T2" fmla="*/ 2602 w 4256"/>
                  <a:gd name="T3" fmla="*/ 163 h 3076"/>
                  <a:gd name="T4" fmla="*/ 2442 w 4256"/>
                  <a:gd name="T5" fmla="*/ 239 h 3076"/>
                  <a:gd name="T6" fmla="*/ 2302 w 4256"/>
                  <a:gd name="T7" fmla="*/ 330 h 3076"/>
                  <a:gd name="T8" fmla="*/ 2196 w 4256"/>
                  <a:gd name="T9" fmla="*/ 436 h 3076"/>
                  <a:gd name="T10" fmla="*/ 2105 w 4256"/>
                  <a:gd name="T11" fmla="*/ 543 h 3076"/>
                  <a:gd name="T12" fmla="*/ 2015 w 4256"/>
                  <a:gd name="T13" fmla="*/ 664 h 3076"/>
                  <a:gd name="T14" fmla="*/ 1868 w 4256"/>
                  <a:gd name="T15" fmla="*/ 899 h 3076"/>
                  <a:gd name="T16" fmla="*/ 1735 w 4256"/>
                  <a:gd name="T17" fmla="*/ 896 h 3076"/>
                  <a:gd name="T18" fmla="*/ 1510 w 4256"/>
                  <a:gd name="T19" fmla="*/ 832 h 3076"/>
                  <a:gd name="T20" fmla="*/ 1106 w 4256"/>
                  <a:gd name="T21" fmla="*/ 787 h 3076"/>
                  <a:gd name="T22" fmla="*/ 560 w 4256"/>
                  <a:gd name="T23" fmla="*/ 856 h 3076"/>
                  <a:gd name="T24" fmla="*/ 268 w 4256"/>
                  <a:gd name="T25" fmla="*/ 932 h 3076"/>
                  <a:gd name="T26" fmla="*/ 19 w 4256"/>
                  <a:gd name="T27" fmla="*/ 1017 h 3076"/>
                  <a:gd name="T28" fmla="*/ 1111 w 4256"/>
                  <a:gd name="T29" fmla="*/ 2889 h 3076"/>
                  <a:gd name="T30" fmla="*/ 1657 w 4256"/>
                  <a:gd name="T31" fmla="*/ 2808 h 3076"/>
                  <a:gd name="T32" fmla="*/ 2255 w 4256"/>
                  <a:gd name="T33" fmla="*/ 2855 h 3076"/>
                  <a:gd name="T34" fmla="*/ 2556 w 4256"/>
                  <a:gd name="T35" fmla="*/ 2957 h 3076"/>
                  <a:gd name="T36" fmla="*/ 2758 w 4256"/>
                  <a:gd name="T37" fmla="*/ 3050 h 3076"/>
                  <a:gd name="T38" fmla="*/ 2841 w 4256"/>
                  <a:gd name="T39" fmla="*/ 2993 h 3076"/>
                  <a:gd name="T40" fmla="*/ 2946 w 4256"/>
                  <a:gd name="T41" fmla="*/ 2742 h 3076"/>
                  <a:gd name="T42" fmla="*/ 3036 w 4256"/>
                  <a:gd name="T43" fmla="*/ 2557 h 3076"/>
                  <a:gd name="T44" fmla="*/ 3143 w 4256"/>
                  <a:gd name="T45" fmla="*/ 2364 h 3076"/>
                  <a:gd name="T46" fmla="*/ 3266 w 4256"/>
                  <a:gd name="T47" fmla="*/ 2177 h 3076"/>
                  <a:gd name="T48" fmla="*/ 3335 w 4256"/>
                  <a:gd name="T49" fmla="*/ 2092 h 3076"/>
                  <a:gd name="T50" fmla="*/ 3404 w 4256"/>
                  <a:gd name="T51" fmla="*/ 2016 h 3076"/>
                  <a:gd name="T52" fmla="*/ 3477 w 4256"/>
                  <a:gd name="T53" fmla="*/ 1949 h 3076"/>
                  <a:gd name="T54" fmla="*/ 3589 w 4256"/>
                  <a:gd name="T55" fmla="*/ 1869 h 3076"/>
                  <a:gd name="T56" fmla="*/ 3734 w 4256"/>
                  <a:gd name="T57" fmla="*/ 1781 h 3076"/>
                  <a:gd name="T58" fmla="*/ 3864 w 4256"/>
                  <a:gd name="T59" fmla="*/ 1707 h 3076"/>
                  <a:gd name="T60" fmla="*/ 4038 w 4256"/>
                  <a:gd name="T61" fmla="*/ 1627 h 3076"/>
                  <a:gd name="T62" fmla="*/ 4256 w 4256"/>
                  <a:gd name="T63" fmla="*/ 1549 h 3076"/>
                  <a:gd name="T64" fmla="*/ 4045 w 4256"/>
                  <a:gd name="T65" fmla="*/ 1496 h 3076"/>
                  <a:gd name="T66" fmla="*/ 3848 w 4256"/>
                  <a:gd name="T67" fmla="*/ 1577 h 3076"/>
                  <a:gd name="T68" fmla="*/ 3696 w 4256"/>
                  <a:gd name="T69" fmla="*/ 1651 h 3076"/>
                  <a:gd name="T70" fmla="*/ 3544 w 4256"/>
                  <a:gd name="T71" fmla="*/ 1738 h 3076"/>
                  <a:gd name="T72" fmla="*/ 3399 w 4256"/>
                  <a:gd name="T73" fmla="*/ 1840 h 3076"/>
                  <a:gd name="T74" fmla="*/ 3290 w 4256"/>
                  <a:gd name="T75" fmla="*/ 1942 h 3076"/>
                  <a:gd name="T76" fmla="*/ 3233 w 4256"/>
                  <a:gd name="T77" fmla="*/ 2004 h 3076"/>
                  <a:gd name="T78" fmla="*/ 3169 w 4256"/>
                  <a:gd name="T79" fmla="*/ 2092 h 3076"/>
                  <a:gd name="T80" fmla="*/ 2977 w 4256"/>
                  <a:gd name="T81" fmla="*/ 2398 h 3076"/>
                  <a:gd name="T82" fmla="*/ 2834 w 4256"/>
                  <a:gd name="T83" fmla="*/ 2682 h 3076"/>
                  <a:gd name="T84" fmla="*/ 2742 w 4256"/>
                  <a:gd name="T85" fmla="*/ 2891 h 3076"/>
                  <a:gd name="T86" fmla="*/ 2597 w 4256"/>
                  <a:gd name="T87" fmla="*/ 2834 h 3076"/>
                  <a:gd name="T88" fmla="*/ 2329 w 4256"/>
                  <a:gd name="T89" fmla="*/ 2744 h 3076"/>
                  <a:gd name="T90" fmla="*/ 2001 w 4256"/>
                  <a:gd name="T91" fmla="*/ 2675 h 3076"/>
                  <a:gd name="T92" fmla="*/ 1234 w 4256"/>
                  <a:gd name="T93" fmla="*/ 2723 h 3076"/>
                  <a:gd name="T94" fmla="*/ 270 w 4256"/>
                  <a:gd name="T95" fmla="*/ 1060 h 3076"/>
                  <a:gd name="T96" fmla="*/ 524 w 4256"/>
                  <a:gd name="T97" fmla="*/ 991 h 3076"/>
                  <a:gd name="T98" fmla="*/ 897 w 4256"/>
                  <a:gd name="T99" fmla="*/ 927 h 3076"/>
                  <a:gd name="T100" fmla="*/ 1528 w 4256"/>
                  <a:gd name="T101" fmla="*/ 951 h 3076"/>
                  <a:gd name="T102" fmla="*/ 1847 w 4256"/>
                  <a:gd name="T103" fmla="*/ 1046 h 3076"/>
                  <a:gd name="T104" fmla="*/ 2001 w 4256"/>
                  <a:gd name="T105" fmla="*/ 922 h 3076"/>
                  <a:gd name="T106" fmla="*/ 2134 w 4256"/>
                  <a:gd name="T107" fmla="*/ 714 h 3076"/>
                  <a:gd name="T108" fmla="*/ 2224 w 4256"/>
                  <a:gd name="T109" fmla="*/ 602 h 3076"/>
                  <a:gd name="T110" fmla="*/ 2326 w 4256"/>
                  <a:gd name="T111" fmla="*/ 496 h 3076"/>
                  <a:gd name="T112" fmla="*/ 2440 w 4256"/>
                  <a:gd name="T113" fmla="*/ 403 h 3076"/>
                  <a:gd name="T114" fmla="*/ 2564 w 4256"/>
                  <a:gd name="T115" fmla="*/ 327 h 3076"/>
                  <a:gd name="T116" fmla="*/ 2694 w 4256"/>
                  <a:gd name="T117" fmla="*/ 265 h 3076"/>
                  <a:gd name="T118" fmla="*/ 2943 w 4256"/>
                  <a:gd name="T119" fmla="*/ 178 h 3076"/>
                  <a:gd name="T120" fmla="*/ 3207 w 4256"/>
                  <a:gd name="T121" fmla="*/ 118 h 30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56"/>
                  <a:gd name="T184" fmla="*/ 0 h 3076"/>
                  <a:gd name="T185" fmla="*/ 4256 w 4256"/>
                  <a:gd name="T186" fmla="*/ 3076 h 30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56" h="3076">
                    <a:moveTo>
                      <a:pt x="3190" y="0"/>
                    </a:moveTo>
                    <a:lnTo>
                      <a:pt x="3076" y="21"/>
                    </a:lnTo>
                    <a:lnTo>
                      <a:pt x="2953" y="50"/>
                    </a:lnTo>
                    <a:lnTo>
                      <a:pt x="2879" y="69"/>
                    </a:lnTo>
                    <a:lnTo>
                      <a:pt x="2801" y="92"/>
                    </a:lnTo>
                    <a:lnTo>
                      <a:pt x="2723" y="118"/>
                    </a:lnTo>
                    <a:lnTo>
                      <a:pt x="2642" y="147"/>
                    </a:lnTo>
                    <a:lnTo>
                      <a:pt x="2602" y="163"/>
                    </a:lnTo>
                    <a:lnTo>
                      <a:pt x="2559" y="182"/>
                    </a:lnTo>
                    <a:lnTo>
                      <a:pt x="2521" y="199"/>
                    </a:lnTo>
                    <a:lnTo>
                      <a:pt x="2480" y="218"/>
                    </a:lnTo>
                    <a:lnTo>
                      <a:pt x="2442" y="239"/>
                    </a:lnTo>
                    <a:lnTo>
                      <a:pt x="2404" y="261"/>
                    </a:lnTo>
                    <a:lnTo>
                      <a:pt x="2369" y="282"/>
                    </a:lnTo>
                    <a:lnTo>
                      <a:pt x="2336" y="306"/>
                    </a:lnTo>
                    <a:lnTo>
                      <a:pt x="2302" y="330"/>
                    </a:lnTo>
                    <a:lnTo>
                      <a:pt x="2272" y="356"/>
                    </a:lnTo>
                    <a:lnTo>
                      <a:pt x="2243" y="382"/>
                    </a:lnTo>
                    <a:lnTo>
                      <a:pt x="2219" y="408"/>
                    </a:lnTo>
                    <a:lnTo>
                      <a:pt x="2196" y="436"/>
                    </a:lnTo>
                    <a:lnTo>
                      <a:pt x="2172" y="465"/>
                    </a:lnTo>
                    <a:lnTo>
                      <a:pt x="2148" y="491"/>
                    </a:lnTo>
                    <a:lnTo>
                      <a:pt x="2127" y="517"/>
                    </a:lnTo>
                    <a:lnTo>
                      <a:pt x="2105" y="543"/>
                    </a:lnTo>
                    <a:lnTo>
                      <a:pt x="2086" y="569"/>
                    </a:lnTo>
                    <a:lnTo>
                      <a:pt x="2070" y="593"/>
                    </a:lnTo>
                    <a:lnTo>
                      <a:pt x="2051" y="616"/>
                    </a:lnTo>
                    <a:lnTo>
                      <a:pt x="2015" y="664"/>
                    </a:lnTo>
                    <a:lnTo>
                      <a:pt x="1987" y="709"/>
                    </a:lnTo>
                    <a:lnTo>
                      <a:pt x="1934" y="787"/>
                    </a:lnTo>
                    <a:lnTo>
                      <a:pt x="1896" y="851"/>
                    </a:lnTo>
                    <a:lnTo>
                      <a:pt x="1868" y="899"/>
                    </a:lnTo>
                    <a:lnTo>
                      <a:pt x="1847" y="941"/>
                    </a:lnTo>
                    <a:lnTo>
                      <a:pt x="1828" y="932"/>
                    </a:lnTo>
                    <a:lnTo>
                      <a:pt x="1775" y="911"/>
                    </a:lnTo>
                    <a:lnTo>
                      <a:pt x="1735" y="896"/>
                    </a:lnTo>
                    <a:lnTo>
                      <a:pt x="1690" y="880"/>
                    </a:lnTo>
                    <a:lnTo>
                      <a:pt x="1635" y="863"/>
                    </a:lnTo>
                    <a:lnTo>
                      <a:pt x="1576" y="847"/>
                    </a:lnTo>
                    <a:lnTo>
                      <a:pt x="1510" y="832"/>
                    </a:lnTo>
                    <a:lnTo>
                      <a:pt x="1438" y="818"/>
                    </a:lnTo>
                    <a:lnTo>
                      <a:pt x="1360" y="806"/>
                    </a:lnTo>
                    <a:lnTo>
                      <a:pt x="1279" y="797"/>
                    </a:lnTo>
                    <a:lnTo>
                      <a:pt x="1106" y="787"/>
                    </a:lnTo>
                    <a:lnTo>
                      <a:pt x="918" y="797"/>
                    </a:lnTo>
                    <a:lnTo>
                      <a:pt x="733" y="823"/>
                    </a:lnTo>
                    <a:lnTo>
                      <a:pt x="643" y="839"/>
                    </a:lnTo>
                    <a:lnTo>
                      <a:pt x="560" y="856"/>
                    </a:lnTo>
                    <a:lnTo>
                      <a:pt x="479" y="875"/>
                    </a:lnTo>
                    <a:lnTo>
                      <a:pt x="403" y="894"/>
                    </a:lnTo>
                    <a:lnTo>
                      <a:pt x="332" y="915"/>
                    </a:lnTo>
                    <a:lnTo>
                      <a:pt x="268" y="932"/>
                    </a:lnTo>
                    <a:lnTo>
                      <a:pt x="206" y="951"/>
                    </a:lnTo>
                    <a:lnTo>
                      <a:pt x="154" y="968"/>
                    </a:lnTo>
                    <a:lnTo>
                      <a:pt x="71" y="998"/>
                    </a:lnTo>
                    <a:lnTo>
                      <a:pt x="19" y="1017"/>
                    </a:lnTo>
                    <a:lnTo>
                      <a:pt x="0" y="1024"/>
                    </a:lnTo>
                    <a:lnTo>
                      <a:pt x="956" y="2922"/>
                    </a:lnTo>
                    <a:lnTo>
                      <a:pt x="1028" y="2905"/>
                    </a:lnTo>
                    <a:lnTo>
                      <a:pt x="1111" y="2889"/>
                    </a:lnTo>
                    <a:lnTo>
                      <a:pt x="1220" y="2867"/>
                    </a:lnTo>
                    <a:lnTo>
                      <a:pt x="1348" y="2844"/>
                    </a:lnTo>
                    <a:lnTo>
                      <a:pt x="1495" y="2825"/>
                    </a:lnTo>
                    <a:lnTo>
                      <a:pt x="1657" y="2808"/>
                    </a:lnTo>
                    <a:lnTo>
                      <a:pt x="1823" y="2796"/>
                    </a:lnTo>
                    <a:lnTo>
                      <a:pt x="1999" y="2806"/>
                    </a:lnTo>
                    <a:lnTo>
                      <a:pt x="2172" y="2836"/>
                    </a:lnTo>
                    <a:lnTo>
                      <a:pt x="2255" y="2855"/>
                    </a:lnTo>
                    <a:lnTo>
                      <a:pt x="2338" y="2879"/>
                    </a:lnTo>
                    <a:lnTo>
                      <a:pt x="2416" y="2905"/>
                    </a:lnTo>
                    <a:lnTo>
                      <a:pt x="2490" y="2931"/>
                    </a:lnTo>
                    <a:lnTo>
                      <a:pt x="2556" y="2957"/>
                    </a:lnTo>
                    <a:lnTo>
                      <a:pt x="2621" y="2983"/>
                    </a:lnTo>
                    <a:lnTo>
                      <a:pt x="2673" y="3007"/>
                    </a:lnTo>
                    <a:lnTo>
                      <a:pt x="2723" y="3031"/>
                    </a:lnTo>
                    <a:lnTo>
                      <a:pt x="2758" y="3050"/>
                    </a:lnTo>
                    <a:lnTo>
                      <a:pt x="2787" y="3064"/>
                    </a:lnTo>
                    <a:lnTo>
                      <a:pt x="2810" y="3076"/>
                    </a:lnTo>
                    <a:lnTo>
                      <a:pt x="2825" y="3038"/>
                    </a:lnTo>
                    <a:lnTo>
                      <a:pt x="2841" y="2993"/>
                    </a:lnTo>
                    <a:lnTo>
                      <a:pt x="2865" y="2936"/>
                    </a:lnTo>
                    <a:lnTo>
                      <a:pt x="2894" y="2865"/>
                    </a:lnTo>
                    <a:lnTo>
                      <a:pt x="2927" y="2787"/>
                    </a:lnTo>
                    <a:lnTo>
                      <a:pt x="2946" y="2742"/>
                    </a:lnTo>
                    <a:lnTo>
                      <a:pt x="2967" y="2697"/>
                    </a:lnTo>
                    <a:lnTo>
                      <a:pt x="2988" y="2651"/>
                    </a:lnTo>
                    <a:lnTo>
                      <a:pt x="3012" y="2606"/>
                    </a:lnTo>
                    <a:lnTo>
                      <a:pt x="3036" y="2557"/>
                    </a:lnTo>
                    <a:lnTo>
                      <a:pt x="3062" y="2509"/>
                    </a:lnTo>
                    <a:lnTo>
                      <a:pt x="3088" y="2459"/>
                    </a:lnTo>
                    <a:lnTo>
                      <a:pt x="3114" y="2412"/>
                    </a:lnTo>
                    <a:lnTo>
                      <a:pt x="3143" y="2364"/>
                    </a:lnTo>
                    <a:lnTo>
                      <a:pt x="3174" y="2315"/>
                    </a:lnTo>
                    <a:lnTo>
                      <a:pt x="3204" y="2267"/>
                    </a:lnTo>
                    <a:lnTo>
                      <a:pt x="3235" y="2222"/>
                    </a:lnTo>
                    <a:lnTo>
                      <a:pt x="3266" y="2177"/>
                    </a:lnTo>
                    <a:lnTo>
                      <a:pt x="3285" y="2156"/>
                    </a:lnTo>
                    <a:lnTo>
                      <a:pt x="3299" y="2134"/>
                    </a:lnTo>
                    <a:lnTo>
                      <a:pt x="3318" y="2113"/>
                    </a:lnTo>
                    <a:lnTo>
                      <a:pt x="3335" y="2092"/>
                    </a:lnTo>
                    <a:lnTo>
                      <a:pt x="3352" y="2073"/>
                    </a:lnTo>
                    <a:lnTo>
                      <a:pt x="3368" y="2051"/>
                    </a:lnTo>
                    <a:lnTo>
                      <a:pt x="3387" y="2032"/>
                    </a:lnTo>
                    <a:lnTo>
                      <a:pt x="3404" y="2016"/>
                    </a:lnTo>
                    <a:lnTo>
                      <a:pt x="3423" y="1997"/>
                    </a:lnTo>
                    <a:lnTo>
                      <a:pt x="3440" y="1980"/>
                    </a:lnTo>
                    <a:lnTo>
                      <a:pt x="3459" y="1964"/>
                    </a:lnTo>
                    <a:lnTo>
                      <a:pt x="3477" y="1949"/>
                    </a:lnTo>
                    <a:lnTo>
                      <a:pt x="3496" y="1935"/>
                    </a:lnTo>
                    <a:lnTo>
                      <a:pt x="3515" y="1921"/>
                    </a:lnTo>
                    <a:lnTo>
                      <a:pt x="3551" y="1895"/>
                    </a:lnTo>
                    <a:lnTo>
                      <a:pt x="3589" y="1869"/>
                    </a:lnTo>
                    <a:lnTo>
                      <a:pt x="3627" y="1845"/>
                    </a:lnTo>
                    <a:lnTo>
                      <a:pt x="3663" y="1821"/>
                    </a:lnTo>
                    <a:lnTo>
                      <a:pt x="3698" y="1802"/>
                    </a:lnTo>
                    <a:lnTo>
                      <a:pt x="3734" y="1781"/>
                    </a:lnTo>
                    <a:lnTo>
                      <a:pt x="3767" y="1762"/>
                    </a:lnTo>
                    <a:lnTo>
                      <a:pt x="3800" y="1741"/>
                    </a:lnTo>
                    <a:lnTo>
                      <a:pt x="3834" y="1724"/>
                    </a:lnTo>
                    <a:lnTo>
                      <a:pt x="3864" y="1707"/>
                    </a:lnTo>
                    <a:lnTo>
                      <a:pt x="3895" y="1691"/>
                    </a:lnTo>
                    <a:lnTo>
                      <a:pt x="3926" y="1679"/>
                    </a:lnTo>
                    <a:lnTo>
                      <a:pt x="3986" y="1651"/>
                    </a:lnTo>
                    <a:lnTo>
                      <a:pt x="4038" y="1627"/>
                    </a:lnTo>
                    <a:lnTo>
                      <a:pt x="4085" y="1608"/>
                    </a:lnTo>
                    <a:lnTo>
                      <a:pt x="4128" y="1589"/>
                    </a:lnTo>
                    <a:lnTo>
                      <a:pt x="4199" y="1565"/>
                    </a:lnTo>
                    <a:lnTo>
                      <a:pt x="4256" y="1549"/>
                    </a:lnTo>
                    <a:lnTo>
                      <a:pt x="4199" y="1442"/>
                    </a:lnTo>
                    <a:lnTo>
                      <a:pt x="4171" y="1451"/>
                    </a:lnTo>
                    <a:lnTo>
                      <a:pt x="4097" y="1477"/>
                    </a:lnTo>
                    <a:lnTo>
                      <a:pt x="4045" y="1496"/>
                    </a:lnTo>
                    <a:lnTo>
                      <a:pt x="3986" y="1520"/>
                    </a:lnTo>
                    <a:lnTo>
                      <a:pt x="3919" y="1546"/>
                    </a:lnTo>
                    <a:lnTo>
                      <a:pt x="3883" y="1560"/>
                    </a:lnTo>
                    <a:lnTo>
                      <a:pt x="3848" y="1577"/>
                    </a:lnTo>
                    <a:lnTo>
                      <a:pt x="3810" y="1594"/>
                    </a:lnTo>
                    <a:lnTo>
                      <a:pt x="3774" y="1613"/>
                    </a:lnTo>
                    <a:lnTo>
                      <a:pt x="3734" y="1632"/>
                    </a:lnTo>
                    <a:lnTo>
                      <a:pt x="3696" y="1651"/>
                    </a:lnTo>
                    <a:lnTo>
                      <a:pt x="3658" y="1670"/>
                    </a:lnTo>
                    <a:lnTo>
                      <a:pt x="3620" y="1693"/>
                    </a:lnTo>
                    <a:lnTo>
                      <a:pt x="3582" y="1715"/>
                    </a:lnTo>
                    <a:lnTo>
                      <a:pt x="3544" y="1738"/>
                    </a:lnTo>
                    <a:lnTo>
                      <a:pt x="3506" y="1762"/>
                    </a:lnTo>
                    <a:lnTo>
                      <a:pt x="3470" y="1788"/>
                    </a:lnTo>
                    <a:lnTo>
                      <a:pt x="3432" y="1814"/>
                    </a:lnTo>
                    <a:lnTo>
                      <a:pt x="3399" y="1840"/>
                    </a:lnTo>
                    <a:lnTo>
                      <a:pt x="3366" y="1869"/>
                    </a:lnTo>
                    <a:lnTo>
                      <a:pt x="3333" y="1897"/>
                    </a:lnTo>
                    <a:lnTo>
                      <a:pt x="3304" y="1926"/>
                    </a:lnTo>
                    <a:lnTo>
                      <a:pt x="3290" y="1942"/>
                    </a:lnTo>
                    <a:lnTo>
                      <a:pt x="3276" y="1957"/>
                    </a:lnTo>
                    <a:lnTo>
                      <a:pt x="3261" y="1973"/>
                    </a:lnTo>
                    <a:lnTo>
                      <a:pt x="3247" y="1990"/>
                    </a:lnTo>
                    <a:lnTo>
                      <a:pt x="3233" y="2004"/>
                    </a:lnTo>
                    <a:lnTo>
                      <a:pt x="3221" y="2023"/>
                    </a:lnTo>
                    <a:lnTo>
                      <a:pt x="3207" y="2040"/>
                    </a:lnTo>
                    <a:lnTo>
                      <a:pt x="3195" y="2056"/>
                    </a:lnTo>
                    <a:lnTo>
                      <a:pt x="3169" y="2092"/>
                    </a:lnTo>
                    <a:lnTo>
                      <a:pt x="3117" y="2165"/>
                    </a:lnTo>
                    <a:lnTo>
                      <a:pt x="3067" y="2241"/>
                    </a:lnTo>
                    <a:lnTo>
                      <a:pt x="3022" y="2319"/>
                    </a:lnTo>
                    <a:lnTo>
                      <a:pt x="2977" y="2398"/>
                    </a:lnTo>
                    <a:lnTo>
                      <a:pt x="2936" y="2474"/>
                    </a:lnTo>
                    <a:lnTo>
                      <a:pt x="2898" y="2547"/>
                    </a:lnTo>
                    <a:lnTo>
                      <a:pt x="2865" y="2616"/>
                    </a:lnTo>
                    <a:lnTo>
                      <a:pt x="2834" y="2682"/>
                    </a:lnTo>
                    <a:lnTo>
                      <a:pt x="2808" y="2742"/>
                    </a:lnTo>
                    <a:lnTo>
                      <a:pt x="2784" y="2791"/>
                    </a:lnTo>
                    <a:lnTo>
                      <a:pt x="2753" y="2865"/>
                    </a:lnTo>
                    <a:lnTo>
                      <a:pt x="2742" y="2891"/>
                    </a:lnTo>
                    <a:lnTo>
                      <a:pt x="2718" y="2879"/>
                    </a:lnTo>
                    <a:lnTo>
                      <a:pt x="2687" y="2870"/>
                    </a:lnTo>
                    <a:lnTo>
                      <a:pt x="2647" y="2853"/>
                    </a:lnTo>
                    <a:lnTo>
                      <a:pt x="2597" y="2834"/>
                    </a:lnTo>
                    <a:lnTo>
                      <a:pt x="2540" y="2813"/>
                    </a:lnTo>
                    <a:lnTo>
                      <a:pt x="2476" y="2789"/>
                    </a:lnTo>
                    <a:lnTo>
                      <a:pt x="2404" y="2765"/>
                    </a:lnTo>
                    <a:lnTo>
                      <a:pt x="2329" y="2744"/>
                    </a:lnTo>
                    <a:lnTo>
                      <a:pt x="2250" y="2723"/>
                    </a:lnTo>
                    <a:lnTo>
                      <a:pt x="2167" y="2704"/>
                    </a:lnTo>
                    <a:lnTo>
                      <a:pt x="2084" y="2687"/>
                    </a:lnTo>
                    <a:lnTo>
                      <a:pt x="2001" y="2675"/>
                    </a:lnTo>
                    <a:lnTo>
                      <a:pt x="1915" y="2666"/>
                    </a:lnTo>
                    <a:lnTo>
                      <a:pt x="1754" y="2666"/>
                    </a:lnTo>
                    <a:lnTo>
                      <a:pt x="1464" y="2694"/>
                    </a:lnTo>
                    <a:lnTo>
                      <a:pt x="1234" y="2723"/>
                    </a:lnTo>
                    <a:lnTo>
                      <a:pt x="1080" y="2744"/>
                    </a:lnTo>
                    <a:lnTo>
                      <a:pt x="1023" y="2751"/>
                    </a:lnTo>
                    <a:lnTo>
                      <a:pt x="199" y="1081"/>
                    </a:lnTo>
                    <a:lnTo>
                      <a:pt x="270" y="1060"/>
                    </a:lnTo>
                    <a:lnTo>
                      <a:pt x="353" y="1036"/>
                    </a:lnTo>
                    <a:lnTo>
                      <a:pt x="406" y="1022"/>
                    </a:lnTo>
                    <a:lnTo>
                      <a:pt x="463" y="1008"/>
                    </a:lnTo>
                    <a:lnTo>
                      <a:pt x="524" y="991"/>
                    </a:lnTo>
                    <a:lnTo>
                      <a:pt x="591" y="977"/>
                    </a:lnTo>
                    <a:lnTo>
                      <a:pt x="664" y="963"/>
                    </a:lnTo>
                    <a:lnTo>
                      <a:pt x="738" y="951"/>
                    </a:lnTo>
                    <a:lnTo>
                      <a:pt x="897" y="927"/>
                    </a:lnTo>
                    <a:lnTo>
                      <a:pt x="1061" y="911"/>
                    </a:lnTo>
                    <a:lnTo>
                      <a:pt x="1225" y="911"/>
                    </a:lnTo>
                    <a:lnTo>
                      <a:pt x="1384" y="925"/>
                    </a:lnTo>
                    <a:lnTo>
                      <a:pt x="1528" y="951"/>
                    </a:lnTo>
                    <a:lnTo>
                      <a:pt x="1657" y="984"/>
                    </a:lnTo>
                    <a:lnTo>
                      <a:pt x="1714" y="1001"/>
                    </a:lnTo>
                    <a:lnTo>
                      <a:pt x="1764" y="1017"/>
                    </a:lnTo>
                    <a:lnTo>
                      <a:pt x="1847" y="1046"/>
                    </a:lnTo>
                    <a:lnTo>
                      <a:pt x="1901" y="1067"/>
                    </a:lnTo>
                    <a:lnTo>
                      <a:pt x="1918" y="1074"/>
                    </a:lnTo>
                    <a:lnTo>
                      <a:pt x="1956" y="1001"/>
                    </a:lnTo>
                    <a:lnTo>
                      <a:pt x="2001" y="922"/>
                    </a:lnTo>
                    <a:lnTo>
                      <a:pt x="2027" y="875"/>
                    </a:lnTo>
                    <a:lnTo>
                      <a:pt x="2060" y="823"/>
                    </a:lnTo>
                    <a:lnTo>
                      <a:pt x="2096" y="768"/>
                    </a:lnTo>
                    <a:lnTo>
                      <a:pt x="2134" y="714"/>
                    </a:lnTo>
                    <a:lnTo>
                      <a:pt x="2155" y="685"/>
                    </a:lnTo>
                    <a:lnTo>
                      <a:pt x="2179" y="659"/>
                    </a:lnTo>
                    <a:lnTo>
                      <a:pt x="2200" y="631"/>
                    </a:lnTo>
                    <a:lnTo>
                      <a:pt x="2224" y="602"/>
                    </a:lnTo>
                    <a:lnTo>
                      <a:pt x="2248" y="574"/>
                    </a:lnTo>
                    <a:lnTo>
                      <a:pt x="2274" y="548"/>
                    </a:lnTo>
                    <a:lnTo>
                      <a:pt x="2300" y="522"/>
                    </a:lnTo>
                    <a:lnTo>
                      <a:pt x="2326" y="496"/>
                    </a:lnTo>
                    <a:lnTo>
                      <a:pt x="2352" y="469"/>
                    </a:lnTo>
                    <a:lnTo>
                      <a:pt x="2381" y="448"/>
                    </a:lnTo>
                    <a:lnTo>
                      <a:pt x="2412" y="424"/>
                    </a:lnTo>
                    <a:lnTo>
                      <a:pt x="2440" y="403"/>
                    </a:lnTo>
                    <a:lnTo>
                      <a:pt x="2471" y="382"/>
                    </a:lnTo>
                    <a:lnTo>
                      <a:pt x="2502" y="363"/>
                    </a:lnTo>
                    <a:lnTo>
                      <a:pt x="2533" y="346"/>
                    </a:lnTo>
                    <a:lnTo>
                      <a:pt x="2564" y="327"/>
                    </a:lnTo>
                    <a:lnTo>
                      <a:pt x="2597" y="308"/>
                    </a:lnTo>
                    <a:lnTo>
                      <a:pt x="2628" y="294"/>
                    </a:lnTo>
                    <a:lnTo>
                      <a:pt x="2661" y="277"/>
                    </a:lnTo>
                    <a:lnTo>
                      <a:pt x="2694" y="265"/>
                    </a:lnTo>
                    <a:lnTo>
                      <a:pt x="2758" y="237"/>
                    </a:lnTo>
                    <a:lnTo>
                      <a:pt x="2822" y="216"/>
                    </a:lnTo>
                    <a:lnTo>
                      <a:pt x="2884" y="194"/>
                    </a:lnTo>
                    <a:lnTo>
                      <a:pt x="2943" y="178"/>
                    </a:lnTo>
                    <a:lnTo>
                      <a:pt x="2998" y="161"/>
                    </a:lnTo>
                    <a:lnTo>
                      <a:pt x="3048" y="149"/>
                    </a:lnTo>
                    <a:lnTo>
                      <a:pt x="3131" y="130"/>
                    </a:lnTo>
                    <a:lnTo>
                      <a:pt x="3207" y="118"/>
                    </a:lnTo>
                    <a:lnTo>
                      <a:pt x="319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2" name="Freeform 43"/>
              <p:cNvSpPr>
                <a:spLocks/>
              </p:cNvSpPr>
              <p:nvPr/>
            </p:nvSpPr>
            <p:spPr bwMode="auto">
              <a:xfrm>
                <a:off x="12241" y="8516"/>
                <a:ext cx="1156" cy="1556"/>
              </a:xfrm>
              <a:custGeom>
                <a:avLst/>
                <a:gdLst>
                  <a:gd name="T0" fmla="*/ 0 w 1156"/>
                  <a:gd name="T1" fmla="*/ 88 h 1556"/>
                  <a:gd name="T2" fmla="*/ 980 w 1156"/>
                  <a:gd name="T3" fmla="*/ 1508 h 1556"/>
                  <a:gd name="T4" fmla="*/ 1156 w 1156"/>
                  <a:gd name="T5" fmla="*/ 1556 h 1556"/>
                  <a:gd name="T6" fmla="*/ 71 w 1156"/>
                  <a:gd name="T7" fmla="*/ 0 h 1556"/>
                  <a:gd name="T8" fmla="*/ 0 w 1156"/>
                  <a:gd name="T9" fmla="*/ 88 h 1556"/>
                  <a:gd name="T10" fmla="*/ 0 w 1156"/>
                  <a:gd name="T11" fmla="*/ 88 h 1556"/>
                  <a:gd name="T12" fmla="*/ 0 60000 65536"/>
                  <a:gd name="T13" fmla="*/ 0 60000 65536"/>
                  <a:gd name="T14" fmla="*/ 0 60000 65536"/>
                  <a:gd name="T15" fmla="*/ 0 60000 65536"/>
                  <a:gd name="T16" fmla="*/ 0 60000 65536"/>
                  <a:gd name="T17" fmla="*/ 0 60000 65536"/>
                  <a:gd name="T18" fmla="*/ 0 w 1156"/>
                  <a:gd name="T19" fmla="*/ 0 h 1556"/>
                  <a:gd name="T20" fmla="*/ 1156 w 1156"/>
                  <a:gd name="T21" fmla="*/ 1556 h 1556"/>
                </a:gdLst>
                <a:ahLst/>
                <a:cxnLst>
                  <a:cxn ang="T12">
                    <a:pos x="T0" y="T1"/>
                  </a:cxn>
                  <a:cxn ang="T13">
                    <a:pos x="T2" y="T3"/>
                  </a:cxn>
                  <a:cxn ang="T14">
                    <a:pos x="T4" y="T5"/>
                  </a:cxn>
                  <a:cxn ang="T15">
                    <a:pos x="T6" y="T7"/>
                  </a:cxn>
                  <a:cxn ang="T16">
                    <a:pos x="T8" y="T9"/>
                  </a:cxn>
                  <a:cxn ang="T17">
                    <a:pos x="T10" y="T11"/>
                  </a:cxn>
                </a:cxnLst>
                <a:rect l="T18" t="T19" r="T20" b="T21"/>
                <a:pathLst>
                  <a:path w="1156" h="1556">
                    <a:moveTo>
                      <a:pt x="0" y="88"/>
                    </a:moveTo>
                    <a:lnTo>
                      <a:pt x="980" y="1508"/>
                    </a:lnTo>
                    <a:lnTo>
                      <a:pt x="1156" y="1556"/>
                    </a:lnTo>
                    <a:lnTo>
                      <a:pt x="71" y="0"/>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3" name="Freeform 44"/>
              <p:cNvSpPr>
                <a:spLocks/>
              </p:cNvSpPr>
              <p:nvPr/>
            </p:nvSpPr>
            <p:spPr bwMode="auto">
              <a:xfrm>
                <a:off x="8970" y="9721"/>
                <a:ext cx="4437" cy="2096"/>
              </a:xfrm>
              <a:custGeom>
                <a:avLst/>
                <a:gdLst>
                  <a:gd name="T0" fmla="*/ 966 w 4437"/>
                  <a:gd name="T1" fmla="*/ 2096 h 2096"/>
                  <a:gd name="T2" fmla="*/ 1111 w 4437"/>
                  <a:gd name="T3" fmla="*/ 2051 h 2096"/>
                  <a:gd name="T4" fmla="*/ 1305 w 4437"/>
                  <a:gd name="T5" fmla="*/ 1997 h 2096"/>
                  <a:gd name="T6" fmla="*/ 1543 w 4437"/>
                  <a:gd name="T7" fmla="*/ 1940 h 2096"/>
                  <a:gd name="T8" fmla="*/ 1799 w 4437"/>
                  <a:gd name="T9" fmla="*/ 1890 h 2096"/>
                  <a:gd name="T10" fmla="*/ 2647 w 4437"/>
                  <a:gd name="T11" fmla="*/ 1904 h 2096"/>
                  <a:gd name="T12" fmla="*/ 2998 w 4437"/>
                  <a:gd name="T13" fmla="*/ 1966 h 2096"/>
                  <a:gd name="T14" fmla="*/ 3076 w 4437"/>
                  <a:gd name="T15" fmla="*/ 1843 h 2096"/>
                  <a:gd name="T16" fmla="*/ 3214 w 4437"/>
                  <a:gd name="T17" fmla="*/ 1631 h 2096"/>
                  <a:gd name="T18" fmla="*/ 3333 w 4437"/>
                  <a:gd name="T19" fmla="*/ 1463 h 2096"/>
                  <a:gd name="T20" fmla="*/ 3397 w 4437"/>
                  <a:gd name="T21" fmla="*/ 1378 h 2096"/>
                  <a:gd name="T22" fmla="*/ 3447 w 4437"/>
                  <a:gd name="T23" fmla="*/ 1314 h 2096"/>
                  <a:gd name="T24" fmla="*/ 3499 w 4437"/>
                  <a:gd name="T25" fmla="*/ 1252 h 2096"/>
                  <a:gd name="T26" fmla="*/ 3551 w 4437"/>
                  <a:gd name="T27" fmla="*/ 1193 h 2096"/>
                  <a:gd name="T28" fmla="*/ 3601 w 4437"/>
                  <a:gd name="T29" fmla="*/ 1133 h 2096"/>
                  <a:gd name="T30" fmla="*/ 3651 w 4437"/>
                  <a:gd name="T31" fmla="*/ 1081 h 2096"/>
                  <a:gd name="T32" fmla="*/ 3703 w 4437"/>
                  <a:gd name="T33" fmla="*/ 1031 h 2096"/>
                  <a:gd name="T34" fmla="*/ 3770 w 4437"/>
                  <a:gd name="T35" fmla="*/ 977 h 2096"/>
                  <a:gd name="T36" fmla="*/ 3865 w 4437"/>
                  <a:gd name="T37" fmla="*/ 910 h 2096"/>
                  <a:gd name="T38" fmla="*/ 3957 w 4437"/>
                  <a:gd name="T39" fmla="*/ 854 h 2096"/>
                  <a:gd name="T40" fmla="*/ 4043 w 4437"/>
                  <a:gd name="T41" fmla="*/ 806 h 2096"/>
                  <a:gd name="T42" fmla="*/ 4202 w 4437"/>
                  <a:gd name="T43" fmla="*/ 733 h 2096"/>
                  <a:gd name="T44" fmla="*/ 4325 w 4437"/>
                  <a:gd name="T45" fmla="*/ 687 h 2096"/>
                  <a:gd name="T46" fmla="*/ 4171 w 4437"/>
                  <a:gd name="T47" fmla="*/ 379 h 2096"/>
                  <a:gd name="T48" fmla="*/ 4159 w 4437"/>
                  <a:gd name="T49" fmla="*/ 631 h 2096"/>
                  <a:gd name="T50" fmla="*/ 4054 w 4437"/>
                  <a:gd name="T51" fmla="*/ 680 h 2096"/>
                  <a:gd name="T52" fmla="*/ 3910 w 4437"/>
                  <a:gd name="T53" fmla="*/ 754 h 2096"/>
                  <a:gd name="T54" fmla="*/ 3831 w 4437"/>
                  <a:gd name="T55" fmla="*/ 801 h 2096"/>
                  <a:gd name="T56" fmla="*/ 3751 w 4437"/>
                  <a:gd name="T57" fmla="*/ 851 h 2096"/>
                  <a:gd name="T58" fmla="*/ 3670 w 4437"/>
                  <a:gd name="T59" fmla="*/ 908 h 2096"/>
                  <a:gd name="T60" fmla="*/ 3589 w 4437"/>
                  <a:gd name="T61" fmla="*/ 970 h 2096"/>
                  <a:gd name="T62" fmla="*/ 3511 w 4437"/>
                  <a:gd name="T63" fmla="*/ 1046 h 2096"/>
                  <a:gd name="T64" fmla="*/ 3442 w 4437"/>
                  <a:gd name="T65" fmla="*/ 1119 h 2096"/>
                  <a:gd name="T66" fmla="*/ 3402 w 4437"/>
                  <a:gd name="T67" fmla="*/ 1169 h 2096"/>
                  <a:gd name="T68" fmla="*/ 3359 w 4437"/>
                  <a:gd name="T69" fmla="*/ 1221 h 2096"/>
                  <a:gd name="T70" fmla="*/ 3319 w 4437"/>
                  <a:gd name="T71" fmla="*/ 1273 h 2096"/>
                  <a:gd name="T72" fmla="*/ 3162 w 4437"/>
                  <a:gd name="T73" fmla="*/ 1492 h 2096"/>
                  <a:gd name="T74" fmla="*/ 3036 w 4437"/>
                  <a:gd name="T75" fmla="*/ 1688 h 2096"/>
                  <a:gd name="T76" fmla="*/ 2941 w 4437"/>
                  <a:gd name="T77" fmla="*/ 1845 h 2096"/>
                  <a:gd name="T78" fmla="*/ 2803 w 4437"/>
                  <a:gd name="T79" fmla="*/ 1797 h 2096"/>
                  <a:gd name="T80" fmla="*/ 2602 w 4437"/>
                  <a:gd name="T81" fmla="*/ 1750 h 2096"/>
                  <a:gd name="T82" fmla="*/ 2227 w 4437"/>
                  <a:gd name="T83" fmla="*/ 1712 h 2096"/>
                  <a:gd name="T84" fmla="*/ 1645 w 4437"/>
                  <a:gd name="T85" fmla="*/ 1769 h 2096"/>
                  <a:gd name="T86" fmla="*/ 1372 w 4437"/>
                  <a:gd name="T87" fmla="*/ 1831 h 2096"/>
                  <a:gd name="T88" fmla="*/ 1153 w 4437"/>
                  <a:gd name="T89" fmla="*/ 1890 h 2096"/>
                  <a:gd name="T90" fmla="*/ 190 w 4437"/>
                  <a:gd name="T91" fmla="*/ 161 h 2096"/>
                  <a:gd name="T92" fmla="*/ 320 w 4437"/>
                  <a:gd name="T93" fmla="*/ 0 h 209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437"/>
                  <a:gd name="T142" fmla="*/ 0 h 2096"/>
                  <a:gd name="T143" fmla="*/ 4437 w 4437"/>
                  <a:gd name="T144" fmla="*/ 2096 h 209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437" h="2096">
                    <a:moveTo>
                      <a:pt x="320" y="0"/>
                    </a:moveTo>
                    <a:lnTo>
                      <a:pt x="0" y="85"/>
                    </a:lnTo>
                    <a:lnTo>
                      <a:pt x="966" y="2096"/>
                    </a:lnTo>
                    <a:lnTo>
                      <a:pt x="992" y="2089"/>
                    </a:lnTo>
                    <a:lnTo>
                      <a:pt x="1061" y="2068"/>
                    </a:lnTo>
                    <a:lnTo>
                      <a:pt x="1111" y="2051"/>
                    </a:lnTo>
                    <a:lnTo>
                      <a:pt x="1168" y="2035"/>
                    </a:lnTo>
                    <a:lnTo>
                      <a:pt x="1232" y="2016"/>
                    </a:lnTo>
                    <a:lnTo>
                      <a:pt x="1305" y="1997"/>
                    </a:lnTo>
                    <a:lnTo>
                      <a:pt x="1379" y="1978"/>
                    </a:lnTo>
                    <a:lnTo>
                      <a:pt x="1460" y="1959"/>
                    </a:lnTo>
                    <a:lnTo>
                      <a:pt x="1543" y="1940"/>
                    </a:lnTo>
                    <a:lnTo>
                      <a:pt x="1628" y="1921"/>
                    </a:lnTo>
                    <a:lnTo>
                      <a:pt x="1714" y="1907"/>
                    </a:lnTo>
                    <a:lnTo>
                      <a:pt x="1799" y="1890"/>
                    </a:lnTo>
                    <a:lnTo>
                      <a:pt x="1968" y="1869"/>
                    </a:lnTo>
                    <a:lnTo>
                      <a:pt x="2314" y="1869"/>
                    </a:lnTo>
                    <a:lnTo>
                      <a:pt x="2647" y="1904"/>
                    </a:lnTo>
                    <a:lnTo>
                      <a:pt x="2787" y="1926"/>
                    </a:lnTo>
                    <a:lnTo>
                      <a:pt x="2898" y="1945"/>
                    </a:lnTo>
                    <a:lnTo>
                      <a:pt x="2998" y="1966"/>
                    </a:lnTo>
                    <a:lnTo>
                      <a:pt x="3017" y="1933"/>
                    </a:lnTo>
                    <a:lnTo>
                      <a:pt x="3041" y="1892"/>
                    </a:lnTo>
                    <a:lnTo>
                      <a:pt x="3076" y="1843"/>
                    </a:lnTo>
                    <a:lnTo>
                      <a:pt x="3114" y="1778"/>
                    </a:lnTo>
                    <a:lnTo>
                      <a:pt x="3162" y="1710"/>
                    </a:lnTo>
                    <a:lnTo>
                      <a:pt x="3214" y="1631"/>
                    </a:lnTo>
                    <a:lnTo>
                      <a:pt x="3271" y="1548"/>
                    </a:lnTo>
                    <a:lnTo>
                      <a:pt x="3302" y="1506"/>
                    </a:lnTo>
                    <a:lnTo>
                      <a:pt x="3333" y="1463"/>
                    </a:lnTo>
                    <a:lnTo>
                      <a:pt x="3366" y="1420"/>
                    </a:lnTo>
                    <a:lnTo>
                      <a:pt x="3380" y="1399"/>
                    </a:lnTo>
                    <a:lnTo>
                      <a:pt x="3397" y="1378"/>
                    </a:lnTo>
                    <a:lnTo>
                      <a:pt x="3413" y="1356"/>
                    </a:lnTo>
                    <a:lnTo>
                      <a:pt x="3430" y="1335"/>
                    </a:lnTo>
                    <a:lnTo>
                      <a:pt x="3447" y="1314"/>
                    </a:lnTo>
                    <a:lnTo>
                      <a:pt x="3463" y="1292"/>
                    </a:lnTo>
                    <a:lnTo>
                      <a:pt x="3480" y="1273"/>
                    </a:lnTo>
                    <a:lnTo>
                      <a:pt x="3499" y="1252"/>
                    </a:lnTo>
                    <a:lnTo>
                      <a:pt x="3516" y="1231"/>
                    </a:lnTo>
                    <a:lnTo>
                      <a:pt x="3532" y="1212"/>
                    </a:lnTo>
                    <a:lnTo>
                      <a:pt x="3551" y="1193"/>
                    </a:lnTo>
                    <a:lnTo>
                      <a:pt x="3568" y="1174"/>
                    </a:lnTo>
                    <a:lnTo>
                      <a:pt x="3584" y="1152"/>
                    </a:lnTo>
                    <a:lnTo>
                      <a:pt x="3601" y="1133"/>
                    </a:lnTo>
                    <a:lnTo>
                      <a:pt x="3618" y="1117"/>
                    </a:lnTo>
                    <a:lnTo>
                      <a:pt x="3637" y="1098"/>
                    </a:lnTo>
                    <a:lnTo>
                      <a:pt x="3651" y="1081"/>
                    </a:lnTo>
                    <a:lnTo>
                      <a:pt x="3670" y="1065"/>
                    </a:lnTo>
                    <a:lnTo>
                      <a:pt x="3686" y="1048"/>
                    </a:lnTo>
                    <a:lnTo>
                      <a:pt x="3703" y="1031"/>
                    </a:lnTo>
                    <a:lnTo>
                      <a:pt x="3720" y="1017"/>
                    </a:lnTo>
                    <a:lnTo>
                      <a:pt x="3736" y="1003"/>
                    </a:lnTo>
                    <a:lnTo>
                      <a:pt x="3770" y="977"/>
                    </a:lnTo>
                    <a:lnTo>
                      <a:pt x="3800" y="953"/>
                    </a:lnTo>
                    <a:lnTo>
                      <a:pt x="3834" y="932"/>
                    </a:lnTo>
                    <a:lnTo>
                      <a:pt x="3865" y="910"/>
                    </a:lnTo>
                    <a:lnTo>
                      <a:pt x="3895" y="891"/>
                    </a:lnTo>
                    <a:lnTo>
                      <a:pt x="3926" y="872"/>
                    </a:lnTo>
                    <a:lnTo>
                      <a:pt x="3957" y="854"/>
                    </a:lnTo>
                    <a:lnTo>
                      <a:pt x="3986" y="837"/>
                    </a:lnTo>
                    <a:lnTo>
                      <a:pt x="4014" y="820"/>
                    </a:lnTo>
                    <a:lnTo>
                      <a:pt x="4043" y="806"/>
                    </a:lnTo>
                    <a:lnTo>
                      <a:pt x="4100" y="778"/>
                    </a:lnTo>
                    <a:lnTo>
                      <a:pt x="4152" y="754"/>
                    </a:lnTo>
                    <a:lnTo>
                      <a:pt x="4202" y="733"/>
                    </a:lnTo>
                    <a:lnTo>
                      <a:pt x="4247" y="714"/>
                    </a:lnTo>
                    <a:lnTo>
                      <a:pt x="4289" y="699"/>
                    </a:lnTo>
                    <a:lnTo>
                      <a:pt x="4325" y="687"/>
                    </a:lnTo>
                    <a:lnTo>
                      <a:pt x="4384" y="669"/>
                    </a:lnTo>
                    <a:lnTo>
                      <a:pt x="4437" y="654"/>
                    </a:lnTo>
                    <a:lnTo>
                      <a:pt x="4171" y="379"/>
                    </a:lnTo>
                    <a:lnTo>
                      <a:pt x="4047" y="455"/>
                    </a:lnTo>
                    <a:lnTo>
                      <a:pt x="4218" y="607"/>
                    </a:lnTo>
                    <a:lnTo>
                      <a:pt x="4159" y="631"/>
                    </a:lnTo>
                    <a:lnTo>
                      <a:pt x="4128" y="645"/>
                    </a:lnTo>
                    <a:lnTo>
                      <a:pt x="4092" y="661"/>
                    </a:lnTo>
                    <a:lnTo>
                      <a:pt x="4054" y="680"/>
                    </a:lnTo>
                    <a:lnTo>
                      <a:pt x="4009" y="704"/>
                    </a:lnTo>
                    <a:lnTo>
                      <a:pt x="3962" y="728"/>
                    </a:lnTo>
                    <a:lnTo>
                      <a:pt x="3910" y="754"/>
                    </a:lnTo>
                    <a:lnTo>
                      <a:pt x="3884" y="770"/>
                    </a:lnTo>
                    <a:lnTo>
                      <a:pt x="3860" y="785"/>
                    </a:lnTo>
                    <a:lnTo>
                      <a:pt x="3831" y="801"/>
                    </a:lnTo>
                    <a:lnTo>
                      <a:pt x="3805" y="818"/>
                    </a:lnTo>
                    <a:lnTo>
                      <a:pt x="3779" y="835"/>
                    </a:lnTo>
                    <a:lnTo>
                      <a:pt x="3751" y="851"/>
                    </a:lnTo>
                    <a:lnTo>
                      <a:pt x="3724" y="870"/>
                    </a:lnTo>
                    <a:lnTo>
                      <a:pt x="3698" y="889"/>
                    </a:lnTo>
                    <a:lnTo>
                      <a:pt x="3670" y="908"/>
                    </a:lnTo>
                    <a:lnTo>
                      <a:pt x="3641" y="929"/>
                    </a:lnTo>
                    <a:lnTo>
                      <a:pt x="3618" y="951"/>
                    </a:lnTo>
                    <a:lnTo>
                      <a:pt x="3589" y="970"/>
                    </a:lnTo>
                    <a:lnTo>
                      <a:pt x="3565" y="993"/>
                    </a:lnTo>
                    <a:lnTo>
                      <a:pt x="3537" y="1017"/>
                    </a:lnTo>
                    <a:lnTo>
                      <a:pt x="3511" y="1046"/>
                    </a:lnTo>
                    <a:lnTo>
                      <a:pt x="3485" y="1074"/>
                    </a:lnTo>
                    <a:lnTo>
                      <a:pt x="3456" y="1103"/>
                    </a:lnTo>
                    <a:lnTo>
                      <a:pt x="3442" y="1119"/>
                    </a:lnTo>
                    <a:lnTo>
                      <a:pt x="3428" y="1136"/>
                    </a:lnTo>
                    <a:lnTo>
                      <a:pt x="3413" y="1152"/>
                    </a:lnTo>
                    <a:lnTo>
                      <a:pt x="3402" y="1169"/>
                    </a:lnTo>
                    <a:lnTo>
                      <a:pt x="3387" y="1186"/>
                    </a:lnTo>
                    <a:lnTo>
                      <a:pt x="3373" y="1202"/>
                    </a:lnTo>
                    <a:lnTo>
                      <a:pt x="3359" y="1221"/>
                    </a:lnTo>
                    <a:lnTo>
                      <a:pt x="3345" y="1238"/>
                    </a:lnTo>
                    <a:lnTo>
                      <a:pt x="3330" y="1257"/>
                    </a:lnTo>
                    <a:lnTo>
                      <a:pt x="3319" y="1273"/>
                    </a:lnTo>
                    <a:lnTo>
                      <a:pt x="3264" y="1347"/>
                    </a:lnTo>
                    <a:lnTo>
                      <a:pt x="3212" y="1420"/>
                    </a:lnTo>
                    <a:lnTo>
                      <a:pt x="3162" y="1492"/>
                    </a:lnTo>
                    <a:lnTo>
                      <a:pt x="3117" y="1563"/>
                    </a:lnTo>
                    <a:lnTo>
                      <a:pt x="3076" y="1627"/>
                    </a:lnTo>
                    <a:lnTo>
                      <a:pt x="3036" y="1688"/>
                    </a:lnTo>
                    <a:lnTo>
                      <a:pt x="3005" y="1738"/>
                    </a:lnTo>
                    <a:lnTo>
                      <a:pt x="2960" y="1816"/>
                    </a:lnTo>
                    <a:lnTo>
                      <a:pt x="2941" y="1845"/>
                    </a:lnTo>
                    <a:lnTo>
                      <a:pt x="2920" y="1835"/>
                    </a:lnTo>
                    <a:lnTo>
                      <a:pt x="2851" y="1812"/>
                    </a:lnTo>
                    <a:lnTo>
                      <a:pt x="2803" y="1797"/>
                    </a:lnTo>
                    <a:lnTo>
                      <a:pt x="2744" y="1781"/>
                    </a:lnTo>
                    <a:lnTo>
                      <a:pt x="2678" y="1764"/>
                    </a:lnTo>
                    <a:lnTo>
                      <a:pt x="2602" y="1750"/>
                    </a:lnTo>
                    <a:lnTo>
                      <a:pt x="2518" y="1736"/>
                    </a:lnTo>
                    <a:lnTo>
                      <a:pt x="2428" y="1724"/>
                    </a:lnTo>
                    <a:lnTo>
                      <a:pt x="2227" y="1712"/>
                    </a:lnTo>
                    <a:lnTo>
                      <a:pt x="2003" y="1717"/>
                    </a:lnTo>
                    <a:lnTo>
                      <a:pt x="1764" y="1748"/>
                    </a:lnTo>
                    <a:lnTo>
                      <a:pt x="1645" y="1769"/>
                    </a:lnTo>
                    <a:lnTo>
                      <a:pt x="1540" y="1793"/>
                    </a:lnTo>
                    <a:lnTo>
                      <a:pt x="1450" y="1812"/>
                    </a:lnTo>
                    <a:lnTo>
                      <a:pt x="1372" y="1831"/>
                    </a:lnTo>
                    <a:lnTo>
                      <a:pt x="1301" y="1847"/>
                    </a:lnTo>
                    <a:lnTo>
                      <a:pt x="1244" y="1864"/>
                    </a:lnTo>
                    <a:lnTo>
                      <a:pt x="1153" y="1890"/>
                    </a:lnTo>
                    <a:lnTo>
                      <a:pt x="1063" y="1926"/>
                    </a:lnTo>
                    <a:lnTo>
                      <a:pt x="1047" y="1940"/>
                    </a:lnTo>
                    <a:lnTo>
                      <a:pt x="190" y="161"/>
                    </a:lnTo>
                    <a:lnTo>
                      <a:pt x="368" y="116"/>
                    </a:lnTo>
                    <a:lnTo>
                      <a:pt x="3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4" name="Freeform 45"/>
              <p:cNvSpPr>
                <a:spLocks/>
              </p:cNvSpPr>
              <p:nvPr/>
            </p:nvSpPr>
            <p:spPr bwMode="auto">
              <a:xfrm>
                <a:off x="8810" y="9987"/>
                <a:ext cx="1013" cy="1945"/>
              </a:xfrm>
              <a:custGeom>
                <a:avLst/>
                <a:gdLst>
                  <a:gd name="T0" fmla="*/ 332 w 1013"/>
                  <a:gd name="T1" fmla="*/ 0 h 1945"/>
                  <a:gd name="T2" fmla="*/ 0 w 1013"/>
                  <a:gd name="T3" fmla="*/ 114 h 1945"/>
                  <a:gd name="T4" fmla="*/ 861 w 1013"/>
                  <a:gd name="T5" fmla="*/ 1945 h 1945"/>
                  <a:gd name="T6" fmla="*/ 1013 w 1013"/>
                  <a:gd name="T7" fmla="*/ 1907 h 1945"/>
                  <a:gd name="T8" fmla="*/ 180 w 1013"/>
                  <a:gd name="T9" fmla="*/ 171 h 1945"/>
                  <a:gd name="T10" fmla="*/ 396 w 1013"/>
                  <a:gd name="T11" fmla="*/ 104 h 1945"/>
                  <a:gd name="T12" fmla="*/ 332 w 1013"/>
                  <a:gd name="T13" fmla="*/ 0 h 1945"/>
                  <a:gd name="T14" fmla="*/ 332 w 1013"/>
                  <a:gd name="T15" fmla="*/ 0 h 1945"/>
                  <a:gd name="T16" fmla="*/ 0 60000 65536"/>
                  <a:gd name="T17" fmla="*/ 0 60000 65536"/>
                  <a:gd name="T18" fmla="*/ 0 60000 65536"/>
                  <a:gd name="T19" fmla="*/ 0 60000 65536"/>
                  <a:gd name="T20" fmla="*/ 0 60000 65536"/>
                  <a:gd name="T21" fmla="*/ 0 60000 65536"/>
                  <a:gd name="T22" fmla="*/ 0 60000 65536"/>
                  <a:gd name="T23" fmla="*/ 0 60000 65536"/>
                  <a:gd name="T24" fmla="*/ 0 w 1013"/>
                  <a:gd name="T25" fmla="*/ 0 h 1945"/>
                  <a:gd name="T26" fmla="*/ 1013 w 1013"/>
                  <a:gd name="T27" fmla="*/ 1945 h 1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3" h="1945">
                    <a:moveTo>
                      <a:pt x="332" y="0"/>
                    </a:moveTo>
                    <a:lnTo>
                      <a:pt x="0" y="114"/>
                    </a:lnTo>
                    <a:lnTo>
                      <a:pt x="861" y="1945"/>
                    </a:lnTo>
                    <a:lnTo>
                      <a:pt x="1013" y="1907"/>
                    </a:lnTo>
                    <a:lnTo>
                      <a:pt x="180" y="171"/>
                    </a:lnTo>
                    <a:lnTo>
                      <a:pt x="396" y="104"/>
                    </a:lnTo>
                    <a:lnTo>
                      <a:pt x="3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5" name="Freeform 46"/>
              <p:cNvSpPr>
                <a:spLocks/>
              </p:cNvSpPr>
              <p:nvPr/>
            </p:nvSpPr>
            <p:spPr bwMode="auto">
              <a:xfrm>
                <a:off x="9957" y="10418"/>
                <a:ext cx="3526" cy="1568"/>
              </a:xfrm>
              <a:custGeom>
                <a:avLst/>
                <a:gdLst>
                  <a:gd name="T0" fmla="*/ 29 w 3526"/>
                  <a:gd name="T1" fmla="*/ 1504 h 1568"/>
                  <a:gd name="T2" fmla="*/ 150 w 3526"/>
                  <a:gd name="T3" fmla="*/ 1470 h 1568"/>
                  <a:gd name="T4" fmla="*/ 269 w 3526"/>
                  <a:gd name="T5" fmla="*/ 1437 h 1568"/>
                  <a:gd name="T6" fmla="*/ 406 w 3526"/>
                  <a:gd name="T7" fmla="*/ 1399 h 1568"/>
                  <a:gd name="T8" fmla="*/ 551 w 3526"/>
                  <a:gd name="T9" fmla="*/ 1361 h 1568"/>
                  <a:gd name="T10" fmla="*/ 689 w 3526"/>
                  <a:gd name="T11" fmla="*/ 1326 h 1568"/>
                  <a:gd name="T12" fmla="*/ 862 w 3526"/>
                  <a:gd name="T13" fmla="*/ 1283 h 1568"/>
                  <a:gd name="T14" fmla="*/ 1149 w 3526"/>
                  <a:gd name="T15" fmla="*/ 1257 h 1568"/>
                  <a:gd name="T16" fmla="*/ 2016 w 3526"/>
                  <a:gd name="T17" fmla="*/ 1257 h 1568"/>
                  <a:gd name="T18" fmla="*/ 2049 w 3526"/>
                  <a:gd name="T19" fmla="*/ 1217 h 1568"/>
                  <a:gd name="T20" fmla="*/ 2080 w 3526"/>
                  <a:gd name="T21" fmla="*/ 1183 h 1568"/>
                  <a:gd name="T22" fmla="*/ 2115 w 3526"/>
                  <a:gd name="T23" fmla="*/ 1141 h 1568"/>
                  <a:gd name="T24" fmla="*/ 2161 w 3526"/>
                  <a:gd name="T25" fmla="*/ 1091 h 1568"/>
                  <a:gd name="T26" fmla="*/ 2213 w 3526"/>
                  <a:gd name="T27" fmla="*/ 1036 h 1568"/>
                  <a:gd name="T28" fmla="*/ 2241 w 3526"/>
                  <a:gd name="T29" fmla="*/ 1006 h 1568"/>
                  <a:gd name="T30" fmla="*/ 2270 w 3526"/>
                  <a:gd name="T31" fmla="*/ 975 h 1568"/>
                  <a:gd name="T32" fmla="*/ 2298 w 3526"/>
                  <a:gd name="T33" fmla="*/ 944 h 1568"/>
                  <a:gd name="T34" fmla="*/ 2346 w 3526"/>
                  <a:gd name="T35" fmla="*/ 896 h 1568"/>
                  <a:gd name="T36" fmla="*/ 2379 w 3526"/>
                  <a:gd name="T37" fmla="*/ 863 h 1568"/>
                  <a:gd name="T38" fmla="*/ 2426 w 3526"/>
                  <a:gd name="T39" fmla="*/ 813 h 1568"/>
                  <a:gd name="T40" fmla="*/ 2462 w 3526"/>
                  <a:gd name="T41" fmla="*/ 783 h 1568"/>
                  <a:gd name="T42" fmla="*/ 2498 w 3526"/>
                  <a:gd name="T43" fmla="*/ 749 h 1568"/>
                  <a:gd name="T44" fmla="*/ 2531 w 3526"/>
                  <a:gd name="T45" fmla="*/ 719 h 1568"/>
                  <a:gd name="T46" fmla="*/ 2567 w 3526"/>
                  <a:gd name="T47" fmla="*/ 688 h 1568"/>
                  <a:gd name="T48" fmla="*/ 2602 w 3526"/>
                  <a:gd name="T49" fmla="*/ 657 h 1568"/>
                  <a:gd name="T50" fmla="*/ 2673 w 3526"/>
                  <a:gd name="T51" fmla="*/ 600 h 1568"/>
                  <a:gd name="T52" fmla="*/ 2742 w 3526"/>
                  <a:gd name="T53" fmla="*/ 548 h 1568"/>
                  <a:gd name="T54" fmla="*/ 2811 w 3526"/>
                  <a:gd name="T55" fmla="*/ 503 h 1568"/>
                  <a:gd name="T56" fmla="*/ 2875 w 3526"/>
                  <a:gd name="T57" fmla="*/ 465 h 1568"/>
                  <a:gd name="T58" fmla="*/ 2937 w 3526"/>
                  <a:gd name="T59" fmla="*/ 432 h 1568"/>
                  <a:gd name="T60" fmla="*/ 3018 w 3526"/>
                  <a:gd name="T61" fmla="*/ 389 h 1568"/>
                  <a:gd name="T62" fmla="*/ 3105 w 3526"/>
                  <a:gd name="T63" fmla="*/ 346 h 1568"/>
                  <a:gd name="T64" fmla="*/ 3203 w 3526"/>
                  <a:gd name="T65" fmla="*/ 304 h 1568"/>
                  <a:gd name="T66" fmla="*/ 3108 w 3526"/>
                  <a:gd name="T67" fmla="*/ 47 h 1568"/>
                  <a:gd name="T68" fmla="*/ 3526 w 3526"/>
                  <a:gd name="T69" fmla="*/ 334 h 1568"/>
                  <a:gd name="T70" fmla="*/ 3440 w 3526"/>
                  <a:gd name="T71" fmla="*/ 363 h 1568"/>
                  <a:gd name="T72" fmla="*/ 3345 w 3526"/>
                  <a:gd name="T73" fmla="*/ 396 h 1568"/>
                  <a:gd name="T74" fmla="*/ 3226 w 3526"/>
                  <a:gd name="T75" fmla="*/ 443 h 1568"/>
                  <a:gd name="T76" fmla="*/ 3127 w 3526"/>
                  <a:gd name="T77" fmla="*/ 484 h 1568"/>
                  <a:gd name="T78" fmla="*/ 3060 w 3526"/>
                  <a:gd name="T79" fmla="*/ 515 h 1568"/>
                  <a:gd name="T80" fmla="*/ 2989 w 3526"/>
                  <a:gd name="T81" fmla="*/ 550 h 1568"/>
                  <a:gd name="T82" fmla="*/ 2920 w 3526"/>
                  <a:gd name="T83" fmla="*/ 586 h 1568"/>
                  <a:gd name="T84" fmla="*/ 2851 w 3526"/>
                  <a:gd name="T85" fmla="*/ 626 h 1568"/>
                  <a:gd name="T86" fmla="*/ 2785 w 3526"/>
                  <a:gd name="T87" fmla="*/ 666 h 1568"/>
                  <a:gd name="T88" fmla="*/ 2723 w 3526"/>
                  <a:gd name="T89" fmla="*/ 709 h 1568"/>
                  <a:gd name="T90" fmla="*/ 2664 w 3526"/>
                  <a:gd name="T91" fmla="*/ 754 h 1568"/>
                  <a:gd name="T92" fmla="*/ 2605 w 3526"/>
                  <a:gd name="T93" fmla="*/ 804 h 1568"/>
                  <a:gd name="T94" fmla="*/ 2548 w 3526"/>
                  <a:gd name="T95" fmla="*/ 856 h 1568"/>
                  <a:gd name="T96" fmla="*/ 2491 w 3526"/>
                  <a:gd name="T97" fmla="*/ 908 h 1568"/>
                  <a:gd name="T98" fmla="*/ 2436 w 3526"/>
                  <a:gd name="T99" fmla="*/ 963 h 1568"/>
                  <a:gd name="T100" fmla="*/ 2384 w 3526"/>
                  <a:gd name="T101" fmla="*/ 1017 h 1568"/>
                  <a:gd name="T102" fmla="*/ 2334 w 3526"/>
                  <a:gd name="T103" fmla="*/ 1072 h 1568"/>
                  <a:gd name="T104" fmla="*/ 2286 w 3526"/>
                  <a:gd name="T105" fmla="*/ 1124 h 1568"/>
                  <a:gd name="T106" fmla="*/ 2241 w 3526"/>
                  <a:gd name="T107" fmla="*/ 1174 h 1568"/>
                  <a:gd name="T108" fmla="*/ 2203 w 3526"/>
                  <a:gd name="T109" fmla="*/ 1221 h 1568"/>
                  <a:gd name="T110" fmla="*/ 2168 w 3526"/>
                  <a:gd name="T111" fmla="*/ 1264 h 1568"/>
                  <a:gd name="T112" fmla="*/ 2137 w 3526"/>
                  <a:gd name="T113" fmla="*/ 1300 h 1568"/>
                  <a:gd name="T114" fmla="*/ 2101 w 3526"/>
                  <a:gd name="T115" fmla="*/ 1347 h 1568"/>
                  <a:gd name="T116" fmla="*/ 2070 w 3526"/>
                  <a:gd name="T117" fmla="*/ 1385 h 1568"/>
                  <a:gd name="T118" fmla="*/ 893 w 3526"/>
                  <a:gd name="T119" fmla="*/ 1454 h 1568"/>
                  <a:gd name="T120" fmla="*/ 689 w 3526"/>
                  <a:gd name="T121" fmla="*/ 1504 h 1568"/>
                  <a:gd name="T122" fmla="*/ 542 w 3526"/>
                  <a:gd name="T123" fmla="*/ 1549 h 1568"/>
                  <a:gd name="T124" fmla="*/ 0 w 3526"/>
                  <a:gd name="T125" fmla="*/ 1513 h 15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26"/>
                  <a:gd name="T190" fmla="*/ 0 h 1568"/>
                  <a:gd name="T191" fmla="*/ 3526 w 3526"/>
                  <a:gd name="T192" fmla="*/ 1568 h 15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26" h="1568">
                    <a:moveTo>
                      <a:pt x="0" y="1513"/>
                    </a:moveTo>
                    <a:lnTo>
                      <a:pt x="29" y="1504"/>
                    </a:lnTo>
                    <a:lnTo>
                      <a:pt x="100" y="1485"/>
                    </a:lnTo>
                    <a:lnTo>
                      <a:pt x="150" y="1470"/>
                    </a:lnTo>
                    <a:lnTo>
                      <a:pt x="207" y="1454"/>
                    </a:lnTo>
                    <a:lnTo>
                      <a:pt x="269" y="1437"/>
                    </a:lnTo>
                    <a:lnTo>
                      <a:pt x="337" y="1418"/>
                    </a:lnTo>
                    <a:lnTo>
                      <a:pt x="406" y="1399"/>
                    </a:lnTo>
                    <a:lnTo>
                      <a:pt x="480" y="1380"/>
                    </a:lnTo>
                    <a:lnTo>
                      <a:pt x="551" y="1361"/>
                    </a:lnTo>
                    <a:lnTo>
                      <a:pt x="620" y="1342"/>
                    </a:lnTo>
                    <a:lnTo>
                      <a:pt x="689" y="1326"/>
                    </a:lnTo>
                    <a:lnTo>
                      <a:pt x="753" y="1309"/>
                    </a:lnTo>
                    <a:lnTo>
                      <a:pt x="862" y="1283"/>
                    </a:lnTo>
                    <a:lnTo>
                      <a:pt x="985" y="1266"/>
                    </a:lnTo>
                    <a:lnTo>
                      <a:pt x="1149" y="1257"/>
                    </a:lnTo>
                    <a:lnTo>
                      <a:pt x="1534" y="1248"/>
                    </a:lnTo>
                    <a:lnTo>
                      <a:pt x="2016" y="1257"/>
                    </a:lnTo>
                    <a:lnTo>
                      <a:pt x="2037" y="1231"/>
                    </a:lnTo>
                    <a:lnTo>
                      <a:pt x="2049" y="1217"/>
                    </a:lnTo>
                    <a:lnTo>
                      <a:pt x="2063" y="1200"/>
                    </a:lnTo>
                    <a:lnTo>
                      <a:pt x="2080" y="1183"/>
                    </a:lnTo>
                    <a:lnTo>
                      <a:pt x="2096" y="1162"/>
                    </a:lnTo>
                    <a:lnTo>
                      <a:pt x="2115" y="1141"/>
                    </a:lnTo>
                    <a:lnTo>
                      <a:pt x="2139" y="1117"/>
                    </a:lnTo>
                    <a:lnTo>
                      <a:pt x="2161" y="1091"/>
                    </a:lnTo>
                    <a:lnTo>
                      <a:pt x="2187" y="1065"/>
                    </a:lnTo>
                    <a:lnTo>
                      <a:pt x="2213" y="1036"/>
                    </a:lnTo>
                    <a:lnTo>
                      <a:pt x="2227" y="1020"/>
                    </a:lnTo>
                    <a:lnTo>
                      <a:pt x="2241" y="1006"/>
                    </a:lnTo>
                    <a:lnTo>
                      <a:pt x="2256" y="991"/>
                    </a:lnTo>
                    <a:lnTo>
                      <a:pt x="2270" y="975"/>
                    </a:lnTo>
                    <a:lnTo>
                      <a:pt x="2284" y="961"/>
                    </a:lnTo>
                    <a:lnTo>
                      <a:pt x="2298" y="944"/>
                    </a:lnTo>
                    <a:lnTo>
                      <a:pt x="2329" y="913"/>
                    </a:lnTo>
                    <a:lnTo>
                      <a:pt x="2346" y="896"/>
                    </a:lnTo>
                    <a:lnTo>
                      <a:pt x="2362" y="880"/>
                    </a:lnTo>
                    <a:lnTo>
                      <a:pt x="2379" y="863"/>
                    </a:lnTo>
                    <a:lnTo>
                      <a:pt x="2393" y="847"/>
                    </a:lnTo>
                    <a:lnTo>
                      <a:pt x="2426" y="813"/>
                    </a:lnTo>
                    <a:lnTo>
                      <a:pt x="2445" y="799"/>
                    </a:lnTo>
                    <a:lnTo>
                      <a:pt x="2462" y="783"/>
                    </a:lnTo>
                    <a:lnTo>
                      <a:pt x="2479" y="766"/>
                    </a:lnTo>
                    <a:lnTo>
                      <a:pt x="2498" y="749"/>
                    </a:lnTo>
                    <a:lnTo>
                      <a:pt x="2514" y="733"/>
                    </a:lnTo>
                    <a:lnTo>
                      <a:pt x="2531" y="719"/>
                    </a:lnTo>
                    <a:lnTo>
                      <a:pt x="2550" y="704"/>
                    </a:lnTo>
                    <a:lnTo>
                      <a:pt x="2567" y="688"/>
                    </a:lnTo>
                    <a:lnTo>
                      <a:pt x="2583" y="674"/>
                    </a:lnTo>
                    <a:lnTo>
                      <a:pt x="2602" y="657"/>
                    </a:lnTo>
                    <a:lnTo>
                      <a:pt x="2638" y="628"/>
                    </a:lnTo>
                    <a:lnTo>
                      <a:pt x="2673" y="600"/>
                    </a:lnTo>
                    <a:lnTo>
                      <a:pt x="2709" y="574"/>
                    </a:lnTo>
                    <a:lnTo>
                      <a:pt x="2742" y="548"/>
                    </a:lnTo>
                    <a:lnTo>
                      <a:pt x="2778" y="524"/>
                    </a:lnTo>
                    <a:lnTo>
                      <a:pt x="2811" y="503"/>
                    </a:lnTo>
                    <a:lnTo>
                      <a:pt x="2844" y="484"/>
                    </a:lnTo>
                    <a:lnTo>
                      <a:pt x="2875" y="465"/>
                    </a:lnTo>
                    <a:lnTo>
                      <a:pt x="2906" y="448"/>
                    </a:lnTo>
                    <a:lnTo>
                      <a:pt x="2937" y="432"/>
                    </a:lnTo>
                    <a:lnTo>
                      <a:pt x="2963" y="417"/>
                    </a:lnTo>
                    <a:lnTo>
                      <a:pt x="3018" y="389"/>
                    </a:lnTo>
                    <a:lnTo>
                      <a:pt x="3063" y="368"/>
                    </a:lnTo>
                    <a:lnTo>
                      <a:pt x="3105" y="346"/>
                    </a:lnTo>
                    <a:lnTo>
                      <a:pt x="3141" y="330"/>
                    </a:lnTo>
                    <a:lnTo>
                      <a:pt x="3203" y="304"/>
                    </a:lnTo>
                    <a:lnTo>
                      <a:pt x="3300" y="275"/>
                    </a:lnTo>
                    <a:lnTo>
                      <a:pt x="3108" y="47"/>
                    </a:lnTo>
                    <a:lnTo>
                      <a:pt x="3222" y="0"/>
                    </a:lnTo>
                    <a:lnTo>
                      <a:pt x="3526" y="334"/>
                    </a:lnTo>
                    <a:lnTo>
                      <a:pt x="3502" y="342"/>
                    </a:lnTo>
                    <a:lnTo>
                      <a:pt x="3440" y="363"/>
                    </a:lnTo>
                    <a:lnTo>
                      <a:pt x="3395" y="379"/>
                    </a:lnTo>
                    <a:lnTo>
                      <a:pt x="3345" y="396"/>
                    </a:lnTo>
                    <a:lnTo>
                      <a:pt x="3288" y="417"/>
                    </a:lnTo>
                    <a:lnTo>
                      <a:pt x="3226" y="443"/>
                    </a:lnTo>
                    <a:lnTo>
                      <a:pt x="3162" y="470"/>
                    </a:lnTo>
                    <a:lnTo>
                      <a:pt x="3127" y="484"/>
                    </a:lnTo>
                    <a:lnTo>
                      <a:pt x="3094" y="500"/>
                    </a:lnTo>
                    <a:lnTo>
                      <a:pt x="3060" y="515"/>
                    </a:lnTo>
                    <a:lnTo>
                      <a:pt x="3025" y="534"/>
                    </a:lnTo>
                    <a:lnTo>
                      <a:pt x="2989" y="550"/>
                    </a:lnTo>
                    <a:lnTo>
                      <a:pt x="2956" y="567"/>
                    </a:lnTo>
                    <a:lnTo>
                      <a:pt x="2920" y="586"/>
                    </a:lnTo>
                    <a:lnTo>
                      <a:pt x="2887" y="605"/>
                    </a:lnTo>
                    <a:lnTo>
                      <a:pt x="2851" y="626"/>
                    </a:lnTo>
                    <a:lnTo>
                      <a:pt x="2818" y="645"/>
                    </a:lnTo>
                    <a:lnTo>
                      <a:pt x="2785" y="666"/>
                    </a:lnTo>
                    <a:lnTo>
                      <a:pt x="2754" y="688"/>
                    </a:lnTo>
                    <a:lnTo>
                      <a:pt x="2723" y="709"/>
                    </a:lnTo>
                    <a:lnTo>
                      <a:pt x="2692" y="730"/>
                    </a:lnTo>
                    <a:lnTo>
                      <a:pt x="2664" y="754"/>
                    </a:lnTo>
                    <a:lnTo>
                      <a:pt x="2633" y="778"/>
                    </a:lnTo>
                    <a:lnTo>
                      <a:pt x="2605" y="804"/>
                    </a:lnTo>
                    <a:lnTo>
                      <a:pt x="2574" y="828"/>
                    </a:lnTo>
                    <a:lnTo>
                      <a:pt x="2548" y="856"/>
                    </a:lnTo>
                    <a:lnTo>
                      <a:pt x="2519" y="882"/>
                    </a:lnTo>
                    <a:lnTo>
                      <a:pt x="2491" y="908"/>
                    </a:lnTo>
                    <a:lnTo>
                      <a:pt x="2464" y="937"/>
                    </a:lnTo>
                    <a:lnTo>
                      <a:pt x="2436" y="963"/>
                    </a:lnTo>
                    <a:lnTo>
                      <a:pt x="2407" y="991"/>
                    </a:lnTo>
                    <a:lnTo>
                      <a:pt x="2384" y="1017"/>
                    </a:lnTo>
                    <a:lnTo>
                      <a:pt x="2358" y="1046"/>
                    </a:lnTo>
                    <a:lnTo>
                      <a:pt x="2334" y="1072"/>
                    </a:lnTo>
                    <a:lnTo>
                      <a:pt x="2308" y="1098"/>
                    </a:lnTo>
                    <a:lnTo>
                      <a:pt x="2286" y="1124"/>
                    </a:lnTo>
                    <a:lnTo>
                      <a:pt x="2263" y="1150"/>
                    </a:lnTo>
                    <a:lnTo>
                      <a:pt x="2241" y="1174"/>
                    </a:lnTo>
                    <a:lnTo>
                      <a:pt x="2222" y="1198"/>
                    </a:lnTo>
                    <a:lnTo>
                      <a:pt x="2203" y="1221"/>
                    </a:lnTo>
                    <a:lnTo>
                      <a:pt x="2184" y="1243"/>
                    </a:lnTo>
                    <a:lnTo>
                      <a:pt x="2168" y="1264"/>
                    </a:lnTo>
                    <a:lnTo>
                      <a:pt x="2151" y="1283"/>
                    </a:lnTo>
                    <a:lnTo>
                      <a:pt x="2137" y="1300"/>
                    </a:lnTo>
                    <a:lnTo>
                      <a:pt x="2125" y="1319"/>
                    </a:lnTo>
                    <a:lnTo>
                      <a:pt x="2101" y="1347"/>
                    </a:lnTo>
                    <a:lnTo>
                      <a:pt x="2085" y="1366"/>
                    </a:lnTo>
                    <a:lnTo>
                      <a:pt x="2070" y="1385"/>
                    </a:lnTo>
                    <a:lnTo>
                      <a:pt x="1116" y="1418"/>
                    </a:lnTo>
                    <a:lnTo>
                      <a:pt x="893" y="1454"/>
                    </a:lnTo>
                    <a:lnTo>
                      <a:pt x="786" y="1480"/>
                    </a:lnTo>
                    <a:lnTo>
                      <a:pt x="689" y="1504"/>
                    </a:lnTo>
                    <a:lnTo>
                      <a:pt x="606" y="1527"/>
                    </a:lnTo>
                    <a:lnTo>
                      <a:pt x="542" y="1549"/>
                    </a:lnTo>
                    <a:lnTo>
                      <a:pt x="485" y="1568"/>
                    </a:lnTo>
                    <a:lnTo>
                      <a:pt x="0" y="15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6" name="Freeform 47"/>
              <p:cNvSpPr>
                <a:spLocks/>
              </p:cNvSpPr>
              <p:nvPr/>
            </p:nvSpPr>
            <p:spPr bwMode="auto">
              <a:xfrm>
                <a:off x="10931" y="9472"/>
                <a:ext cx="1006" cy="2004"/>
              </a:xfrm>
              <a:custGeom>
                <a:avLst/>
                <a:gdLst>
                  <a:gd name="T0" fmla="*/ 123 w 1006"/>
                  <a:gd name="T1" fmla="*/ 0 h 2004"/>
                  <a:gd name="T2" fmla="*/ 1006 w 1006"/>
                  <a:gd name="T3" fmla="*/ 1880 h 2004"/>
                  <a:gd name="T4" fmla="*/ 933 w 1006"/>
                  <a:gd name="T5" fmla="*/ 2004 h 2004"/>
                  <a:gd name="T6" fmla="*/ 0 w 1006"/>
                  <a:gd name="T7" fmla="*/ 19 h 2004"/>
                  <a:gd name="T8" fmla="*/ 123 w 1006"/>
                  <a:gd name="T9" fmla="*/ 0 h 2004"/>
                  <a:gd name="T10" fmla="*/ 123 w 1006"/>
                  <a:gd name="T11" fmla="*/ 0 h 2004"/>
                  <a:gd name="T12" fmla="*/ 0 60000 65536"/>
                  <a:gd name="T13" fmla="*/ 0 60000 65536"/>
                  <a:gd name="T14" fmla="*/ 0 60000 65536"/>
                  <a:gd name="T15" fmla="*/ 0 60000 65536"/>
                  <a:gd name="T16" fmla="*/ 0 60000 65536"/>
                  <a:gd name="T17" fmla="*/ 0 60000 65536"/>
                  <a:gd name="T18" fmla="*/ 0 w 1006"/>
                  <a:gd name="T19" fmla="*/ 0 h 2004"/>
                  <a:gd name="T20" fmla="*/ 1006 w 1006"/>
                  <a:gd name="T21" fmla="*/ 2004 h 2004"/>
                </a:gdLst>
                <a:ahLst/>
                <a:cxnLst>
                  <a:cxn ang="T12">
                    <a:pos x="T0" y="T1"/>
                  </a:cxn>
                  <a:cxn ang="T13">
                    <a:pos x="T2" y="T3"/>
                  </a:cxn>
                  <a:cxn ang="T14">
                    <a:pos x="T4" y="T5"/>
                  </a:cxn>
                  <a:cxn ang="T15">
                    <a:pos x="T6" y="T7"/>
                  </a:cxn>
                  <a:cxn ang="T16">
                    <a:pos x="T8" y="T9"/>
                  </a:cxn>
                  <a:cxn ang="T17">
                    <a:pos x="T10" y="T11"/>
                  </a:cxn>
                </a:cxnLst>
                <a:rect l="T18" t="T19" r="T20" b="T21"/>
                <a:pathLst>
                  <a:path w="1006" h="2004">
                    <a:moveTo>
                      <a:pt x="123" y="0"/>
                    </a:moveTo>
                    <a:lnTo>
                      <a:pt x="1006" y="1880"/>
                    </a:lnTo>
                    <a:lnTo>
                      <a:pt x="933" y="2004"/>
                    </a:lnTo>
                    <a:lnTo>
                      <a:pt x="0" y="19"/>
                    </a:lnTo>
                    <a:lnTo>
                      <a:pt x="1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7" name="Freeform 48"/>
              <p:cNvSpPr>
                <a:spLocks/>
              </p:cNvSpPr>
              <p:nvPr/>
            </p:nvSpPr>
            <p:spPr bwMode="auto">
              <a:xfrm>
                <a:off x="9713" y="9671"/>
                <a:ext cx="1757" cy="1349"/>
              </a:xfrm>
              <a:custGeom>
                <a:avLst/>
                <a:gdLst>
                  <a:gd name="T0" fmla="*/ 0 w 1757"/>
                  <a:gd name="T1" fmla="*/ 90 h 1349"/>
                  <a:gd name="T2" fmla="*/ 54 w 1757"/>
                  <a:gd name="T3" fmla="*/ 76 h 1349"/>
                  <a:gd name="T4" fmla="*/ 118 w 1757"/>
                  <a:gd name="T5" fmla="*/ 59 h 1349"/>
                  <a:gd name="T6" fmla="*/ 204 w 1757"/>
                  <a:gd name="T7" fmla="*/ 43 h 1349"/>
                  <a:gd name="T8" fmla="*/ 306 w 1757"/>
                  <a:gd name="T9" fmla="*/ 24 h 1349"/>
                  <a:gd name="T10" fmla="*/ 420 w 1757"/>
                  <a:gd name="T11" fmla="*/ 9 h 1349"/>
                  <a:gd name="T12" fmla="*/ 681 w 1757"/>
                  <a:gd name="T13" fmla="*/ 0 h 1349"/>
                  <a:gd name="T14" fmla="*/ 911 w 1757"/>
                  <a:gd name="T15" fmla="*/ 24 h 1349"/>
                  <a:gd name="T16" fmla="*/ 1070 w 1757"/>
                  <a:gd name="T17" fmla="*/ 64 h 1349"/>
                  <a:gd name="T18" fmla="*/ 1123 w 1757"/>
                  <a:gd name="T19" fmla="*/ 85 h 1349"/>
                  <a:gd name="T20" fmla="*/ 1158 w 1757"/>
                  <a:gd name="T21" fmla="*/ 102 h 1349"/>
                  <a:gd name="T22" fmla="*/ 1187 w 1757"/>
                  <a:gd name="T23" fmla="*/ 118 h 1349"/>
                  <a:gd name="T24" fmla="*/ 1757 w 1757"/>
                  <a:gd name="T25" fmla="*/ 1349 h 1349"/>
                  <a:gd name="T26" fmla="*/ 1688 w 1757"/>
                  <a:gd name="T27" fmla="*/ 1333 h 1349"/>
                  <a:gd name="T28" fmla="*/ 1612 w 1757"/>
                  <a:gd name="T29" fmla="*/ 1319 h 1349"/>
                  <a:gd name="T30" fmla="*/ 1517 w 1757"/>
                  <a:gd name="T31" fmla="*/ 1300 h 1349"/>
                  <a:gd name="T32" fmla="*/ 1412 w 1757"/>
                  <a:gd name="T33" fmla="*/ 1281 h 1349"/>
                  <a:gd name="T34" fmla="*/ 1301 w 1757"/>
                  <a:gd name="T35" fmla="*/ 1266 h 1349"/>
                  <a:gd name="T36" fmla="*/ 1189 w 1757"/>
                  <a:gd name="T37" fmla="*/ 1257 h 1349"/>
                  <a:gd name="T38" fmla="*/ 1089 w 1757"/>
                  <a:gd name="T39" fmla="*/ 1252 h 1349"/>
                  <a:gd name="T40" fmla="*/ 721 w 1757"/>
                  <a:gd name="T41" fmla="*/ 1288 h 1349"/>
                  <a:gd name="T42" fmla="*/ 593 w 1757"/>
                  <a:gd name="T43" fmla="*/ 1309 h 1349"/>
                  <a:gd name="T44" fmla="*/ 543 w 1757"/>
                  <a:gd name="T45" fmla="*/ 1319 h 1349"/>
                  <a:gd name="T46" fmla="*/ 0 w 1757"/>
                  <a:gd name="T47" fmla="*/ 90 h 1349"/>
                  <a:gd name="T48" fmla="*/ 0 w 1757"/>
                  <a:gd name="T49" fmla="*/ 90 h 13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7"/>
                  <a:gd name="T76" fmla="*/ 0 h 1349"/>
                  <a:gd name="T77" fmla="*/ 1757 w 1757"/>
                  <a:gd name="T78" fmla="*/ 1349 h 134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7" h="1349">
                    <a:moveTo>
                      <a:pt x="0" y="90"/>
                    </a:moveTo>
                    <a:lnTo>
                      <a:pt x="54" y="76"/>
                    </a:lnTo>
                    <a:lnTo>
                      <a:pt x="118" y="59"/>
                    </a:lnTo>
                    <a:lnTo>
                      <a:pt x="204" y="43"/>
                    </a:lnTo>
                    <a:lnTo>
                      <a:pt x="306" y="24"/>
                    </a:lnTo>
                    <a:lnTo>
                      <a:pt x="420" y="9"/>
                    </a:lnTo>
                    <a:lnTo>
                      <a:pt x="681" y="0"/>
                    </a:lnTo>
                    <a:lnTo>
                      <a:pt x="911" y="24"/>
                    </a:lnTo>
                    <a:lnTo>
                      <a:pt x="1070" y="64"/>
                    </a:lnTo>
                    <a:lnTo>
                      <a:pt x="1123" y="85"/>
                    </a:lnTo>
                    <a:lnTo>
                      <a:pt x="1158" y="102"/>
                    </a:lnTo>
                    <a:lnTo>
                      <a:pt x="1187" y="118"/>
                    </a:lnTo>
                    <a:lnTo>
                      <a:pt x="1757" y="1349"/>
                    </a:lnTo>
                    <a:lnTo>
                      <a:pt x="1688" y="1333"/>
                    </a:lnTo>
                    <a:lnTo>
                      <a:pt x="1612" y="1319"/>
                    </a:lnTo>
                    <a:lnTo>
                      <a:pt x="1517" y="1300"/>
                    </a:lnTo>
                    <a:lnTo>
                      <a:pt x="1412" y="1281"/>
                    </a:lnTo>
                    <a:lnTo>
                      <a:pt x="1301" y="1266"/>
                    </a:lnTo>
                    <a:lnTo>
                      <a:pt x="1189" y="1257"/>
                    </a:lnTo>
                    <a:lnTo>
                      <a:pt x="1089" y="1252"/>
                    </a:lnTo>
                    <a:lnTo>
                      <a:pt x="721" y="1288"/>
                    </a:lnTo>
                    <a:lnTo>
                      <a:pt x="593" y="1309"/>
                    </a:lnTo>
                    <a:lnTo>
                      <a:pt x="543" y="1319"/>
                    </a:lnTo>
                    <a:lnTo>
                      <a:pt x="0" y="9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98" name="Freeform 49"/>
              <p:cNvSpPr>
                <a:spLocks/>
              </p:cNvSpPr>
              <p:nvPr/>
            </p:nvSpPr>
            <p:spPr bwMode="auto">
              <a:xfrm>
                <a:off x="11242" y="8874"/>
                <a:ext cx="1545" cy="1940"/>
              </a:xfrm>
              <a:custGeom>
                <a:avLst/>
                <a:gdLst>
                  <a:gd name="T0" fmla="*/ 11 w 1545"/>
                  <a:gd name="T1" fmla="*/ 655 h 1940"/>
                  <a:gd name="T2" fmla="*/ 38 w 1545"/>
                  <a:gd name="T3" fmla="*/ 619 h 1940"/>
                  <a:gd name="T4" fmla="*/ 80 w 1545"/>
                  <a:gd name="T5" fmla="*/ 567 h 1940"/>
                  <a:gd name="T6" fmla="*/ 106 w 1545"/>
                  <a:gd name="T7" fmla="*/ 534 h 1940"/>
                  <a:gd name="T8" fmla="*/ 135 w 1545"/>
                  <a:gd name="T9" fmla="*/ 500 h 1940"/>
                  <a:gd name="T10" fmla="*/ 166 w 1545"/>
                  <a:gd name="T11" fmla="*/ 467 h 1940"/>
                  <a:gd name="T12" fmla="*/ 197 w 1545"/>
                  <a:gd name="T13" fmla="*/ 432 h 1940"/>
                  <a:gd name="T14" fmla="*/ 232 w 1545"/>
                  <a:gd name="T15" fmla="*/ 394 h 1940"/>
                  <a:gd name="T16" fmla="*/ 268 w 1545"/>
                  <a:gd name="T17" fmla="*/ 358 h 1940"/>
                  <a:gd name="T18" fmla="*/ 303 w 1545"/>
                  <a:gd name="T19" fmla="*/ 323 h 1940"/>
                  <a:gd name="T20" fmla="*/ 339 w 1545"/>
                  <a:gd name="T21" fmla="*/ 292 h 1940"/>
                  <a:gd name="T22" fmla="*/ 375 w 1545"/>
                  <a:gd name="T23" fmla="*/ 258 h 1940"/>
                  <a:gd name="T24" fmla="*/ 410 w 1545"/>
                  <a:gd name="T25" fmla="*/ 232 h 1940"/>
                  <a:gd name="T26" fmla="*/ 486 w 1545"/>
                  <a:gd name="T27" fmla="*/ 185 h 1940"/>
                  <a:gd name="T28" fmla="*/ 567 w 1545"/>
                  <a:gd name="T29" fmla="*/ 140 h 1940"/>
                  <a:gd name="T30" fmla="*/ 650 w 1545"/>
                  <a:gd name="T31" fmla="*/ 100 h 1940"/>
                  <a:gd name="T32" fmla="*/ 731 w 1545"/>
                  <a:gd name="T33" fmla="*/ 64 h 1940"/>
                  <a:gd name="T34" fmla="*/ 802 w 1545"/>
                  <a:gd name="T35" fmla="*/ 38 h 1940"/>
                  <a:gd name="T36" fmla="*/ 909 w 1545"/>
                  <a:gd name="T37" fmla="*/ 0 h 1940"/>
                  <a:gd name="T38" fmla="*/ 1528 w 1545"/>
                  <a:gd name="T39" fmla="*/ 956 h 1940"/>
                  <a:gd name="T40" fmla="*/ 1455 w 1545"/>
                  <a:gd name="T41" fmla="*/ 1001 h 1940"/>
                  <a:gd name="T42" fmla="*/ 1381 w 1545"/>
                  <a:gd name="T43" fmla="*/ 1046 h 1940"/>
                  <a:gd name="T44" fmla="*/ 1301 w 1545"/>
                  <a:gd name="T45" fmla="*/ 1098 h 1940"/>
                  <a:gd name="T46" fmla="*/ 1217 w 1545"/>
                  <a:gd name="T47" fmla="*/ 1153 h 1940"/>
                  <a:gd name="T48" fmla="*/ 1137 w 1545"/>
                  <a:gd name="T49" fmla="*/ 1212 h 1940"/>
                  <a:gd name="T50" fmla="*/ 1070 w 1545"/>
                  <a:gd name="T51" fmla="*/ 1264 h 1940"/>
                  <a:gd name="T52" fmla="*/ 1020 w 1545"/>
                  <a:gd name="T53" fmla="*/ 1321 h 1940"/>
                  <a:gd name="T54" fmla="*/ 994 w 1545"/>
                  <a:gd name="T55" fmla="*/ 1357 h 1940"/>
                  <a:gd name="T56" fmla="*/ 933 w 1545"/>
                  <a:gd name="T57" fmla="*/ 1447 h 1940"/>
                  <a:gd name="T58" fmla="*/ 866 w 1545"/>
                  <a:gd name="T59" fmla="*/ 1553 h 1940"/>
                  <a:gd name="T60" fmla="*/ 802 w 1545"/>
                  <a:gd name="T61" fmla="*/ 1665 h 1940"/>
                  <a:gd name="T62" fmla="*/ 743 w 1545"/>
                  <a:gd name="T63" fmla="*/ 1769 h 1940"/>
                  <a:gd name="T64" fmla="*/ 695 w 1545"/>
                  <a:gd name="T65" fmla="*/ 1857 h 1940"/>
                  <a:gd name="T66" fmla="*/ 650 w 1545"/>
                  <a:gd name="T67" fmla="*/ 1940 h 1940"/>
                  <a:gd name="T68" fmla="*/ 0 w 1545"/>
                  <a:gd name="T69" fmla="*/ 669 h 19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45"/>
                  <a:gd name="T106" fmla="*/ 0 h 1940"/>
                  <a:gd name="T107" fmla="*/ 1545 w 1545"/>
                  <a:gd name="T108" fmla="*/ 1940 h 19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45" h="1940">
                    <a:moveTo>
                      <a:pt x="0" y="669"/>
                    </a:moveTo>
                    <a:lnTo>
                      <a:pt x="11" y="655"/>
                    </a:lnTo>
                    <a:lnTo>
                      <a:pt x="23" y="640"/>
                    </a:lnTo>
                    <a:lnTo>
                      <a:pt x="38" y="619"/>
                    </a:lnTo>
                    <a:lnTo>
                      <a:pt x="59" y="595"/>
                    </a:lnTo>
                    <a:lnTo>
                      <a:pt x="80" y="567"/>
                    </a:lnTo>
                    <a:lnTo>
                      <a:pt x="95" y="550"/>
                    </a:lnTo>
                    <a:lnTo>
                      <a:pt x="106" y="534"/>
                    </a:lnTo>
                    <a:lnTo>
                      <a:pt x="121" y="517"/>
                    </a:lnTo>
                    <a:lnTo>
                      <a:pt x="135" y="500"/>
                    </a:lnTo>
                    <a:lnTo>
                      <a:pt x="149" y="484"/>
                    </a:lnTo>
                    <a:lnTo>
                      <a:pt x="166" y="467"/>
                    </a:lnTo>
                    <a:lnTo>
                      <a:pt x="180" y="448"/>
                    </a:lnTo>
                    <a:lnTo>
                      <a:pt x="197" y="432"/>
                    </a:lnTo>
                    <a:lnTo>
                      <a:pt x="213" y="413"/>
                    </a:lnTo>
                    <a:lnTo>
                      <a:pt x="232" y="394"/>
                    </a:lnTo>
                    <a:lnTo>
                      <a:pt x="249" y="375"/>
                    </a:lnTo>
                    <a:lnTo>
                      <a:pt x="268" y="358"/>
                    </a:lnTo>
                    <a:lnTo>
                      <a:pt x="284" y="341"/>
                    </a:lnTo>
                    <a:lnTo>
                      <a:pt x="303" y="323"/>
                    </a:lnTo>
                    <a:lnTo>
                      <a:pt x="320" y="308"/>
                    </a:lnTo>
                    <a:lnTo>
                      <a:pt x="339" y="292"/>
                    </a:lnTo>
                    <a:lnTo>
                      <a:pt x="356" y="275"/>
                    </a:lnTo>
                    <a:lnTo>
                      <a:pt x="375" y="258"/>
                    </a:lnTo>
                    <a:lnTo>
                      <a:pt x="391" y="244"/>
                    </a:lnTo>
                    <a:lnTo>
                      <a:pt x="410" y="232"/>
                    </a:lnTo>
                    <a:lnTo>
                      <a:pt x="446" y="206"/>
                    </a:lnTo>
                    <a:lnTo>
                      <a:pt x="486" y="185"/>
                    </a:lnTo>
                    <a:lnTo>
                      <a:pt x="527" y="161"/>
                    </a:lnTo>
                    <a:lnTo>
                      <a:pt x="567" y="140"/>
                    </a:lnTo>
                    <a:lnTo>
                      <a:pt x="610" y="119"/>
                    </a:lnTo>
                    <a:lnTo>
                      <a:pt x="650" y="100"/>
                    </a:lnTo>
                    <a:lnTo>
                      <a:pt x="690" y="81"/>
                    </a:lnTo>
                    <a:lnTo>
                      <a:pt x="731" y="64"/>
                    </a:lnTo>
                    <a:lnTo>
                      <a:pt x="766" y="50"/>
                    </a:lnTo>
                    <a:lnTo>
                      <a:pt x="802" y="38"/>
                    </a:lnTo>
                    <a:lnTo>
                      <a:pt x="857" y="17"/>
                    </a:lnTo>
                    <a:lnTo>
                      <a:pt x="909" y="0"/>
                    </a:lnTo>
                    <a:lnTo>
                      <a:pt x="1545" y="946"/>
                    </a:lnTo>
                    <a:lnTo>
                      <a:pt x="1528" y="956"/>
                    </a:lnTo>
                    <a:lnTo>
                      <a:pt x="1483" y="982"/>
                    </a:lnTo>
                    <a:lnTo>
                      <a:pt x="1455" y="1001"/>
                    </a:lnTo>
                    <a:lnTo>
                      <a:pt x="1419" y="1020"/>
                    </a:lnTo>
                    <a:lnTo>
                      <a:pt x="1381" y="1046"/>
                    </a:lnTo>
                    <a:lnTo>
                      <a:pt x="1341" y="1070"/>
                    </a:lnTo>
                    <a:lnTo>
                      <a:pt x="1301" y="1098"/>
                    </a:lnTo>
                    <a:lnTo>
                      <a:pt x="1258" y="1124"/>
                    </a:lnTo>
                    <a:lnTo>
                      <a:pt x="1217" y="1153"/>
                    </a:lnTo>
                    <a:lnTo>
                      <a:pt x="1175" y="1183"/>
                    </a:lnTo>
                    <a:lnTo>
                      <a:pt x="1137" y="1212"/>
                    </a:lnTo>
                    <a:lnTo>
                      <a:pt x="1103" y="1240"/>
                    </a:lnTo>
                    <a:lnTo>
                      <a:pt x="1070" y="1264"/>
                    </a:lnTo>
                    <a:lnTo>
                      <a:pt x="1047" y="1293"/>
                    </a:lnTo>
                    <a:lnTo>
                      <a:pt x="1020" y="1321"/>
                    </a:lnTo>
                    <a:lnTo>
                      <a:pt x="1009" y="1338"/>
                    </a:lnTo>
                    <a:lnTo>
                      <a:pt x="994" y="1357"/>
                    </a:lnTo>
                    <a:lnTo>
                      <a:pt x="963" y="1399"/>
                    </a:lnTo>
                    <a:lnTo>
                      <a:pt x="933" y="1447"/>
                    </a:lnTo>
                    <a:lnTo>
                      <a:pt x="899" y="1499"/>
                    </a:lnTo>
                    <a:lnTo>
                      <a:pt x="866" y="1553"/>
                    </a:lnTo>
                    <a:lnTo>
                      <a:pt x="833" y="1608"/>
                    </a:lnTo>
                    <a:lnTo>
                      <a:pt x="802" y="1665"/>
                    </a:lnTo>
                    <a:lnTo>
                      <a:pt x="771" y="1717"/>
                    </a:lnTo>
                    <a:lnTo>
                      <a:pt x="743" y="1769"/>
                    </a:lnTo>
                    <a:lnTo>
                      <a:pt x="717" y="1814"/>
                    </a:lnTo>
                    <a:lnTo>
                      <a:pt x="695" y="1857"/>
                    </a:lnTo>
                    <a:lnTo>
                      <a:pt x="662" y="1916"/>
                    </a:lnTo>
                    <a:lnTo>
                      <a:pt x="650" y="1940"/>
                    </a:lnTo>
                    <a:lnTo>
                      <a:pt x="0" y="669"/>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6185" name="Rectangle 50"/>
            <p:cNvSpPr>
              <a:spLocks noChangeArrowheads="1"/>
            </p:cNvSpPr>
            <p:nvPr/>
          </p:nvSpPr>
          <p:spPr bwMode="auto">
            <a:xfrm>
              <a:off x="2022" y="800"/>
              <a:ext cx="43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solidFill>
                    <a:srgbClr val="FF0066"/>
                  </a:solidFill>
                  <a:latin typeface="仿宋_GB2312" pitchFamily="49" charset="-122"/>
                  <a:ea typeface="仿宋_GB2312" pitchFamily="49" charset="-122"/>
                </a:rPr>
                <a:t>档案</a:t>
              </a:r>
            </a:p>
          </p:txBody>
        </p:sp>
      </p:grpSp>
      <p:grpSp>
        <p:nvGrpSpPr>
          <p:cNvPr id="6" name="Group 51"/>
          <p:cNvGrpSpPr>
            <a:grpSpLocks/>
          </p:cNvGrpSpPr>
          <p:nvPr/>
        </p:nvGrpSpPr>
        <p:grpSpPr bwMode="auto">
          <a:xfrm>
            <a:off x="6770688" y="1295400"/>
            <a:ext cx="1611312" cy="1189038"/>
            <a:chOff x="4902" y="3613"/>
            <a:chExt cx="2538" cy="1872"/>
          </a:xfrm>
        </p:grpSpPr>
        <p:sp>
          <p:nvSpPr>
            <p:cNvPr id="6173" name="Freeform 52"/>
            <p:cNvSpPr>
              <a:spLocks/>
            </p:cNvSpPr>
            <p:nvPr/>
          </p:nvSpPr>
          <p:spPr bwMode="auto">
            <a:xfrm>
              <a:off x="6760" y="3838"/>
              <a:ext cx="623" cy="755"/>
            </a:xfrm>
            <a:custGeom>
              <a:avLst/>
              <a:gdLst>
                <a:gd name="T0" fmla="*/ 0 w 1156"/>
                <a:gd name="T1" fmla="*/ 87 h 1558"/>
                <a:gd name="T2" fmla="*/ 980 w 1156"/>
                <a:gd name="T3" fmla="*/ 1510 h 1558"/>
                <a:gd name="T4" fmla="*/ 1156 w 1156"/>
                <a:gd name="T5" fmla="*/ 1558 h 1558"/>
                <a:gd name="T6" fmla="*/ 71 w 1156"/>
                <a:gd name="T7" fmla="*/ 0 h 1558"/>
                <a:gd name="T8" fmla="*/ 0 w 1156"/>
                <a:gd name="T9" fmla="*/ 87 h 1558"/>
                <a:gd name="T10" fmla="*/ 0 w 1156"/>
                <a:gd name="T11" fmla="*/ 87 h 1558"/>
                <a:gd name="T12" fmla="*/ 0 60000 65536"/>
                <a:gd name="T13" fmla="*/ 0 60000 65536"/>
                <a:gd name="T14" fmla="*/ 0 60000 65536"/>
                <a:gd name="T15" fmla="*/ 0 60000 65536"/>
                <a:gd name="T16" fmla="*/ 0 60000 65536"/>
                <a:gd name="T17" fmla="*/ 0 60000 65536"/>
                <a:gd name="T18" fmla="*/ 0 w 1156"/>
                <a:gd name="T19" fmla="*/ 0 h 1558"/>
                <a:gd name="T20" fmla="*/ 1156 w 1156"/>
                <a:gd name="T21" fmla="*/ 1558 h 1558"/>
              </a:gdLst>
              <a:ahLst/>
              <a:cxnLst>
                <a:cxn ang="T12">
                  <a:pos x="T0" y="T1"/>
                </a:cxn>
                <a:cxn ang="T13">
                  <a:pos x="T2" y="T3"/>
                </a:cxn>
                <a:cxn ang="T14">
                  <a:pos x="T4" y="T5"/>
                </a:cxn>
                <a:cxn ang="T15">
                  <a:pos x="T6" y="T7"/>
                </a:cxn>
                <a:cxn ang="T16">
                  <a:pos x="T8" y="T9"/>
                </a:cxn>
                <a:cxn ang="T17">
                  <a:pos x="T10" y="T11"/>
                </a:cxn>
              </a:cxnLst>
              <a:rect l="T18" t="T19" r="T20" b="T21"/>
              <a:pathLst>
                <a:path w="1156" h="1558">
                  <a:moveTo>
                    <a:pt x="0" y="87"/>
                  </a:moveTo>
                  <a:lnTo>
                    <a:pt x="980" y="1510"/>
                  </a:lnTo>
                  <a:lnTo>
                    <a:pt x="1156" y="1558"/>
                  </a:lnTo>
                  <a:lnTo>
                    <a:pt x="71" y="0"/>
                  </a:lnTo>
                  <a:lnTo>
                    <a:pt x="0" y="87"/>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4" name="Freeform 53"/>
            <p:cNvSpPr>
              <a:spLocks/>
            </p:cNvSpPr>
            <p:nvPr/>
          </p:nvSpPr>
          <p:spPr bwMode="auto">
            <a:xfrm>
              <a:off x="4996" y="4423"/>
              <a:ext cx="2393" cy="1015"/>
            </a:xfrm>
            <a:custGeom>
              <a:avLst/>
              <a:gdLst>
                <a:gd name="T0" fmla="*/ 0 w 4437"/>
                <a:gd name="T1" fmla="*/ 95 h 2096"/>
                <a:gd name="T2" fmla="*/ 992 w 4437"/>
                <a:gd name="T3" fmla="*/ 2087 h 2096"/>
                <a:gd name="T4" fmla="*/ 1111 w 4437"/>
                <a:gd name="T5" fmla="*/ 2051 h 2096"/>
                <a:gd name="T6" fmla="*/ 1232 w 4437"/>
                <a:gd name="T7" fmla="*/ 2016 h 2096"/>
                <a:gd name="T8" fmla="*/ 1379 w 4437"/>
                <a:gd name="T9" fmla="*/ 1975 h 2096"/>
                <a:gd name="T10" fmla="*/ 1543 w 4437"/>
                <a:gd name="T11" fmla="*/ 1938 h 2096"/>
                <a:gd name="T12" fmla="*/ 1714 w 4437"/>
                <a:gd name="T13" fmla="*/ 1904 h 2096"/>
                <a:gd name="T14" fmla="*/ 1968 w 4437"/>
                <a:gd name="T15" fmla="*/ 1869 h 2096"/>
                <a:gd name="T16" fmla="*/ 2324 w 4437"/>
                <a:gd name="T17" fmla="*/ 1869 h 2096"/>
                <a:gd name="T18" fmla="*/ 2685 w 4437"/>
                <a:gd name="T19" fmla="*/ 1909 h 2096"/>
                <a:gd name="T20" fmla="*/ 2962 w 4437"/>
                <a:gd name="T21" fmla="*/ 1957 h 2096"/>
                <a:gd name="T22" fmla="*/ 3091 w 4437"/>
                <a:gd name="T23" fmla="*/ 1945 h 2096"/>
                <a:gd name="T24" fmla="*/ 3140 w 4437"/>
                <a:gd name="T25" fmla="*/ 1852 h 2096"/>
                <a:gd name="T26" fmla="*/ 3214 w 4437"/>
                <a:gd name="T27" fmla="*/ 1717 h 2096"/>
                <a:gd name="T28" fmla="*/ 3309 w 4437"/>
                <a:gd name="T29" fmla="*/ 1553 h 2096"/>
                <a:gd name="T30" fmla="*/ 3364 w 4437"/>
                <a:gd name="T31" fmla="*/ 1468 h 2096"/>
                <a:gd name="T32" fmla="*/ 3423 w 4437"/>
                <a:gd name="T33" fmla="*/ 1380 h 2096"/>
                <a:gd name="T34" fmla="*/ 3482 w 4437"/>
                <a:gd name="T35" fmla="*/ 1295 h 2096"/>
                <a:gd name="T36" fmla="*/ 3527 w 4437"/>
                <a:gd name="T37" fmla="*/ 1233 h 2096"/>
                <a:gd name="T38" fmla="*/ 3561 w 4437"/>
                <a:gd name="T39" fmla="*/ 1193 h 2096"/>
                <a:gd name="T40" fmla="*/ 3592 w 4437"/>
                <a:gd name="T41" fmla="*/ 1155 h 2096"/>
                <a:gd name="T42" fmla="*/ 3622 w 4437"/>
                <a:gd name="T43" fmla="*/ 1117 h 2096"/>
                <a:gd name="T44" fmla="*/ 3656 w 4437"/>
                <a:gd name="T45" fmla="*/ 1081 h 2096"/>
                <a:gd name="T46" fmla="*/ 3689 w 4437"/>
                <a:gd name="T47" fmla="*/ 1048 h 2096"/>
                <a:gd name="T48" fmla="*/ 3736 w 4437"/>
                <a:gd name="T49" fmla="*/ 1003 h 2096"/>
                <a:gd name="T50" fmla="*/ 3800 w 4437"/>
                <a:gd name="T51" fmla="*/ 951 h 2096"/>
                <a:gd name="T52" fmla="*/ 3865 w 4437"/>
                <a:gd name="T53" fmla="*/ 908 h 2096"/>
                <a:gd name="T54" fmla="*/ 3926 w 4437"/>
                <a:gd name="T55" fmla="*/ 870 h 2096"/>
                <a:gd name="T56" fmla="*/ 3986 w 4437"/>
                <a:gd name="T57" fmla="*/ 837 h 2096"/>
                <a:gd name="T58" fmla="*/ 4043 w 4437"/>
                <a:gd name="T59" fmla="*/ 804 h 2096"/>
                <a:gd name="T60" fmla="*/ 4152 w 4437"/>
                <a:gd name="T61" fmla="*/ 754 h 2096"/>
                <a:gd name="T62" fmla="*/ 4247 w 4437"/>
                <a:gd name="T63" fmla="*/ 714 h 2096"/>
                <a:gd name="T64" fmla="*/ 4325 w 4437"/>
                <a:gd name="T65" fmla="*/ 685 h 2096"/>
                <a:gd name="T66" fmla="*/ 4437 w 4437"/>
                <a:gd name="T67" fmla="*/ 654 h 2096"/>
                <a:gd name="T68" fmla="*/ 4050 w 4437"/>
                <a:gd name="T69" fmla="*/ 455 h 2096"/>
                <a:gd name="T70" fmla="*/ 4147 w 4437"/>
                <a:gd name="T71" fmla="*/ 631 h 2096"/>
                <a:gd name="T72" fmla="*/ 4021 w 4437"/>
                <a:gd name="T73" fmla="*/ 678 h 2096"/>
                <a:gd name="T74" fmla="*/ 3919 w 4437"/>
                <a:gd name="T75" fmla="*/ 721 h 2096"/>
                <a:gd name="T76" fmla="*/ 3812 w 4437"/>
                <a:gd name="T77" fmla="*/ 778 h 2096"/>
                <a:gd name="T78" fmla="*/ 3760 w 4437"/>
                <a:gd name="T79" fmla="*/ 806 h 2096"/>
                <a:gd name="T80" fmla="*/ 3708 w 4437"/>
                <a:gd name="T81" fmla="*/ 839 h 2096"/>
                <a:gd name="T82" fmla="*/ 3660 w 4437"/>
                <a:gd name="T83" fmla="*/ 873 h 2096"/>
                <a:gd name="T84" fmla="*/ 3613 w 4437"/>
                <a:gd name="T85" fmla="*/ 911 h 2096"/>
                <a:gd name="T86" fmla="*/ 3575 w 4437"/>
                <a:gd name="T87" fmla="*/ 949 h 2096"/>
                <a:gd name="T88" fmla="*/ 3535 w 4437"/>
                <a:gd name="T89" fmla="*/ 991 h 2096"/>
                <a:gd name="T90" fmla="*/ 3492 w 4437"/>
                <a:gd name="T91" fmla="*/ 1043 h 2096"/>
                <a:gd name="T92" fmla="*/ 3459 w 4437"/>
                <a:gd name="T93" fmla="*/ 1086 h 2096"/>
                <a:gd name="T94" fmla="*/ 3399 w 4437"/>
                <a:gd name="T95" fmla="*/ 1164 h 2096"/>
                <a:gd name="T96" fmla="*/ 3307 w 4437"/>
                <a:gd name="T97" fmla="*/ 1302 h 2096"/>
                <a:gd name="T98" fmla="*/ 3214 w 4437"/>
                <a:gd name="T99" fmla="*/ 1439 h 2096"/>
                <a:gd name="T100" fmla="*/ 3131 w 4437"/>
                <a:gd name="T101" fmla="*/ 1568 h 2096"/>
                <a:gd name="T102" fmla="*/ 3065 w 4437"/>
                <a:gd name="T103" fmla="*/ 1674 h 2096"/>
                <a:gd name="T104" fmla="*/ 3003 w 4437"/>
                <a:gd name="T105" fmla="*/ 1774 h 2096"/>
                <a:gd name="T106" fmla="*/ 2905 w 4437"/>
                <a:gd name="T107" fmla="*/ 1748 h 2096"/>
                <a:gd name="T108" fmla="*/ 2640 w 4437"/>
                <a:gd name="T109" fmla="*/ 1700 h 2096"/>
                <a:gd name="T110" fmla="*/ 2250 w 4437"/>
                <a:gd name="T111" fmla="*/ 1674 h 2096"/>
                <a:gd name="T112" fmla="*/ 1778 w 4437"/>
                <a:gd name="T113" fmla="*/ 1717 h 2096"/>
                <a:gd name="T114" fmla="*/ 1557 w 4437"/>
                <a:gd name="T115" fmla="*/ 1762 h 2096"/>
                <a:gd name="T116" fmla="*/ 1381 w 4437"/>
                <a:gd name="T117" fmla="*/ 1800 h 2096"/>
                <a:gd name="T118" fmla="*/ 1253 w 4437"/>
                <a:gd name="T119" fmla="*/ 1831 h 2096"/>
                <a:gd name="T120" fmla="*/ 1042 w 4437"/>
                <a:gd name="T121" fmla="*/ 1907 h 2096"/>
                <a:gd name="T122" fmla="*/ 368 w 4437"/>
                <a:gd name="T123" fmla="*/ 114 h 2096"/>
                <a:gd name="T124" fmla="*/ 320 w 4437"/>
                <a:gd name="T125" fmla="*/ 0 h 20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37"/>
                <a:gd name="T190" fmla="*/ 0 h 2096"/>
                <a:gd name="T191" fmla="*/ 4437 w 4437"/>
                <a:gd name="T192" fmla="*/ 2096 h 20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37" h="2096">
                  <a:moveTo>
                    <a:pt x="320" y="0"/>
                  </a:moveTo>
                  <a:lnTo>
                    <a:pt x="0" y="95"/>
                  </a:lnTo>
                  <a:lnTo>
                    <a:pt x="966" y="2096"/>
                  </a:lnTo>
                  <a:lnTo>
                    <a:pt x="992" y="2087"/>
                  </a:lnTo>
                  <a:lnTo>
                    <a:pt x="1061" y="2066"/>
                  </a:lnTo>
                  <a:lnTo>
                    <a:pt x="1111" y="2051"/>
                  </a:lnTo>
                  <a:lnTo>
                    <a:pt x="1168" y="2035"/>
                  </a:lnTo>
                  <a:lnTo>
                    <a:pt x="1232" y="2016"/>
                  </a:lnTo>
                  <a:lnTo>
                    <a:pt x="1303" y="1997"/>
                  </a:lnTo>
                  <a:lnTo>
                    <a:pt x="1379" y="1975"/>
                  </a:lnTo>
                  <a:lnTo>
                    <a:pt x="1460" y="1957"/>
                  </a:lnTo>
                  <a:lnTo>
                    <a:pt x="1543" y="1938"/>
                  </a:lnTo>
                  <a:lnTo>
                    <a:pt x="1628" y="1921"/>
                  </a:lnTo>
                  <a:lnTo>
                    <a:pt x="1714" y="1904"/>
                  </a:lnTo>
                  <a:lnTo>
                    <a:pt x="1799" y="1888"/>
                  </a:lnTo>
                  <a:lnTo>
                    <a:pt x="1968" y="1869"/>
                  </a:lnTo>
                  <a:lnTo>
                    <a:pt x="2141" y="1862"/>
                  </a:lnTo>
                  <a:lnTo>
                    <a:pt x="2324" y="1869"/>
                  </a:lnTo>
                  <a:lnTo>
                    <a:pt x="2509" y="1888"/>
                  </a:lnTo>
                  <a:lnTo>
                    <a:pt x="2685" y="1909"/>
                  </a:lnTo>
                  <a:lnTo>
                    <a:pt x="2839" y="1935"/>
                  </a:lnTo>
                  <a:lnTo>
                    <a:pt x="2962" y="1957"/>
                  </a:lnTo>
                  <a:lnTo>
                    <a:pt x="3074" y="1980"/>
                  </a:lnTo>
                  <a:lnTo>
                    <a:pt x="3091" y="1945"/>
                  </a:lnTo>
                  <a:lnTo>
                    <a:pt x="3112" y="1904"/>
                  </a:lnTo>
                  <a:lnTo>
                    <a:pt x="3140" y="1852"/>
                  </a:lnTo>
                  <a:lnTo>
                    <a:pt x="3174" y="1788"/>
                  </a:lnTo>
                  <a:lnTo>
                    <a:pt x="3214" y="1717"/>
                  </a:lnTo>
                  <a:lnTo>
                    <a:pt x="3259" y="1639"/>
                  </a:lnTo>
                  <a:lnTo>
                    <a:pt x="3309" y="1553"/>
                  </a:lnTo>
                  <a:lnTo>
                    <a:pt x="3338" y="1513"/>
                  </a:lnTo>
                  <a:lnTo>
                    <a:pt x="3364" y="1468"/>
                  </a:lnTo>
                  <a:lnTo>
                    <a:pt x="3392" y="1425"/>
                  </a:lnTo>
                  <a:lnTo>
                    <a:pt x="3423" y="1380"/>
                  </a:lnTo>
                  <a:lnTo>
                    <a:pt x="3451" y="1337"/>
                  </a:lnTo>
                  <a:lnTo>
                    <a:pt x="3482" y="1295"/>
                  </a:lnTo>
                  <a:lnTo>
                    <a:pt x="3513" y="1254"/>
                  </a:lnTo>
                  <a:lnTo>
                    <a:pt x="3527" y="1233"/>
                  </a:lnTo>
                  <a:lnTo>
                    <a:pt x="3544" y="1212"/>
                  </a:lnTo>
                  <a:lnTo>
                    <a:pt x="3561" y="1193"/>
                  </a:lnTo>
                  <a:lnTo>
                    <a:pt x="3575" y="1174"/>
                  </a:lnTo>
                  <a:lnTo>
                    <a:pt x="3592" y="1155"/>
                  </a:lnTo>
                  <a:lnTo>
                    <a:pt x="3608" y="1136"/>
                  </a:lnTo>
                  <a:lnTo>
                    <a:pt x="3622" y="1117"/>
                  </a:lnTo>
                  <a:lnTo>
                    <a:pt x="3639" y="1098"/>
                  </a:lnTo>
                  <a:lnTo>
                    <a:pt x="3656" y="1081"/>
                  </a:lnTo>
                  <a:lnTo>
                    <a:pt x="3672" y="1065"/>
                  </a:lnTo>
                  <a:lnTo>
                    <a:pt x="3689" y="1048"/>
                  </a:lnTo>
                  <a:lnTo>
                    <a:pt x="3705" y="1032"/>
                  </a:lnTo>
                  <a:lnTo>
                    <a:pt x="3736" y="1003"/>
                  </a:lnTo>
                  <a:lnTo>
                    <a:pt x="3770" y="975"/>
                  </a:lnTo>
                  <a:lnTo>
                    <a:pt x="3800" y="951"/>
                  </a:lnTo>
                  <a:lnTo>
                    <a:pt x="3834" y="930"/>
                  </a:lnTo>
                  <a:lnTo>
                    <a:pt x="3865" y="908"/>
                  </a:lnTo>
                  <a:lnTo>
                    <a:pt x="3895" y="889"/>
                  </a:lnTo>
                  <a:lnTo>
                    <a:pt x="3926" y="870"/>
                  </a:lnTo>
                  <a:lnTo>
                    <a:pt x="3957" y="854"/>
                  </a:lnTo>
                  <a:lnTo>
                    <a:pt x="3986" y="837"/>
                  </a:lnTo>
                  <a:lnTo>
                    <a:pt x="4016" y="820"/>
                  </a:lnTo>
                  <a:lnTo>
                    <a:pt x="4043" y="804"/>
                  </a:lnTo>
                  <a:lnTo>
                    <a:pt x="4100" y="778"/>
                  </a:lnTo>
                  <a:lnTo>
                    <a:pt x="4152" y="754"/>
                  </a:lnTo>
                  <a:lnTo>
                    <a:pt x="4202" y="733"/>
                  </a:lnTo>
                  <a:lnTo>
                    <a:pt x="4247" y="714"/>
                  </a:lnTo>
                  <a:lnTo>
                    <a:pt x="4289" y="697"/>
                  </a:lnTo>
                  <a:lnTo>
                    <a:pt x="4325" y="685"/>
                  </a:lnTo>
                  <a:lnTo>
                    <a:pt x="4384" y="666"/>
                  </a:lnTo>
                  <a:lnTo>
                    <a:pt x="4437" y="654"/>
                  </a:lnTo>
                  <a:lnTo>
                    <a:pt x="4171" y="379"/>
                  </a:lnTo>
                  <a:lnTo>
                    <a:pt x="4050" y="455"/>
                  </a:lnTo>
                  <a:lnTo>
                    <a:pt x="4218" y="607"/>
                  </a:lnTo>
                  <a:lnTo>
                    <a:pt x="4147" y="631"/>
                  </a:lnTo>
                  <a:lnTo>
                    <a:pt x="4066" y="659"/>
                  </a:lnTo>
                  <a:lnTo>
                    <a:pt x="4021" y="678"/>
                  </a:lnTo>
                  <a:lnTo>
                    <a:pt x="3971" y="699"/>
                  </a:lnTo>
                  <a:lnTo>
                    <a:pt x="3919" y="721"/>
                  </a:lnTo>
                  <a:lnTo>
                    <a:pt x="3867" y="749"/>
                  </a:lnTo>
                  <a:lnTo>
                    <a:pt x="3812" y="778"/>
                  </a:lnTo>
                  <a:lnTo>
                    <a:pt x="3786" y="790"/>
                  </a:lnTo>
                  <a:lnTo>
                    <a:pt x="3760" y="806"/>
                  </a:lnTo>
                  <a:lnTo>
                    <a:pt x="3734" y="823"/>
                  </a:lnTo>
                  <a:lnTo>
                    <a:pt x="3708" y="839"/>
                  </a:lnTo>
                  <a:lnTo>
                    <a:pt x="3684" y="856"/>
                  </a:lnTo>
                  <a:lnTo>
                    <a:pt x="3660" y="873"/>
                  </a:lnTo>
                  <a:lnTo>
                    <a:pt x="3637" y="892"/>
                  </a:lnTo>
                  <a:lnTo>
                    <a:pt x="3613" y="911"/>
                  </a:lnTo>
                  <a:lnTo>
                    <a:pt x="3594" y="930"/>
                  </a:lnTo>
                  <a:lnTo>
                    <a:pt x="3575" y="949"/>
                  </a:lnTo>
                  <a:lnTo>
                    <a:pt x="3556" y="968"/>
                  </a:lnTo>
                  <a:lnTo>
                    <a:pt x="3535" y="991"/>
                  </a:lnTo>
                  <a:lnTo>
                    <a:pt x="3513" y="1017"/>
                  </a:lnTo>
                  <a:lnTo>
                    <a:pt x="3492" y="1043"/>
                  </a:lnTo>
                  <a:lnTo>
                    <a:pt x="3470" y="1072"/>
                  </a:lnTo>
                  <a:lnTo>
                    <a:pt x="3459" y="1086"/>
                  </a:lnTo>
                  <a:lnTo>
                    <a:pt x="3447" y="1103"/>
                  </a:lnTo>
                  <a:lnTo>
                    <a:pt x="3399" y="1164"/>
                  </a:lnTo>
                  <a:lnTo>
                    <a:pt x="3352" y="1233"/>
                  </a:lnTo>
                  <a:lnTo>
                    <a:pt x="3307" y="1302"/>
                  </a:lnTo>
                  <a:lnTo>
                    <a:pt x="3259" y="1371"/>
                  </a:lnTo>
                  <a:lnTo>
                    <a:pt x="3214" y="1439"/>
                  </a:lnTo>
                  <a:lnTo>
                    <a:pt x="3171" y="1506"/>
                  </a:lnTo>
                  <a:lnTo>
                    <a:pt x="3131" y="1568"/>
                  </a:lnTo>
                  <a:lnTo>
                    <a:pt x="3095" y="1624"/>
                  </a:lnTo>
                  <a:lnTo>
                    <a:pt x="3065" y="1674"/>
                  </a:lnTo>
                  <a:lnTo>
                    <a:pt x="3019" y="1745"/>
                  </a:lnTo>
                  <a:lnTo>
                    <a:pt x="3003" y="1774"/>
                  </a:lnTo>
                  <a:lnTo>
                    <a:pt x="2977" y="1767"/>
                  </a:lnTo>
                  <a:lnTo>
                    <a:pt x="2905" y="1748"/>
                  </a:lnTo>
                  <a:lnTo>
                    <a:pt x="2792" y="1724"/>
                  </a:lnTo>
                  <a:lnTo>
                    <a:pt x="2640" y="1700"/>
                  </a:lnTo>
                  <a:lnTo>
                    <a:pt x="2457" y="1681"/>
                  </a:lnTo>
                  <a:lnTo>
                    <a:pt x="2250" y="1674"/>
                  </a:lnTo>
                  <a:lnTo>
                    <a:pt x="2020" y="1684"/>
                  </a:lnTo>
                  <a:lnTo>
                    <a:pt x="1778" y="1717"/>
                  </a:lnTo>
                  <a:lnTo>
                    <a:pt x="1659" y="1741"/>
                  </a:lnTo>
                  <a:lnTo>
                    <a:pt x="1557" y="1762"/>
                  </a:lnTo>
                  <a:lnTo>
                    <a:pt x="1462" y="1781"/>
                  </a:lnTo>
                  <a:lnTo>
                    <a:pt x="1381" y="1800"/>
                  </a:lnTo>
                  <a:lnTo>
                    <a:pt x="1313" y="1817"/>
                  </a:lnTo>
                  <a:lnTo>
                    <a:pt x="1253" y="1831"/>
                  </a:lnTo>
                  <a:lnTo>
                    <a:pt x="1161" y="1859"/>
                  </a:lnTo>
                  <a:lnTo>
                    <a:pt x="1042" y="1907"/>
                  </a:lnTo>
                  <a:lnTo>
                    <a:pt x="190" y="161"/>
                  </a:lnTo>
                  <a:lnTo>
                    <a:pt x="368" y="114"/>
                  </a:lnTo>
                  <a:lnTo>
                    <a:pt x="320" y="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5" name="Freeform 54"/>
            <p:cNvSpPr>
              <a:spLocks/>
            </p:cNvSpPr>
            <p:nvPr/>
          </p:nvSpPr>
          <p:spPr bwMode="auto">
            <a:xfrm>
              <a:off x="6770" y="3805"/>
              <a:ext cx="624" cy="753"/>
            </a:xfrm>
            <a:custGeom>
              <a:avLst/>
              <a:gdLst>
                <a:gd name="T0" fmla="*/ 0 w 1156"/>
                <a:gd name="T1" fmla="*/ 88 h 1556"/>
                <a:gd name="T2" fmla="*/ 980 w 1156"/>
                <a:gd name="T3" fmla="*/ 1508 h 1556"/>
                <a:gd name="T4" fmla="*/ 1156 w 1156"/>
                <a:gd name="T5" fmla="*/ 1556 h 1556"/>
                <a:gd name="T6" fmla="*/ 71 w 1156"/>
                <a:gd name="T7" fmla="*/ 0 h 1556"/>
                <a:gd name="T8" fmla="*/ 0 w 1156"/>
                <a:gd name="T9" fmla="*/ 88 h 1556"/>
                <a:gd name="T10" fmla="*/ 0 w 1156"/>
                <a:gd name="T11" fmla="*/ 88 h 1556"/>
                <a:gd name="T12" fmla="*/ 0 60000 65536"/>
                <a:gd name="T13" fmla="*/ 0 60000 65536"/>
                <a:gd name="T14" fmla="*/ 0 60000 65536"/>
                <a:gd name="T15" fmla="*/ 0 60000 65536"/>
                <a:gd name="T16" fmla="*/ 0 60000 65536"/>
                <a:gd name="T17" fmla="*/ 0 60000 65536"/>
                <a:gd name="T18" fmla="*/ 0 w 1156"/>
                <a:gd name="T19" fmla="*/ 0 h 1556"/>
                <a:gd name="T20" fmla="*/ 1156 w 1156"/>
                <a:gd name="T21" fmla="*/ 1556 h 1556"/>
              </a:gdLst>
              <a:ahLst/>
              <a:cxnLst>
                <a:cxn ang="T12">
                  <a:pos x="T0" y="T1"/>
                </a:cxn>
                <a:cxn ang="T13">
                  <a:pos x="T2" y="T3"/>
                </a:cxn>
                <a:cxn ang="T14">
                  <a:pos x="T4" y="T5"/>
                </a:cxn>
                <a:cxn ang="T15">
                  <a:pos x="T6" y="T7"/>
                </a:cxn>
                <a:cxn ang="T16">
                  <a:pos x="T8" y="T9"/>
                </a:cxn>
                <a:cxn ang="T17">
                  <a:pos x="T10" y="T11"/>
                </a:cxn>
              </a:cxnLst>
              <a:rect l="T18" t="T19" r="T20" b="T21"/>
              <a:pathLst>
                <a:path w="1156" h="1556">
                  <a:moveTo>
                    <a:pt x="0" y="88"/>
                  </a:moveTo>
                  <a:lnTo>
                    <a:pt x="980" y="1508"/>
                  </a:lnTo>
                  <a:lnTo>
                    <a:pt x="1156" y="1556"/>
                  </a:lnTo>
                  <a:lnTo>
                    <a:pt x="71" y="0"/>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6" name="Freeform 55"/>
            <p:cNvSpPr>
              <a:spLocks/>
            </p:cNvSpPr>
            <p:nvPr/>
          </p:nvSpPr>
          <p:spPr bwMode="auto">
            <a:xfrm>
              <a:off x="5006" y="4388"/>
              <a:ext cx="2393" cy="1015"/>
            </a:xfrm>
            <a:custGeom>
              <a:avLst/>
              <a:gdLst>
                <a:gd name="T0" fmla="*/ 966 w 4437"/>
                <a:gd name="T1" fmla="*/ 2096 h 2096"/>
                <a:gd name="T2" fmla="*/ 1111 w 4437"/>
                <a:gd name="T3" fmla="*/ 2051 h 2096"/>
                <a:gd name="T4" fmla="*/ 1305 w 4437"/>
                <a:gd name="T5" fmla="*/ 1997 h 2096"/>
                <a:gd name="T6" fmla="*/ 1543 w 4437"/>
                <a:gd name="T7" fmla="*/ 1940 h 2096"/>
                <a:gd name="T8" fmla="*/ 1799 w 4437"/>
                <a:gd name="T9" fmla="*/ 1890 h 2096"/>
                <a:gd name="T10" fmla="*/ 2647 w 4437"/>
                <a:gd name="T11" fmla="*/ 1904 h 2096"/>
                <a:gd name="T12" fmla="*/ 2998 w 4437"/>
                <a:gd name="T13" fmla="*/ 1966 h 2096"/>
                <a:gd name="T14" fmla="*/ 3076 w 4437"/>
                <a:gd name="T15" fmla="*/ 1843 h 2096"/>
                <a:gd name="T16" fmla="*/ 3214 w 4437"/>
                <a:gd name="T17" fmla="*/ 1631 h 2096"/>
                <a:gd name="T18" fmla="*/ 3333 w 4437"/>
                <a:gd name="T19" fmla="*/ 1463 h 2096"/>
                <a:gd name="T20" fmla="*/ 3397 w 4437"/>
                <a:gd name="T21" fmla="*/ 1378 h 2096"/>
                <a:gd name="T22" fmla="*/ 3447 w 4437"/>
                <a:gd name="T23" fmla="*/ 1314 h 2096"/>
                <a:gd name="T24" fmla="*/ 3499 w 4437"/>
                <a:gd name="T25" fmla="*/ 1252 h 2096"/>
                <a:gd name="T26" fmla="*/ 3551 w 4437"/>
                <a:gd name="T27" fmla="*/ 1193 h 2096"/>
                <a:gd name="T28" fmla="*/ 3601 w 4437"/>
                <a:gd name="T29" fmla="*/ 1133 h 2096"/>
                <a:gd name="T30" fmla="*/ 3651 w 4437"/>
                <a:gd name="T31" fmla="*/ 1081 h 2096"/>
                <a:gd name="T32" fmla="*/ 3703 w 4437"/>
                <a:gd name="T33" fmla="*/ 1031 h 2096"/>
                <a:gd name="T34" fmla="*/ 3770 w 4437"/>
                <a:gd name="T35" fmla="*/ 977 h 2096"/>
                <a:gd name="T36" fmla="*/ 3865 w 4437"/>
                <a:gd name="T37" fmla="*/ 910 h 2096"/>
                <a:gd name="T38" fmla="*/ 3957 w 4437"/>
                <a:gd name="T39" fmla="*/ 854 h 2096"/>
                <a:gd name="T40" fmla="*/ 4043 w 4437"/>
                <a:gd name="T41" fmla="*/ 806 h 2096"/>
                <a:gd name="T42" fmla="*/ 4202 w 4437"/>
                <a:gd name="T43" fmla="*/ 733 h 2096"/>
                <a:gd name="T44" fmla="*/ 4325 w 4437"/>
                <a:gd name="T45" fmla="*/ 687 h 2096"/>
                <a:gd name="T46" fmla="*/ 4171 w 4437"/>
                <a:gd name="T47" fmla="*/ 379 h 2096"/>
                <a:gd name="T48" fmla="*/ 4159 w 4437"/>
                <a:gd name="T49" fmla="*/ 631 h 2096"/>
                <a:gd name="T50" fmla="*/ 4054 w 4437"/>
                <a:gd name="T51" fmla="*/ 680 h 2096"/>
                <a:gd name="T52" fmla="*/ 3910 w 4437"/>
                <a:gd name="T53" fmla="*/ 754 h 2096"/>
                <a:gd name="T54" fmla="*/ 3831 w 4437"/>
                <a:gd name="T55" fmla="*/ 801 h 2096"/>
                <a:gd name="T56" fmla="*/ 3751 w 4437"/>
                <a:gd name="T57" fmla="*/ 851 h 2096"/>
                <a:gd name="T58" fmla="*/ 3670 w 4437"/>
                <a:gd name="T59" fmla="*/ 908 h 2096"/>
                <a:gd name="T60" fmla="*/ 3589 w 4437"/>
                <a:gd name="T61" fmla="*/ 970 h 2096"/>
                <a:gd name="T62" fmla="*/ 3511 w 4437"/>
                <a:gd name="T63" fmla="*/ 1046 h 2096"/>
                <a:gd name="T64" fmla="*/ 3442 w 4437"/>
                <a:gd name="T65" fmla="*/ 1119 h 2096"/>
                <a:gd name="T66" fmla="*/ 3402 w 4437"/>
                <a:gd name="T67" fmla="*/ 1169 h 2096"/>
                <a:gd name="T68" fmla="*/ 3359 w 4437"/>
                <a:gd name="T69" fmla="*/ 1221 h 2096"/>
                <a:gd name="T70" fmla="*/ 3319 w 4437"/>
                <a:gd name="T71" fmla="*/ 1273 h 2096"/>
                <a:gd name="T72" fmla="*/ 3162 w 4437"/>
                <a:gd name="T73" fmla="*/ 1492 h 2096"/>
                <a:gd name="T74" fmla="*/ 3036 w 4437"/>
                <a:gd name="T75" fmla="*/ 1688 h 2096"/>
                <a:gd name="T76" fmla="*/ 2941 w 4437"/>
                <a:gd name="T77" fmla="*/ 1845 h 2096"/>
                <a:gd name="T78" fmla="*/ 2803 w 4437"/>
                <a:gd name="T79" fmla="*/ 1797 h 2096"/>
                <a:gd name="T80" fmla="*/ 2602 w 4437"/>
                <a:gd name="T81" fmla="*/ 1750 h 2096"/>
                <a:gd name="T82" fmla="*/ 2227 w 4437"/>
                <a:gd name="T83" fmla="*/ 1712 h 2096"/>
                <a:gd name="T84" fmla="*/ 1645 w 4437"/>
                <a:gd name="T85" fmla="*/ 1769 h 2096"/>
                <a:gd name="T86" fmla="*/ 1372 w 4437"/>
                <a:gd name="T87" fmla="*/ 1831 h 2096"/>
                <a:gd name="T88" fmla="*/ 1153 w 4437"/>
                <a:gd name="T89" fmla="*/ 1890 h 2096"/>
                <a:gd name="T90" fmla="*/ 190 w 4437"/>
                <a:gd name="T91" fmla="*/ 161 h 2096"/>
                <a:gd name="T92" fmla="*/ 320 w 4437"/>
                <a:gd name="T93" fmla="*/ 0 h 209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437"/>
                <a:gd name="T142" fmla="*/ 0 h 2096"/>
                <a:gd name="T143" fmla="*/ 4437 w 4437"/>
                <a:gd name="T144" fmla="*/ 2096 h 209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437" h="2096">
                  <a:moveTo>
                    <a:pt x="320" y="0"/>
                  </a:moveTo>
                  <a:lnTo>
                    <a:pt x="0" y="85"/>
                  </a:lnTo>
                  <a:lnTo>
                    <a:pt x="966" y="2096"/>
                  </a:lnTo>
                  <a:lnTo>
                    <a:pt x="992" y="2089"/>
                  </a:lnTo>
                  <a:lnTo>
                    <a:pt x="1061" y="2068"/>
                  </a:lnTo>
                  <a:lnTo>
                    <a:pt x="1111" y="2051"/>
                  </a:lnTo>
                  <a:lnTo>
                    <a:pt x="1168" y="2035"/>
                  </a:lnTo>
                  <a:lnTo>
                    <a:pt x="1232" y="2016"/>
                  </a:lnTo>
                  <a:lnTo>
                    <a:pt x="1305" y="1997"/>
                  </a:lnTo>
                  <a:lnTo>
                    <a:pt x="1379" y="1978"/>
                  </a:lnTo>
                  <a:lnTo>
                    <a:pt x="1460" y="1959"/>
                  </a:lnTo>
                  <a:lnTo>
                    <a:pt x="1543" y="1940"/>
                  </a:lnTo>
                  <a:lnTo>
                    <a:pt x="1628" y="1921"/>
                  </a:lnTo>
                  <a:lnTo>
                    <a:pt x="1714" y="1907"/>
                  </a:lnTo>
                  <a:lnTo>
                    <a:pt x="1799" y="1890"/>
                  </a:lnTo>
                  <a:lnTo>
                    <a:pt x="1968" y="1869"/>
                  </a:lnTo>
                  <a:lnTo>
                    <a:pt x="2314" y="1869"/>
                  </a:lnTo>
                  <a:lnTo>
                    <a:pt x="2647" y="1904"/>
                  </a:lnTo>
                  <a:lnTo>
                    <a:pt x="2787" y="1926"/>
                  </a:lnTo>
                  <a:lnTo>
                    <a:pt x="2898" y="1945"/>
                  </a:lnTo>
                  <a:lnTo>
                    <a:pt x="2998" y="1966"/>
                  </a:lnTo>
                  <a:lnTo>
                    <a:pt x="3017" y="1933"/>
                  </a:lnTo>
                  <a:lnTo>
                    <a:pt x="3041" y="1892"/>
                  </a:lnTo>
                  <a:lnTo>
                    <a:pt x="3076" y="1843"/>
                  </a:lnTo>
                  <a:lnTo>
                    <a:pt x="3114" y="1778"/>
                  </a:lnTo>
                  <a:lnTo>
                    <a:pt x="3162" y="1710"/>
                  </a:lnTo>
                  <a:lnTo>
                    <a:pt x="3214" y="1631"/>
                  </a:lnTo>
                  <a:lnTo>
                    <a:pt x="3271" y="1548"/>
                  </a:lnTo>
                  <a:lnTo>
                    <a:pt x="3302" y="1506"/>
                  </a:lnTo>
                  <a:lnTo>
                    <a:pt x="3333" y="1463"/>
                  </a:lnTo>
                  <a:lnTo>
                    <a:pt x="3366" y="1420"/>
                  </a:lnTo>
                  <a:lnTo>
                    <a:pt x="3380" y="1399"/>
                  </a:lnTo>
                  <a:lnTo>
                    <a:pt x="3397" y="1378"/>
                  </a:lnTo>
                  <a:lnTo>
                    <a:pt x="3413" y="1356"/>
                  </a:lnTo>
                  <a:lnTo>
                    <a:pt x="3430" y="1335"/>
                  </a:lnTo>
                  <a:lnTo>
                    <a:pt x="3447" y="1314"/>
                  </a:lnTo>
                  <a:lnTo>
                    <a:pt x="3463" y="1292"/>
                  </a:lnTo>
                  <a:lnTo>
                    <a:pt x="3480" y="1273"/>
                  </a:lnTo>
                  <a:lnTo>
                    <a:pt x="3499" y="1252"/>
                  </a:lnTo>
                  <a:lnTo>
                    <a:pt x="3516" y="1231"/>
                  </a:lnTo>
                  <a:lnTo>
                    <a:pt x="3532" y="1212"/>
                  </a:lnTo>
                  <a:lnTo>
                    <a:pt x="3551" y="1193"/>
                  </a:lnTo>
                  <a:lnTo>
                    <a:pt x="3568" y="1174"/>
                  </a:lnTo>
                  <a:lnTo>
                    <a:pt x="3584" y="1152"/>
                  </a:lnTo>
                  <a:lnTo>
                    <a:pt x="3601" y="1133"/>
                  </a:lnTo>
                  <a:lnTo>
                    <a:pt x="3618" y="1117"/>
                  </a:lnTo>
                  <a:lnTo>
                    <a:pt x="3637" y="1098"/>
                  </a:lnTo>
                  <a:lnTo>
                    <a:pt x="3651" y="1081"/>
                  </a:lnTo>
                  <a:lnTo>
                    <a:pt x="3670" y="1065"/>
                  </a:lnTo>
                  <a:lnTo>
                    <a:pt x="3686" y="1048"/>
                  </a:lnTo>
                  <a:lnTo>
                    <a:pt x="3703" y="1031"/>
                  </a:lnTo>
                  <a:lnTo>
                    <a:pt x="3720" y="1017"/>
                  </a:lnTo>
                  <a:lnTo>
                    <a:pt x="3736" y="1003"/>
                  </a:lnTo>
                  <a:lnTo>
                    <a:pt x="3770" y="977"/>
                  </a:lnTo>
                  <a:lnTo>
                    <a:pt x="3800" y="953"/>
                  </a:lnTo>
                  <a:lnTo>
                    <a:pt x="3834" y="932"/>
                  </a:lnTo>
                  <a:lnTo>
                    <a:pt x="3865" y="910"/>
                  </a:lnTo>
                  <a:lnTo>
                    <a:pt x="3895" y="891"/>
                  </a:lnTo>
                  <a:lnTo>
                    <a:pt x="3926" y="872"/>
                  </a:lnTo>
                  <a:lnTo>
                    <a:pt x="3957" y="854"/>
                  </a:lnTo>
                  <a:lnTo>
                    <a:pt x="3986" y="837"/>
                  </a:lnTo>
                  <a:lnTo>
                    <a:pt x="4014" y="820"/>
                  </a:lnTo>
                  <a:lnTo>
                    <a:pt x="4043" y="806"/>
                  </a:lnTo>
                  <a:lnTo>
                    <a:pt x="4100" y="778"/>
                  </a:lnTo>
                  <a:lnTo>
                    <a:pt x="4152" y="754"/>
                  </a:lnTo>
                  <a:lnTo>
                    <a:pt x="4202" y="733"/>
                  </a:lnTo>
                  <a:lnTo>
                    <a:pt x="4247" y="714"/>
                  </a:lnTo>
                  <a:lnTo>
                    <a:pt x="4289" y="699"/>
                  </a:lnTo>
                  <a:lnTo>
                    <a:pt x="4325" y="687"/>
                  </a:lnTo>
                  <a:lnTo>
                    <a:pt x="4384" y="669"/>
                  </a:lnTo>
                  <a:lnTo>
                    <a:pt x="4437" y="654"/>
                  </a:lnTo>
                  <a:lnTo>
                    <a:pt x="4171" y="379"/>
                  </a:lnTo>
                  <a:lnTo>
                    <a:pt x="4047" y="455"/>
                  </a:lnTo>
                  <a:lnTo>
                    <a:pt x="4218" y="607"/>
                  </a:lnTo>
                  <a:lnTo>
                    <a:pt x="4159" y="631"/>
                  </a:lnTo>
                  <a:lnTo>
                    <a:pt x="4128" y="645"/>
                  </a:lnTo>
                  <a:lnTo>
                    <a:pt x="4092" y="661"/>
                  </a:lnTo>
                  <a:lnTo>
                    <a:pt x="4054" y="680"/>
                  </a:lnTo>
                  <a:lnTo>
                    <a:pt x="4009" y="704"/>
                  </a:lnTo>
                  <a:lnTo>
                    <a:pt x="3962" y="728"/>
                  </a:lnTo>
                  <a:lnTo>
                    <a:pt x="3910" y="754"/>
                  </a:lnTo>
                  <a:lnTo>
                    <a:pt x="3884" y="770"/>
                  </a:lnTo>
                  <a:lnTo>
                    <a:pt x="3860" y="785"/>
                  </a:lnTo>
                  <a:lnTo>
                    <a:pt x="3831" y="801"/>
                  </a:lnTo>
                  <a:lnTo>
                    <a:pt x="3805" y="818"/>
                  </a:lnTo>
                  <a:lnTo>
                    <a:pt x="3779" y="835"/>
                  </a:lnTo>
                  <a:lnTo>
                    <a:pt x="3751" y="851"/>
                  </a:lnTo>
                  <a:lnTo>
                    <a:pt x="3724" y="870"/>
                  </a:lnTo>
                  <a:lnTo>
                    <a:pt x="3698" y="889"/>
                  </a:lnTo>
                  <a:lnTo>
                    <a:pt x="3670" y="908"/>
                  </a:lnTo>
                  <a:lnTo>
                    <a:pt x="3641" y="929"/>
                  </a:lnTo>
                  <a:lnTo>
                    <a:pt x="3618" y="951"/>
                  </a:lnTo>
                  <a:lnTo>
                    <a:pt x="3589" y="970"/>
                  </a:lnTo>
                  <a:lnTo>
                    <a:pt x="3565" y="993"/>
                  </a:lnTo>
                  <a:lnTo>
                    <a:pt x="3537" y="1017"/>
                  </a:lnTo>
                  <a:lnTo>
                    <a:pt x="3511" y="1046"/>
                  </a:lnTo>
                  <a:lnTo>
                    <a:pt x="3485" y="1074"/>
                  </a:lnTo>
                  <a:lnTo>
                    <a:pt x="3456" y="1103"/>
                  </a:lnTo>
                  <a:lnTo>
                    <a:pt x="3442" y="1119"/>
                  </a:lnTo>
                  <a:lnTo>
                    <a:pt x="3428" y="1136"/>
                  </a:lnTo>
                  <a:lnTo>
                    <a:pt x="3413" y="1152"/>
                  </a:lnTo>
                  <a:lnTo>
                    <a:pt x="3402" y="1169"/>
                  </a:lnTo>
                  <a:lnTo>
                    <a:pt x="3387" y="1186"/>
                  </a:lnTo>
                  <a:lnTo>
                    <a:pt x="3373" y="1202"/>
                  </a:lnTo>
                  <a:lnTo>
                    <a:pt x="3359" y="1221"/>
                  </a:lnTo>
                  <a:lnTo>
                    <a:pt x="3345" y="1238"/>
                  </a:lnTo>
                  <a:lnTo>
                    <a:pt x="3330" y="1257"/>
                  </a:lnTo>
                  <a:lnTo>
                    <a:pt x="3319" y="1273"/>
                  </a:lnTo>
                  <a:lnTo>
                    <a:pt x="3264" y="1347"/>
                  </a:lnTo>
                  <a:lnTo>
                    <a:pt x="3212" y="1420"/>
                  </a:lnTo>
                  <a:lnTo>
                    <a:pt x="3162" y="1492"/>
                  </a:lnTo>
                  <a:lnTo>
                    <a:pt x="3117" y="1563"/>
                  </a:lnTo>
                  <a:lnTo>
                    <a:pt x="3076" y="1627"/>
                  </a:lnTo>
                  <a:lnTo>
                    <a:pt x="3036" y="1688"/>
                  </a:lnTo>
                  <a:lnTo>
                    <a:pt x="3005" y="1738"/>
                  </a:lnTo>
                  <a:lnTo>
                    <a:pt x="2960" y="1816"/>
                  </a:lnTo>
                  <a:lnTo>
                    <a:pt x="2941" y="1845"/>
                  </a:lnTo>
                  <a:lnTo>
                    <a:pt x="2920" y="1835"/>
                  </a:lnTo>
                  <a:lnTo>
                    <a:pt x="2851" y="1812"/>
                  </a:lnTo>
                  <a:lnTo>
                    <a:pt x="2803" y="1797"/>
                  </a:lnTo>
                  <a:lnTo>
                    <a:pt x="2744" y="1781"/>
                  </a:lnTo>
                  <a:lnTo>
                    <a:pt x="2678" y="1764"/>
                  </a:lnTo>
                  <a:lnTo>
                    <a:pt x="2602" y="1750"/>
                  </a:lnTo>
                  <a:lnTo>
                    <a:pt x="2518" y="1736"/>
                  </a:lnTo>
                  <a:lnTo>
                    <a:pt x="2428" y="1724"/>
                  </a:lnTo>
                  <a:lnTo>
                    <a:pt x="2227" y="1712"/>
                  </a:lnTo>
                  <a:lnTo>
                    <a:pt x="2003" y="1717"/>
                  </a:lnTo>
                  <a:lnTo>
                    <a:pt x="1764" y="1748"/>
                  </a:lnTo>
                  <a:lnTo>
                    <a:pt x="1645" y="1769"/>
                  </a:lnTo>
                  <a:lnTo>
                    <a:pt x="1540" y="1793"/>
                  </a:lnTo>
                  <a:lnTo>
                    <a:pt x="1450" y="1812"/>
                  </a:lnTo>
                  <a:lnTo>
                    <a:pt x="1372" y="1831"/>
                  </a:lnTo>
                  <a:lnTo>
                    <a:pt x="1301" y="1847"/>
                  </a:lnTo>
                  <a:lnTo>
                    <a:pt x="1244" y="1864"/>
                  </a:lnTo>
                  <a:lnTo>
                    <a:pt x="1153" y="1890"/>
                  </a:lnTo>
                  <a:lnTo>
                    <a:pt x="1063" y="1926"/>
                  </a:lnTo>
                  <a:lnTo>
                    <a:pt x="1047" y="1940"/>
                  </a:lnTo>
                  <a:lnTo>
                    <a:pt x="190" y="161"/>
                  </a:lnTo>
                  <a:lnTo>
                    <a:pt x="368" y="116"/>
                  </a:lnTo>
                  <a:lnTo>
                    <a:pt x="3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7" name="Freeform 56"/>
            <p:cNvSpPr>
              <a:spLocks/>
            </p:cNvSpPr>
            <p:nvPr/>
          </p:nvSpPr>
          <p:spPr bwMode="auto">
            <a:xfrm>
              <a:off x="4920" y="4517"/>
              <a:ext cx="546" cy="942"/>
            </a:xfrm>
            <a:custGeom>
              <a:avLst/>
              <a:gdLst>
                <a:gd name="T0" fmla="*/ 332 w 1013"/>
                <a:gd name="T1" fmla="*/ 0 h 1945"/>
                <a:gd name="T2" fmla="*/ 0 w 1013"/>
                <a:gd name="T3" fmla="*/ 114 h 1945"/>
                <a:gd name="T4" fmla="*/ 861 w 1013"/>
                <a:gd name="T5" fmla="*/ 1945 h 1945"/>
                <a:gd name="T6" fmla="*/ 1013 w 1013"/>
                <a:gd name="T7" fmla="*/ 1907 h 1945"/>
                <a:gd name="T8" fmla="*/ 180 w 1013"/>
                <a:gd name="T9" fmla="*/ 171 h 1945"/>
                <a:gd name="T10" fmla="*/ 396 w 1013"/>
                <a:gd name="T11" fmla="*/ 104 h 1945"/>
                <a:gd name="T12" fmla="*/ 332 w 1013"/>
                <a:gd name="T13" fmla="*/ 0 h 1945"/>
                <a:gd name="T14" fmla="*/ 332 w 1013"/>
                <a:gd name="T15" fmla="*/ 0 h 1945"/>
                <a:gd name="T16" fmla="*/ 0 60000 65536"/>
                <a:gd name="T17" fmla="*/ 0 60000 65536"/>
                <a:gd name="T18" fmla="*/ 0 60000 65536"/>
                <a:gd name="T19" fmla="*/ 0 60000 65536"/>
                <a:gd name="T20" fmla="*/ 0 60000 65536"/>
                <a:gd name="T21" fmla="*/ 0 60000 65536"/>
                <a:gd name="T22" fmla="*/ 0 60000 65536"/>
                <a:gd name="T23" fmla="*/ 0 60000 65536"/>
                <a:gd name="T24" fmla="*/ 0 w 1013"/>
                <a:gd name="T25" fmla="*/ 0 h 1945"/>
                <a:gd name="T26" fmla="*/ 1013 w 1013"/>
                <a:gd name="T27" fmla="*/ 1945 h 1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3" h="1945">
                  <a:moveTo>
                    <a:pt x="332" y="0"/>
                  </a:moveTo>
                  <a:lnTo>
                    <a:pt x="0" y="114"/>
                  </a:lnTo>
                  <a:lnTo>
                    <a:pt x="861" y="1945"/>
                  </a:lnTo>
                  <a:lnTo>
                    <a:pt x="1013" y="1907"/>
                  </a:lnTo>
                  <a:lnTo>
                    <a:pt x="180" y="171"/>
                  </a:lnTo>
                  <a:lnTo>
                    <a:pt x="396" y="104"/>
                  </a:lnTo>
                  <a:lnTo>
                    <a:pt x="3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8" name="Freeform 57"/>
            <p:cNvSpPr>
              <a:spLocks/>
            </p:cNvSpPr>
            <p:nvPr/>
          </p:nvSpPr>
          <p:spPr bwMode="auto">
            <a:xfrm>
              <a:off x="5539" y="4726"/>
              <a:ext cx="1901" cy="759"/>
            </a:xfrm>
            <a:custGeom>
              <a:avLst/>
              <a:gdLst>
                <a:gd name="T0" fmla="*/ 29 w 3526"/>
                <a:gd name="T1" fmla="*/ 1504 h 1568"/>
                <a:gd name="T2" fmla="*/ 150 w 3526"/>
                <a:gd name="T3" fmla="*/ 1470 h 1568"/>
                <a:gd name="T4" fmla="*/ 269 w 3526"/>
                <a:gd name="T5" fmla="*/ 1437 h 1568"/>
                <a:gd name="T6" fmla="*/ 406 w 3526"/>
                <a:gd name="T7" fmla="*/ 1399 h 1568"/>
                <a:gd name="T8" fmla="*/ 551 w 3526"/>
                <a:gd name="T9" fmla="*/ 1361 h 1568"/>
                <a:gd name="T10" fmla="*/ 689 w 3526"/>
                <a:gd name="T11" fmla="*/ 1326 h 1568"/>
                <a:gd name="T12" fmla="*/ 862 w 3526"/>
                <a:gd name="T13" fmla="*/ 1283 h 1568"/>
                <a:gd name="T14" fmla="*/ 1149 w 3526"/>
                <a:gd name="T15" fmla="*/ 1257 h 1568"/>
                <a:gd name="T16" fmla="*/ 2016 w 3526"/>
                <a:gd name="T17" fmla="*/ 1257 h 1568"/>
                <a:gd name="T18" fmla="*/ 2049 w 3526"/>
                <a:gd name="T19" fmla="*/ 1217 h 1568"/>
                <a:gd name="T20" fmla="*/ 2080 w 3526"/>
                <a:gd name="T21" fmla="*/ 1183 h 1568"/>
                <a:gd name="T22" fmla="*/ 2115 w 3526"/>
                <a:gd name="T23" fmla="*/ 1141 h 1568"/>
                <a:gd name="T24" fmla="*/ 2161 w 3526"/>
                <a:gd name="T25" fmla="*/ 1091 h 1568"/>
                <a:gd name="T26" fmla="*/ 2213 w 3526"/>
                <a:gd name="T27" fmla="*/ 1036 h 1568"/>
                <a:gd name="T28" fmla="*/ 2241 w 3526"/>
                <a:gd name="T29" fmla="*/ 1006 h 1568"/>
                <a:gd name="T30" fmla="*/ 2270 w 3526"/>
                <a:gd name="T31" fmla="*/ 975 h 1568"/>
                <a:gd name="T32" fmla="*/ 2298 w 3526"/>
                <a:gd name="T33" fmla="*/ 944 h 1568"/>
                <a:gd name="T34" fmla="*/ 2346 w 3526"/>
                <a:gd name="T35" fmla="*/ 896 h 1568"/>
                <a:gd name="T36" fmla="*/ 2379 w 3526"/>
                <a:gd name="T37" fmla="*/ 863 h 1568"/>
                <a:gd name="T38" fmla="*/ 2426 w 3526"/>
                <a:gd name="T39" fmla="*/ 813 h 1568"/>
                <a:gd name="T40" fmla="*/ 2462 w 3526"/>
                <a:gd name="T41" fmla="*/ 783 h 1568"/>
                <a:gd name="T42" fmla="*/ 2498 w 3526"/>
                <a:gd name="T43" fmla="*/ 749 h 1568"/>
                <a:gd name="T44" fmla="*/ 2531 w 3526"/>
                <a:gd name="T45" fmla="*/ 719 h 1568"/>
                <a:gd name="T46" fmla="*/ 2567 w 3526"/>
                <a:gd name="T47" fmla="*/ 688 h 1568"/>
                <a:gd name="T48" fmla="*/ 2602 w 3526"/>
                <a:gd name="T49" fmla="*/ 657 h 1568"/>
                <a:gd name="T50" fmla="*/ 2673 w 3526"/>
                <a:gd name="T51" fmla="*/ 600 h 1568"/>
                <a:gd name="T52" fmla="*/ 2742 w 3526"/>
                <a:gd name="T53" fmla="*/ 548 h 1568"/>
                <a:gd name="T54" fmla="*/ 2811 w 3526"/>
                <a:gd name="T55" fmla="*/ 503 h 1568"/>
                <a:gd name="T56" fmla="*/ 2875 w 3526"/>
                <a:gd name="T57" fmla="*/ 465 h 1568"/>
                <a:gd name="T58" fmla="*/ 2937 w 3526"/>
                <a:gd name="T59" fmla="*/ 432 h 1568"/>
                <a:gd name="T60" fmla="*/ 3018 w 3526"/>
                <a:gd name="T61" fmla="*/ 389 h 1568"/>
                <a:gd name="T62" fmla="*/ 3105 w 3526"/>
                <a:gd name="T63" fmla="*/ 346 h 1568"/>
                <a:gd name="T64" fmla="*/ 3203 w 3526"/>
                <a:gd name="T65" fmla="*/ 304 h 1568"/>
                <a:gd name="T66" fmla="*/ 3108 w 3526"/>
                <a:gd name="T67" fmla="*/ 47 h 1568"/>
                <a:gd name="T68" fmla="*/ 3526 w 3526"/>
                <a:gd name="T69" fmla="*/ 334 h 1568"/>
                <a:gd name="T70" fmla="*/ 3440 w 3526"/>
                <a:gd name="T71" fmla="*/ 363 h 1568"/>
                <a:gd name="T72" fmla="*/ 3345 w 3526"/>
                <a:gd name="T73" fmla="*/ 396 h 1568"/>
                <a:gd name="T74" fmla="*/ 3226 w 3526"/>
                <a:gd name="T75" fmla="*/ 443 h 1568"/>
                <a:gd name="T76" fmla="*/ 3127 w 3526"/>
                <a:gd name="T77" fmla="*/ 484 h 1568"/>
                <a:gd name="T78" fmla="*/ 3060 w 3526"/>
                <a:gd name="T79" fmla="*/ 515 h 1568"/>
                <a:gd name="T80" fmla="*/ 2989 w 3526"/>
                <a:gd name="T81" fmla="*/ 550 h 1568"/>
                <a:gd name="T82" fmla="*/ 2920 w 3526"/>
                <a:gd name="T83" fmla="*/ 586 h 1568"/>
                <a:gd name="T84" fmla="*/ 2851 w 3526"/>
                <a:gd name="T85" fmla="*/ 626 h 1568"/>
                <a:gd name="T86" fmla="*/ 2785 w 3526"/>
                <a:gd name="T87" fmla="*/ 666 h 1568"/>
                <a:gd name="T88" fmla="*/ 2723 w 3526"/>
                <a:gd name="T89" fmla="*/ 709 h 1568"/>
                <a:gd name="T90" fmla="*/ 2664 w 3526"/>
                <a:gd name="T91" fmla="*/ 754 h 1568"/>
                <a:gd name="T92" fmla="*/ 2605 w 3526"/>
                <a:gd name="T93" fmla="*/ 804 h 1568"/>
                <a:gd name="T94" fmla="*/ 2548 w 3526"/>
                <a:gd name="T95" fmla="*/ 856 h 1568"/>
                <a:gd name="T96" fmla="*/ 2491 w 3526"/>
                <a:gd name="T97" fmla="*/ 908 h 1568"/>
                <a:gd name="T98" fmla="*/ 2436 w 3526"/>
                <a:gd name="T99" fmla="*/ 963 h 1568"/>
                <a:gd name="T100" fmla="*/ 2384 w 3526"/>
                <a:gd name="T101" fmla="*/ 1017 h 1568"/>
                <a:gd name="T102" fmla="*/ 2334 w 3526"/>
                <a:gd name="T103" fmla="*/ 1072 h 1568"/>
                <a:gd name="T104" fmla="*/ 2286 w 3526"/>
                <a:gd name="T105" fmla="*/ 1124 h 1568"/>
                <a:gd name="T106" fmla="*/ 2241 w 3526"/>
                <a:gd name="T107" fmla="*/ 1174 h 1568"/>
                <a:gd name="T108" fmla="*/ 2203 w 3526"/>
                <a:gd name="T109" fmla="*/ 1221 h 1568"/>
                <a:gd name="T110" fmla="*/ 2168 w 3526"/>
                <a:gd name="T111" fmla="*/ 1264 h 1568"/>
                <a:gd name="T112" fmla="*/ 2137 w 3526"/>
                <a:gd name="T113" fmla="*/ 1300 h 1568"/>
                <a:gd name="T114" fmla="*/ 2101 w 3526"/>
                <a:gd name="T115" fmla="*/ 1347 h 1568"/>
                <a:gd name="T116" fmla="*/ 2070 w 3526"/>
                <a:gd name="T117" fmla="*/ 1385 h 1568"/>
                <a:gd name="T118" fmla="*/ 893 w 3526"/>
                <a:gd name="T119" fmla="*/ 1454 h 1568"/>
                <a:gd name="T120" fmla="*/ 689 w 3526"/>
                <a:gd name="T121" fmla="*/ 1504 h 1568"/>
                <a:gd name="T122" fmla="*/ 542 w 3526"/>
                <a:gd name="T123" fmla="*/ 1549 h 1568"/>
                <a:gd name="T124" fmla="*/ 0 w 3526"/>
                <a:gd name="T125" fmla="*/ 1513 h 15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26"/>
                <a:gd name="T190" fmla="*/ 0 h 1568"/>
                <a:gd name="T191" fmla="*/ 3526 w 3526"/>
                <a:gd name="T192" fmla="*/ 1568 h 15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26" h="1568">
                  <a:moveTo>
                    <a:pt x="0" y="1513"/>
                  </a:moveTo>
                  <a:lnTo>
                    <a:pt x="29" y="1504"/>
                  </a:lnTo>
                  <a:lnTo>
                    <a:pt x="100" y="1485"/>
                  </a:lnTo>
                  <a:lnTo>
                    <a:pt x="150" y="1470"/>
                  </a:lnTo>
                  <a:lnTo>
                    <a:pt x="207" y="1454"/>
                  </a:lnTo>
                  <a:lnTo>
                    <a:pt x="269" y="1437"/>
                  </a:lnTo>
                  <a:lnTo>
                    <a:pt x="337" y="1418"/>
                  </a:lnTo>
                  <a:lnTo>
                    <a:pt x="406" y="1399"/>
                  </a:lnTo>
                  <a:lnTo>
                    <a:pt x="480" y="1380"/>
                  </a:lnTo>
                  <a:lnTo>
                    <a:pt x="551" y="1361"/>
                  </a:lnTo>
                  <a:lnTo>
                    <a:pt x="620" y="1342"/>
                  </a:lnTo>
                  <a:lnTo>
                    <a:pt x="689" y="1326"/>
                  </a:lnTo>
                  <a:lnTo>
                    <a:pt x="753" y="1309"/>
                  </a:lnTo>
                  <a:lnTo>
                    <a:pt x="862" y="1283"/>
                  </a:lnTo>
                  <a:lnTo>
                    <a:pt x="985" y="1266"/>
                  </a:lnTo>
                  <a:lnTo>
                    <a:pt x="1149" y="1257"/>
                  </a:lnTo>
                  <a:lnTo>
                    <a:pt x="1534" y="1248"/>
                  </a:lnTo>
                  <a:lnTo>
                    <a:pt x="2016" y="1257"/>
                  </a:lnTo>
                  <a:lnTo>
                    <a:pt x="2037" y="1231"/>
                  </a:lnTo>
                  <a:lnTo>
                    <a:pt x="2049" y="1217"/>
                  </a:lnTo>
                  <a:lnTo>
                    <a:pt x="2063" y="1200"/>
                  </a:lnTo>
                  <a:lnTo>
                    <a:pt x="2080" y="1183"/>
                  </a:lnTo>
                  <a:lnTo>
                    <a:pt x="2096" y="1162"/>
                  </a:lnTo>
                  <a:lnTo>
                    <a:pt x="2115" y="1141"/>
                  </a:lnTo>
                  <a:lnTo>
                    <a:pt x="2139" y="1117"/>
                  </a:lnTo>
                  <a:lnTo>
                    <a:pt x="2161" y="1091"/>
                  </a:lnTo>
                  <a:lnTo>
                    <a:pt x="2187" y="1065"/>
                  </a:lnTo>
                  <a:lnTo>
                    <a:pt x="2213" y="1036"/>
                  </a:lnTo>
                  <a:lnTo>
                    <a:pt x="2227" y="1020"/>
                  </a:lnTo>
                  <a:lnTo>
                    <a:pt x="2241" y="1006"/>
                  </a:lnTo>
                  <a:lnTo>
                    <a:pt x="2256" y="991"/>
                  </a:lnTo>
                  <a:lnTo>
                    <a:pt x="2270" y="975"/>
                  </a:lnTo>
                  <a:lnTo>
                    <a:pt x="2284" y="961"/>
                  </a:lnTo>
                  <a:lnTo>
                    <a:pt x="2298" y="944"/>
                  </a:lnTo>
                  <a:lnTo>
                    <a:pt x="2329" y="913"/>
                  </a:lnTo>
                  <a:lnTo>
                    <a:pt x="2346" y="896"/>
                  </a:lnTo>
                  <a:lnTo>
                    <a:pt x="2362" y="880"/>
                  </a:lnTo>
                  <a:lnTo>
                    <a:pt x="2379" y="863"/>
                  </a:lnTo>
                  <a:lnTo>
                    <a:pt x="2393" y="847"/>
                  </a:lnTo>
                  <a:lnTo>
                    <a:pt x="2426" y="813"/>
                  </a:lnTo>
                  <a:lnTo>
                    <a:pt x="2445" y="799"/>
                  </a:lnTo>
                  <a:lnTo>
                    <a:pt x="2462" y="783"/>
                  </a:lnTo>
                  <a:lnTo>
                    <a:pt x="2479" y="766"/>
                  </a:lnTo>
                  <a:lnTo>
                    <a:pt x="2498" y="749"/>
                  </a:lnTo>
                  <a:lnTo>
                    <a:pt x="2514" y="733"/>
                  </a:lnTo>
                  <a:lnTo>
                    <a:pt x="2531" y="719"/>
                  </a:lnTo>
                  <a:lnTo>
                    <a:pt x="2550" y="704"/>
                  </a:lnTo>
                  <a:lnTo>
                    <a:pt x="2567" y="688"/>
                  </a:lnTo>
                  <a:lnTo>
                    <a:pt x="2583" y="674"/>
                  </a:lnTo>
                  <a:lnTo>
                    <a:pt x="2602" y="657"/>
                  </a:lnTo>
                  <a:lnTo>
                    <a:pt x="2638" y="628"/>
                  </a:lnTo>
                  <a:lnTo>
                    <a:pt x="2673" y="600"/>
                  </a:lnTo>
                  <a:lnTo>
                    <a:pt x="2709" y="574"/>
                  </a:lnTo>
                  <a:lnTo>
                    <a:pt x="2742" y="548"/>
                  </a:lnTo>
                  <a:lnTo>
                    <a:pt x="2778" y="524"/>
                  </a:lnTo>
                  <a:lnTo>
                    <a:pt x="2811" y="503"/>
                  </a:lnTo>
                  <a:lnTo>
                    <a:pt x="2844" y="484"/>
                  </a:lnTo>
                  <a:lnTo>
                    <a:pt x="2875" y="465"/>
                  </a:lnTo>
                  <a:lnTo>
                    <a:pt x="2906" y="448"/>
                  </a:lnTo>
                  <a:lnTo>
                    <a:pt x="2937" y="432"/>
                  </a:lnTo>
                  <a:lnTo>
                    <a:pt x="2963" y="417"/>
                  </a:lnTo>
                  <a:lnTo>
                    <a:pt x="3018" y="389"/>
                  </a:lnTo>
                  <a:lnTo>
                    <a:pt x="3063" y="368"/>
                  </a:lnTo>
                  <a:lnTo>
                    <a:pt x="3105" y="346"/>
                  </a:lnTo>
                  <a:lnTo>
                    <a:pt x="3141" y="330"/>
                  </a:lnTo>
                  <a:lnTo>
                    <a:pt x="3203" y="304"/>
                  </a:lnTo>
                  <a:lnTo>
                    <a:pt x="3300" y="275"/>
                  </a:lnTo>
                  <a:lnTo>
                    <a:pt x="3108" y="47"/>
                  </a:lnTo>
                  <a:lnTo>
                    <a:pt x="3222" y="0"/>
                  </a:lnTo>
                  <a:lnTo>
                    <a:pt x="3526" y="334"/>
                  </a:lnTo>
                  <a:lnTo>
                    <a:pt x="3502" y="342"/>
                  </a:lnTo>
                  <a:lnTo>
                    <a:pt x="3440" y="363"/>
                  </a:lnTo>
                  <a:lnTo>
                    <a:pt x="3395" y="379"/>
                  </a:lnTo>
                  <a:lnTo>
                    <a:pt x="3345" y="396"/>
                  </a:lnTo>
                  <a:lnTo>
                    <a:pt x="3288" y="417"/>
                  </a:lnTo>
                  <a:lnTo>
                    <a:pt x="3226" y="443"/>
                  </a:lnTo>
                  <a:lnTo>
                    <a:pt x="3162" y="470"/>
                  </a:lnTo>
                  <a:lnTo>
                    <a:pt x="3127" y="484"/>
                  </a:lnTo>
                  <a:lnTo>
                    <a:pt x="3094" y="500"/>
                  </a:lnTo>
                  <a:lnTo>
                    <a:pt x="3060" y="515"/>
                  </a:lnTo>
                  <a:lnTo>
                    <a:pt x="3025" y="534"/>
                  </a:lnTo>
                  <a:lnTo>
                    <a:pt x="2989" y="550"/>
                  </a:lnTo>
                  <a:lnTo>
                    <a:pt x="2956" y="567"/>
                  </a:lnTo>
                  <a:lnTo>
                    <a:pt x="2920" y="586"/>
                  </a:lnTo>
                  <a:lnTo>
                    <a:pt x="2887" y="605"/>
                  </a:lnTo>
                  <a:lnTo>
                    <a:pt x="2851" y="626"/>
                  </a:lnTo>
                  <a:lnTo>
                    <a:pt x="2818" y="645"/>
                  </a:lnTo>
                  <a:lnTo>
                    <a:pt x="2785" y="666"/>
                  </a:lnTo>
                  <a:lnTo>
                    <a:pt x="2754" y="688"/>
                  </a:lnTo>
                  <a:lnTo>
                    <a:pt x="2723" y="709"/>
                  </a:lnTo>
                  <a:lnTo>
                    <a:pt x="2692" y="730"/>
                  </a:lnTo>
                  <a:lnTo>
                    <a:pt x="2664" y="754"/>
                  </a:lnTo>
                  <a:lnTo>
                    <a:pt x="2633" y="778"/>
                  </a:lnTo>
                  <a:lnTo>
                    <a:pt x="2605" y="804"/>
                  </a:lnTo>
                  <a:lnTo>
                    <a:pt x="2574" y="828"/>
                  </a:lnTo>
                  <a:lnTo>
                    <a:pt x="2548" y="856"/>
                  </a:lnTo>
                  <a:lnTo>
                    <a:pt x="2519" y="882"/>
                  </a:lnTo>
                  <a:lnTo>
                    <a:pt x="2491" y="908"/>
                  </a:lnTo>
                  <a:lnTo>
                    <a:pt x="2464" y="937"/>
                  </a:lnTo>
                  <a:lnTo>
                    <a:pt x="2436" y="963"/>
                  </a:lnTo>
                  <a:lnTo>
                    <a:pt x="2407" y="991"/>
                  </a:lnTo>
                  <a:lnTo>
                    <a:pt x="2384" y="1017"/>
                  </a:lnTo>
                  <a:lnTo>
                    <a:pt x="2358" y="1046"/>
                  </a:lnTo>
                  <a:lnTo>
                    <a:pt x="2334" y="1072"/>
                  </a:lnTo>
                  <a:lnTo>
                    <a:pt x="2308" y="1098"/>
                  </a:lnTo>
                  <a:lnTo>
                    <a:pt x="2286" y="1124"/>
                  </a:lnTo>
                  <a:lnTo>
                    <a:pt x="2263" y="1150"/>
                  </a:lnTo>
                  <a:lnTo>
                    <a:pt x="2241" y="1174"/>
                  </a:lnTo>
                  <a:lnTo>
                    <a:pt x="2222" y="1198"/>
                  </a:lnTo>
                  <a:lnTo>
                    <a:pt x="2203" y="1221"/>
                  </a:lnTo>
                  <a:lnTo>
                    <a:pt x="2184" y="1243"/>
                  </a:lnTo>
                  <a:lnTo>
                    <a:pt x="2168" y="1264"/>
                  </a:lnTo>
                  <a:lnTo>
                    <a:pt x="2151" y="1283"/>
                  </a:lnTo>
                  <a:lnTo>
                    <a:pt x="2137" y="1300"/>
                  </a:lnTo>
                  <a:lnTo>
                    <a:pt x="2125" y="1319"/>
                  </a:lnTo>
                  <a:lnTo>
                    <a:pt x="2101" y="1347"/>
                  </a:lnTo>
                  <a:lnTo>
                    <a:pt x="2085" y="1366"/>
                  </a:lnTo>
                  <a:lnTo>
                    <a:pt x="2070" y="1385"/>
                  </a:lnTo>
                  <a:lnTo>
                    <a:pt x="1116" y="1418"/>
                  </a:lnTo>
                  <a:lnTo>
                    <a:pt x="893" y="1454"/>
                  </a:lnTo>
                  <a:lnTo>
                    <a:pt x="786" y="1480"/>
                  </a:lnTo>
                  <a:lnTo>
                    <a:pt x="689" y="1504"/>
                  </a:lnTo>
                  <a:lnTo>
                    <a:pt x="606" y="1527"/>
                  </a:lnTo>
                  <a:lnTo>
                    <a:pt x="542" y="1549"/>
                  </a:lnTo>
                  <a:lnTo>
                    <a:pt x="485" y="1568"/>
                  </a:lnTo>
                  <a:lnTo>
                    <a:pt x="0" y="15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9" name="Freeform 58"/>
            <p:cNvSpPr>
              <a:spLocks/>
            </p:cNvSpPr>
            <p:nvPr/>
          </p:nvSpPr>
          <p:spPr bwMode="auto">
            <a:xfrm>
              <a:off x="6064" y="4268"/>
              <a:ext cx="542" cy="970"/>
            </a:xfrm>
            <a:custGeom>
              <a:avLst/>
              <a:gdLst>
                <a:gd name="T0" fmla="*/ 123 w 1006"/>
                <a:gd name="T1" fmla="*/ 0 h 2004"/>
                <a:gd name="T2" fmla="*/ 1006 w 1006"/>
                <a:gd name="T3" fmla="*/ 1880 h 2004"/>
                <a:gd name="T4" fmla="*/ 933 w 1006"/>
                <a:gd name="T5" fmla="*/ 2004 h 2004"/>
                <a:gd name="T6" fmla="*/ 0 w 1006"/>
                <a:gd name="T7" fmla="*/ 19 h 2004"/>
                <a:gd name="T8" fmla="*/ 123 w 1006"/>
                <a:gd name="T9" fmla="*/ 0 h 2004"/>
                <a:gd name="T10" fmla="*/ 123 w 1006"/>
                <a:gd name="T11" fmla="*/ 0 h 2004"/>
                <a:gd name="T12" fmla="*/ 0 60000 65536"/>
                <a:gd name="T13" fmla="*/ 0 60000 65536"/>
                <a:gd name="T14" fmla="*/ 0 60000 65536"/>
                <a:gd name="T15" fmla="*/ 0 60000 65536"/>
                <a:gd name="T16" fmla="*/ 0 60000 65536"/>
                <a:gd name="T17" fmla="*/ 0 60000 65536"/>
                <a:gd name="T18" fmla="*/ 0 w 1006"/>
                <a:gd name="T19" fmla="*/ 0 h 2004"/>
                <a:gd name="T20" fmla="*/ 1006 w 1006"/>
                <a:gd name="T21" fmla="*/ 2004 h 2004"/>
              </a:gdLst>
              <a:ahLst/>
              <a:cxnLst>
                <a:cxn ang="T12">
                  <a:pos x="T0" y="T1"/>
                </a:cxn>
                <a:cxn ang="T13">
                  <a:pos x="T2" y="T3"/>
                </a:cxn>
                <a:cxn ang="T14">
                  <a:pos x="T4" y="T5"/>
                </a:cxn>
                <a:cxn ang="T15">
                  <a:pos x="T6" y="T7"/>
                </a:cxn>
                <a:cxn ang="T16">
                  <a:pos x="T8" y="T9"/>
                </a:cxn>
                <a:cxn ang="T17">
                  <a:pos x="T10" y="T11"/>
                </a:cxn>
              </a:cxnLst>
              <a:rect l="T18" t="T19" r="T20" b="T21"/>
              <a:pathLst>
                <a:path w="1006" h="2004">
                  <a:moveTo>
                    <a:pt x="123" y="0"/>
                  </a:moveTo>
                  <a:lnTo>
                    <a:pt x="1006" y="1880"/>
                  </a:lnTo>
                  <a:lnTo>
                    <a:pt x="933" y="2004"/>
                  </a:lnTo>
                  <a:lnTo>
                    <a:pt x="0" y="19"/>
                  </a:lnTo>
                  <a:lnTo>
                    <a:pt x="1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80" name="Freeform 59"/>
            <p:cNvSpPr>
              <a:spLocks/>
            </p:cNvSpPr>
            <p:nvPr/>
          </p:nvSpPr>
          <p:spPr bwMode="auto">
            <a:xfrm>
              <a:off x="5262" y="4393"/>
              <a:ext cx="947" cy="653"/>
            </a:xfrm>
            <a:custGeom>
              <a:avLst/>
              <a:gdLst>
                <a:gd name="T0" fmla="*/ 0 w 1757"/>
                <a:gd name="T1" fmla="*/ 90 h 1349"/>
                <a:gd name="T2" fmla="*/ 54 w 1757"/>
                <a:gd name="T3" fmla="*/ 76 h 1349"/>
                <a:gd name="T4" fmla="*/ 118 w 1757"/>
                <a:gd name="T5" fmla="*/ 59 h 1349"/>
                <a:gd name="T6" fmla="*/ 204 w 1757"/>
                <a:gd name="T7" fmla="*/ 43 h 1349"/>
                <a:gd name="T8" fmla="*/ 306 w 1757"/>
                <a:gd name="T9" fmla="*/ 24 h 1349"/>
                <a:gd name="T10" fmla="*/ 420 w 1757"/>
                <a:gd name="T11" fmla="*/ 9 h 1349"/>
                <a:gd name="T12" fmla="*/ 681 w 1757"/>
                <a:gd name="T13" fmla="*/ 0 h 1349"/>
                <a:gd name="T14" fmla="*/ 911 w 1757"/>
                <a:gd name="T15" fmla="*/ 24 h 1349"/>
                <a:gd name="T16" fmla="*/ 1070 w 1757"/>
                <a:gd name="T17" fmla="*/ 64 h 1349"/>
                <a:gd name="T18" fmla="*/ 1123 w 1757"/>
                <a:gd name="T19" fmla="*/ 85 h 1349"/>
                <a:gd name="T20" fmla="*/ 1158 w 1757"/>
                <a:gd name="T21" fmla="*/ 102 h 1349"/>
                <a:gd name="T22" fmla="*/ 1187 w 1757"/>
                <a:gd name="T23" fmla="*/ 118 h 1349"/>
                <a:gd name="T24" fmla="*/ 1757 w 1757"/>
                <a:gd name="T25" fmla="*/ 1349 h 1349"/>
                <a:gd name="T26" fmla="*/ 1688 w 1757"/>
                <a:gd name="T27" fmla="*/ 1333 h 1349"/>
                <a:gd name="T28" fmla="*/ 1612 w 1757"/>
                <a:gd name="T29" fmla="*/ 1319 h 1349"/>
                <a:gd name="T30" fmla="*/ 1517 w 1757"/>
                <a:gd name="T31" fmla="*/ 1300 h 1349"/>
                <a:gd name="T32" fmla="*/ 1412 w 1757"/>
                <a:gd name="T33" fmla="*/ 1281 h 1349"/>
                <a:gd name="T34" fmla="*/ 1301 w 1757"/>
                <a:gd name="T35" fmla="*/ 1266 h 1349"/>
                <a:gd name="T36" fmla="*/ 1189 w 1757"/>
                <a:gd name="T37" fmla="*/ 1257 h 1349"/>
                <a:gd name="T38" fmla="*/ 1089 w 1757"/>
                <a:gd name="T39" fmla="*/ 1252 h 1349"/>
                <a:gd name="T40" fmla="*/ 721 w 1757"/>
                <a:gd name="T41" fmla="*/ 1288 h 1349"/>
                <a:gd name="T42" fmla="*/ 593 w 1757"/>
                <a:gd name="T43" fmla="*/ 1309 h 1349"/>
                <a:gd name="T44" fmla="*/ 543 w 1757"/>
                <a:gd name="T45" fmla="*/ 1319 h 1349"/>
                <a:gd name="T46" fmla="*/ 0 w 1757"/>
                <a:gd name="T47" fmla="*/ 90 h 1349"/>
                <a:gd name="T48" fmla="*/ 0 w 1757"/>
                <a:gd name="T49" fmla="*/ 90 h 13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7"/>
                <a:gd name="T76" fmla="*/ 0 h 1349"/>
                <a:gd name="T77" fmla="*/ 1757 w 1757"/>
                <a:gd name="T78" fmla="*/ 1349 h 134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7" h="1349">
                  <a:moveTo>
                    <a:pt x="0" y="90"/>
                  </a:moveTo>
                  <a:lnTo>
                    <a:pt x="54" y="76"/>
                  </a:lnTo>
                  <a:lnTo>
                    <a:pt x="118" y="59"/>
                  </a:lnTo>
                  <a:lnTo>
                    <a:pt x="204" y="43"/>
                  </a:lnTo>
                  <a:lnTo>
                    <a:pt x="306" y="24"/>
                  </a:lnTo>
                  <a:lnTo>
                    <a:pt x="420" y="9"/>
                  </a:lnTo>
                  <a:lnTo>
                    <a:pt x="681" y="0"/>
                  </a:lnTo>
                  <a:lnTo>
                    <a:pt x="911" y="24"/>
                  </a:lnTo>
                  <a:lnTo>
                    <a:pt x="1070" y="64"/>
                  </a:lnTo>
                  <a:lnTo>
                    <a:pt x="1123" y="85"/>
                  </a:lnTo>
                  <a:lnTo>
                    <a:pt x="1158" y="102"/>
                  </a:lnTo>
                  <a:lnTo>
                    <a:pt x="1187" y="118"/>
                  </a:lnTo>
                  <a:lnTo>
                    <a:pt x="1757" y="1349"/>
                  </a:lnTo>
                  <a:lnTo>
                    <a:pt x="1688" y="1333"/>
                  </a:lnTo>
                  <a:lnTo>
                    <a:pt x="1612" y="1319"/>
                  </a:lnTo>
                  <a:lnTo>
                    <a:pt x="1517" y="1300"/>
                  </a:lnTo>
                  <a:lnTo>
                    <a:pt x="1412" y="1281"/>
                  </a:lnTo>
                  <a:lnTo>
                    <a:pt x="1301" y="1266"/>
                  </a:lnTo>
                  <a:lnTo>
                    <a:pt x="1189" y="1257"/>
                  </a:lnTo>
                  <a:lnTo>
                    <a:pt x="1089" y="1252"/>
                  </a:lnTo>
                  <a:lnTo>
                    <a:pt x="721" y="1288"/>
                  </a:lnTo>
                  <a:lnTo>
                    <a:pt x="593" y="1309"/>
                  </a:lnTo>
                  <a:lnTo>
                    <a:pt x="543" y="1319"/>
                  </a:lnTo>
                  <a:lnTo>
                    <a:pt x="0" y="9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81" name="Freeform 60"/>
            <p:cNvSpPr>
              <a:spLocks/>
            </p:cNvSpPr>
            <p:nvPr/>
          </p:nvSpPr>
          <p:spPr bwMode="auto">
            <a:xfrm>
              <a:off x="6229" y="4077"/>
              <a:ext cx="833" cy="940"/>
            </a:xfrm>
            <a:custGeom>
              <a:avLst/>
              <a:gdLst>
                <a:gd name="T0" fmla="*/ 11 w 1545"/>
                <a:gd name="T1" fmla="*/ 655 h 1940"/>
                <a:gd name="T2" fmla="*/ 38 w 1545"/>
                <a:gd name="T3" fmla="*/ 619 h 1940"/>
                <a:gd name="T4" fmla="*/ 80 w 1545"/>
                <a:gd name="T5" fmla="*/ 567 h 1940"/>
                <a:gd name="T6" fmla="*/ 106 w 1545"/>
                <a:gd name="T7" fmla="*/ 534 h 1940"/>
                <a:gd name="T8" fmla="*/ 135 w 1545"/>
                <a:gd name="T9" fmla="*/ 500 h 1940"/>
                <a:gd name="T10" fmla="*/ 166 w 1545"/>
                <a:gd name="T11" fmla="*/ 467 h 1940"/>
                <a:gd name="T12" fmla="*/ 197 w 1545"/>
                <a:gd name="T13" fmla="*/ 432 h 1940"/>
                <a:gd name="T14" fmla="*/ 232 w 1545"/>
                <a:gd name="T15" fmla="*/ 394 h 1940"/>
                <a:gd name="T16" fmla="*/ 268 w 1545"/>
                <a:gd name="T17" fmla="*/ 358 h 1940"/>
                <a:gd name="T18" fmla="*/ 303 w 1545"/>
                <a:gd name="T19" fmla="*/ 323 h 1940"/>
                <a:gd name="T20" fmla="*/ 339 w 1545"/>
                <a:gd name="T21" fmla="*/ 292 h 1940"/>
                <a:gd name="T22" fmla="*/ 375 w 1545"/>
                <a:gd name="T23" fmla="*/ 258 h 1940"/>
                <a:gd name="T24" fmla="*/ 410 w 1545"/>
                <a:gd name="T25" fmla="*/ 232 h 1940"/>
                <a:gd name="T26" fmla="*/ 486 w 1545"/>
                <a:gd name="T27" fmla="*/ 185 h 1940"/>
                <a:gd name="T28" fmla="*/ 567 w 1545"/>
                <a:gd name="T29" fmla="*/ 140 h 1940"/>
                <a:gd name="T30" fmla="*/ 650 w 1545"/>
                <a:gd name="T31" fmla="*/ 100 h 1940"/>
                <a:gd name="T32" fmla="*/ 731 w 1545"/>
                <a:gd name="T33" fmla="*/ 64 h 1940"/>
                <a:gd name="T34" fmla="*/ 802 w 1545"/>
                <a:gd name="T35" fmla="*/ 38 h 1940"/>
                <a:gd name="T36" fmla="*/ 909 w 1545"/>
                <a:gd name="T37" fmla="*/ 0 h 1940"/>
                <a:gd name="T38" fmla="*/ 1528 w 1545"/>
                <a:gd name="T39" fmla="*/ 956 h 1940"/>
                <a:gd name="T40" fmla="*/ 1455 w 1545"/>
                <a:gd name="T41" fmla="*/ 1001 h 1940"/>
                <a:gd name="T42" fmla="*/ 1381 w 1545"/>
                <a:gd name="T43" fmla="*/ 1046 h 1940"/>
                <a:gd name="T44" fmla="*/ 1301 w 1545"/>
                <a:gd name="T45" fmla="*/ 1098 h 1940"/>
                <a:gd name="T46" fmla="*/ 1217 w 1545"/>
                <a:gd name="T47" fmla="*/ 1153 h 1940"/>
                <a:gd name="T48" fmla="*/ 1137 w 1545"/>
                <a:gd name="T49" fmla="*/ 1212 h 1940"/>
                <a:gd name="T50" fmla="*/ 1070 w 1545"/>
                <a:gd name="T51" fmla="*/ 1264 h 1940"/>
                <a:gd name="T52" fmla="*/ 1020 w 1545"/>
                <a:gd name="T53" fmla="*/ 1321 h 1940"/>
                <a:gd name="T54" fmla="*/ 994 w 1545"/>
                <a:gd name="T55" fmla="*/ 1357 h 1940"/>
                <a:gd name="T56" fmla="*/ 933 w 1545"/>
                <a:gd name="T57" fmla="*/ 1447 h 1940"/>
                <a:gd name="T58" fmla="*/ 866 w 1545"/>
                <a:gd name="T59" fmla="*/ 1553 h 1940"/>
                <a:gd name="T60" fmla="*/ 802 w 1545"/>
                <a:gd name="T61" fmla="*/ 1665 h 1940"/>
                <a:gd name="T62" fmla="*/ 743 w 1545"/>
                <a:gd name="T63" fmla="*/ 1769 h 1940"/>
                <a:gd name="T64" fmla="*/ 695 w 1545"/>
                <a:gd name="T65" fmla="*/ 1857 h 1940"/>
                <a:gd name="T66" fmla="*/ 650 w 1545"/>
                <a:gd name="T67" fmla="*/ 1940 h 1940"/>
                <a:gd name="T68" fmla="*/ 0 w 1545"/>
                <a:gd name="T69" fmla="*/ 669 h 19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45"/>
                <a:gd name="T106" fmla="*/ 0 h 1940"/>
                <a:gd name="T107" fmla="*/ 1545 w 1545"/>
                <a:gd name="T108" fmla="*/ 1940 h 19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45" h="1940">
                  <a:moveTo>
                    <a:pt x="0" y="669"/>
                  </a:moveTo>
                  <a:lnTo>
                    <a:pt x="11" y="655"/>
                  </a:lnTo>
                  <a:lnTo>
                    <a:pt x="23" y="640"/>
                  </a:lnTo>
                  <a:lnTo>
                    <a:pt x="38" y="619"/>
                  </a:lnTo>
                  <a:lnTo>
                    <a:pt x="59" y="595"/>
                  </a:lnTo>
                  <a:lnTo>
                    <a:pt x="80" y="567"/>
                  </a:lnTo>
                  <a:lnTo>
                    <a:pt x="95" y="550"/>
                  </a:lnTo>
                  <a:lnTo>
                    <a:pt x="106" y="534"/>
                  </a:lnTo>
                  <a:lnTo>
                    <a:pt x="121" y="517"/>
                  </a:lnTo>
                  <a:lnTo>
                    <a:pt x="135" y="500"/>
                  </a:lnTo>
                  <a:lnTo>
                    <a:pt x="149" y="484"/>
                  </a:lnTo>
                  <a:lnTo>
                    <a:pt x="166" y="467"/>
                  </a:lnTo>
                  <a:lnTo>
                    <a:pt x="180" y="448"/>
                  </a:lnTo>
                  <a:lnTo>
                    <a:pt x="197" y="432"/>
                  </a:lnTo>
                  <a:lnTo>
                    <a:pt x="213" y="413"/>
                  </a:lnTo>
                  <a:lnTo>
                    <a:pt x="232" y="394"/>
                  </a:lnTo>
                  <a:lnTo>
                    <a:pt x="249" y="375"/>
                  </a:lnTo>
                  <a:lnTo>
                    <a:pt x="268" y="358"/>
                  </a:lnTo>
                  <a:lnTo>
                    <a:pt x="284" y="341"/>
                  </a:lnTo>
                  <a:lnTo>
                    <a:pt x="303" y="323"/>
                  </a:lnTo>
                  <a:lnTo>
                    <a:pt x="320" y="308"/>
                  </a:lnTo>
                  <a:lnTo>
                    <a:pt x="339" y="292"/>
                  </a:lnTo>
                  <a:lnTo>
                    <a:pt x="356" y="275"/>
                  </a:lnTo>
                  <a:lnTo>
                    <a:pt x="375" y="258"/>
                  </a:lnTo>
                  <a:lnTo>
                    <a:pt x="391" y="244"/>
                  </a:lnTo>
                  <a:lnTo>
                    <a:pt x="410" y="232"/>
                  </a:lnTo>
                  <a:lnTo>
                    <a:pt x="446" y="206"/>
                  </a:lnTo>
                  <a:lnTo>
                    <a:pt x="486" y="185"/>
                  </a:lnTo>
                  <a:lnTo>
                    <a:pt x="527" y="161"/>
                  </a:lnTo>
                  <a:lnTo>
                    <a:pt x="567" y="140"/>
                  </a:lnTo>
                  <a:lnTo>
                    <a:pt x="610" y="119"/>
                  </a:lnTo>
                  <a:lnTo>
                    <a:pt x="650" y="100"/>
                  </a:lnTo>
                  <a:lnTo>
                    <a:pt x="690" y="81"/>
                  </a:lnTo>
                  <a:lnTo>
                    <a:pt x="731" y="64"/>
                  </a:lnTo>
                  <a:lnTo>
                    <a:pt x="766" y="50"/>
                  </a:lnTo>
                  <a:lnTo>
                    <a:pt x="802" y="38"/>
                  </a:lnTo>
                  <a:lnTo>
                    <a:pt x="857" y="17"/>
                  </a:lnTo>
                  <a:lnTo>
                    <a:pt x="909" y="0"/>
                  </a:lnTo>
                  <a:lnTo>
                    <a:pt x="1545" y="946"/>
                  </a:lnTo>
                  <a:lnTo>
                    <a:pt x="1528" y="956"/>
                  </a:lnTo>
                  <a:lnTo>
                    <a:pt x="1483" y="982"/>
                  </a:lnTo>
                  <a:lnTo>
                    <a:pt x="1455" y="1001"/>
                  </a:lnTo>
                  <a:lnTo>
                    <a:pt x="1419" y="1020"/>
                  </a:lnTo>
                  <a:lnTo>
                    <a:pt x="1381" y="1046"/>
                  </a:lnTo>
                  <a:lnTo>
                    <a:pt x="1341" y="1070"/>
                  </a:lnTo>
                  <a:lnTo>
                    <a:pt x="1301" y="1098"/>
                  </a:lnTo>
                  <a:lnTo>
                    <a:pt x="1258" y="1124"/>
                  </a:lnTo>
                  <a:lnTo>
                    <a:pt x="1217" y="1153"/>
                  </a:lnTo>
                  <a:lnTo>
                    <a:pt x="1175" y="1183"/>
                  </a:lnTo>
                  <a:lnTo>
                    <a:pt x="1137" y="1212"/>
                  </a:lnTo>
                  <a:lnTo>
                    <a:pt x="1103" y="1240"/>
                  </a:lnTo>
                  <a:lnTo>
                    <a:pt x="1070" y="1264"/>
                  </a:lnTo>
                  <a:lnTo>
                    <a:pt x="1047" y="1293"/>
                  </a:lnTo>
                  <a:lnTo>
                    <a:pt x="1020" y="1321"/>
                  </a:lnTo>
                  <a:lnTo>
                    <a:pt x="1009" y="1338"/>
                  </a:lnTo>
                  <a:lnTo>
                    <a:pt x="994" y="1357"/>
                  </a:lnTo>
                  <a:lnTo>
                    <a:pt x="963" y="1399"/>
                  </a:lnTo>
                  <a:lnTo>
                    <a:pt x="933" y="1447"/>
                  </a:lnTo>
                  <a:lnTo>
                    <a:pt x="899" y="1499"/>
                  </a:lnTo>
                  <a:lnTo>
                    <a:pt x="866" y="1553"/>
                  </a:lnTo>
                  <a:lnTo>
                    <a:pt x="833" y="1608"/>
                  </a:lnTo>
                  <a:lnTo>
                    <a:pt x="802" y="1665"/>
                  </a:lnTo>
                  <a:lnTo>
                    <a:pt x="771" y="1717"/>
                  </a:lnTo>
                  <a:lnTo>
                    <a:pt x="743" y="1769"/>
                  </a:lnTo>
                  <a:lnTo>
                    <a:pt x="717" y="1814"/>
                  </a:lnTo>
                  <a:lnTo>
                    <a:pt x="695" y="1857"/>
                  </a:lnTo>
                  <a:lnTo>
                    <a:pt x="662" y="1916"/>
                  </a:lnTo>
                  <a:lnTo>
                    <a:pt x="650" y="1940"/>
                  </a:lnTo>
                  <a:lnTo>
                    <a:pt x="0" y="669"/>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82" name="Rectangle 61"/>
            <p:cNvSpPr>
              <a:spLocks noChangeArrowheads="1"/>
            </p:cNvSpPr>
            <p:nvPr/>
          </p:nvSpPr>
          <p:spPr bwMode="auto">
            <a:xfrm>
              <a:off x="5802" y="4253"/>
              <a:ext cx="1218"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solidFill>
                    <a:srgbClr val="FF0066"/>
                  </a:solidFill>
                  <a:latin typeface="仿宋_GB2312" pitchFamily="49" charset="-122"/>
                  <a:ea typeface="仿宋_GB2312" pitchFamily="49" charset="-122"/>
                </a:rPr>
                <a:t>档案</a:t>
              </a:r>
              <a:r>
                <a:rPr kumimoji="1" lang="zh-CN" altLang="en-US" sz="2000">
                  <a:solidFill>
                    <a:srgbClr val="FF0066"/>
                  </a:solidFill>
                  <a:ea typeface="仿宋_GB2312" pitchFamily="49" charset="-122"/>
                </a:rPr>
                <a:t>’</a:t>
              </a:r>
              <a:endParaRPr kumimoji="1" lang="zh-CN" altLang="en-US" sz="2000">
                <a:solidFill>
                  <a:srgbClr val="FF0066"/>
                </a:solidFill>
                <a:latin typeface="仿宋_GB2312" pitchFamily="49" charset="-122"/>
                <a:ea typeface="仿宋_GB2312" pitchFamily="49" charset="-122"/>
              </a:endParaRPr>
            </a:p>
          </p:txBody>
        </p:sp>
        <p:sp>
          <p:nvSpPr>
            <p:cNvPr id="6183" name="Freeform 62"/>
            <p:cNvSpPr>
              <a:spLocks/>
            </p:cNvSpPr>
            <p:nvPr/>
          </p:nvSpPr>
          <p:spPr bwMode="auto">
            <a:xfrm>
              <a:off x="4902" y="3613"/>
              <a:ext cx="1901" cy="759"/>
            </a:xfrm>
            <a:custGeom>
              <a:avLst/>
              <a:gdLst>
                <a:gd name="T0" fmla="*/ 29 w 3526"/>
                <a:gd name="T1" fmla="*/ 1504 h 1568"/>
                <a:gd name="T2" fmla="*/ 150 w 3526"/>
                <a:gd name="T3" fmla="*/ 1470 h 1568"/>
                <a:gd name="T4" fmla="*/ 269 w 3526"/>
                <a:gd name="T5" fmla="*/ 1437 h 1568"/>
                <a:gd name="T6" fmla="*/ 406 w 3526"/>
                <a:gd name="T7" fmla="*/ 1399 h 1568"/>
                <a:gd name="T8" fmla="*/ 551 w 3526"/>
                <a:gd name="T9" fmla="*/ 1361 h 1568"/>
                <a:gd name="T10" fmla="*/ 689 w 3526"/>
                <a:gd name="T11" fmla="*/ 1326 h 1568"/>
                <a:gd name="T12" fmla="*/ 862 w 3526"/>
                <a:gd name="T13" fmla="*/ 1283 h 1568"/>
                <a:gd name="T14" fmla="*/ 1149 w 3526"/>
                <a:gd name="T15" fmla="*/ 1257 h 1568"/>
                <a:gd name="T16" fmla="*/ 2016 w 3526"/>
                <a:gd name="T17" fmla="*/ 1257 h 1568"/>
                <a:gd name="T18" fmla="*/ 2049 w 3526"/>
                <a:gd name="T19" fmla="*/ 1217 h 1568"/>
                <a:gd name="T20" fmla="*/ 2080 w 3526"/>
                <a:gd name="T21" fmla="*/ 1183 h 1568"/>
                <a:gd name="T22" fmla="*/ 2115 w 3526"/>
                <a:gd name="T23" fmla="*/ 1141 h 1568"/>
                <a:gd name="T24" fmla="*/ 2161 w 3526"/>
                <a:gd name="T25" fmla="*/ 1091 h 1568"/>
                <a:gd name="T26" fmla="*/ 2213 w 3526"/>
                <a:gd name="T27" fmla="*/ 1036 h 1568"/>
                <a:gd name="T28" fmla="*/ 2241 w 3526"/>
                <a:gd name="T29" fmla="*/ 1006 h 1568"/>
                <a:gd name="T30" fmla="*/ 2270 w 3526"/>
                <a:gd name="T31" fmla="*/ 975 h 1568"/>
                <a:gd name="T32" fmla="*/ 2298 w 3526"/>
                <a:gd name="T33" fmla="*/ 944 h 1568"/>
                <a:gd name="T34" fmla="*/ 2346 w 3526"/>
                <a:gd name="T35" fmla="*/ 896 h 1568"/>
                <a:gd name="T36" fmla="*/ 2379 w 3526"/>
                <a:gd name="T37" fmla="*/ 863 h 1568"/>
                <a:gd name="T38" fmla="*/ 2426 w 3526"/>
                <a:gd name="T39" fmla="*/ 813 h 1568"/>
                <a:gd name="T40" fmla="*/ 2462 w 3526"/>
                <a:gd name="T41" fmla="*/ 783 h 1568"/>
                <a:gd name="T42" fmla="*/ 2498 w 3526"/>
                <a:gd name="T43" fmla="*/ 749 h 1568"/>
                <a:gd name="T44" fmla="*/ 2531 w 3526"/>
                <a:gd name="T45" fmla="*/ 719 h 1568"/>
                <a:gd name="T46" fmla="*/ 2567 w 3526"/>
                <a:gd name="T47" fmla="*/ 688 h 1568"/>
                <a:gd name="T48" fmla="*/ 2602 w 3526"/>
                <a:gd name="T49" fmla="*/ 657 h 1568"/>
                <a:gd name="T50" fmla="*/ 2673 w 3526"/>
                <a:gd name="T51" fmla="*/ 600 h 1568"/>
                <a:gd name="T52" fmla="*/ 2742 w 3526"/>
                <a:gd name="T53" fmla="*/ 548 h 1568"/>
                <a:gd name="T54" fmla="*/ 2811 w 3526"/>
                <a:gd name="T55" fmla="*/ 503 h 1568"/>
                <a:gd name="T56" fmla="*/ 2875 w 3526"/>
                <a:gd name="T57" fmla="*/ 465 h 1568"/>
                <a:gd name="T58" fmla="*/ 2937 w 3526"/>
                <a:gd name="T59" fmla="*/ 432 h 1568"/>
                <a:gd name="T60" fmla="*/ 3018 w 3526"/>
                <a:gd name="T61" fmla="*/ 389 h 1568"/>
                <a:gd name="T62" fmla="*/ 3105 w 3526"/>
                <a:gd name="T63" fmla="*/ 346 h 1568"/>
                <a:gd name="T64" fmla="*/ 3203 w 3526"/>
                <a:gd name="T65" fmla="*/ 304 h 1568"/>
                <a:gd name="T66" fmla="*/ 3108 w 3526"/>
                <a:gd name="T67" fmla="*/ 47 h 1568"/>
                <a:gd name="T68" fmla="*/ 3526 w 3526"/>
                <a:gd name="T69" fmla="*/ 334 h 1568"/>
                <a:gd name="T70" fmla="*/ 3440 w 3526"/>
                <a:gd name="T71" fmla="*/ 363 h 1568"/>
                <a:gd name="T72" fmla="*/ 3345 w 3526"/>
                <a:gd name="T73" fmla="*/ 396 h 1568"/>
                <a:gd name="T74" fmla="*/ 3226 w 3526"/>
                <a:gd name="T75" fmla="*/ 443 h 1568"/>
                <a:gd name="T76" fmla="*/ 3127 w 3526"/>
                <a:gd name="T77" fmla="*/ 484 h 1568"/>
                <a:gd name="T78" fmla="*/ 3060 w 3526"/>
                <a:gd name="T79" fmla="*/ 515 h 1568"/>
                <a:gd name="T80" fmla="*/ 2989 w 3526"/>
                <a:gd name="T81" fmla="*/ 550 h 1568"/>
                <a:gd name="T82" fmla="*/ 2920 w 3526"/>
                <a:gd name="T83" fmla="*/ 586 h 1568"/>
                <a:gd name="T84" fmla="*/ 2851 w 3526"/>
                <a:gd name="T85" fmla="*/ 626 h 1568"/>
                <a:gd name="T86" fmla="*/ 2785 w 3526"/>
                <a:gd name="T87" fmla="*/ 666 h 1568"/>
                <a:gd name="T88" fmla="*/ 2723 w 3526"/>
                <a:gd name="T89" fmla="*/ 709 h 1568"/>
                <a:gd name="T90" fmla="*/ 2664 w 3526"/>
                <a:gd name="T91" fmla="*/ 754 h 1568"/>
                <a:gd name="T92" fmla="*/ 2605 w 3526"/>
                <a:gd name="T93" fmla="*/ 804 h 1568"/>
                <a:gd name="T94" fmla="*/ 2548 w 3526"/>
                <a:gd name="T95" fmla="*/ 856 h 1568"/>
                <a:gd name="T96" fmla="*/ 2491 w 3526"/>
                <a:gd name="T97" fmla="*/ 908 h 1568"/>
                <a:gd name="T98" fmla="*/ 2436 w 3526"/>
                <a:gd name="T99" fmla="*/ 963 h 1568"/>
                <a:gd name="T100" fmla="*/ 2384 w 3526"/>
                <a:gd name="T101" fmla="*/ 1017 h 1568"/>
                <a:gd name="T102" fmla="*/ 2334 w 3526"/>
                <a:gd name="T103" fmla="*/ 1072 h 1568"/>
                <a:gd name="T104" fmla="*/ 2286 w 3526"/>
                <a:gd name="T105" fmla="*/ 1124 h 1568"/>
                <a:gd name="T106" fmla="*/ 2241 w 3526"/>
                <a:gd name="T107" fmla="*/ 1174 h 1568"/>
                <a:gd name="T108" fmla="*/ 2203 w 3526"/>
                <a:gd name="T109" fmla="*/ 1221 h 1568"/>
                <a:gd name="T110" fmla="*/ 2168 w 3526"/>
                <a:gd name="T111" fmla="*/ 1264 h 1568"/>
                <a:gd name="T112" fmla="*/ 2137 w 3526"/>
                <a:gd name="T113" fmla="*/ 1300 h 1568"/>
                <a:gd name="T114" fmla="*/ 2101 w 3526"/>
                <a:gd name="T115" fmla="*/ 1347 h 1568"/>
                <a:gd name="T116" fmla="*/ 2070 w 3526"/>
                <a:gd name="T117" fmla="*/ 1385 h 1568"/>
                <a:gd name="T118" fmla="*/ 893 w 3526"/>
                <a:gd name="T119" fmla="*/ 1454 h 1568"/>
                <a:gd name="T120" fmla="*/ 689 w 3526"/>
                <a:gd name="T121" fmla="*/ 1504 h 1568"/>
                <a:gd name="T122" fmla="*/ 542 w 3526"/>
                <a:gd name="T123" fmla="*/ 1549 h 1568"/>
                <a:gd name="T124" fmla="*/ 0 w 3526"/>
                <a:gd name="T125" fmla="*/ 1513 h 15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26"/>
                <a:gd name="T190" fmla="*/ 0 h 1568"/>
                <a:gd name="T191" fmla="*/ 3526 w 3526"/>
                <a:gd name="T192" fmla="*/ 1568 h 15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26" h="1568">
                  <a:moveTo>
                    <a:pt x="0" y="1513"/>
                  </a:moveTo>
                  <a:lnTo>
                    <a:pt x="29" y="1504"/>
                  </a:lnTo>
                  <a:lnTo>
                    <a:pt x="100" y="1485"/>
                  </a:lnTo>
                  <a:lnTo>
                    <a:pt x="150" y="1470"/>
                  </a:lnTo>
                  <a:lnTo>
                    <a:pt x="207" y="1454"/>
                  </a:lnTo>
                  <a:lnTo>
                    <a:pt x="269" y="1437"/>
                  </a:lnTo>
                  <a:lnTo>
                    <a:pt x="337" y="1418"/>
                  </a:lnTo>
                  <a:lnTo>
                    <a:pt x="406" y="1399"/>
                  </a:lnTo>
                  <a:lnTo>
                    <a:pt x="480" y="1380"/>
                  </a:lnTo>
                  <a:lnTo>
                    <a:pt x="551" y="1361"/>
                  </a:lnTo>
                  <a:lnTo>
                    <a:pt x="620" y="1342"/>
                  </a:lnTo>
                  <a:lnTo>
                    <a:pt x="689" y="1326"/>
                  </a:lnTo>
                  <a:lnTo>
                    <a:pt x="753" y="1309"/>
                  </a:lnTo>
                  <a:lnTo>
                    <a:pt x="862" y="1283"/>
                  </a:lnTo>
                  <a:lnTo>
                    <a:pt x="985" y="1266"/>
                  </a:lnTo>
                  <a:lnTo>
                    <a:pt x="1149" y="1257"/>
                  </a:lnTo>
                  <a:lnTo>
                    <a:pt x="1534" y="1248"/>
                  </a:lnTo>
                  <a:lnTo>
                    <a:pt x="2016" y="1257"/>
                  </a:lnTo>
                  <a:lnTo>
                    <a:pt x="2037" y="1231"/>
                  </a:lnTo>
                  <a:lnTo>
                    <a:pt x="2049" y="1217"/>
                  </a:lnTo>
                  <a:lnTo>
                    <a:pt x="2063" y="1200"/>
                  </a:lnTo>
                  <a:lnTo>
                    <a:pt x="2080" y="1183"/>
                  </a:lnTo>
                  <a:lnTo>
                    <a:pt x="2096" y="1162"/>
                  </a:lnTo>
                  <a:lnTo>
                    <a:pt x="2115" y="1141"/>
                  </a:lnTo>
                  <a:lnTo>
                    <a:pt x="2139" y="1117"/>
                  </a:lnTo>
                  <a:lnTo>
                    <a:pt x="2161" y="1091"/>
                  </a:lnTo>
                  <a:lnTo>
                    <a:pt x="2187" y="1065"/>
                  </a:lnTo>
                  <a:lnTo>
                    <a:pt x="2213" y="1036"/>
                  </a:lnTo>
                  <a:lnTo>
                    <a:pt x="2227" y="1020"/>
                  </a:lnTo>
                  <a:lnTo>
                    <a:pt x="2241" y="1006"/>
                  </a:lnTo>
                  <a:lnTo>
                    <a:pt x="2256" y="991"/>
                  </a:lnTo>
                  <a:lnTo>
                    <a:pt x="2270" y="975"/>
                  </a:lnTo>
                  <a:lnTo>
                    <a:pt x="2284" y="961"/>
                  </a:lnTo>
                  <a:lnTo>
                    <a:pt x="2298" y="944"/>
                  </a:lnTo>
                  <a:lnTo>
                    <a:pt x="2329" y="913"/>
                  </a:lnTo>
                  <a:lnTo>
                    <a:pt x="2346" y="896"/>
                  </a:lnTo>
                  <a:lnTo>
                    <a:pt x="2362" y="880"/>
                  </a:lnTo>
                  <a:lnTo>
                    <a:pt x="2379" y="863"/>
                  </a:lnTo>
                  <a:lnTo>
                    <a:pt x="2393" y="847"/>
                  </a:lnTo>
                  <a:lnTo>
                    <a:pt x="2426" y="813"/>
                  </a:lnTo>
                  <a:lnTo>
                    <a:pt x="2445" y="799"/>
                  </a:lnTo>
                  <a:lnTo>
                    <a:pt x="2462" y="783"/>
                  </a:lnTo>
                  <a:lnTo>
                    <a:pt x="2479" y="766"/>
                  </a:lnTo>
                  <a:lnTo>
                    <a:pt x="2498" y="749"/>
                  </a:lnTo>
                  <a:lnTo>
                    <a:pt x="2514" y="733"/>
                  </a:lnTo>
                  <a:lnTo>
                    <a:pt x="2531" y="719"/>
                  </a:lnTo>
                  <a:lnTo>
                    <a:pt x="2550" y="704"/>
                  </a:lnTo>
                  <a:lnTo>
                    <a:pt x="2567" y="688"/>
                  </a:lnTo>
                  <a:lnTo>
                    <a:pt x="2583" y="674"/>
                  </a:lnTo>
                  <a:lnTo>
                    <a:pt x="2602" y="657"/>
                  </a:lnTo>
                  <a:lnTo>
                    <a:pt x="2638" y="628"/>
                  </a:lnTo>
                  <a:lnTo>
                    <a:pt x="2673" y="600"/>
                  </a:lnTo>
                  <a:lnTo>
                    <a:pt x="2709" y="574"/>
                  </a:lnTo>
                  <a:lnTo>
                    <a:pt x="2742" y="548"/>
                  </a:lnTo>
                  <a:lnTo>
                    <a:pt x="2778" y="524"/>
                  </a:lnTo>
                  <a:lnTo>
                    <a:pt x="2811" y="503"/>
                  </a:lnTo>
                  <a:lnTo>
                    <a:pt x="2844" y="484"/>
                  </a:lnTo>
                  <a:lnTo>
                    <a:pt x="2875" y="465"/>
                  </a:lnTo>
                  <a:lnTo>
                    <a:pt x="2906" y="448"/>
                  </a:lnTo>
                  <a:lnTo>
                    <a:pt x="2937" y="432"/>
                  </a:lnTo>
                  <a:lnTo>
                    <a:pt x="2963" y="417"/>
                  </a:lnTo>
                  <a:lnTo>
                    <a:pt x="3018" y="389"/>
                  </a:lnTo>
                  <a:lnTo>
                    <a:pt x="3063" y="368"/>
                  </a:lnTo>
                  <a:lnTo>
                    <a:pt x="3105" y="346"/>
                  </a:lnTo>
                  <a:lnTo>
                    <a:pt x="3141" y="330"/>
                  </a:lnTo>
                  <a:lnTo>
                    <a:pt x="3203" y="304"/>
                  </a:lnTo>
                  <a:lnTo>
                    <a:pt x="3300" y="275"/>
                  </a:lnTo>
                  <a:lnTo>
                    <a:pt x="3108" y="47"/>
                  </a:lnTo>
                  <a:lnTo>
                    <a:pt x="3222" y="0"/>
                  </a:lnTo>
                  <a:lnTo>
                    <a:pt x="3526" y="334"/>
                  </a:lnTo>
                  <a:lnTo>
                    <a:pt x="3502" y="342"/>
                  </a:lnTo>
                  <a:lnTo>
                    <a:pt x="3440" y="363"/>
                  </a:lnTo>
                  <a:lnTo>
                    <a:pt x="3395" y="379"/>
                  </a:lnTo>
                  <a:lnTo>
                    <a:pt x="3345" y="396"/>
                  </a:lnTo>
                  <a:lnTo>
                    <a:pt x="3288" y="417"/>
                  </a:lnTo>
                  <a:lnTo>
                    <a:pt x="3226" y="443"/>
                  </a:lnTo>
                  <a:lnTo>
                    <a:pt x="3162" y="470"/>
                  </a:lnTo>
                  <a:lnTo>
                    <a:pt x="3127" y="484"/>
                  </a:lnTo>
                  <a:lnTo>
                    <a:pt x="3094" y="500"/>
                  </a:lnTo>
                  <a:lnTo>
                    <a:pt x="3060" y="515"/>
                  </a:lnTo>
                  <a:lnTo>
                    <a:pt x="3025" y="534"/>
                  </a:lnTo>
                  <a:lnTo>
                    <a:pt x="2989" y="550"/>
                  </a:lnTo>
                  <a:lnTo>
                    <a:pt x="2956" y="567"/>
                  </a:lnTo>
                  <a:lnTo>
                    <a:pt x="2920" y="586"/>
                  </a:lnTo>
                  <a:lnTo>
                    <a:pt x="2887" y="605"/>
                  </a:lnTo>
                  <a:lnTo>
                    <a:pt x="2851" y="626"/>
                  </a:lnTo>
                  <a:lnTo>
                    <a:pt x="2818" y="645"/>
                  </a:lnTo>
                  <a:lnTo>
                    <a:pt x="2785" y="666"/>
                  </a:lnTo>
                  <a:lnTo>
                    <a:pt x="2754" y="688"/>
                  </a:lnTo>
                  <a:lnTo>
                    <a:pt x="2723" y="709"/>
                  </a:lnTo>
                  <a:lnTo>
                    <a:pt x="2692" y="730"/>
                  </a:lnTo>
                  <a:lnTo>
                    <a:pt x="2664" y="754"/>
                  </a:lnTo>
                  <a:lnTo>
                    <a:pt x="2633" y="778"/>
                  </a:lnTo>
                  <a:lnTo>
                    <a:pt x="2605" y="804"/>
                  </a:lnTo>
                  <a:lnTo>
                    <a:pt x="2574" y="828"/>
                  </a:lnTo>
                  <a:lnTo>
                    <a:pt x="2548" y="856"/>
                  </a:lnTo>
                  <a:lnTo>
                    <a:pt x="2519" y="882"/>
                  </a:lnTo>
                  <a:lnTo>
                    <a:pt x="2491" y="908"/>
                  </a:lnTo>
                  <a:lnTo>
                    <a:pt x="2464" y="937"/>
                  </a:lnTo>
                  <a:lnTo>
                    <a:pt x="2436" y="963"/>
                  </a:lnTo>
                  <a:lnTo>
                    <a:pt x="2407" y="991"/>
                  </a:lnTo>
                  <a:lnTo>
                    <a:pt x="2384" y="1017"/>
                  </a:lnTo>
                  <a:lnTo>
                    <a:pt x="2358" y="1046"/>
                  </a:lnTo>
                  <a:lnTo>
                    <a:pt x="2334" y="1072"/>
                  </a:lnTo>
                  <a:lnTo>
                    <a:pt x="2308" y="1098"/>
                  </a:lnTo>
                  <a:lnTo>
                    <a:pt x="2286" y="1124"/>
                  </a:lnTo>
                  <a:lnTo>
                    <a:pt x="2263" y="1150"/>
                  </a:lnTo>
                  <a:lnTo>
                    <a:pt x="2241" y="1174"/>
                  </a:lnTo>
                  <a:lnTo>
                    <a:pt x="2222" y="1198"/>
                  </a:lnTo>
                  <a:lnTo>
                    <a:pt x="2203" y="1221"/>
                  </a:lnTo>
                  <a:lnTo>
                    <a:pt x="2184" y="1243"/>
                  </a:lnTo>
                  <a:lnTo>
                    <a:pt x="2168" y="1264"/>
                  </a:lnTo>
                  <a:lnTo>
                    <a:pt x="2151" y="1283"/>
                  </a:lnTo>
                  <a:lnTo>
                    <a:pt x="2137" y="1300"/>
                  </a:lnTo>
                  <a:lnTo>
                    <a:pt x="2125" y="1319"/>
                  </a:lnTo>
                  <a:lnTo>
                    <a:pt x="2101" y="1347"/>
                  </a:lnTo>
                  <a:lnTo>
                    <a:pt x="2085" y="1366"/>
                  </a:lnTo>
                  <a:lnTo>
                    <a:pt x="2070" y="1385"/>
                  </a:lnTo>
                  <a:lnTo>
                    <a:pt x="1116" y="1418"/>
                  </a:lnTo>
                  <a:lnTo>
                    <a:pt x="893" y="1454"/>
                  </a:lnTo>
                  <a:lnTo>
                    <a:pt x="786" y="1480"/>
                  </a:lnTo>
                  <a:lnTo>
                    <a:pt x="689" y="1504"/>
                  </a:lnTo>
                  <a:lnTo>
                    <a:pt x="606" y="1527"/>
                  </a:lnTo>
                  <a:lnTo>
                    <a:pt x="542" y="1549"/>
                  </a:lnTo>
                  <a:lnTo>
                    <a:pt x="485" y="1568"/>
                  </a:lnTo>
                  <a:lnTo>
                    <a:pt x="0" y="15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graphicFrame>
        <p:nvGraphicFramePr>
          <p:cNvPr id="311359" name="Object 63"/>
          <p:cNvGraphicFramePr>
            <a:graphicFrameLocks noChangeAspect="1"/>
          </p:cNvGraphicFramePr>
          <p:nvPr/>
        </p:nvGraphicFramePr>
        <p:xfrm>
          <a:off x="533400" y="1981200"/>
          <a:ext cx="1254125" cy="4064000"/>
        </p:xfrm>
        <a:graphic>
          <a:graphicData uri="http://schemas.openxmlformats.org/presentationml/2006/ole">
            <mc:AlternateContent xmlns:mc="http://schemas.openxmlformats.org/markup-compatibility/2006">
              <mc:Choice xmlns:v="urn:schemas-microsoft-com:vml" Requires="v">
                <p:oleObj spid="_x0000_s6215" name="位图图像" r:id="rId3" imgW="5114286" imgH="16580952" progId="Paint.Picture">
                  <p:embed/>
                </p:oleObj>
              </mc:Choice>
              <mc:Fallback>
                <p:oleObj name="位图图像" r:id="rId3" imgW="5114286" imgH="16580952" progId="Paint.Picture">
                  <p:embed/>
                  <p:pic>
                    <p:nvPicPr>
                      <p:cNvPr id="0" name="Object 6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1981200"/>
                        <a:ext cx="1254125" cy="406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1360" name="Object 64"/>
          <p:cNvGraphicFramePr>
            <a:graphicFrameLocks noChangeAspect="1"/>
          </p:cNvGraphicFramePr>
          <p:nvPr/>
        </p:nvGraphicFramePr>
        <p:xfrm>
          <a:off x="5486400" y="2667000"/>
          <a:ext cx="3200400" cy="2400300"/>
        </p:xfrm>
        <a:graphic>
          <a:graphicData uri="http://schemas.openxmlformats.org/presentationml/2006/ole">
            <mc:AlternateContent xmlns:mc="http://schemas.openxmlformats.org/markup-compatibility/2006">
              <mc:Choice xmlns:v="urn:schemas-microsoft-com:vml" Requires="v">
                <p:oleObj spid="_x0000_s6216" name="位图图像" r:id="rId5" imgW="4571429" imgH="3428571" progId="Paint.Picture">
                  <p:embed/>
                </p:oleObj>
              </mc:Choice>
              <mc:Fallback>
                <p:oleObj name="位图图像" r:id="rId5" imgW="4571429" imgH="3428571" progId="Paint.Picture">
                  <p:embed/>
                  <p:pic>
                    <p:nvPicPr>
                      <p:cNvPr id="0" name="Object 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6400" y="2667000"/>
                        <a:ext cx="32004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7" name="Group 16"/>
          <p:cNvGrpSpPr>
            <a:grpSpLocks/>
          </p:cNvGrpSpPr>
          <p:nvPr/>
        </p:nvGrpSpPr>
        <p:grpSpPr bwMode="auto">
          <a:xfrm>
            <a:off x="1524000" y="1295400"/>
            <a:ext cx="1600200" cy="1066800"/>
            <a:chOff x="1728" y="624"/>
            <a:chExt cx="1008" cy="672"/>
          </a:xfrm>
        </p:grpSpPr>
        <p:grpSp>
          <p:nvGrpSpPr>
            <p:cNvPr id="6158" name="Group 17"/>
            <p:cNvGrpSpPr>
              <a:grpSpLocks/>
            </p:cNvGrpSpPr>
            <p:nvPr/>
          </p:nvGrpSpPr>
          <p:grpSpPr bwMode="auto">
            <a:xfrm>
              <a:off x="1728" y="624"/>
              <a:ext cx="1008" cy="672"/>
              <a:chOff x="8810" y="8516"/>
              <a:chExt cx="4673" cy="3470"/>
            </a:xfrm>
          </p:grpSpPr>
          <p:sp>
            <p:nvSpPr>
              <p:cNvPr id="6160" name="Freeform 18"/>
              <p:cNvSpPr>
                <a:spLocks/>
              </p:cNvSpPr>
              <p:nvPr/>
            </p:nvSpPr>
            <p:spPr bwMode="auto">
              <a:xfrm>
                <a:off x="8932" y="8596"/>
                <a:ext cx="4394" cy="3361"/>
              </a:xfrm>
              <a:custGeom>
                <a:avLst/>
                <a:gdLst>
                  <a:gd name="T0" fmla="*/ 294 w 4394"/>
                  <a:gd name="T1" fmla="*/ 971 h 3361"/>
                  <a:gd name="T2" fmla="*/ 959 w 4394"/>
                  <a:gd name="T3" fmla="*/ 804 h 3361"/>
                  <a:gd name="T4" fmla="*/ 1429 w 4394"/>
                  <a:gd name="T5" fmla="*/ 748 h 3361"/>
                  <a:gd name="T6" fmla="*/ 2058 w 4394"/>
                  <a:gd name="T7" fmla="*/ 904 h 3361"/>
                  <a:gd name="T8" fmla="*/ 2390 w 4394"/>
                  <a:gd name="T9" fmla="*/ 425 h 3361"/>
                  <a:gd name="T10" fmla="*/ 2834 w 4394"/>
                  <a:gd name="T11" fmla="*/ 129 h 3361"/>
                  <a:gd name="T12" fmla="*/ 3361 w 4394"/>
                  <a:gd name="T13" fmla="*/ 0 h 3361"/>
                  <a:gd name="T14" fmla="*/ 4339 w 4394"/>
                  <a:gd name="T15" fmla="*/ 1424 h 3361"/>
                  <a:gd name="T16" fmla="*/ 4126 w 4394"/>
                  <a:gd name="T17" fmla="*/ 1542 h 3361"/>
                  <a:gd name="T18" fmla="*/ 4384 w 4394"/>
                  <a:gd name="T19" fmla="*/ 1775 h 3361"/>
                  <a:gd name="T20" fmla="*/ 4180 w 4394"/>
                  <a:gd name="T21" fmla="*/ 1829 h 3361"/>
                  <a:gd name="T22" fmla="*/ 4394 w 4394"/>
                  <a:gd name="T23" fmla="*/ 2133 h 3361"/>
                  <a:gd name="T24" fmla="*/ 3748 w 4394"/>
                  <a:gd name="T25" fmla="*/ 2467 h 3361"/>
                  <a:gd name="T26" fmla="*/ 3276 w 4394"/>
                  <a:gd name="T27" fmla="*/ 2901 h 3361"/>
                  <a:gd name="T28" fmla="*/ 2981 w 4394"/>
                  <a:gd name="T29" fmla="*/ 3160 h 3361"/>
                  <a:gd name="T30" fmla="*/ 1930 w 4394"/>
                  <a:gd name="T31" fmla="*/ 3169 h 3361"/>
                  <a:gd name="T32" fmla="*/ 1253 w 4394"/>
                  <a:gd name="T33" fmla="*/ 3361 h 3361"/>
                  <a:gd name="T34" fmla="*/ 840 w 4394"/>
                  <a:gd name="T35" fmla="*/ 3352 h 3361"/>
                  <a:gd name="T36" fmla="*/ 0 w 4394"/>
                  <a:gd name="T37" fmla="*/ 1609 h 3361"/>
                  <a:gd name="T38" fmla="*/ 211 w 4394"/>
                  <a:gd name="T39" fmla="*/ 1533 h 3361"/>
                  <a:gd name="T40" fmla="*/ 156 w 4394"/>
                  <a:gd name="T41" fmla="*/ 1246 h 3361"/>
                  <a:gd name="T42" fmla="*/ 368 w 4394"/>
                  <a:gd name="T43" fmla="*/ 1191 h 3361"/>
                  <a:gd name="T44" fmla="*/ 294 w 4394"/>
                  <a:gd name="T45" fmla="*/ 971 h 3361"/>
                  <a:gd name="T46" fmla="*/ 294 w 4394"/>
                  <a:gd name="T47" fmla="*/ 971 h 33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94"/>
                  <a:gd name="T73" fmla="*/ 0 h 3361"/>
                  <a:gd name="T74" fmla="*/ 4394 w 4394"/>
                  <a:gd name="T75" fmla="*/ 3361 h 33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94" h="3361">
                    <a:moveTo>
                      <a:pt x="294" y="971"/>
                    </a:moveTo>
                    <a:lnTo>
                      <a:pt x="959" y="804"/>
                    </a:lnTo>
                    <a:lnTo>
                      <a:pt x="1429" y="748"/>
                    </a:lnTo>
                    <a:lnTo>
                      <a:pt x="2058" y="904"/>
                    </a:lnTo>
                    <a:lnTo>
                      <a:pt x="2390" y="425"/>
                    </a:lnTo>
                    <a:lnTo>
                      <a:pt x="2834" y="129"/>
                    </a:lnTo>
                    <a:lnTo>
                      <a:pt x="3361" y="0"/>
                    </a:lnTo>
                    <a:lnTo>
                      <a:pt x="4339" y="1424"/>
                    </a:lnTo>
                    <a:lnTo>
                      <a:pt x="4126" y="1542"/>
                    </a:lnTo>
                    <a:lnTo>
                      <a:pt x="4384" y="1775"/>
                    </a:lnTo>
                    <a:lnTo>
                      <a:pt x="4180" y="1829"/>
                    </a:lnTo>
                    <a:lnTo>
                      <a:pt x="4394" y="2133"/>
                    </a:lnTo>
                    <a:lnTo>
                      <a:pt x="3748" y="2467"/>
                    </a:lnTo>
                    <a:lnTo>
                      <a:pt x="3276" y="2901"/>
                    </a:lnTo>
                    <a:lnTo>
                      <a:pt x="2981" y="3160"/>
                    </a:lnTo>
                    <a:lnTo>
                      <a:pt x="1930" y="3169"/>
                    </a:lnTo>
                    <a:lnTo>
                      <a:pt x="1253" y="3361"/>
                    </a:lnTo>
                    <a:lnTo>
                      <a:pt x="840" y="3352"/>
                    </a:lnTo>
                    <a:lnTo>
                      <a:pt x="0" y="1609"/>
                    </a:lnTo>
                    <a:lnTo>
                      <a:pt x="211" y="1533"/>
                    </a:lnTo>
                    <a:lnTo>
                      <a:pt x="156" y="1246"/>
                    </a:lnTo>
                    <a:lnTo>
                      <a:pt x="368" y="1191"/>
                    </a:lnTo>
                    <a:lnTo>
                      <a:pt x="294" y="9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1" name="Freeform 19"/>
              <p:cNvSpPr>
                <a:spLocks/>
              </p:cNvSpPr>
              <p:nvPr/>
            </p:nvSpPr>
            <p:spPr bwMode="auto">
              <a:xfrm>
                <a:off x="9100" y="8585"/>
                <a:ext cx="4259" cy="3035"/>
              </a:xfrm>
              <a:custGeom>
                <a:avLst/>
                <a:gdLst>
                  <a:gd name="T0" fmla="*/ 2882 w 4259"/>
                  <a:gd name="T1" fmla="*/ 71 h 3035"/>
                  <a:gd name="T2" fmla="*/ 2602 w 4259"/>
                  <a:gd name="T3" fmla="*/ 166 h 3035"/>
                  <a:gd name="T4" fmla="*/ 2445 w 4259"/>
                  <a:gd name="T5" fmla="*/ 239 h 3035"/>
                  <a:gd name="T6" fmla="*/ 2305 w 4259"/>
                  <a:gd name="T7" fmla="*/ 329 h 3035"/>
                  <a:gd name="T8" fmla="*/ 2199 w 4259"/>
                  <a:gd name="T9" fmla="*/ 436 h 3035"/>
                  <a:gd name="T10" fmla="*/ 2108 w 4259"/>
                  <a:gd name="T11" fmla="*/ 543 h 3035"/>
                  <a:gd name="T12" fmla="*/ 2018 w 4259"/>
                  <a:gd name="T13" fmla="*/ 664 h 3035"/>
                  <a:gd name="T14" fmla="*/ 1871 w 4259"/>
                  <a:gd name="T15" fmla="*/ 901 h 3035"/>
                  <a:gd name="T16" fmla="*/ 1738 w 4259"/>
                  <a:gd name="T17" fmla="*/ 896 h 3035"/>
                  <a:gd name="T18" fmla="*/ 1513 w 4259"/>
                  <a:gd name="T19" fmla="*/ 834 h 3035"/>
                  <a:gd name="T20" fmla="*/ 1109 w 4259"/>
                  <a:gd name="T21" fmla="*/ 787 h 3035"/>
                  <a:gd name="T22" fmla="*/ 563 w 4259"/>
                  <a:gd name="T23" fmla="*/ 858 h 3035"/>
                  <a:gd name="T24" fmla="*/ 271 w 4259"/>
                  <a:gd name="T25" fmla="*/ 934 h 3035"/>
                  <a:gd name="T26" fmla="*/ 22 w 4259"/>
                  <a:gd name="T27" fmla="*/ 1019 h 3035"/>
                  <a:gd name="T28" fmla="*/ 1114 w 4259"/>
                  <a:gd name="T29" fmla="*/ 2888 h 3035"/>
                  <a:gd name="T30" fmla="*/ 1657 w 4259"/>
                  <a:gd name="T31" fmla="*/ 2808 h 3035"/>
                  <a:gd name="T32" fmla="*/ 2267 w 4259"/>
                  <a:gd name="T33" fmla="*/ 2848 h 3035"/>
                  <a:gd name="T34" fmla="*/ 2583 w 4259"/>
                  <a:gd name="T35" fmla="*/ 2933 h 3035"/>
                  <a:gd name="T36" fmla="*/ 2828 w 4259"/>
                  <a:gd name="T37" fmla="*/ 3026 h 3035"/>
                  <a:gd name="T38" fmla="*/ 2901 w 4259"/>
                  <a:gd name="T39" fmla="*/ 2903 h 3035"/>
                  <a:gd name="T40" fmla="*/ 2994 w 4259"/>
                  <a:gd name="T41" fmla="*/ 2675 h 3035"/>
                  <a:gd name="T42" fmla="*/ 3079 w 4259"/>
                  <a:gd name="T43" fmla="*/ 2492 h 3035"/>
                  <a:gd name="T44" fmla="*/ 3184 w 4259"/>
                  <a:gd name="T45" fmla="*/ 2305 h 3035"/>
                  <a:gd name="T46" fmla="*/ 3291 w 4259"/>
                  <a:gd name="T47" fmla="*/ 2151 h 3035"/>
                  <a:gd name="T48" fmla="*/ 3357 w 4259"/>
                  <a:gd name="T49" fmla="*/ 2070 h 3035"/>
                  <a:gd name="T50" fmla="*/ 3426 w 4259"/>
                  <a:gd name="T51" fmla="*/ 1997 h 3035"/>
                  <a:gd name="T52" fmla="*/ 3499 w 4259"/>
                  <a:gd name="T53" fmla="*/ 1935 h 3035"/>
                  <a:gd name="T54" fmla="*/ 3630 w 4259"/>
                  <a:gd name="T55" fmla="*/ 1847 h 3035"/>
                  <a:gd name="T56" fmla="*/ 3770 w 4259"/>
                  <a:gd name="T57" fmla="*/ 1762 h 3035"/>
                  <a:gd name="T58" fmla="*/ 3901 w 4259"/>
                  <a:gd name="T59" fmla="*/ 1693 h 3035"/>
                  <a:gd name="T60" fmla="*/ 4088 w 4259"/>
                  <a:gd name="T61" fmla="*/ 1608 h 3035"/>
                  <a:gd name="T62" fmla="*/ 4202 w 4259"/>
                  <a:gd name="T63" fmla="*/ 1444 h 3035"/>
                  <a:gd name="T64" fmla="*/ 3981 w 4259"/>
                  <a:gd name="T65" fmla="*/ 1518 h 3035"/>
                  <a:gd name="T66" fmla="*/ 3765 w 4259"/>
                  <a:gd name="T67" fmla="*/ 1605 h 3035"/>
                  <a:gd name="T68" fmla="*/ 3613 w 4259"/>
                  <a:gd name="T69" fmla="*/ 1684 h 3035"/>
                  <a:gd name="T70" fmla="*/ 3466 w 4259"/>
                  <a:gd name="T71" fmla="*/ 1774 h 3035"/>
                  <a:gd name="T72" fmla="*/ 3340 w 4259"/>
                  <a:gd name="T73" fmla="*/ 1876 h 3035"/>
                  <a:gd name="T74" fmla="*/ 3253 w 4259"/>
                  <a:gd name="T75" fmla="*/ 1973 h 3035"/>
                  <a:gd name="T76" fmla="*/ 3098 w 4259"/>
                  <a:gd name="T77" fmla="*/ 2191 h 3035"/>
                  <a:gd name="T78" fmla="*/ 2925 w 4259"/>
                  <a:gd name="T79" fmla="*/ 2476 h 3035"/>
                  <a:gd name="T80" fmla="*/ 2799 w 4259"/>
                  <a:gd name="T81" fmla="*/ 2706 h 3035"/>
                  <a:gd name="T82" fmla="*/ 2657 w 4259"/>
                  <a:gd name="T83" fmla="*/ 2770 h 3035"/>
                  <a:gd name="T84" fmla="*/ 2417 w 4259"/>
                  <a:gd name="T85" fmla="*/ 2711 h 3035"/>
                  <a:gd name="T86" fmla="*/ 2108 w 4259"/>
                  <a:gd name="T87" fmla="*/ 2656 h 3035"/>
                  <a:gd name="T88" fmla="*/ 1380 w 4259"/>
                  <a:gd name="T89" fmla="*/ 2689 h 3035"/>
                  <a:gd name="T90" fmla="*/ 1026 w 4259"/>
                  <a:gd name="T91" fmla="*/ 2753 h 3035"/>
                  <a:gd name="T92" fmla="*/ 409 w 4259"/>
                  <a:gd name="T93" fmla="*/ 1022 h 3035"/>
                  <a:gd name="T94" fmla="*/ 665 w 4259"/>
                  <a:gd name="T95" fmla="*/ 963 h 3035"/>
                  <a:gd name="T96" fmla="*/ 1228 w 4259"/>
                  <a:gd name="T97" fmla="*/ 913 h 3035"/>
                  <a:gd name="T98" fmla="*/ 1717 w 4259"/>
                  <a:gd name="T99" fmla="*/ 1000 h 3035"/>
                  <a:gd name="T100" fmla="*/ 1921 w 4259"/>
                  <a:gd name="T101" fmla="*/ 1076 h 3035"/>
                  <a:gd name="T102" fmla="*/ 2061 w 4259"/>
                  <a:gd name="T103" fmla="*/ 823 h 3035"/>
                  <a:gd name="T104" fmla="*/ 2182 w 4259"/>
                  <a:gd name="T105" fmla="*/ 659 h 3035"/>
                  <a:gd name="T106" fmla="*/ 2277 w 4259"/>
                  <a:gd name="T107" fmla="*/ 547 h 3035"/>
                  <a:gd name="T108" fmla="*/ 2384 w 4259"/>
                  <a:gd name="T109" fmla="*/ 448 h 3035"/>
                  <a:gd name="T110" fmla="*/ 2502 w 4259"/>
                  <a:gd name="T111" fmla="*/ 362 h 3035"/>
                  <a:gd name="T112" fmla="*/ 2631 w 4259"/>
                  <a:gd name="T113" fmla="*/ 296 h 3035"/>
                  <a:gd name="T114" fmla="*/ 2825 w 4259"/>
                  <a:gd name="T115" fmla="*/ 215 h 3035"/>
                  <a:gd name="T116" fmla="*/ 3051 w 4259"/>
                  <a:gd name="T117" fmla="*/ 151 h 3035"/>
                  <a:gd name="T118" fmla="*/ 3193 w 4259"/>
                  <a:gd name="T119" fmla="*/ 0 h 303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259"/>
                  <a:gd name="T181" fmla="*/ 0 h 3035"/>
                  <a:gd name="T182" fmla="*/ 4259 w 4259"/>
                  <a:gd name="T183" fmla="*/ 3035 h 3035"/>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259" h="3035">
                    <a:moveTo>
                      <a:pt x="3193" y="0"/>
                    </a:moveTo>
                    <a:lnTo>
                      <a:pt x="3079" y="23"/>
                    </a:lnTo>
                    <a:lnTo>
                      <a:pt x="2956" y="52"/>
                    </a:lnTo>
                    <a:lnTo>
                      <a:pt x="2882" y="71"/>
                    </a:lnTo>
                    <a:lnTo>
                      <a:pt x="2806" y="92"/>
                    </a:lnTo>
                    <a:lnTo>
                      <a:pt x="2726" y="121"/>
                    </a:lnTo>
                    <a:lnTo>
                      <a:pt x="2645" y="149"/>
                    </a:lnTo>
                    <a:lnTo>
                      <a:pt x="2602" y="166"/>
                    </a:lnTo>
                    <a:lnTo>
                      <a:pt x="2562" y="182"/>
                    </a:lnTo>
                    <a:lnTo>
                      <a:pt x="2524" y="201"/>
                    </a:lnTo>
                    <a:lnTo>
                      <a:pt x="2483" y="220"/>
                    </a:lnTo>
                    <a:lnTo>
                      <a:pt x="2445" y="239"/>
                    </a:lnTo>
                    <a:lnTo>
                      <a:pt x="2407" y="261"/>
                    </a:lnTo>
                    <a:lnTo>
                      <a:pt x="2372" y="282"/>
                    </a:lnTo>
                    <a:lnTo>
                      <a:pt x="2336" y="306"/>
                    </a:lnTo>
                    <a:lnTo>
                      <a:pt x="2305" y="329"/>
                    </a:lnTo>
                    <a:lnTo>
                      <a:pt x="2275" y="355"/>
                    </a:lnTo>
                    <a:lnTo>
                      <a:pt x="2246" y="381"/>
                    </a:lnTo>
                    <a:lnTo>
                      <a:pt x="2220" y="410"/>
                    </a:lnTo>
                    <a:lnTo>
                      <a:pt x="2199" y="436"/>
                    </a:lnTo>
                    <a:lnTo>
                      <a:pt x="2175" y="464"/>
                    </a:lnTo>
                    <a:lnTo>
                      <a:pt x="2151" y="491"/>
                    </a:lnTo>
                    <a:lnTo>
                      <a:pt x="2130" y="517"/>
                    </a:lnTo>
                    <a:lnTo>
                      <a:pt x="2108" y="543"/>
                    </a:lnTo>
                    <a:lnTo>
                      <a:pt x="2089" y="569"/>
                    </a:lnTo>
                    <a:lnTo>
                      <a:pt x="2070" y="595"/>
                    </a:lnTo>
                    <a:lnTo>
                      <a:pt x="2054" y="619"/>
                    </a:lnTo>
                    <a:lnTo>
                      <a:pt x="2018" y="664"/>
                    </a:lnTo>
                    <a:lnTo>
                      <a:pt x="1990" y="709"/>
                    </a:lnTo>
                    <a:lnTo>
                      <a:pt x="1937" y="787"/>
                    </a:lnTo>
                    <a:lnTo>
                      <a:pt x="1899" y="851"/>
                    </a:lnTo>
                    <a:lnTo>
                      <a:pt x="1871" y="901"/>
                    </a:lnTo>
                    <a:lnTo>
                      <a:pt x="1850" y="941"/>
                    </a:lnTo>
                    <a:lnTo>
                      <a:pt x="1831" y="934"/>
                    </a:lnTo>
                    <a:lnTo>
                      <a:pt x="1778" y="910"/>
                    </a:lnTo>
                    <a:lnTo>
                      <a:pt x="1738" y="896"/>
                    </a:lnTo>
                    <a:lnTo>
                      <a:pt x="1691" y="882"/>
                    </a:lnTo>
                    <a:lnTo>
                      <a:pt x="1638" y="865"/>
                    </a:lnTo>
                    <a:lnTo>
                      <a:pt x="1579" y="849"/>
                    </a:lnTo>
                    <a:lnTo>
                      <a:pt x="1513" y="834"/>
                    </a:lnTo>
                    <a:lnTo>
                      <a:pt x="1441" y="818"/>
                    </a:lnTo>
                    <a:lnTo>
                      <a:pt x="1363" y="806"/>
                    </a:lnTo>
                    <a:lnTo>
                      <a:pt x="1282" y="797"/>
                    </a:lnTo>
                    <a:lnTo>
                      <a:pt x="1109" y="787"/>
                    </a:lnTo>
                    <a:lnTo>
                      <a:pt x="921" y="799"/>
                    </a:lnTo>
                    <a:lnTo>
                      <a:pt x="736" y="823"/>
                    </a:lnTo>
                    <a:lnTo>
                      <a:pt x="646" y="839"/>
                    </a:lnTo>
                    <a:lnTo>
                      <a:pt x="563" y="858"/>
                    </a:lnTo>
                    <a:lnTo>
                      <a:pt x="482" y="877"/>
                    </a:lnTo>
                    <a:lnTo>
                      <a:pt x="404" y="896"/>
                    </a:lnTo>
                    <a:lnTo>
                      <a:pt x="335" y="915"/>
                    </a:lnTo>
                    <a:lnTo>
                      <a:pt x="271" y="934"/>
                    </a:lnTo>
                    <a:lnTo>
                      <a:pt x="209" y="953"/>
                    </a:lnTo>
                    <a:lnTo>
                      <a:pt x="157" y="970"/>
                    </a:lnTo>
                    <a:lnTo>
                      <a:pt x="74" y="998"/>
                    </a:lnTo>
                    <a:lnTo>
                      <a:pt x="22" y="1019"/>
                    </a:lnTo>
                    <a:lnTo>
                      <a:pt x="0" y="1027"/>
                    </a:lnTo>
                    <a:lnTo>
                      <a:pt x="959" y="2924"/>
                    </a:lnTo>
                    <a:lnTo>
                      <a:pt x="1031" y="2905"/>
                    </a:lnTo>
                    <a:lnTo>
                      <a:pt x="1114" y="2888"/>
                    </a:lnTo>
                    <a:lnTo>
                      <a:pt x="1221" y="2867"/>
                    </a:lnTo>
                    <a:lnTo>
                      <a:pt x="1351" y="2846"/>
                    </a:lnTo>
                    <a:lnTo>
                      <a:pt x="1498" y="2824"/>
                    </a:lnTo>
                    <a:lnTo>
                      <a:pt x="1657" y="2808"/>
                    </a:lnTo>
                    <a:lnTo>
                      <a:pt x="1826" y="2801"/>
                    </a:lnTo>
                    <a:lnTo>
                      <a:pt x="2004" y="2803"/>
                    </a:lnTo>
                    <a:lnTo>
                      <a:pt x="2180" y="2829"/>
                    </a:lnTo>
                    <a:lnTo>
                      <a:pt x="2267" y="2848"/>
                    </a:lnTo>
                    <a:lnTo>
                      <a:pt x="2353" y="2867"/>
                    </a:lnTo>
                    <a:lnTo>
                      <a:pt x="2436" y="2888"/>
                    </a:lnTo>
                    <a:lnTo>
                      <a:pt x="2512" y="2912"/>
                    </a:lnTo>
                    <a:lnTo>
                      <a:pt x="2583" y="2933"/>
                    </a:lnTo>
                    <a:lnTo>
                      <a:pt x="2650" y="2957"/>
                    </a:lnTo>
                    <a:lnTo>
                      <a:pt x="2709" y="2979"/>
                    </a:lnTo>
                    <a:lnTo>
                      <a:pt x="2759" y="2997"/>
                    </a:lnTo>
                    <a:lnTo>
                      <a:pt x="2828" y="3026"/>
                    </a:lnTo>
                    <a:lnTo>
                      <a:pt x="2854" y="3035"/>
                    </a:lnTo>
                    <a:lnTo>
                      <a:pt x="2866" y="3000"/>
                    </a:lnTo>
                    <a:lnTo>
                      <a:pt x="2880" y="2957"/>
                    </a:lnTo>
                    <a:lnTo>
                      <a:pt x="2901" y="2903"/>
                    </a:lnTo>
                    <a:lnTo>
                      <a:pt x="2927" y="2834"/>
                    </a:lnTo>
                    <a:lnTo>
                      <a:pt x="2958" y="2758"/>
                    </a:lnTo>
                    <a:lnTo>
                      <a:pt x="2975" y="2718"/>
                    </a:lnTo>
                    <a:lnTo>
                      <a:pt x="2994" y="2675"/>
                    </a:lnTo>
                    <a:lnTo>
                      <a:pt x="3013" y="2630"/>
                    </a:lnTo>
                    <a:lnTo>
                      <a:pt x="3034" y="2585"/>
                    </a:lnTo>
                    <a:lnTo>
                      <a:pt x="3056" y="2540"/>
                    </a:lnTo>
                    <a:lnTo>
                      <a:pt x="3079" y="2492"/>
                    </a:lnTo>
                    <a:lnTo>
                      <a:pt x="3103" y="2447"/>
                    </a:lnTo>
                    <a:lnTo>
                      <a:pt x="3132" y="2400"/>
                    </a:lnTo>
                    <a:lnTo>
                      <a:pt x="3158" y="2352"/>
                    </a:lnTo>
                    <a:lnTo>
                      <a:pt x="3184" y="2305"/>
                    </a:lnTo>
                    <a:lnTo>
                      <a:pt x="3215" y="2260"/>
                    </a:lnTo>
                    <a:lnTo>
                      <a:pt x="3243" y="2215"/>
                    </a:lnTo>
                    <a:lnTo>
                      <a:pt x="3274" y="2172"/>
                    </a:lnTo>
                    <a:lnTo>
                      <a:pt x="3291" y="2151"/>
                    </a:lnTo>
                    <a:lnTo>
                      <a:pt x="3307" y="2129"/>
                    </a:lnTo>
                    <a:lnTo>
                      <a:pt x="3324" y="2110"/>
                    </a:lnTo>
                    <a:lnTo>
                      <a:pt x="3340" y="2089"/>
                    </a:lnTo>
                    <a:lnTo>
                      <a:pt x="3357" y="2070"/>
                    </a:lnTo>
                    <a:lnTo>
                      <a:pt x="3374" y="2051"/>
                    </a:lnTo>
                    <a:lnTo>
                      <a:pt x="3390" y="2035"/>
                    </a:lnTo>
                    <a:lnTo>
                      <a:pt x="3407" y="2013"/>
                    </a:lnTo>
                    <a:lnTo>
                      <a:pt x="3426" y="1997"/>
                    </a:lnTo>
                    <a:lnTo>
                      <a:pt x="3445" y="1980"/>
                    </a:lnTo>
                    <a:lnTo>
                      <a:pt x="3462" y="1963"/>
                    </a:lnTo>
                    <a:lnTo>
                      <a:pt x="3481" y="1949"/>
                    </a:lnTo>
                    <a:lnTo>
                      <a:pt x="3499" y="1935"/>
                    </a:lnTo>
                    <a:lnTo>
                      <a:pt x="3518" y="1921"/>
                    </a:lnTo>
                    <a:lnTo>
                      <a:pt x="3554" y="1895"/>
                    </a:lnTo>
                    <a:lnTo>
                      <a:pt x="3592" y="1871"/>
                    </a:lnTo>
                    <a:lnTo>
                      <a:pt x="3630" y="1847"/>
                    </a:lnTo>
                    <a:lnTo>
                      <a:pt x="3666" y="1823"/>
                    </a:lnTo>
                    <a:lnTo>
                      <a:pt x="3701" y="1802"/>
                    </a:lnTo>
                    <a:lnTo>
                      <a:pt x="3735" y="1781"/>
                    </a:lnTo>
                    <a:lnTo>
                      <a:pt x="3770" y="1762"/>
                    </a:lnTo>
                    <a:lnTo>
                      <a:pt x="3803" y="1743"/>
                    </a:lnTo>
                    <a:lnTo>
                      <a:pt x="3837" y="1726"/>
                    </a:lnTo>
                    <a:lnTo>
                      <a:pt x="3867" y="1710"/>
                    </a:lnTo>
                    <a:lnTo>
                      <a:pt x="3901" y="1693"/>
                    </a:lnTo>
                    <a:lnTo>
                      <a:pt x="3929" y="1679"/>
                    </a:lnTo>
                    <a:lnTo>
                      <a:pt x="3989" y="1650"/>
                    </a:lnTo>
                    <a:lnTo>
                      <a:pt x="4041" y="1629"/>
                    </a:lnTo>
                    <a:lnTo>
                      <a:pt x="4088" y="1608"/>
                    </a:lnTo>
                    <a:lnTo>
                      <a:pt x="4131" y="1591"/>
                    </a:lnTo>
                    <a:lnTo>
                      <a:pt x="4200" y="1567"/>
                    </a:lnTo>
                    <a:lnTo>
                      <a:pt x="4259" y="1548"/>
                    </a:lnTo>
                    <a:lnTo>
                      <a:pt x="4202" y="1444"/>
                    </a:lnTo>
                    <a:lnTo>
                      <a:pt x="4174" y="1453"/>
                    </a:lnTo>
                    <a:lnTo>
                      <a:pt x="4095" y="1477"/>
                    </a:lnTo>
                    <a:lnTo>
                      <a:pt x="4041" y="1496"/>
                    </a:lnTo>
                    <a:lnTo>
                      <a:pt x="3981" y="1518"/>
                    </a:lnTo>
                    <a:lnTo>
                      <a:pt x="3913" y="1544"/>
                    </a:lnTo>
                    <a:lnTo>
                      <a:pt x="3841" y="1572"/>
                    </a:lnTo>
                    <a:lnTo>
                      <a:pt x="3803" y="1591"/>
                    </a:lnTo>
                    <a:lnTo>
                      <a:pt x="3765" y="1605"/>
                    </a:lnTo>
                    <a:lnTo>
                      <a:pt x="3727" y="1624"/>
                    </a:lnTo>
                    <a:lnTo>
                      <a:pt x="3689" y="1643"/>
                    </a:lnTo>
                    <a:lnTo>
                      <a:pt x="3651" y="1662"/>
                    </a:lnTo>
                    <a:lnTo>
                      <a:pt x="3613" y="1684"/>
                    </a:lnTo>
                    <a:lnTo>
                      <a:pt x="3575" y="1705"/>
                    </a:lnTo>
                    <a:lnTo>
                      <a:pt x="3537" y="1726"/>
                    </a:lnTo>
                    <a:lnTo>
                      <a:pt x="3502" y="1750"/>
                    </a:lnTo>
                    <a:lnTo>
                      <a:pt x="3466" y="1774"/>
                    </a:lnTo>
                    <a:lnTo>
                      <a:pt x="3433" y="1797"/>
                    </a:lnTo>
                    <a:lnTo>
                      <a:pt x="3402" y="1823"/>
                    </a:lnTo>
                    <a:lnTo>
                      <a:pt x="3369" y="1847"/>
                    </a:lnTo>
                    <a:lnTo>
                      <a:pt x="3340" y="1876"/>
                    </a:lnTo>
                    <a:lnTo>
                      <a:pt x="3312" y="1902"/>
                    </a:lnTo>
                    <a:lnTo>
                      <a:pt x="3288" y="1928"/>
                    </a:lnTo>
                    <a:lnTo>
                      <a:pt x="3264" y="1959"/>
                    </a:lnTo>
                    <a:lnTo>
                      <a:pt x="3253" y="1973"/>
                    </a:lnTo>
                    <a:lnTo>
                      <a:pt x="3241" y="1990"/>
                    </a:lnTo>
                    <a:lnTo>
                      <a:pt x="3193" y="2054"/>
                    </a:lnTo>
                    <a:lnTo>
                      <a:pt x="3146" y="2120"/>
                    </a:lnTo>
                    <a:lnTo>
                      <a:pt x="3098" y="2191"/>
                    </a:lnTo>
                    <a:lnTo>
                      <a:pt x="3051" y="2265"/>
                    </a:lnTo>
                    <a:lnTo>
                      <a:pt x="3008" y="2336"/>
                    </a:lnTo>
                    <a:lnTo>
                      <a:pt x="2965" y="2409"/>
                    </a:lnTo>
                    <a:lnTo>
                      <a:pt x="2925" y="2476"/>
                    </a:lnTo>
                    <a:lnTo>
                      <a:pt x="2887" y="2542"/>
                    </a:lnTo>
                    <a:lnTo>
                      <a:pt x="2854" y="2604"/>
                    </a:lnTo>
                    <a:lnTo>
                      <a:pt x="2825" y="2658"/>
                    </a:lnTo>
                    <a:lnTo>
                      <a:pt x="2799" y="2706"/>
                    </a:lnTo>
                    <a:lnTo>
                      <a:pt x="2764" y="2775"/>
                    </a:lnTo>
                    <a:lnTo>
                      <a:pt x="2752" y="2801"/>
                    </a:lnTo>
                    <a:lnTo>
                      <a:pt x="2726" y="2791"/>
                    </a:lnTo>
                    <a:lnTo>
                      <a:pt x="2657" y="2770"/>
                    </a:lnTo>
                    <a:lnTo>
                      <a:pt x="2607" y="2758"/>
                    </a:lnTo>
                    <a:lnTo>
                      <a:pt x="2550" y="2744"/>
                    </a:lnTo>
                    <a:lnTo>
                      <a:pt x="2488" y="2727"/>
                    </a:lnTo>
                    <a:lnTo>
                      <a:pt x="2417" y="2711"/>
                    </a:lnTo>
                    <a:lnTo>
                      <a:pt x="2346" y="2694"/>
                    </a:lnTo>
                    <a:lnTo>
                      <a:pt x="2267" y="2680"/>
                    </a:lnTo>
                    <a:lnTo>
                      <a:pt x="2189" y="2668"/>
                    </a:lnTo>
                    <a:lnTo>
                      <a:pt x="2108" y="2656"/>
                    </a:lnTo>
                    <a:lnTo>
                      <a:pt x="1947" y="2642"/>
                    </a:lnTo>
                    <a:lnTo>
                      <a:pt x="1795" y="2642"/>
                    </a:lnTo>
                    <a:lnTo>
                      <a:pt x="1510" y="2670"/>
                    </a:lnTo>
                    <a:lnTo>
                      <a:pt x="1380" y="2689"/>
                    </a:lnTo>
                    <a:lnTo>
                      <a:pt x="1266" y="2706"/>
                    </a:lnTo>
                    <a:lnTo>
                      <a:pt x="1166" y="2725"/>
                    </a:lnTo>
                    <a:lnTo>
                      <a:pt x="1092" y="2739"/>
                    </a:lnTo>
                    <a:lnTo>
                      <a:pt x="1026" y="2753"/>
                    </a:lnTo>
                    <a:lnTo>
                      <a:pt x="200" y="1084"/>
                    </a:lnTo>
                    <a:lnTo>
                      <a:pt x="273" y="1060"/>
                    </a:lnTo>
                    <a:lnTo>
                      <a:pt x="356" y="1036"/>
                    </a:lnTo>
                    <a:lnTo>
                      <a:pt x="409" y="1022"/>
                    </a:lnTo>
                    <a:lnTo>
                      <a:pt x="466" y="1008"/>
                    </a:lnTo>
                    <a:lnTo>
                      <a:pt x="527" y="993"/>
                    </a:lnTo>
                    <a:lnTo>
                      <a:pt x="594" y="977"/>
                    </a:lnTo>
                    <a:lnTo>
                      <a:pt x="665" y="963"/>
                    </a:lnTo>
                    <a:lnTo>
                      <a:pt x="741" y="951"/>
                    </a:lnTo>
                    <a:lnTo>
                      <a:pt x="900" y="927"/>
                    </a:lnTo>
                    <a:lnTo>
                      <a:pt x="1064" y="913"/>
                    </a:lnTo>
                    <a:lnTo>
                      <a:pt x="1228" y="913"/>
                    </a:lnTo>
                    <a:lnTo>
                      <a:pt x="1387" y="927"/>
                    </a:lnTo>
                    <a:lnTo>
                      <a:pt x="1532" y="953"/>
                    </a:lnTo>
                    <a:lnTo>
                      <a:pt x="1660" y="984"/>
                    </a:lnTo>
                    <a:lnTo>
                      <a:pt x="1717" y="1000"/>
                    </a:lnTo>
                    <a:lnTo>
                      <a:pt x="1769" y="1017"/>
                    </a:lnTo>
                    <a:lnTo>
                      <a:pt x="1850" y="1046"/>
                    </a:lnTo>
                    <a:lnTo>
                      <a:pt x="1902" y="1067"/>
                    </a:lnTo>
                    <a:lnTo>
                      <a:pt x="1921" y="1076"/>
                    </a:lnTo>
                    <a:lnTo>
                      <a:pt x="1959" y="1000"/>
                    </a:lnTo>
                    <a:lnTo>
                      <a:pt x="2004" y="922"/>
                    </a:lnTo>
                    <a:lnTo>
                      <a:pt x="2030" y="875"/>
                    </a:lnTo>
                    <a:lnTo>
                      <a:pt x="2061" y="823"/>
                    </a:lnTo>
                    <a:lnTo>
                      <a:pt x="2099" y="770"/>
                    </a:lnTo>
                    <a:lnTo>
                      <a:pt x="2137" y="714"/>
                    </a:lnTo>
                    <a:lnTo>
                      <a:pt x="2158" y="687"/>
                    </a:lnTo>
                    <a:lnTo>
                      <a:pt x="2182" y="659"/>
                    </a:lnTo>
                    <a:lnTo>
                      <a:pt x="2203" y="630"/>
                    </a:lnTo>
                    <a:lnTo>
                      <a:pt x="2227" y="604"/>
                    </a:lnTo>
                    <a:lnTo>
                      <a:pt x="2251" y="576"/>
                    </a:lnTo>
                    <a:lnTo>
                      <a:pt x="2277" y="547"/>
                    </a:lnTo>
                    <a:lnTo>
                      <a:pt x="2303" y="524"/>
                    </a:lnTo>
                    <a:lnTo>
                      <a:pt x="2329" y="495"/>
                    </a:lnTo>
                    <a:lnTo>
                      <a:pt x="2355" y="472"/>
                    </a:lnTo>
                    <a:lnTo>
                      <a:pt x="2384" y="448"/>
                    </a:lnTo>
                    <a:lnTo>
                      <a:pt x="2412" y="424"/>
                    </a:lnTo>
                    <a:lnTo>
                      <a:pt x="2443" y="403"/>
                    </a:lnTo>
                    <a:lnTo>
                      <a:pt x="2474" y="384"/>
                    </a:lnTo>
                    <a:lnTo>
                      <a:pt x="2502" y="362"/>
                    </a:lnTo>
                    <a:lnTo>
                      <a:pt x="2536" y="346"/>
                    </a:lnTo>
                    <a:lnTo>
                      <a:pt x="2567" y="327"/>
                    </a:lnTo>
                    <a:lnTo>
                      <a:pt x="2600" y="310"/>
                    </a:lnTo>
                    <a:lnTo>
                      <a:pt x="2631" y="296"/>
                    </a:lnTo>
                    <a:lnTo>
                      <a:pt x="2664" y="279"/>
                    </a:lnTo>
                    <a:lnTo>
                      <a:pt x="2697" y="265"/>
                    </a:lnTo>
                    <a:lnTo>
                      <a:pt x="2761" y="239"/>
                    </a:lnTo>
                    <a:lnTo>
                      <a:pt x="2825" y="215"/>
                    </a:lnTo>
                    <a:lnTo>
                      <a:pt x="2887" y="196"/>
                    </a:lnTo>
                    <a:lnTo>
                      <a:pt x="2946" y="177"/>
                    </a:lnTo>
                    <a:lnTo>
                      <a:pt x="3001" y="163"/>
                    </a:lnTo>
                    <a:lnTo>
                      <a:pt x="3051" y="151"/>
                    </a:lnTo>
                    <a:lnTo>
                      <a:pt x="3134" y="132"/>
                    </a:lnTo>
                    <a:lnTo>
                      <a:pt x="3210" y="121"/>
                    </a:lnTo>
                    <a:lnTo>
                      <a:pt x="3193" y="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2" name="Freeform 20"/>
              <p:cNvSpPr>
                <a:spLocks/>
              </p:cNvSpPr>
              <p:nvPr/>
            </p:nvSpPr>
            <p:spPr bwMode="auto">
              <a:xfrm>
                <a:off x="12222" y="8585"/>
                <a:ext cx="1156" cy="1558"/>
              </a:xfrm>
              <a:custGeom>
                <a:avLst/>
                <a:gdLst>
                  <a:gd name="T0" fmla="*/ 0 w 1156"/>
                  <a:gd name="T1" fmla="*/ 87 h 1558"/>
                  <a:gd name="T2" fmla="*/ 980 w 1156"/>
                  <a:gd name="T3" fmla="*/ 1510 h 1558"/>
                  <a:gd name="T4" fmla="*/ 1156 w 1156"/>
                  <a:gd name="T5" fmla="*/ 1558 h 1558"/>
                  <a:gd name="T6" fmla="*/ 71 w 1156"/>
                  <a:gd name="T7" fmla="*/ 0 h 1558"/>
                  <a:gd name="T8" fmla="*/ 0 w 1156"/>
                  <a:gd name="T9" fmla="*/ 87 h 1558"/>
                  <a:gd name="T10" fmla="*/ 0 w 1156"/>
                  <a:gd name="T11" fmla="*/ 87 h 1558"/>
                  <a:gd name="T12" fmla="*/ 0 60000 65536"/>
                  <a:gd name="T13" fmla="*/ 0 60000 65536"/>
                  <a:gd name="T14" fmla="*/ 0 60000 65536"/>
                  <a:gd name="T15" fmla="*/ 0 60000 65536"/>
                  <a:gd name="T16" fmla="*/ 0 60000 65536"/>
                  <a:gd name="T17" fmla="*/ 0 60000 65536"/>
                  <a:gd name="T18" fmla="*/ 0 w 1156"/>
                  <a:gd name="T19" fmla="*/ 0 h 1558"/>
                  <a:gd name="T20" fmla="*/ 1156 w 1156"/>
                  <a:gd name="T21" fmla="*/ 1558 h 1558"/>
                </a:gdLst>
                <a:ahLst/>
                <a:cxnLst>
                  <a:cxn ang="T12">
                    <a:pos x="T0" y="T1"/>
                  </a:cxn>
                  <a:cxn ang="T13">
                    <a:pos x="T2" y="T3"/>
                  </a:cxn>
                  <a:cxn ang="T14">
                    <a:pos x="T4" y="T5"/>
                  </a:cxn>
                  <a:cxn ang="T15">
                    <a:pos x="T6" y="T7"/>
                  </a:cxn>
                  <a:cxn ang="T16">
                    <a:pos x="T8" y="T9"/>
                  </a:cxn>
                  <a:cxn ang="T17">
                    <a:pos x="T10" y="T11"/>
                  </a:cxn>
                </a:cxnLst>
                <a:rect l="T18" t="T19" r="T20" b="T21"/>
                <a:pathLst>
                  <a:path w="1156" h="1558">
                    <a:moveTo>
                      <a:pt x="0" y="87"/>
                    </a:moveTo>
                    <a:lnTo>
                      <a:pt x="980" y="1510"/>
                    </a:lnTo>
                    <a:lnTo>
                      <a:pt x="1156" y="1558"/>
                    </a:lnTo>
                    <a:lnTo>
                      <a:pt x="71" y="0"/>
                    </a:lnTo>
                    <a:lnTo>
                      <a:pt x="0" y="87"/>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3" name="Freeform 21"/>
              <p:cNvSpPr>
                <a:spLocks/>
              </p:cNvSpPr>
              <p:nvPr/>
            </p:nvSpPr>
            <p:spPr bwMode="auto">
              <a:xfrm>
                <a:off x="8951" y="9792"/>
                <a:ext cx="4437" cy="2096"/>
              </a:xfrm>
              <a:custGeom>
                <a:avLst/>
                <a:gdLst>
                  <a:gd name="T0" fmla="*/ 0 w 4437"/>
                  <a:gd name="T1" fmla="*/ 95 h 2096"/>
                  <a:gd name="T2" fmla="*/ 992 w 4437"/>
                  <a:gd name="T3" fmla="*/ 2087 h 2096"/>
                  <a:gd name="T4" fmla="*/ 1111 w 4437"/>
                  <a:gd name="T5" fmla="*/ 2051 h 2096"/>
                  <a:gd name="T6" fmla="*/ 1232 w 4437"/>
                  <a:gd name="T7" fmla="*/ 2016 h 2096"/>
                  <a:gd name="T8" fmla="*/ 1379 w 4437"/>
                  <a:gd name="T9" fmla="*/ 1975 h 2096"/>
                  <a:gd name="T10" fmla="*/ 1543 w 4437"/>
                  <a:gd name="T11" fmla="*/ 1938 h 2096"/>
                  <a:gd name="T12" fmla="*/ 1714 w 4437"/>
                  <a:gd name="T13" fmla="*/ 1904 h 2096"/>
                  <a:gd name="T14" fmla="*/ 1968 w 4437"/>
                  <a:gd name="T15" fmla="*/ 1869 h 2096"/>
                  <a:gd name="T16" fmla="*/ 2324 w 4437"/>
                  <a:gd name="T17" fmla="*/ 1869 h 2096"/>
                  <a:gd name="T18" fmla="*/ 2685 w 4437"/>
                  <a:gd name="T19" fmla="*/ 1909 h 2096"/>
                  <a:gd name="T20" fmla="*/ 2962 w 4437"/>
                  <a:gd name="T21" fmla="*/ 1957 h 2096"/>
                  <a:gd name="T22" fmla="*/ 3091 w 4437"/>
                  <a:gd name="T23" fmla="*/ 1945 h 2096"/>
                  <a:gd name="T24" fmla="*/ 3140 w 4437"/>
                  <a:gd name="T25" fmla="*/ 1852 h 2096"/>
                  <a:gd name="T26" fmla="*/ 3214 w 4437"/>
                  <a:gd name="T27" fmla="*/ 1717 h 2096"/>
                  <a:gd name="T28" fmla="*/ 3309 w 4437"/>
                  <a:gd name="T29" fmla="*/ 1553 h 2096"/>
                  <a:gd name="T30" fmla="*/ 3364 w 4437"/>
                  <a:gd name="T31" fmla="*/ 1468 h 2096"/>
                  <a:gd name="T32" fmla="*/ 3423 w 4437"/>
                  <a:gd name="T33" fmla="*/ 1380 h 2096"/>
                  <a:gd name="T34" fmla="*/ 3482 w 4437"/>
                  <a:gd name="T35" fmla="*/ 1295 h 2096"/>
                  <a:gd name="T36" fmla="*/ 3527 w 4437"/>
                  <a:gd name="T37" fmla="*/ 1233 h 2096"/>
                  <a:gd name="T38" fmla="*/ 3561 w 4437"/>
                  <a:gd name="T39" fmla="*/ 1193 h 2096"/>
                  <a:gd name="T40" fmla="*/ 3592 w 4437"/>
                  <a:gd name="T41" fmla="*/ 1155 h 2096"/>
                  <a:gd name="T42" fmla="*/ 3622 w 4437"/>
                  <a:gd name="T43" fmla="*/ 1117 h 2096"/>
                  <a:gd name="T44" fmla="*/ 3656 w 4437"/>
                  <a:gd name="T45" fmla="*/ 1081 h 2096"/>
                  <a:gd name="T46" fmla="*/ 3689 w 4437"/>
                  <a:gd name="T47" fmla="*/ 1048 h 2096"/>
                  <a:gd name="T48" fmla="*/ 3736 w 4437"/>
                  <a:gd name="T49" fmla="*/ 1003 h 2096"/>
                  <a:gd name="T50" fmla="*/ 3800 w 4437"/>
                  <a:gd name="T51" fmla="*/ 951 h 2096"/>
                  <a:gd name="T52" fmla="*/ 3865 w 4437"/>
                  <a:gd name="T53" fmla="*/ 908 h 2096"/>
                  <a:gd name="T54" fmla="*/ 3926 w 4437"/>
                  <a:gd name="T55" fmla="*/ 870 h 2096"/>
                  <a:gd name="T56" fmla="*/ 3986 w 4437"/>
                  <a:gd name="T57" fmla="*/ 837 h 2096"/>
                  <a:gd name="T58" fmla="*/ 4043 w 4437"/>
                  <a:gd name="T59" fmla="*/ 804 h 2096"/>
                  <a:gd name="T60" fmla="*/ 4152 w 4437"/>
                  <a:gd name="T61" fmla="*/ 754 h 2096"/>
                  <a:gd name="T62" fmla="*/ 4247 w 4437"/>
                  <a:gd name="T63" fmla="*/ 714 h 2096"/>
                  <a:gd name="T64" fmla="*/ 4325 w 4437"/>
                  <a:gd name="T65" fmla="*/ 685 h 2096"/>
                  <a:gd name="T66" fmla="*/ 4437 w 4437"/>
                  <a:gd name="T67" fmla="*/ 654 h 2096"/>
                  <a:gd name="T68" fmla="*/ 4050 w 4437"/>
                  <a:gd name="T69" fmla="*/ 455 h 2096"/>
                  <a:gd name="T70" fmla="*/ 4147 w 4437"/>
                  <a:gd name="T71" fmla="*/ 631 h 2096"/>
                  <a:gd name="T72" fmla="*/ 4021 w 4437"/>
                  <a:gd name="T73" fmla="*/ 678 h 2096"/>
                  <a:gd name="T74" fmla="*/ 3919 w 4437"/>
                  <a:gd name="T75" fmla="*/ 721 h 2096"/>
                  <a:gd name="T76" fmla="*/ 3812 w 4437"/>
                  <a:gd name="T77" fmla="*/ 778 h 2096"/>
                  <a:gd name="T78" fmla="*/ 3760 w 4437"/>
                  <a:gd name="T79" fmla="*/ 806 h 2096"/>
                  <a:gd name="T80" fmla="*/ 3708 w 4437"/>
                  <a:gd name="T81" fmla="*/ 839 h 2096"/>
                  <a:gd name="T82" fmla="*/ 3660 w 4437"/>
                  <a:gd name="T83" fmla="*/ 873 h 2096"/>
                  <a:gd name="T84" fmla="*/ 3613 w 4437"/>
                  <a:gd name="T85" fmla="*/ 911 h 2096"/>
                  <a:gd name="T86" fmla="*/ 3575 w 4437"/>
                  <a:gd name="T87" fmla="*/ 949 h 2096"/>
                  <a:gd name="T88" fmla="*/ 3535 w 4437"/>
                  <a:gd name="T89" fmla="*/ 991 h 2096"/>
                  <a:gd name="T90" fmla="*/ 3492 w 4437"/>
                  <a:gd name="T91" fmla="*/ 1043 h 2096"/>
                  <a:gd name="T92" fmla="*/ 3459 w 4437"/>
                  <a:gd name="T93" fmla="*/ 1086 h 2096"/>
                  <a:gd name="T94" fmla="*/ 3399 w 4437"/>
                  <a:gd name="T95" fmla="*/ 1164 h 2096"/>
                  <a:gd name="T96" fmla="*/ 3307 w 4437"/>
                  <a:gd name="T97" fmla="*/ 1302 h 2096"/>
                  <a:gd name="T98" fmla="*/ 3214 w 4437"/>
                  <a:gd name="T99" fmla="*/ 1439 h 2096"/>
                  <a:gd name="T100" fmla="*/ 3131 w 4437"/>
                  <a:gd name="T101" fmla="*/ 1568 h 2096"/>
                  <a:gd name="T102" fmla="*/ 3065 w 4437"/>
                  <a:gd name="T103" fmla="*/ 1674 h 2096"/>
                  <a:gd name="T104" fmla="*/ 3003 w 4437"/>
                  <a:gd name="T105" fmla="*/ 1774 h 2096"/>
                  <a:gd name="T106" fmla="*/ 2905 w 4437"/>
                  <a:gd name="T107" fmla="*/ 1748 h 2096"/>
                  <a:gd name="T108" fmla="*/ 2640 w 4437"/>
                  <a:gd name="T109" fmla="*/ 1700 h 2096"/>
                  <a:gd name="T110" fmla="*/ 2250 w 4437"/>
                  <a:gd name="T111" fmla="*/ 1674 h 2096"/>
                  <a:gd name="T112" fmla="*/ 1778 w 4437"/>
                  <a:gd name="T113" fmla="*/ 1717 h 2096"/>
                  <a:gd name="T114" fmla="*/ 1557 w 4437"/>
                  <a:gd name="T115" fmla="*/ 1762 h 2096"/>
                  <a:gd name="T116" fmla="*/ 1381 w 4437"/>
                  <a:gd name="T117" fmla="*/ 1800 h 2096"/>
                  <a:gd name="T118" fmla="*/ 1253 w 4437"/>
                  <a:gd name="T119" fmla="*/ 1831 h 2096"/>
                  <a:gd name="T120" fmla="*/ 1042 w 4437"/>
                  <a:gd name="T121" fmla="*/ 1907 h 2096"/>
                  <a:gd name="T122" fmla="*/ 368 w 4437"/>
                  <a:gd name="T123" fmla="*/ 114 h 2096"/>
                  <a:gd name="T124" fmla="*/ 320 w 4437"/>
                  <a:gd name="T125" fmla="*/ 0 h 20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37"/>
                  <a:gd name="T190" fmla="*/ 0 h 2096"/>
                  <a:gd name="T191" fmla="*/ 4437 w 4437"/>
                  <a:gd name="T192" fmla="*/ 2096 h 209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37" h="2096">
                    <a:moveTo>
                      <a:pt x="320" y="0"/>
                    </a:moveTo>
                    <a:lnTo>
                      <a:pt x="0" y="95"/>
                    </a:lnTo>
                    <a:lnTo>
                      <a:pt x="966" y="2096"/>
                    </a:lnTo>
                    <a:lnTo>
                      <a:pt x="992" y="2087"/>
                    </a:lnTo>
                    <a:lnTo>
                      <a:pt x="1061" y="2066"/>
                    </a:lnTo>
                    <a:lnTo>
                      <a:pt x="1111" y="2051"/>
                    </a:lnTo>
                    <a:lnTo>
                      <a:pt x="1168" y="2035"/>
                    </a:lnTo>
                    <a:lnTo>
                      <a:pt x="1232" y="2016"/>
                    </a:lnTo>
                    <a:lnTo>
                      <a:pt x="1303" y="1997"/>
                    </a:lnTo>
                    <a:lnTo>
                      <a:pt x="1379" y="1975"/>
                    </a:lnTo>
                    <a:lnTo>
                      <a:pt x="1460" y="1957"/>
                    </a:lnTo>
                    <a:lnTo>
                      <a:pt x="1543" y="1938"/>
                    </a:lnTo>
                    <a:lnTo>
                      <a:pt x="1628" y="1921"/>
                    </a:lnTo>
                    <a:lnTo>
                      <a:pt x="1714" y="1904"/>
                    </a:lnTo>
                    <a:lnTo>
                      <a:pt x="1799" y="1888"/>
                    </a:lnTo>
                    <a:lnTo>
                      <a:pt x="1968" y="1869"/>
                    </a:lnTo>
                    <a:lnTo>
                      <a:pt x="2141" y="1862"/>
                    </a:lnTo>
                    <a:lnTo>
                      <a:pt x="2324" y="1869"/>
                    </a:lnTo>
                    <a:lnTo>
                      <a:pt x="2509" y="1888"/>
                    </a:lnTo>
                    <a:lnTo>
                      <a:pt x="2685" y="1909"/>
                    </a:lnTo>
                    <a:lnTo>
                      <a:pt x="2839" y="1935"/>
                    </a:lnTo>
                    <a:lnTo>
                      <a:pt x="2962" y="1957"/>
                    </a:lnTo>
                    <a:lnTo>
                      <a:pt x="3074" y="1980"/>
                    </a:lnTo>
                    <a:lnTo>
                      <a:pt x="3091" y="1945"/>
                    </a:lnTo>
                    <a:lnTo>
                      <a:pt x="3112" y="1904"/>
                    </a:lnTo>
                    <a:lnTo>
                      <a:pt x="3140" y="1852"/>
                    </a:lnTo>
                    <a:lnTo>
                      <a:pt x="3174" y="1788"/>
                    </a:lnTo>
                    <a:lnTo>
                      <a:pt x="3214" y="1717"/>
                    </a:lnTo>
                    <a:lnTo>
                      <a:pt x="3259" y="1639"/>
                    </a:lnTo>
                    <a:lnTo>
                      <a:pt x="3309" y="1553"/>
                    </a:lnTo>
                    <a:lnTo>
                      <a:pt x="3338" y="1513"/>
                    </a:lnTo>
                    <a:lnTo>
                      <a:pt x="3364" y="1468"/>
                    </a:lnTo>
                    <a:lnTo>
                      <a:pt x="3392" y="1425"/>
                    </a:lnTo>
                    <a:lnTo>
                      <a:pt x="3423" y="1380"/>
                    </a:lnTo>
                    <a:lnTo>
                      <a:pt x="3451" y="1337"/>
                    </a:lnTo>
                    <a:lnTo>
                      <a:pt x="3482" y="1295"/>
                    </a:lnTo>
                    <a:lnTo>
                      <a:pt x="3513" y="1254"/>
                    </a:lnTo>
                    <a:lnTo>
                      <a:pt x="3527" y="1233"/>
                    </a:lnTo>
                    <a:lnTo>
                      <a:pt x="3544" y="1212"/>
                    </a:lnTo>
                    <a:lnTo>
                      <a:pt x="3561" y="1193"/>
                    </a:lnTo>
                    <a:lnTo>
                      <a:pt x="3575" y="1174"/>
                    </a:lnTo>
                    <a:lnTo>
                      <a:pt x="3592" y="1155"/>
                    </a:lnTo>
                    <a:lnTo>
                      <a:pt x="3608" y="1136"/>
                    </a:lnTo>
                    <a:lnTo>
                      <a:pt x="3622" y="1117"/>
                    </a:lnTo>
                    <a:lnTo>
                      <a:pt x="3639" y="1098"/>
                    </a:lnTo>
                    <a:lnTo>
                      <a:pt x="3656" y="1081"/>
                    </a:lnTo>
                    <a:lnTo>
                      <a:pt x="3672" y="1065"/>
                    </a:lnTo>
                    <a:lnTo>
                      <a:pt x="3689" y="1048"/>
                    </a:lnTo>
                    <a:lnTo>
                      <a:pt x="3705" y="1032"/>
                    </a:lnTo>
                    <a:lnTo>
                      <a:pt x="3736" y="1003"/>
                    </a:lnTo>
                    <a:lnTo>
                      <a:pt x="3770" y="975"/>
                    </a:lnTo>
                    <a:lnTo>
                      <a:pt x="3800" y="951"/>
                    </a:lnTo>
                    <a:lnTo>
                      <a:pt x="3834" y="930"/>
                    </a:lnTo>
                    <a:lnTo>
                      <a:pt x="3865" y="908"/>
                    </a:lnTo>
                    <a:lnTo>
                      <a:pt x="3895" y="889"/>
                    </a:lnTo>
                    <a:lnTo>
                      <a:pt x="3926" y="870"/>
                    </a:lnTo>
                    <a:lnTo>
                      <a:pt x="3957" y="854"/>
                    </a:lnTo>
                    <a:lnTo>
                      <a:pt x="3986" y="837"/>
                    </a:lnTo>
                    <a:lnTo>
                      <a:pt x="4016" y="820"/>
                    </a:lnTo>
                    <a:lnTo>
                      <a:pt x="4043" y="804"/>
                    </a:lnTo>
                    <a:lnTo>
                      <a:pt x="4100" y="778"/>
                    </a:lnTo>
                    <a:lnTo>
                      <a:pt x="4152" y="754"/>
                    </a:lnTo>
                    <a:lnTo>
                      <a:pt x="4202" y="733"/>
                    </a:lnTo>
                    <a:lnTo>
                      <a:pt x="4247" y="714"/>
                    </a:lnTo>
                    <a:lnTo>
                      <a:pt x="4289" y="697"/>
                    </a:lnTo>
                    <a:lnTo>
                      <a:pt x="4325" y="685"/>
                    </a:lnTo>
                    <a:lnTo>
                      <a:pt x="4384" y="666"/>
                    </a:lnTo>
                    <a:lnTo>
                      <a:pt x="4437" y="654"/>
                    </a:lnTo>
                    <a:lnTo>
                      <a:pt x="4171" y="379"/>
                    </a:lnTo>
                    <a:lnTo>
                      <a:pt x="4050" y="455"/>
                    </a:lnTo>
                    <a:lnTo>
                      <a:pt x="4218" y="607"/>
                    </a:lnTo>
                    <a:lnTo>
                      <a:pt x="4147" y="631"/>
                    </a:lnTo>
                    <a:lnTo>
                      <a:pt x="4066" y="659"/>
                    </a:lnTo>
                    <a:lnTo>
                      <a:pt x="4021" y="678"/>
                    </a:lnTo>
                    <a:lnTo>
                      <a:pt x="3971" y="699"/>
                    </a:lnTo>
                    <a:lnTo>
                      <a:pt x="3919" y="721"/>
                    </a:lnTo>
                    <a:lnTo>
                      <a:pt x="3867" y="749"/>
                    </a:lnTo>
                    <a:lnTo>
                      <a:pt x="3812" y="778"/>
                    </a:lnTo>
                    <a:lnTo>
                      <a:pt x="3786" y="790"/>
                    </a:lnTo>
                    <a:lnTo>
                      <a:pt x="3760" y="806"/>
                    </a:lnTo>
                    <a:lnTo>
                      <a:pt x="3734" y="823"/>
                    </a:lnTo>
                    <a:lnTo>
                      <a:pt x="3708" y="839"/>
                    </a:lnTo>
                    <a:lnTo>
                      <a:pt x="3684" y="856"/>
                    </a:lnTo>
                    <a:lnTo>
                      <a:pt x="3660" y="873"/>
                    </a:lnTo>
                    <a:lnTo>
                      <a:pt x="3637" y="892"/>
                    </a:lnTo>
                    <a:lnTo>
                      <a:pt x="3613" y="911"/>
                    </a:lnTo>
                    <a:lnTo>
                      <a:pt x="3594" y="930"/>
                    </a:lnTo>
                    <a:lnTo>
                      <a:pt x="3575" y="949"/>
                    </a:lnTo>
                    <a:lnTo>
                      <a:pt x="3556" y="968"/>
                    </a:lnTo>
                    <a:lnTo>
                      <a:pt x="3535" y="991"/>
                    </a:lnTo>
                    <a:lnTo>
                      <a:pt x="3513" y="1017"/>
                    </a:lnTo>
                    <a:lnTo>
                      <a:pt x="3492" y="1043"/>
                    </a:lnTo>
                    <a:lnTo>
                      <a:pt x="3470" y="1072"/>
                    </a:lnTo>
                    <a:lnTo>
                      <a:pt x="3459" y="1086"/>
                    </a:lnTo>
                    <a:lnTo>
                      <a:pt x="3447" y="1103"/>
                    </a:lnTo>
                    <a:lnTo>
                      <a:pt x="3399" y="1164"/>
                    </a:lnTo>
                    <a:lnTo>
                      <a:pt x="3352" y="1233"/>
                    </a:lnTo>
                    <a:lnTo>
                      <a:pt x="3307" y="1302"/>
                    </a:lnTo>
                    <a:lnTo>
                      <a:pt x="3259" y="1371"/>
                    </a:lnTo>
                    <a:lnTo>
                      <a:pt x="3214" y="1439"/>
                    </a:lnTo>
                    <a:lnTo>
                      <a:pt x="3171" y="1506"/>
                    </a:lnTo>
                    <a:lnTo>
                      <a:pt x="3131" y="1568"/>
                    </a:lnTo>
                    <a:lnTo>
                      <a:pt x="3095" y="1624"/>
                    </a:lnTo>
                    <a:lnTo>
                      <a:pt x="3065" y="1674"/>
                    </a:lnTo>
                    <a:lnTo>
                      <a:pt x="3019" y="1745"/>
                    </a:lnTo>
                    <a:lnTo>
                      <a:pt x="3003" y="1774"/>
                    </a:lnTo>
                    <a:lnTo>
                      <a:pt x="2977" y="1767"/>
                    </a:lnTo>
                    <a:lnTo>
                      <a:pt x="2905" y="1748"/>
                    </a:lnTo>
                    <a:lnTo>
                      <a:pt x="2792" y="1724"/>
                    </a:lnTo>
                    <a:lnTo>
                      <a:pt x="2640" y="1700"/>
                    </a:lnTo>
                    <a:lnTo>
                      <a:pt x="2457" y="1681"/>
                    </a:lnTo>
                    <a:lnTo>
                      <a:pt x="2250" y="1674"/>
                    </a:lnTo>
                    <a:lnTo>
                      <a:pt x="2020" y="1684"/>
                    </a:lnTo>
                    <a:lnTo>
                      <a:pt x="1778" y="1717"/>
                    </a:lnTo>
                    <a:lnTo>
                      <a:pt x="1659" y="1741"/>
                    </a:lnTo>
                    <a:lnTo>
                      <a:pt x="1557" y="1762"/>
                    </a:lnTo>
                    <a:lnTo>
                      <a:pt x="1462" y="1781"/>
                    </a:lnTo>
                    <a:lnTo>
                      <a:pt x="1381" y="1800"/>
                    </a:lnTo>
                    <a:lnTo>
                      <a:pt x="1313" y="1817"/>
                    </a:lnTo>
                    <a:lnTo>
                      <a:pt x="1253" y="1831"/>
                    </a:lnTo>
                    <a:lnTo>
                      <a:pt x="1161" y="1859"/>
                    </a:lnTo>
                    <a:lnTo>
                      <a:pt x="1042" y="1907"/>
                    </a:lnTo>
                    <a:lnTo>
                      <a:pt x="190" y="161"/>
                    </a:lnTo>
                    <a:lnTo>
                      <a:pt x="368" y="114"/>
                    </a:lnTo>
                    <a:lnTo>
                      <a:pt x="320" y="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4" name="Freeform 22"/>
              <p:cNvSpPr>
                <a:spLocks/>
              </p:cNvSpPr>
              <p:nvPr/>
            </p:nvSpPr>
            <p:spPr bwMode="auto">
              <a:xfrm>
                <a:off x="10909" y="9543"/>
                <a:ext cx="1007" cy="1928"/>
              </a:xfrm>
              <a:custGeom>
                <a:avLst/>
                <a:gdLst>
                  <a:gd name="T0" fmla="*/ 126 w 1007"/>
                  <a:gd name="T1" fmla="*/ 0 h 1928"/>
                  <a:gd name="T2" fmla="*/ 1007 w 1007"/>
                  <a:gd name="T3" fmla="*/ 1878 h 1928"/>
                  <a:gd name="T4" fmla="*/ 895 w 1007"/>
                  <a:gd name="T5" fmla="*/ 1928 h 1928"/>
                  <a:gd name="T6" fmla="*/ 0 w 1007"/>
                  <a:gd name="T7" fmla="*/ 19 h 1928"/>
                  <a:gd name="T8" fmla="*/ 126 w 1007"/>
                  <a:gd name="T9" fmla="*/ 0 h 1928"/>
                  <a:gd name="T10" fmla="*/ 126 w 1007"/>
                  <a:gd name="T11" fmla="*/ 0 h 1928"/>
                  <a:gd name="T12" fmla="*/ 0 60000 65536"/>
                  <a:gd name="T13" fmla="*/ 0 60000 65536"/>
                  <a:gd name="T14" fmla="*/ 0 60000 65536"/>
                  <a:gd name="T15" fmla="*/ 0 60000 65536"/>
                  <a:gd name="T16" fmla="*/ 0 60000 65536"/>
                  <a:gd name="T17" fmla="*/ 0 60000 65536"/>
                  <a:gd name="T18" fmla="*/ 0 w 1007"/>
                  <a:gd name="T19" fmla="*/ 0 h 1928"/>
                  <a:gd name="T20" fmla="*/ 1007 w 1007"/>
                  <a:gd name="T21" fmla="*/ 1928 h 1928"/>
                </a:gdLst>
                <a:ahLst/>
                <a:cxnLst>
                  <a:cxn ang="T12">
                    <a:pos x="T0" y="T1"/>
                  </a:cxn>
                  <a:cxn ang="T13">
                    <a:pos x="T2" y="T3"/>
                  </a:cxn>
                  <a:cxn ang="T14">
                    <a:pos x="T4" y="T5"/>
                  </a:cxn>
                  <a:cxn ang="T15">
                    <a:pos x="T6" y="T7"/>
                  </a:cxn>
                  <a:cxn ang="T16">
                    <a:pos x="T8" y="T9"/>
                  </a:cxn>
                  <a:cxn ang="T17">
                    <a:pos x="T10" y="T11"/>
                  </a:cxn>
                </a:cxnLst>
                <a:rect l="T18" t="T19" r="T20" b="T21"/>
                <a:pathLst>
                  <a:path w="1007" h="1928">
                    <a:moveTo>
                      <a:pt x="126" y="0"/>
                    </a:moveTo>
                    <a:lnTo>
                      <a:pt x="1007" y="1878"/>
                    </a:lnTo>
                    <a:lnTo>
                      <a:pt x="895" y="1928"/>
                    </a:lnTo>
                    <a:lnTo>
                      <a:pt x="0" y="19"/>
                    </a:lnTo>
                    <a:lnTo>
                      <a:pt x="126" y="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5" name="Freeform 23"/>
              <p:cNvSpPr>
                <a:spLocks/>
              </p:cNvSpPr>
              <p:nvPr/>
            </p:nvSpPr>
            <p:spPr bwMode="auto">
              <a:xfrm>
                <a:off x="9122" y="8516"/>
                <a:ext cx="4256" cy="3076"/>
              </a:xfrm>
              <a:custGeom>
                <a:avLst/>
                <a:gdLst>
                  <a:gd name="T0" fmla="*/ 2879 w 4256"/>
                  <a:gd name="T1" fmla="*/ 69 h 3076"/>
                  <a:gd name="T2" fmla="*/ 2602 w 4256"/>
                  <a:gd name="T3" fmla="*/ 163 h 3076"/>
                  <a:gd name="T4" fmla="*/ 2442 w 4256"/>
                  <a:gd name="T5" fmla="*/ 239 h 3076"/>
                  <a:gd name="T6" fmla="*/ 2302 w 4256"/>
                  <a:gd name="T7" fmla="*/ 330 h 3076"/>
                  <a:gd name="T8" fmla="*/ 2196 w 4256"/>
                  <a:gd name="T9" fmla="*/ 436 h 3076"/>
                  <a:gd name="T10" fmla="*/ 2105 w 4256"/>
                  <a:gd name="T11" fmla="*/ 543 h 3076"/>
                  <a:gd name="T12" fmla="*/ 2015 w 4256"/>
                  <a:gd name="T13" fmla="*/ 664 h 3076"/>
                  <a:gd name="T14" fmla="*/ 1868 w 4256"/>
                  <a:gd name="T15" fmla="*/ 899 h 3076"/>
                  <a:gd name="T16" fmla="*/ 1735 w 4256"/>
                  <a:gd name="T17" fmla="*/ 896 h 3076"/>
                  <a:gd name="T18" fmla="*/ 1510 w 4256"/>
                  <a:gd name="T19" fmla="*/ 832 h 3076"/>
                  <a:gd name="T20" fmla="*/ 1106 w 4256"/>
                  <a:gd name="T21" fmla="*/ 787 h 3076"/>
                  <a:gd name="T22" fmla="*/ 560 w 4256"/>
                  <a:gd name="T23" fmla="*/ 856 h 3076"/>
                  <a:gd name="T24" fmla="*/ 268 w 4256"/>
                  <a:gd name="T25" fmla="*/ 932 h 3076"/>
                  <a:gd name="T26" fmla="*/ 19 w 4256"/>
                  <a:gd name="T27" fmla="*/ 1017 h 3076"/>
                  <a:gd name="T28" fmla="*/ 1111 w 4256"/>
                  <a:gd name="T29" fmla="*/ 2889 h 3076"/>
                  <a:gd name="T30" fmla="*/ 1657 w 4256"/>
                  <a:gd name="T31" fmla="*/ 2808 h 3076"/>
                  <a:gd name="T32" fmla="*/ 2255 w 4256"/>
                  <a:gd name="T33" fmla="*/ 2855 h 3076"/>
                  <a:gd name="T34" fmla="*/ 2556 w 4256"/>
                  <a:gd name="T35" fmla="*/ 2957 h 3076"/>
                  <a:gd name="T36" fmla="*/ 2758 w 4256"/>
                  <a:gd name="T37" fmla="*/ 3050 h 3076"/>
                  <a:gd name="T38" fmla="*/ 2841 w 4256"/>
                  <a:gd name="T39" fmla="*/ 2993 h 3076"/>
                  <a:gd name="T40" fmla="*/ 2946 w 4256"/>
                  <a:gd name="T41" fmla="*/ 2742 h 3076"/>
                  <a:gd name="T42" fmla="*/ 3036 w 4256"/>
                  <a:gd name="T43" fmla="*/ 2557 h 3076"/>
                  <a:gd name="T44" fmla="*/ 3143 w 4256"/>
                  <a:gd name="T45" fmla="*/ 2364 h 3076"/>
                  <a:gd name="T46" fmla="*/ 3266 w 4256"/>
                  <a:gd name="T47" fmla="*/ 2177 h 3076"/>
                  <a:gd name="T48" fmla="*/ 3335 w 4256"/>
                  <a:gd name="T49" fmla="*/ 2092 h 3076"/>
                  <a:gd name="T50" fmla="*/ 3404 w 4256"/>
                  <a:gd name="T51" fmla="*/ 2016 h 3076"/>
                  <a:gd name="T52" fmla="*/ 3477 w 4256"/>
                  <a:gd name="T53" fmla="*/ 1949 h 3076"/>
                  <a:gd name="T54" fmla="*/ 3589 w 4256"/>
                  <a:gd name="T55" fmla="*/ 1869 h 3076"/>
                  <a:gd name="T56" fmla="*/ 3734 w 4256"/>
                  <a:gd name="T57" fmla="*/ 1781 h 3076"/>
                  <a:gd name="T58" fmla="*/ 3864 w 4256"/>
                  <a:gd name="T59" fmla="*/ 1707 h 3076"/>
                  <a:gd name="T60" fmla="*/ 4038 w 4256"/>
                  <a:gd name="T61" fmla="*/ 1627 h 3076"/>
                  <a:gd name="T62" fmla="*/ 4256 w 4256"/>
                  <a:gd name="T63" fmla="*/ 1549 h 3076"/>
                  <a:gd name="T64" fmla="*/ 4045 w 4256"/>
                  <a:gd name="T65" fmla="*/ 1496 h 3076"/>
                  <a:gd name="T66" fmla="*/ 3848 w 4256"/>
                  <a:gd name="T67" fmla="*/ 1577 h 3076"/>
                  <a:gd name="T68" fmla="*/ 3696 w 4256"/>
                  <a:gd name="T69" fmla="*/ 1651 h 3076"/>
                  <a:gd name="T70" fmla="*/ 3544 w 4256"/>
                  <a:gd name="T71" fmla="*/ 1738 h 3076"/>
                  <a:gd name="T72" fmla="*/ 3399 w 4256"/>
                  <a:gd name="T73" fmla="*/ 1840 h 3076"/>
                  <a:gd name="T74" fmla="*/ 3290 w 4256"/>
                  <a:gd name="T75" fmla="*/ 1942 h 3076"/>
                  <a:gd name="T76" fmla="*/ 3233 w 4256"/>
                  <a:gd name="T77" fmla="*/ 2004 h 3076"/>
                  <a:gd name="T78" fmla="*/ 3169 w 4256"/>
                  <a:gd name="T79" fmla="*/ 2092 h 3076"/>
                  <a:gd name="T80" fmla="*/ 2977 w 4256"/>
                  <a:gd name="T81" fmla="*/ 2398 h 3076"/>
                  <a:gd name="T82" fmla="*/ 2834 w 4256"/>
                  <a:gd name="T83" fmla="*/ 2682 h 3076"/>
                  <a:gd name="T84" fmla="*/ 2742 w 4256"/>
                  <a:gd name="T85" fmla="*/ 2891 h 3076"/>
                  <a:gd name="T86" fmla="*/ 2597 w 4256"/>
                  <a:gd name="T87" fmla="*/ 2834 h 3076"/>
                  <a:gd name="T88" fmla="*/ 2329 w 4256"/>
                  <a:gd name="T89" fmla="*/ 2744 h 3076"/>
                  <a:gd name="T90" fmla="*/ 2001 w 4256"/>
                  <a:gd name="T91" fmla="*/ 2675 h 3076"/>
                  <a:gd name="T92" fmla="*/ 1234 w 4256"/>
                  <a:gd name="T93" fmla="*/ 2723 h 3076"/>
                  <a:gd name="T94" fmla="*/ 270 w 4256"/>
                  <a:gd name="T95" fmla="*/ 1060 h 3076"/>
                  <a:gd name="T96" fmla="*/ 524 w 4256"/>
                  <a:gd name="T97" fmla="*/ 991 h 3076"/>
                  <a:gd name="T98" fmla="*/ 897 w 4256"/>
                  <a:gd name="T99" fmla="*/ 927 h 3076"/>
                  <a:gd name="T100" fmla="*/ 1528 w 4256"/>
                  <a:gd name="T101" fmla="*/ 951 h 3076"/>
                  <a:gd name="T102" fmla="*/ 1847 w 4256"/>
                  <a:gd name="T103" fmla="*/ 1046 h 3076"/>
                  <a:gd name="T104" fmla="*/ 2001 w 4256"/>
                  <a:gd name="T105" fmla="*/ 922 h 3076"/>
                  <a:gd name="T106" fmla="*/ 2134 w 4256"/>
                  <a:gd name="T107" fmla="*/ 714 h 3076"/>
                  <a:gd name="T108" fmla="*/ 2224 w 4256"/>
                  <a:gd name="T109" fmla="*/ 602 h 3076"/>
                  <a:gd name="T110" fmla="*/ 2326 w 4256"/>
                  <a:gd name="T111" fmla="*/ 496 h 3076"/>
                  <a:gd name="T112" fmla="*/ 2440 w 4256"/>
                  <a:gd name="T113" fmla="*/ 403 h 3076"/>
                  <a:gd name="T114" fmla="*/ 2564 w 4256"/>
                  <a:gd name="T115" fmla="*/ 327 h 3076"/>
                  <a:gd name="T116" fmla="*/ 2694 w 4256"/>
                  <a:gd name="T117" fmla="*/ 265 h 3076"/>
                  <a:gd name="T118" fmla="*/ 2943 w 4256"/>
                  <a:gd name="T119" fmla="*/ 178 h 3076"/>
                  <a:gd name="T120" fmla="*/ 3207 w 4256"/>
                  <a:gd name="T121" fmla="*/ 118 h 30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256"/>
                  <a:gd name="T184" fmla="*/ 0 h 3076"/>
                  <a:gd name="T185" fmla="*/ 4256 w 4256"/>
                  <a:gd name="T186" fmla="*/ 3076 h 30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256" h="3076">
                    <a:moveTo>
                      <a:pt x="3190" y="0"/>
                    </a:moveTo>
                    <a:lnTo>
                      <a:pt x="3076" y="21"/>
                    </a:lnTo>
                    <a:lnTo>
                      <a:pt x="2953" y="50"/>
                    </a:lnTo>
                    <a:lnTo>
                      <a:pt x="2879" y="69"/>
                    </a:lnTo>
                    <a:lnTo>
                      <a:pt x="2801" y="92"/>
                    </a:lnTo>
                    <a:lnTo>
                      <a:pt x="2723" y="118"/>
                    </a:lnTo>
                    <a:lnTo>
                      <a:pt x="2642" y="147"/>
                    </a:lnTo>
                    <a:lnTo>
                      <a:pt x="2602" y="163"/>
                    </a:lnTo>
                    <a:lnTo>
                      <a:pt x="2559" y="182"/>
                    </a:lnTo>
                    <a:lnTo>
                      <a:pt x="2521" y="199"/>
                    </a:lnTo>
                    <a:lnTo>
                      <a:pt x="2480" y="218"/>
                    </a:lnTo>
                    <a:lnTo>
                      <a:pt x="2442" y="239"/>
                    </a:lnTo>
                    <a:lnTo>
                      <a:pt x="2404" y="261"/>
                    </a:lnTo>
                    <a:lnTo>
                      <a:pt x="2369" y="282"/>
                    </a:lnTo>
                    <a:lnTo>
                      <a:pt x="2336" y="306"/>
                    </a:lnTo>
                    <a:lnTo>
                      <a:pt x="2302" y="330"/>
                    </a:lnTo>
                    <a:lnTo>
                      <a:pt x="2272" y="356"/>
                    </a:lnTo>
                    <a:lnTo>
                      <a:pt x="2243" y="382"/>
                    </a:lnTo>
                    <a:lnTo>
                      <a:pt x="2219" y="408"/>
                    </a:lnTo>
                    <a:lnTo>
                      <a:pt x="2196" y="436"/>
                    </a:lnTo>
                    <a:lnTo>
                      <a:pt x="2172" y="465"/>
                    </a:lnTo>
                    <a:lnTo>
                      <a:pt x="2148" y="491"/>
                    </a:lnTo>
                    <a:lnTo>
                      <a:pt x="2127" y="517"/>
                    </a:lnTo>
                    <a:lnTo>
                      <a:pt x="2105" y="543"/>
                    </a:lnTo>
                    <a:lnTo>
                      <a:pt x="2086" y="569"/>
                    </a:lnTo>
                    <a:lnTo>
                      <a:pt x="2070" y="593"/>
                    </a:lnTo>
                    <a:lnTo>
                      <a:pt x="2051" y="616"/>
                    </a:lnTo>
                    <a:lnTo>
                      <a:pt x="2015" y="664"/>
                    </a:lnTo>
                    <a:lnTo>
                      <a:pt x="1987" y="709"/>
                    </a:lnTo>
                    <a:lnTo>
                      <a:pt x="1934" y="787"/>
                    </a:lnTo>
                    <a:lnTo>
                      <a:pt x="1896" y="851"/>
                    </a:lnTo>
                    <a:lnTo>
                      <a:pt x="1868" y="899"/>
                    </a:lnTo>
                    <a:lnTo>
                      <a:pt x="1847" y="941"/>
                    </a:lnTo>
                    <a:lnTo>
                      <a:pt x="1828" y="932"/>
                    </a:lnTo>
                    <a:lnTo>
                      <a:pt x="1775" y="911"/>
                    </a:lnTo>
                    <a:lnTo>
                      <a:pt x="1735" y="896"/>
                    </a:lnTo>
                    <a:lnTo>
                      <a:pt x="1690" y="880"/>
                    </a:lnTo>
                    <a:lnTo>
                      <a:pt x="1635" y="863"/>
                    </a:lnTo>
                    <a:lnTo>
                      <a:pt x="1576" y="847"/>
                    </a:lnTo>
                    <a:lnTo>
                      <a:pt x="1510" y="832"/>
                    </a:lnTo>
                    <a:lnTo>
                      <a:pt x="1438" y="818"/>
                    </a:lnTo>
                    <a:lnTo>
                      <a:pt x="1360" y="806"/>
                    </a:lnTo>
                    <a:lnTo>
                      <a:pt x="1279" y="797"/>
                    </a:lnTo>
                    <a:lnTo>
                      <a:pt x="1106" y="787"/>
                    </a:lnTo>
                    <a:lnTo>
                      <a:pt x="918" y="797"/>
                    </a:lnTo>
                    <a:lnTo>
                      <a:pt x="733" y="823"/>
                    </a:lnTo>
                    <a:lnTo>
                      <a:pt x="643" y="839"/>
                    </a:lnTo>
                    <a:lnTo>
                      <a:pt x="560" y="856"/>
                    </a:lnTo>
                    <a:lnTo>
                      <a:pt x="479" y="875"/>
                    </a:lnTo>
                    <a:lnTo>
                      <a:pt x="403" y="894"/>
                    </a:lnTo>
                    <a:lnTo>
                      <a:pt x="332" y="915"/>
                    </a:lnTo>
                    <a:lnTo>
                      <a:pt x="268" y="932"/>
                    </a:lnTo>
                    <a:lnTo>
                      <a:pt x="206" y="951"/>
                    </a:lnTo>
                    <a:lnTo>
                      <a:pt x="154" y="968"/>
                    </a:lnTo>
                    <a:lnTo>
                      <a:pt x="71" y="998"/>
                    </a:lnTo>
                    <a:lnTo>
                      <a:pt x="19" y="1017"/>
                    </a:lnTo>
                    <a:lnTo>
                      <a:pt x="0" y="1024"/>
                    </a:lnTo>
                    <a:lnTo>
                      <a:pt x="956" y="2922"/>
                    </a:lnTo>
                    <a:lnTo>
                      <a:pt x="1028" y="2905"/>
                    </a:lnTo>
                    <a:lnTo>
                      <a:pt x="1111" y="2889"/>
                    </a:lnTo>
                    <a:lnTo>
                      <a:pt x="1220" y="2867"/>
                    </a:lnTo>
                    <a:lnTo>
                      <a:pt x="1348" y="2844"/>
                    </a:lnTo>
                    <a:lnTo>
                      <a:pt x="1495" y="2825"/>
                    </a:lnTo>
                    <a:lnTo>
                      <a:pt x="1657" y="2808"/>
                    </a:lnTo>
                    <a:lnTo>
                      <a:pt x="1823" y="2796"/>
                    </a:lnTo>
                    <a:lnTo>
                      <a:pt x="1999" y="2806"/>
                    </a:lnTo>
                    <a:lnTo>
                      <a:pt x="2172" y="2836"/>
                    </a:lnTo>
                    <a:lnTo>
                      <a:pt x="2255" y="2855"/>
                    </a:lnTo>
                    <a:lnTo>
                      <a:pt x="2338" y="2879"/>
                    </a:lnTo>
                    <a:lnTo>
                      <a:pt x="2416" y="2905"/>
                    </a:lnTo>
                    <a:lnTo>
                      <a:pt x="2490" y="2931"/>
                    </a:lnTo>
                    <a:lnTo>
                      <a:pt x="2556" y="2957"/>
                    </a:lnTo>
                    <a:lnTo>
                      <a:pt x="2621" y="2983"/>
                    </a:lnTo>
                    <a:lnTo>
                      <a:pt x="2673" y="3007"/>
                    </a:lnTo>
                    <a:lnTo>
                      <a:pt x="2723" y="3031"/>
                    </a:lnTo>
                    <a:lnTo>
                      <a:pt x="2758" y="3050"/>
                    </a:lnTo>
                    <a:lnTo>
                      <a:pt x="2787" y="3064"/>
                    </a:lnTo>
                    <a:lnTo>
                      <a:pt x="2810" y="3076"/>
                    </a:lnTo>
                    <a:lnTo>
                      <a:pt x="2825" y="3038"/>
                    </a:lnTo>
                    <a:lnTo>
                      <a:pt x="2841" y="2993"/>
                    </a:lnTo>
                    <a:lnTo>
                      <a:pt x="2865" y="2936"/>
                    </a:lnTo>
                    <a:lnTo>
                      <a:pt x="2894" y="2865"/>
                    </a:lnTo>
                    <a:lnTo>
                      <a:pt x="2927" y="2787"/>
                    </a:lnTo>
                    <a:lnTo>
                      <a:pt x="2946" y="2742"/>
                    </a:lnTo>
                    <a:lnTo>
                      <a:pt x="2967" y="2697"/>
                    </a:lnTo>
                    <a:lnTo>
                      <a:pt x="2988" y="2651"/>
                    </a:lnTo>
                    <a:lnTo>
                      <a:pt x="3012" y="2606"/>
                    </a:lnTo>
                    <a:lnTo>
                      <a:pt x="3036" y="2557"/>
                    </a:lnTo>
                    <a:lnTo>
                      <a:pt x="3062" y="2509"/>
                    </a:lnTo>
                    <a:lnTo>
                      <a:pt x="3088" y="2459"/>
                    </a:lnTo>
                    <a:lnTo>
                      <a:pt x="3114" y="2412"/>
                    </a:lnTo>
                    <a:lnTo>
                      <a:pt x="3143" y="2364"/>
                    </a:lnTo>
                    <a:lnTo>
                      <a:pt x="3174" y="2315"/>
                    </a:lnTo>
                    <a:lnTo>
                      <a:pt x="3204" y="2267"/>
                    </a:lnTo>
                    <a:lnTo>
                      <a:pt x="3235" y="2222"/>
                    </a:lnTo>
                    <a:lnTo>
                      <a:pt x="3266" y="2177"/>
                    </a:lnTo>
                    <a:lnTo>
                      <a:pt x="3285" y="2156"/>
                    </a:lnTo>
                    <a:lnTo>
                      <a:pt x="3299" y="2134"/>
                    </a:lnTo>
                    <a:lnTo>
                      <a:pt x="3318" y="2113"/>
                    </a:lnTo>
                    <a:lnTo>
                      <a:pt x="3335" y="2092"/>
                    </a:lnTo>
                    <a:lnTo>
                      <a:pt x="3352" y="2073"/>
                    </a:lnTo>
                    <a:lnTo>
                      <a:pt x="3368" y="2051"/>
                    </a:lnTo>
                    <a:lnTo>
                      <a:pt x="3387" y="2032"/>
                    </a:lnTo>
                    <a:lnTo>
                      <a:pt x="3404" y="2016"/>
                    </a:lnTo>
                    <a:lnTo>
                      <a:pt x="3423" y="1997"/>
                    </a:lnTo>
                    <a:lnTo>
                      <a:pt x="3440" y="1980"/>
                    </a:lnTo>
                    <a:lnTo>
                      <a:pt x="3459" y="1964"/>
                    </a:lnTo>
                    <a:lnTo>
                      <a:pt x="3477" y="1949"/>
                    </a:lnTo>
                    <a:lnTo>
                      <a:pt x="3496" y="1935"/>
                    </a:lnTo>
                    <a:lnTo>
                      <a:pt x="3515" y="1921"/>
                    </a:lnTo>
                    <a:lnTo>
                      <a:pt x="3551" y="1895"/>
                    </a:lnTo>
                    <a:lnTo>
                      <a:pt x="3589" y="1869"/>
                    </a:lnTo>
                    <a:lnTo>
                      <a:pt x="3627" y="1845"/>
                    </a:lnTo>
                    <a:lnTo>
                      <a:pt x="3663" y="1821"/>
                    </a:lnTo>
                    <a:lnTo>
                      <a:pt x="3698" y="1802"/>
                    </a:lnTo>
                    <a:lnTo>
                      <a:pt x="3734" y="1781"/>
                    </a:lnTo>
                    <a:lnTo>
                      <a:pt x="3767" y="1762"/>
                    </a:lnTo>
                    <a:lnTo>
                      <a:pt x="3800" y="1741"/>
                    </a:lnTo>
                    <a:lnTo>
                      <a:pt x="3834" y="1724"/>
                    </a:lnTo>
                    <a:lnTo>
                      <a:pt x="3864" y="1707"/>
                    </a:lnTo>
                    <a:lnTo>
                      <a:pt x="3895" y="1691"/>
                    </a:lnTo>
                    <a:lnTo>
                      <a:pt x="3926" y="1679"/>
                    </a:lnTo>
                    <a:lnTo>
                      <a:pt x="3986" y="1651"/>
                    </a:lnTo>
                    <a:lnTo>
                      <a:pt x="4038" y="1627"/>
                    </a:lnTo>
                    <a:lnTo>
                      <a:pt x="4085" y="1608"/>
                    </a:lnTo>
                    <a:lnTo>
                      <a:pt x="4128" y="1589"/>
                    </a:lnTo>
                    <a:lnTo>
                      <a:pt x="4199" y="1565"/>
                    </a:lnTo>
                    <a:lnTo>
                      <a:pt x="4256" y="1549"/>
                    </a:lnTo>
                    <a:lnTo>
                      <a:pt x="4199" y="1442"/>
                    </a:lnTo>
                    <a:lnTo>
                      <a:pt x="4171" y="1451"/>
                    </a:lnTo>
                    <a:lnTo>
                      <a:pt x="4097" y="1477"/>
                    </a:lnTo>
                    <a:lnTo>
                      <a:pt x="4045" y="1496"/>
                    </a:lnTo>
                    <a:lnTo>
                      <a:pt x="3986" y="1520"/>
                    </a:lnTo>
                    <a:lnTo>
                      <a:pt x="3919" y="1546"/>
                    </a:lnTo>
                    <a:lnTo>
                      <a:pt x="3883" y="1560"/>
                    </a:lnTo>
                    <a:lnTo>
                      <a:pt x="3848" y="1577"/>
                    </a:lnTo>
                    <a:lnTo>
                      <a:pt x="3810" y="1594"/>
                    </a:lnTo>
                    <a:lnTo>
                      <a:pt x="3774" y="1613"/>
                    </a:lnTo>
                    <a:lnTo>
                      <a:pt x="3734" y="1632"/>
                    </a:lnTo>
                    <a:lnTo>
                      <a:pt x="3696" y="1651"/>
                    </a:lnTo>
                    <a:lnTo>
                      <a:pt x="3658" y="1670"/>
                    </a:lnTo>
                    <a:lnTo>
                      <a:pt x="3620" y="1693"/>
                    </a:lnTo>
                    <a:lnTo>
                      <a:pt x="3582" y="1715"/>
                    </a:lnTo>
                    <a:lnTo>
                      <a:pt x="3544" y="1738"/>
                    </a:lnTo>
                    <a:lnTo>
                      <a:pt x="3506" y="1762"/>
                    </a:lnTo>
                    <a:lnTo>
                      <a:pt x="3470" y="1788"/>
                    </a:lnTo>
                    <a:lnTo>
                      <a:pt x="3432" y="1814"/>
                    </a:lnTo>
                    <a:lnTo>
                      <a:pt x="3399" y="1840"/>
                    </a:lnTo>
                    <a:lnTo>
                      <a:pt x="3366" y="1869"/>
                    </a:lnTo>
                    <a:lnTo>
                      <a:pt x="3333" y="1897"/>
                    </a:lnTo>
                    <a:lnTo>
                      <a:pt x="3304" y="1926"/>
                    </a:lnTo>
                    <a:lnTo>
                      <a:pt x="3290" y="1942"/>
                    </a:lnTo>
                    <a:lnTo>
                      <a:pt x="3276" y="1957"/>
                    </a:lnTo>
                    <a:lnTo>
                      <a:pt x="3261" y="1973"/>
                    </a:lnTo>
                    <a:lnTo>
                      <a:pt x="3247" y="1990"/>
                    </a:lnTo>
                    <a:lnTo>
                      <a:pt x="3233" y="2004"/>
                    </a:lnTo>
                    <a:lnTo>
                      <a:pt x="3221" y="2023"/>
                    </a:lnTo>
                    <a:lnTo>
                      <a:pt x="3207" y="2040"/>
                    </a:lnTo>
                    <a:lnTo>
                      <a:pt x="3195" y="2056"/>
                    </a:lnTo>
                    <a:lnTo>
                      <a:pt x="3169" y="2092"/>
                    </a:lnTo>
                    <a:lnTo>
                      <a:pt x="3117" y="2165"/>
                    </a:lnTo>
                    <a:lnTo>
                      <a:pt x="3067" y="2241"/>
                    </a:lnTo>
                    <a:lnTo>
                      <a:pt x="3022" y="2319"/>
                    </a:lnTo>
                    <a:lnTo>
                      <a:pt x="2977" y="2398"/>
                    </a:lnTo>
                    <a:lnTo>
                      <a:pt x="2936" y="2474"/>
                    </a:lnTo>
                    <a:lnTo>
                      <a:pt x="2898" y="2547"/>
                    </a:lnTo>
                    <a:lnTo>
                      <a:pt x="2865" y="2616"/>
                    </a:lnTo>
                    <a:lnTo>
                      <a:pt x="2834" y="2682"/>
                    </a:lnTo>
                    <a:lnTo>
                      <a:pt x="2808" y="2742"/>
                    </a:lnTo>
                    <a:lnTo>
                      <a:pt x="2784" y="2791"/>
                    </a:lnTo>
                    <a:lnTo>
                      <a:pt x="2753" y="2865"/>
                    </a:lnTo>
                    <a:lnTo>
                      <a:pt x="2742" y="2891"/>
                    </a:lnTo>
                    <a:lnTo>
                      <a:pt x="2718" y="2879"/>
                    </a:lnTo>
                    <a:lnTo>
                      <a:pt x="2687" y="2870"/>
                    </a:lnTo>
                    <a:lnTo>
                      <a:pt x="2647" y="2853"/>
                    </a:lnTo>
                    <a:lnTo>
                      <a:pt x="2597" y="2834"/>
                    </a:lnTo>
                    <a:lnTo>
                      <a:pt x="2540" y="2813"/>
                    </a:lnTo>
                    <a:lnTo>
                      <a:pt x="2476" y="2789"/>
                    </a:lnTo>
                    <a:lnTo>
                      <a:pt x="2404" y="2765"/>
                    </a:lnTo>
                    <a:lnTo>
                      <a:pt x="2329" y="2744"/>
                    </a:lnTo>
                    <a:lnTo>
                      <a:pt x="2250" y="2723"/>
                    </a:lnTo>
                    <a:lnTo>
                      <a:pt x="2167" y="2704"/>
                    </a:lnTo>
                    <a:lnTo>
                      <a:pt x="2084" y="2687"/>
                    </a:lnTo>
                    <a:lnTo>
                      <a:pt x="2001" y="2675"/>
                    </a:lnTo>
                    <a:lnTo>
                      <a:pt x="1915" y="2666"/>
                    </a:lnTo>
                    <a:lnTo>
                      <a:pt x="1754" y="2666"/>
                    </a:lnTo>
                    <a:lnTo>
                      <a:pt x="1464" y="2694"/>
                    </a:lnTo>
                    <a:lnTo>
                      <a:pt x="1234" y="2723"/>
                    </a:lnTo>
                    <a:lnTo>
                      <a:pt x="1080" y="2744"/>
                    </a:lnTo>
                    <a:lnTo>
                      <a:pt x="1023" y="2751"/>
                    </a:lnTo>
                    <a:lnTo>
                      <a:pt x="199" y="1081"/>
                    </a:lnTo>
                    <a:lnTo>
                      <a:pt x="270" y="1060"/>
                    </a:lnTo>
                    <a:lnTo>
                      <a:pt x="353" y="1036"/>
                    </a:lnTo>
                    <a:lnTo>
                      <a:pt x="406" y="1022"/>
                    </a:lnTo>
                    <a:lnTo>
                      <a:pt x="463" y="1008"/>
                    </a:lnTo>
                    <a:lnTo>
                      <a:pt x="524" y="991"/>
                    </a:lnTo>
                    <a:lnTo>
                      <a:pt x="591" y="977"/>
                    </a:lnTo>
                    <a:lnTo>
                      <a:pt x="664" y="963"/>
                    </a:lnTo>
                    <a:lnTo>
                      <a:pt x="738" y="951"/>
                    </a:lnTo>
                    <a:lnTo>
                      <a:pt x="897" y="927"/>
                    </a:lnTo>
                    <a:lnTo>
                      <a:pt x="1061" y="911"/>
                    </a:lnTo>
                    <a:lnTo>
                      <a:pt x="1225" y="911"/>
                    </a:lnTo>
                    <a:lnTo>
                      <a:pt x="1384" y="925"/>
                    </a:lnTo>
                    <a:lnTo>
                      <a:pt x="1528" y="951"/>
                    </a:lnTo>
                    <a:lnTo>
                      <a:pt x="1657" y="984"/>
                    </a:lnTo>
                    <a:lnTo>
                      <a:pt x="1714" y="1001"/>
                    </a:lnTo>
                    <a:lnTo>
                      <a:pt x="1764" y="1017"/>
                    </a:lnTo>
                    <a:lnTo>
                      <a:pt x="1847" y="1046"/>
                    </a:lnTo>
                    <a:lnTo>
                      <a:pt x="1901" y="1067"/>
                    </a:lnTo>
                    <a:lnTo>
                      <a:pt x="1918" y="1074"/>
                    </a:lnTo>
                    <a:lnTo>
                      <a:pt x="1956" y="1001"/>
                    </a:lnTo>
                    <a:lnTo>
                      <a:pt x="2001" y="922"/>
                    </a:lnTo>
                    <a:lnTo>
                      <a:pt x="2027" y="875"/>
                    </a:lnTo>
                    <a:lnTo>
                      <a:pt x="2060" y="823"/>
                    </a:lnTo>
                    <a:lnTo>
                      <a:pt x="2096" y="768"/>
                    </a:lnTo>
                    <a:lnTo>
                      <a:pt x="2134" y="714"/>
                    </a:lnTo>
                    <a:lnTo>
                      <a:pt x="2155" y="685"/>
                    </a:lnTo>
                    <a:lnTo>
                      <a:pt x="2179" y="659"/>
                    </a:lnTo>
                    <a:lnTo>
                      <a:pt x="2200" y="631"/>
                    </a:lnTo>
                    <a:lnTo>
                      <a:pt x="2224" y="602"/>
                    </a:lnTo>
                    <a:lnTo>
                      <a:pt x="2248" y="574"/>
                    </a:lnTo>
                    <a:lnTo>
                      <a:pt x="2274" y="548"/>
                    </a:lnTo>
                    <a:lnTo>
                      <a:pt x="2300" y="522"/>
                    </a:lnTo>
                    <a:lnTo>
                      <a:pt x="2326" y="496"/>
                    </a:lnTo>
                    <a:lnTo>
                      <a:pt x="2352" y="469"/>
                    </a:lnTo>
                    <a:lnTo>
                      <a:pt x="2381" y="448"/>
                    </a:lnTo>
                    <a:lnTo>
                      <a:pt x="2412" y="424"/>
                    </a:lnTo>
                    <a:lnTo>
                      <a:pt x="2440" y="403"/>
                    </a:lnTo>
                    <a:lnTo>
                      <a:pt x="2471" y="382"/>
                    </a:lnTo>
                    <a:lnTo>
                      <a:pt x="2502" y="363"/>
                    </a:lnTo>
                    <a:lnTo>
                      <a:pt x="2533" y="346"/>
                    </a:lnTo>
                    <a:lnTo>
                      <a:pt x="2564" y="327"/>
                    </a:lnTo>
                    <a:lnTo>
                      <a:pt x="2597" y="308"/>
                    </a:lnTo>
                    <a:lnTo>
                      <a:pt x="2628" y="294"/>
                    </a:lnTo>
                    <a:lnTo>
                      <a:pt x="2661" y="277"/>
                    </a:lnTo>
                    <a:lnTo>
                      <a:pt x="2694" y="265"/>
                    </a:lnTo>
                    <a:lnTo>
                      <a:pt x="2758" y="237"/>
                    </a:lnTo>
                    <a:lnTo>
                      <a:pt x="2822" y="216"/>
                    </a:lnTo>
                    <a:lnTo>
                      <a:pt x="2884" y="194"/>
                    </a:lnTo>
                    <a:lnTo>
                      <a:pt x="2943" y="178"/>
                    </a:lnTo>
                    <a:lnTo>
                      <a:pt x="2998" y="161"/>
                    </a:lnTo>
                    <a:lnTo>
                      <a:pt x="3048" y="149"/>
                    </a:lnTo>
                    <a:lnTo>
                      <a:pt x="3131" y="130"/>
                    </a:lnTo>
                    <a:lnTo>
                      <a:pt x="3207" y="118"/>
                    </a:lnTo>
                    <a:lnTo>
                      <a:pt x="319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6" name="Freeform 24"/>
              <p:cNvSpPr>
                <a:spLocks/>
              </p:cNvSpPr>
              <p:nvPr/>
            </p:nvSpPr>
            <p:spPr bwMode="auto">
              <a:xfrm>
                <a:off x="12241" y="8516"/>
                <a:ext cx="1156" cy="1556"/>
              </a:xfrm>
              <a:custGeom>
                <a:avLst/>
                <a:gdLst>
                  <a:gd name="T0" fmla="*/ 0 w 1156"/>
                  <a:gd name="T1" fmla="*/ 88 h 1556"/>
                  <a:gd name="T2" fmla="*/ 980 w 1156"/>
                  <a:gd name="T3" fmla="*/ 1508 h 1556"/>
                  <a:gd name="T4" fmla="*/ 1156 w 1156"/>
                  <a:gd name="T5" fmla="*/ 1556 h 1556"/>
                  <a:gd name="T6" fmla="*/ 71 w 1156"/>
                  <a:gd name="T7" fmla="*/ 0 h 1556"/>
                  <a:gd name="T8" fmla="*/ 0 w 1156"/>
                  <a:gd name="T9" fmla="*/ 88 h 1556"/>
                  <a:gd name="T10" fmla="*/ 0 w 1156"/>
                  <a:gd name="T11" fmla="*/ 88 h 1556"/>
                  <a:gd name="T12" fmla="*/ 0 60000 65536"/>
                  <a:gd name="T13" fmla="*/ 0 60000 65536"/>
                  <a:gd name="T14" fmla="*/ 0 60000 65536"/>
                  <a:gd name="T15" fmla="*/ 0 60000 65536"/>
                  <a:gd name="T16" fmla="*/ 0 60000 65536"/>
                  <a:gd name="T17" fmla="*/ 0 60000 65536"/>
                  <a:gd name="T18" fmla="*/ 0 w 1156"/>
                  <a:gd name="T19" fmla="*/ 0 h 1556"/>
                  <a:gd name="T20" fmla="*/ 1156 w 1156"/>
                  <a:gd name="T21" fmla="*/ 1556 h 1556"/>
                </a:gdLst>
                <a:ahLst/>
                <a:cxnLst>
                  <a:cxn ang="T12">
                    <a:pos x="T0" y="T1"/>
                  </a:cxn>
                  <a:cxn ang="T13">
                    <a:pos x="T2" y="T3"/>
                  </a:cxn>
                  <a:cxn ang="T14">
                    <a:pos x="T4" y="T5"/>
                  </a:cxn>
                  <a:cxn ang="T15">
                    <a:pos x="T6" y="T7"/>
                  </a:cxn>
                  <a:cxn ang="T16">
                    <a:pos x="T8" y="T9"/>
                  </a:cxn>
                  <a:cxn ang="T17">
                    <a:pos x="T10" y="T11"/>
                  </a:cxn>
                </a:cxnLst>
                <a:rect l="T18" t="T19" r="T20" b="T21"/>
                <a:pathLst>
                  <a:path w="1156" h="1556">
                    <a:moveTo>
                      <a:pt x="0" y="88"/>
                    </a:moveTo>
                    <a:lnTo>
                      <a:pt x="980" y="1508"/>
                    </a:lnTo>
                    <a:lnTo>
                      <a:pt x="1156" y="1556"/>
                    </a:lnTo>
                    <a:lnTo>
                      <a:pt x="71" y="0"/>
                    </a:lnTo>
                    <a:lnTo>
                      <a:pt x="0" y="8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7" name="Freeform 25"/>
              <p:cNvSpPr>
                <a:spLocks/>
              </p:cNvSpPr>
              <p:nvPr/>
            </p:nvSpPr>
            <p:spPr bwMode="auto">
              <a:xfrm>
                <a:off x="8970" y="9721"/>
                <a:ext cx="4437" cy="2096"/>
              </a:xfrm>
              <a:custGeom>
                <a:avLst/>
                <a:gdLst>
                  <a:gd name="T0" fmla="*/ 966 w 4437"/>
                  <a:gd name="T1" fmla="*/ 2096 h 2096"/>
                  <a:gd name="T2" fmla="*/ 1111 w 4437"/>
                  <a:gd name="T3" fmla="*/ 2051 h 2096"/>
                  <a:gd name="T4" fmla="*/ 1305 w 4437"/>
                  <a:gd name="T5" fmla="*/ 1997 h 2096"/>
                  <a:gd name="T6" fmla="*/ 1543 w 4437"/>
                  <a:gd name="T7" fmla="*/ 1940 h 2096"/>
                  <a:gd name="T8" fmla="*/ 1799 w 4437"/>
                  <a:gd name="T9" fmla="*/ 1890 h 2096"/>
                  <a:gd name="T10" fmla="*/ 2647 w 4437"/>
                  <a:gd name="T11" fmla="*/ 1904 h 2096"/>
                  <a:gd name="T12" fmla="*/ 2998 w 4437"/>
                  <a:gd name="T13" fmla="*/ 1966 h 2096"/>
                  <a:gd name="T14" fmla="*/ 3076 w 4437"/>
                  <a:gd name="T15" fmla="*/ 1843 h 2096"/>
                  <a:gd name="T16" fmla="*/ 3214 w 4437"/>
                  <a:gd name="T17" fmla="*/ 1631 h 2096"/>
                  <a:gd name="T18" fmla="*/ 3333 w 4437"/>
                  <a:gd name="T19" fmla="*/ 1463 h 2096"/>
                  <a:gd name="T20" fmla="*/ 3397 w 4437"/>
                  <a:gd name="T21" fmla="*/ 1378 h 2096"/>
                  <a:gd name="T22" fmla="*/ 3447 w 4437"/>
                  <a:gd name="T23" fmla="*/ 1314 h 2096"/>
                  <a:gd name="T24" fmla="*/ 3499 w 4437"/>
                  <a:gd name="T25" fmla="*/ 1252 h 2096"/>
                  <a:gd name="T26" fmla="*/ 3551 w 4437"/>
                  <a:gd name="T27" fmla="*/ 1193 h 2096"/>
                  <a:gd name="T28" fmla="*/ 3601 w 4437"/>
                  <a:gd name="T29" fmla="*/ 1133 h 2096"/>
                  <a:gd name="T30" fmla="*/ 3651 w 4437"/>
                  <a:gd name="T31" fmla="*/ 1081 h 2096"/>
                  <a:gd name="T32" fmla="*/ 3703 w 4437"/>
                  <a:gd name="T33" fmla="*/ 1031 h 2096"/>
                  <a:gd name="T34" fmla="*/ 3770 w 4437"/>
                  <a:gd name="T35" fmla="*/ 977 h 2096"/>
                  <a:gd name="T36" fmla="*/ 3865 w 4437"/>
                  <a:gd name="T37" fmla="*/ 910 h 2096"/>
                  <a:gd name="T38" fmla="*/ 3957 w 4437"/>
                  <a:gd name="T39" fmla="*/ 854 h 2096"/>
                  <a:gd name="T40" fmla="*/ 4043 w 4437"/>
                  <a:gd name="T41" fmla="*/ 806 h 2096"/>
                  <a:gd name="T42" fmla="*/ 4202 w 4437"/>
                  <a:gd name="T43" fmla="*/ 733 h 2096"/>
                  <a:gd name="T44" fmla="*/ 4325 w 4437"/>
                  <a:gd name="T45" fmla="*/ 687 h 2096"/>
                  <a:gd name="T46" fmla="*/ 4171 w 4437"/>
                  <a:gd name="T47" fmla="*/ 379 h 2096"/>
                  <a:gd name="T48" fmla="*/ 4159 w 4437"/>
                  <a:gd name="T49" fmla="*/ 631 h 2096"/>
                  <a:gd name="T50" fmla="*/ 4054 w 4437"/>
                  <a:gd name="T51" fmla="*/ 680 h 2096"/>
                  <a:gd name="T52" fmla="*/ 3910 w 4437"/>
                  <a:gd name="T53" fmla="*/ 754 h 2096"/>
                  <a:gd name="T54" fmla="*/ 3831 w 4437"/>
                  <a:gd name="T55" fmla="*/ 801 h 2096"/>
                  <a:gd name="T56" fmla="*/ 3751 w 4437"/>
                  <a:gd name="T57" fmla="*/ 851 h 2096"/>
                  <a:gd name="T58" fmla="*/ 3670 w 4437"/>
                  <a:gd name="T59" fmla="*/ 908 h 2096"/>
                  <a:gd name="T60" fmla="*/ 3589 w 4437"/>
                  <a:gd name="T61" fmla="*/ 970 h 2096"/>
                  <a:gd name="T62" fmla="*/ 3511 w 4437"/>
                  <a:gd name="T63" fmla="*/ 1046 h 2096"/>
                  <a:gd name="T64" fmla="*/ 3442 w 4437"/>
                  <a:gd name="T65" fmla="*/ 1119 h 2096"/>
                  <a:gd name="T66" fmla="*/ 3402 w 4437"/>
                  <a:gd name="T67" fmla="*/ 1169 h 2096"/>
                  <a:gd name="T68" fmla="*/ 3359 w 4437"/>
                  <a:gd name="T69" fmla="*/ 1221 h 2096"/>
                  <a:gd name="T70" fmla="*/ 3319 w 4437"/>
                  <a:gd name="T71" fmla="*/ 1273 h 2096"/>
                  <a:gd name="T72" fmla="*/ 3162 w 4437"/>
                  <a:gd name="T73" fmla="*/ 1492 h 2096"/>
                  <a:gd name="T74" fmla="*/ 3036 w 4437"/>
                  <a:gd name="T75" fmla="*/ 1688 h 2096"/>
                  <a:gd name="T76" fmla="*/ 2941 w 4437"/>
                  <a:gd name="T77" fmla="*/ 1845 h 2096"/>
                  <a:gd name="T78" fmla="*/ 2803 w 4437"/>
                  <a:gd name="T79" fmla="*/ 1797 h 2096"/>
                  <a:gd name="T80" fmla="*/ 2602 w 4437"/>
                  <a:gd name="T81" fmla="*/ 1750 h 2096"/>
                  <a:gd name="T82" fmla="*/ 2227 w 4437"/>
                  <a:gd name="T83" fmla="*/ 1712 h 2096"/>
                  <a:gd name="T84" fmla="*/ 1645 w 4437"/>
                  <a:gd name="T85" fmla="*/ 1769 h 2096"/>
                  <a:gd name="T86" fmla="*/ 1372 w 4437"/>
                  <a:gd name="T87" fmla="*/ 1831 h 2096"/>
                  <a:gd name="T88" fmla="*/ 1153 w 4437"/>
                  <a:gd name="T89" fmla="*/ 1890 h 2096"/>
                  <a:gd name="T90" fmla="*/ 190 w 4437"/>
                  <a:gd name="T91" fmla="*/ 161 h 2096"/>
                  <a:gd name="T92" fmla="*/ 320 w 4437"/>
                  <a:gd name="T93" fmla="*/ 0 h 209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437"/>
                  <a:gd name="T142" fmla="*/ 0 h 2096"/>
                  <a:gd name="T143" fmla="*/ 4437 w 4437"/>
                  <a:gd name="T144" fmla="*/ 2096 h 209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437" h="2096">
                    <a:moveTo>
                      <a:pt x="320" y="0"/>
                    </a:moveTo>
                    <a:lnTo>
                      <a:pt x="0" y="85"/>
                    </a:lnTo>
                    <a:lnTo>
                      <a:pt x="966" y="2096"/>
                    </a:lnTo>
                    <a:lnTo>
                      <a:pt x="992" y="2089"/>
                    </a:lnTo>
                    <a:lnTo>
                      <a:pt x="1061" y="2068"/>
                    </a:lnTo>
                    <a:lnTo>
                      <a:pt x="1111" y="2051"/>
                    </a:lnTo>
                    <a:lnTo>
                      <a:pt x="1168" y="2035"/>
                    </a:lnTo>
                    <a:lnTo>
                      <a:pt x="1232" y="2016"/>
                    </a:lnTo>
                    <a:lnTo>
                      <a:pt x="1305" y="1997"/>
                    </a:lnTo>
                    <a:lnTo>
                      <a:pt x="1379" y="1978"/>
                    </a:lnTo>
                    <a:lnTo>
                      <a:pt x="1460" y="1959"/>
                    </a:lnTo>
                    <a:lnTo>
                      <a:pt x="1543" y="1940"/>
                    </a:lnTo>
                    <a:lnTo>
                      <a:pt x="1628" y="1921"/>
                    </a:lnTo>
                    <a:lnTo>
                      <a:pt x="1714" y="1907"/>
                    </a:lnTo>
                    <a:lnTo>
                      <a:pt x="1799" y="1890"/>
                    </a:lnTo>
                    <a:lnTo>
                      <a:pt x="1968" y="1869"/>
                    </a:lnTo>
                    <a:lnTo>
                      <a:pt x="2314" y="1869"/>
                    </a:lnTo>
                    <a:lnTo>
                      <a:pt x="2647" y="1904"/>
                    </a:lnTo>
                    <a:lnTo>
                      <a:pt x="2787" y="1926"/>
                    </a:lnTo>
                    <a:lnTo>
                      <a:pt x="2898" y="1945"/>
                    </a:lnTo>
                    <a:lnTo>
                      <a:pt x="2998" y="1966"/>
                    </a:lnTo>
                    <a:lnTo>
                      <a:pt x="3017" y="1933"/>
                    </a:lnTo>
                    <a:lnTo>
                      <a:pt x="3041" y="1892"/>
                    </a:lnTo>
                    <a:lnTo>
                      <a:pt x="3076" y="1843"/>
                    </a:lnTo>
                    <a:lnTo>
                      <a:pt x="3114" y="1778"/>
                    </a:lnTo>
                    <a:lnTo>
                      <a:pt x="3162" y="1710"/>
                    </a:lnTo>
                    <a:lnTo>
                      <a:pt x="3214" y="1631"/>
                    </a:lnTo>
                    <a:lnTo>
                      <a:pt x="3271" y="1548"/>
                    </a:lnTo>
                    <a:lnTo>
                      <a:pt x="3302" y="1506"/>
                    </a:lnTo>
                    <a:lnTo>
                      <a:pt x="3333" y="1463"/>
                    </a:lnTo>
                    <a:lnTo>
                      <a:pt x="3366" y="1420"/>
                    </a:lnTo>
                    <a:lnTo>
                      <a:pt x="3380" y="1399"/>
                    </a:lnTo>
                    <a:lnTo>
                      <a:pt x="3397" y="1378"/>
                    </a:lnTo>
                    <a:lnTo>
                      <a:pt x="3413" y="1356"/>
                    </a:lnTo>
                    <a:lnTo>
                      <a:pt x="3430" y="1335"/>
                    </a:lnTo>
                    <a:lnTo>
                      <a:pt x="3447" y="1314"/>
                    </a:lnTo>
                    <a:lnTo>
                      <a:pt x="3463" y="1292"/>
                    </a:lnTo>
                    <a:lnTo>
                      <a:pt x="3480" y="1273"/>
                    </a:lnTo>
                    <a:lnTo>
                      <a:pt x="3499" y="1252"/>
                    </a:lnTo>
                    <a:lnTo>
                      <a:pt x="3516" y="1231"/>
                    </a:lnTo>
                    <a:lnTo>
                      <a:pt x="3532" y="1212"/>
                    </a:lnTo>
                    <a:lnTo>
                      <a:pt x="3551" y="1193"/>
                    </a:lnTo>
                    <a:lnTo>
                      <a:pt x="3568" y="1174"/>
                    </a:lnTo>
                    <a:lnTo>
                      <a:pt x="3584" y="1152"/>
                    </a:lnTo>
                    <a:lnTo>
                      <a:pt x="3601" y="1133"/>
                    </a:lnTo>
                    <a:lnTo>
                      <a:pt x="3618" y="1117"/>
                    </a:lnTo>
                    <a:lnTo>
                      <a:pt x="3637" y="1098"/>
                    </a:lnTo>
                    <a:lnTo>
                      <a:pt x="3651" y="1081"/>
                    </a:lnTo>
                    <a:lnTo>
                      <a:pt x="3670" y="1065"/>
                    </a:lnTo>
                    <a:lnTo>
                      <a:pt x="3686" y="1048"/>
                    </a:lnTo>
                    <a:lnTo>
                      <a:pt x="3703" y="1031"/>
                    </a:lnTo>
                    <a:lnTo>
                      <a:pt x="3720" y="1017"/>
                    </a:lnTo>
                    <a:lnTo>
                      <a:pt x="3736" y="1003"/>
                    </a:lnTo>
                    <a:lnTo>
                      <a:pt x="3770" y="977"/>
                    </a:lnTo>
                    <a:lnTo>
                      <a:pt x="3800" y="953"/>
                    </a:lnTo>
                    <a:lnTo>
                      <a:pt x="3834" y="932"/>
                    </a:lnTo>
                    <a:lnTo>
                      <a:pt x="3865" y="910"/>
                    </a:lnTo>
                    <a:lnTo>
                      <a:pt x="3895" y="891"/>
                    </a:lnTo>
                    <a:lnTo>
                      <a:pt x="3926" y="872"/>
                    </a:lnTo>
                    <a:lnTo>
                      <a:pt x="3957" y="854"/>
                    </a:lnTo>
                    <a:lnTo>
                      <a:pt x="3986" y="837"/>
                    </a:lnTo>
                    <a:lnTo>
                      <a:pt x="4014" y="820"/>
                    </a:lnTo>
                    <a:lnTo>
                      <a:pt x="4043" y="806"/>
                    </a:lnTo>
                    <a:lnTo>
                      <a:pt x="4100" y="778"/>
                    </a:lnTo>
                    <a:lnTo>
                      <a:pt x="4152" y="754"/>
                    </a:lnTo>
                    <a:lnTo>
                      <a:pt x="4202" y="733"/>
                    </a:lnTo>
                    <a:lnTo>
                      <a:pt x="4247" y="714"/>
                    </a:lnTo>
                    <a:lnTo>
                      <a:pt x="4289" y="699"/>
                    </a:lnTo>
                    <a:lnTo>
                      <a:pt x="4325" y="687"/>
                    </a:lnTo>
                    <a:lnTo>
                      <a:pt x="4384" y="669"/>
                    </a:lnTo>
                    <a:lnTo>
                      <a:pt x="4437" y="654"/>
                    </a:lnTo>
                    <a:lnTo>
                      <a:pt x="4171" y="379"/>
                    </a:lnTo>
                    <a:lnTo>
                      <a:pt x="4047" y="455"/>
                    </a:lnTo>
                    <a:lnTo>
                      <a:pt x="4218" y="607"/>
                    </a:lnTo>
                    <a:lnTo>
                      <a:pt x="4159" y="631"/>
                    </a:lnTo>
                    <a:lnTo>
                      <a:pt x="4128" y="645"/>
                    </a:lnTo>
                    <a:lnTo>
                      <a:pt x="4092" y="661"/>
                    </a:lnTo>
                    <a:lnTo>
                      <a:pt x="4054" y="680"/>
                    </a:lnTo>
                    <a:lnTo>
                      <a:pt x="4009" y="704"/>
                    </a:lnTo>
                    <a:lnTo>
                      <a:pt x="3962" y="728"/>
                    </a:lnTo>
                    <a:lnTo>
                      <a:pt x="3910" y="754"/>
                    </a:lnTo>
                    <a:lnTo>
                      <a:pt x="3884" y="770"/>
                    </a:lnTo>
                    <a:lnTo>
                      <a:pt x="3860" y="785"/>
                    </a:lnTo>
                    <a:lnTo>
                      <a:pt x="3831" y="801"/>
                    </a:lnTo>
                    <a:lnTo>
                      <a:pt x="3805" y="818"/>
                    </a:lnTo>
                    <a:lnTo>
                      <a:pt x="3779" y="835"/>
                    </a:lnTo>
                    <a:lnTo>
                      <a:pt x="3751" y="851"/>
                    </a:lnTo>
                    <a:lnTo>
                      <a:pt x="3724" y="870"/>
                    </a:lnTo>
                    <a:lnTo>
                      <a:pt x="3698" y="889"/>
                    </a:lnTo>
                    <a:lnTo>
                      <a:pt x="3670" y="908"/>
                    </a:lnTo>
                    <a:lnTo>
                      <a:pt x="3641" y="929"/>
                    </a:lnTo>
                    <a:lnTo>
                      <a:pt x="3618" y="951"/>
                    </a:lnTo>
                    <a:lnTo>
                      <a:pt x="3589" y="970"/>
                    </a:lnTo>
                    <a:lnTo>
                      <a:pt x="3565" y="993"/>
                    </a:lnTo>
                    <a:lnTo>
                      <a:pt x="3537" y="1017"/>
                    </a:lnTo>
                    <a:lnTo>
                      <a:pt x="3511" y="1046"/>
                    </a:lnTo>
                    <a:lnTo>
                      <a:pt x="3485" y="1074"/>
                    </a:lnTo>
                    <a:lnTo>
                      <a:pt x="3456" y="1103"/>
                    </a:lnTo>
                    <a:lnTo>
                      <a:pt x="3442" y="1119"/>
                    </a:lnTo>
                    <a:lnTo>
                      <a:pt x="3428" y="1136"/>
                    </a:lnTo>
                    <a:lnTo>
                      <a:pt x="3413" y="1152"/>
                    </a:lnTo>
                    <a:lnTo>
                      <a:pt x="3402" y="1169"/>
                    </a:lnTo>
                    <a:lnTo>
                      <a:pt x="3387" y="1186"/>
                    </a:lnTo>
                    <a:lnTo>
                      <a:pt x="3373" y="1202"/>
                    </a:lnTo>
                    <a:lnTo>
                      <a:pt x="3359" y="1221"/>
                    </a:lnTo>
                    <a:lnTo>
                      <a:pt x="3345" y="1238"/>
                    </a:lnTo>
                    <a:lnTo>
                      <a:pt x="3330" y="1257"/>
                    </a:lnTo>
                    <a:lnTo>
                      <a:pt x="3319" y="1273"/>
                    </a:lnTo>
                    <a:lnTo>
                      <a:pt x="3264" y="1347"/>
                    </a:lnTo>
                    <a:lnTo>
                      <a:pt x="3212" y="1420"/>
                    </a:lnTo>
                    <a:lnTo>
                      <a:pt x="3162" y="1492"/>
                    </a:lnTo>
                    <a:lnTo>
                      <a:pt x="3117" y="1563"/>
                    </a:lnTo>
                    <a:lnTo>
                      <a:pt x="3076" y="1627"/>
                    </a:lnTo>
                    <a:lnTo>
                      <a:pt x="3036" y="1688"/>
                    </a:lnTo>
                    <a:lnTo>
                      <a:pt x="3005" y="1738"/>
                    </a:lnTo>
                    <a:lnTo>
                      <a:pt x="2960" y="1816"/>
                    </a:lnTo>
                    <a:lnTo>
                      <a:pt x="2941" y="1845"/>
                    </a:lnTo>
                    <a:lnTo>
                      <a:pt x="2920" y="1835"/>
                    </a:lnTo>
                    <a:lnTo>
                      <a:pt x="2851" y="1812"/>
                    </a:lnTo>
                    <a:lnTo>
                      <a:pt x="2803" y="1797"/>
                    </a:lnTo>
                    <a:lnTo>
                      <a:pt x="2744" y="1781"/>
                    </a:lnTo>
                    <a:lnTo>
                      <a:pt x="2678" y="1764"/>
                    </a:lnTo>
                    <a:lnTo>
                      <a:pt x="2602" y="1750"/>
                    </a:lnTo>
                    <a:lnTo>
                      <a:pt x="2518" y="1736"/>
                    </a:lnTo>
                    <a:lnTo>
                      <a:pt x="2428" y="1724"/>
                    </a:lnTo>
                    <a:lnTo>
                      <a:pt x="2227" y="1712"/>
                    </a:lnTo>
                    <a:lnTo>
                      <a:pt x="2003" y="1717"/>
                    </a:lnTo>
                    <a:lnTo>
                      <a:pt x="1764" y="1748"/>
                    </a:lnTo>
                    <a:lnTo>
                      <a:pt x="1645" y="1769"/>
                    </a:lnTo>
                    <a:lnTo>
                      <a:pt x="1540" y="1793"/>
                    </a:lnTo>
                    <a:lnTo>
                      <a:pt x="1450" y="1812"/>
                    </a:lnTo>
                    <a:lnTo>
                      <a:pt x="1372" y="1831"/>
                    </a:lnTo>
                    <a:lnTo>
                      <a:pt x="1301" y="1847"/>
                    </a:lnTo>
                    <a:lnTo>
                      <a:pt x="1244" y="1864"/>
                    </a:lnTo>
                    <a:lnTo>
                      <a:pt x="1153" y="1890"/>
                    </a:lnTo>
                    <a:lnTo>
                      <a:pt x="1063" y="1926"/>
                    </a:lnTo>
                    <a:lnTo>
                      <a:pt x="1047" y="1940"/>
                    </a:lnTo>
                    <a:lnTo>
                      <a:pt x="190" y="161"/>
                    </a:lnTo>
                    <a:lnTo>
                      <a:pt x="368" y="116"/>
                    </a:lnTo>
                    <a:lnTo>
                      <a:pt x="3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8" name="Freeform 26"/>
              <p:cNvSpPr>
                <a:spLocks/>
              </p:cNvSpPr>
              <p:nvPr/>
            </p:nvSpPr>
            <p:spPr bwMode="auto">
              <a:xfrm>
                <a:off x="8810" y="9987"/>
                <a:ext cx="1013" cy="1945"/>
              </a:xfrm>
              <a:custGeom>
                <a:avLst/>
                <a:gdLst>
                  <a:gd name="T0" fmla="*/ 332 w 1013"/>
                  <a:gd name="T1" fmla="*/ 0 h 1945"/>
                  <a:gd name="T2" fmla="*/ 0 w 1013"/>
                  <a:gd name="T3" fmla="*/ 114 h 1945"/>
                  <a:gd name="T4" fmla="*/ 861 w 1013"/>
                  <a:gd name="T5" fmla="*/ 1945 h 1945"/>
                  <a:gd name="T6" fmla="*/ 1013 w 1013"/>
                  <a:gd name="T7" fmla="*/ 1907 h 1945"/>
                  <a:gd name="T8" fmla="*/ 180 w 1013"/>
                  <a:gd name="T9" fmla="*/ 171 h 1945"/>
                  <a:gd name="T10" fmla="*/ 396 w 1013"/>
                  <a:gd name="T11" fmla="*/ 104 h 1945"/>
                  <a:gd name="T12" fmla="*/ 332 w 1013"/>
                  <a:gd name="T13" fmla="*/ 0 h 1945"/>
                  <a:gd name="T14" fmla="*/ 332 w 1013"/>
                  <a:gd name="T15" fmla="*/ 0 h 1945"/>
                  <a:gd name="T16" fmla="*/ 0 60000 65536"/>
                  <a:gd name="T17" fmla="*/ 0 60000 65536"/>
                  <a:gd name="T18" fmla="*/ 0 60000 65536"/>
                  <a:gd name="T19" fmla="*/ 0 60000 65536"/>
                  <a:gd name="T20" fmla="*/ 0 60000 65536"/>
                  <a:gd name="T21" fmla="*/ 0 60000 65536"/>
                  <a:gd name="T22" fmla="*/ 0 60000 65536"/>
                  <a:gd name="T23" fmla="*/ 0 60000 65536"/>
                  <a:gd name="T24" fmla="*/ 0 w 1013"/>
                  <a:gd name="T25" fmla="*/ 0 h 1945"/>
                  <a:gd name="T26" fmla="*/ 1013 w 1013"/>
                  <a:gd name="T27" fmla="*/ 1945 h 1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3" h="1945">
                    <a:moveTo>
                      <a:pt x="332" y="0"/>
                    </a:moveTo>
                    <a:lnTo>
                      <a:pt x="0" y="114"/>
                    </a:lnTo>
                    <a:lnTo>
                      <a:pt x="861" y="1945"/>
                    </a:lnTo>
                    <a:lnTo>
                      <a:pt x="1013" y="1907"/>
                    </a:lnTo>
                    <a:lnTo>
                      <a:pt x="180" y="171"/>
                    </a:lnTo>
                    <a:lnTo>
                      <a:pt x="396" y="104"/>
                    </a:lnTo>
                    <a:lnTo>
                      <a:pt x="33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69" name="Freeform 27"/>
              <p:cNvSpPr>
                <a:spLocks/>
              </p:cNvSpPr>
              <p:nvPr/>
            </p:nvSpPr>
            <p:spPr bwMode="auto">
              <a:xfrm>
                <a:off x="9957" y="10418"/>
                <a:ext cx="3526" cy="1568"/>
              </a:xfrm>
              <a:custGeom>
                <a:avLst/>
                <a:gdLst>
                  <a:gd name="T0" fmla="*/ 29 w 3526"/>
                  <a:gd name="T1" fmla="*/ 1504 h 1568"/>
                  <a:gd name="T2" fmla="*/ 150 w 3526"/>
                  <a:gd name="T3" fmla="*/ 1470 h 1568"/>
                  <a:gd name="T4" fmla="*/ 269 w 3526"/>
                  <a:gd name="T5" fmla="*/ 1437 h 1568"/>
                  <a:gd name="T6" fmla="*/ 406 w 3526"/>
                  <a:gd name="T7" fmla="*/ 1399 h 1568"/>
                  <a:gd name="T8" fmla="*/ 551 w 3526"/>
                  <a:gd name="T9" fmla="*/ 1361 h 1568"/>
                  <a:gd name="T10" fmla="*/ 689 w 3526"/>
                  <a:gd name="T11" fmla="*/ 1326 h 1568"/>
                  <a:gd name="T12" fmla="*/ 862 w 3526"/>
                  <a:gd name="T13" fmla="*/ 1283 h 1568"/>
                  <a:gd name="T14" fmla="*/ 1149 w 3526"/>
                  <a:gd name="T15" fmla="*/ 1257 h 1568"/>
                  <a:gd name="T16" fmla="*/ 2016 w 3526"/>
                  <a:gd name="T17" fmla="*/ 1257 h 1568"/>
                  <a:gd name="T18" fmla="*/ 2049 w 3526"/>
                  <a:gd name="T19" fmla="*/ 1217 h 1568"/>
                  <a:gd name="T20" fmla="*/ 2080 w 3526"/>
                  <a:gd name="T21" fmla="*/ 1183 h 1568"/>
                  <a:gd name="T22" fmla="*/ 2115 w 3526"/>
                  <a:gd name="T23" fmla="*/ 1141 h 1568"/>
                  <a:gd name="T24" fmla="*/ 2161 w 3526"/>
                  <a:gd name="T25" fmla="*/ 1091 h 1568"/>
                  <a:gd name="T26" fmla="*/ 2213 w 3526"/>
                  <a:gd name="T27" fmla="*/ 1036 h 1568"/>
                  <a:gd name="T28" fmla="*/ 2241 w 3526"/>
                  <a:gd name="T29" fmla="*/ 1006 h 1568"/>
                  <a:gd name="T30" fmla="*/ 2270 w 3526"/>
                  <a:gd name="T31" fmla="*/ 975 h 1568"/>
                  <a:gd name="T32" fmla="*/ 2298 w 3526"/>
                  <a:gd name="T33" fmla="*/ 944 h 1568"/>
                  <a:gd name="T34" fmla="*/ 2346 w 3526"/>
                  <a:gd name="T35" fmla="*/ 896 h 1568"/>
                  <a:gd name="T36" fmla="*/ 2379 w 3526"/>
                  <a:gd name="T37" fmla="*/ 863 h 1568"/>
                  <a:gd name="T38" fmla="*/ 2426 w 3526"/>
                  <a:gd name="T39" fmla="*/ 813 h 1568"/>
                  <a:gd name="T40" fmla="*/ 2462 w 3526"/>
                  <a:gd name="T41" fmla="*/ 783 h 1568"/>
                  <a:gd name="T42" fmla="*/ 2498 w 3526"/>
                  <a:gd name="T43" fmla="*/ 749 h 1568"/>
                  <a:gd name="T44" fmla="*/ 2531 w 3526"/>
                  <a:gd name="T45" fmla="*/ 719 h 1568"/>
                  <a:gd name="T46" fmla="*/ 2567 w 3526"/>
                  <a:gd name="T47" fmla="*/ 688 h 1568"/>
                  <a:gd name="T48" fmla="*/ 2602 w 3526"/>
                  <a:gd name="T49" fmla="*/ 657 h 1568"/>
                  <a:gd name="T50" fmla="*/ 2673 w 3526"/>
                  <a:gd name="T51" fmla="*/ 600 h 1568"/>
                  <a:gd name="T52" fmla="*/ 2742 w 3526"/>
                  <a:gd name="T53" fmla="*/ 548 h 1568"/>
                  <a:gd name="T54" fmla="*/ 2811 w 3526"/>
                  <a:gd name="T55" fmla="*/ 503 h 1568"/>
                  <a:gd name="T56" fmla="*/ 2875 w 3526"/>
                  <a:gd name="T57" fmla="*/ 465 h 1568"/>
                  <a:gd name="T58" fmla="*/ 2937 w 3526"/>
                  <a:gd name="T59" fmla="*/ 432 h 1568"/>
                  <a:gd name="T60" fmla="*/ 3018 w 3526"/>
                  <a:gd name="T61" fmla="*/ 389 h 1568"/>
                  <a:gd name="T62" fmla="*/ 3105 w 3526"/>
                  <a:gd name="T63" fmla="*/ 346 h 1568"/>
                  <a:gd name="T64" fmla="*/ 3203 w 3526"/>
                  <a:gd name="T65" fmla="*/ 304 h 1568"/>
                  <a:gd name="T66" fmla="*/ 3108 w 3526"/>
                  <a:gd name="T67" fmla="*/ 47 h 1568"/>
                  <a:gd name="T68" fmla="*/ 3526 w 3526"/>
                  <a:gd name="T69" fmla="*/ 334 h 1568"/>
                  <a:gd name="T70" fmla="*/ 3440 w 3526"/>
                  <a:gd name="T71" fmla="*/ 363 h 1568"/>
                  <a:gd name="T72" fmla="*/ 3345 w 3526"/>
                  <a:gd name="T73" fmla="*/ 396 h 1568"/>
                  <a:gd name="T74" fmla="*/ 3226 w 3526"/>
                  <a:gd name="T75" fmla="*/ 443 h 1568"/>
                  <a:gd name="T76" fmla="*/ 3127 w 3526"/>
                  <a:gd name="T77" fmla="*/ 484 h 1568"/>
                  <a:gd name="T78" fmla="*/ 3060 w 3526"/>
                  <a:gd name="T79" fmla="*/ 515 h 1568"/>
                  <a:gd name="T80" fmla="*/ 2989 w 3526"/>
                  <a:gd name="T81" fmla="*/ 550 h 1568"/>
                  <a:gd name="T82" fmla="*/ 2920 w 3526"/>
                  <a:gd name="T83" fmla="*/ 586 h 1568"/>
                  <a:gd name="T84" fmla="*/ 2851 w 3526"/>
                  <a:gd name="T85" fmla="*/ 626 h 1568"/>
                  <a:gd name="T86" fmla="*/ 2785 w 3526"/>
                  <a:gd name="T87" fmla="*/ 666 h 1568"/>
                  <a:gd name="T88" fmla="*/ 2723 w 3526"/>
                  <a:gd name="T89" fmla="*/ 709 h 1568"/>
                  <a:gd name="T90" fmla="*/ 2664 w 3526"/>
                  <a:gd name="T91" fmla="*/ 754 h 1568"/>
                  <a:gd name="T92" fmla="*/ 2605 w 3526"/>
                  <a:gd name="T93" fmla="*/ 804 h 1568"/>
                  <a:gd name="T94" fmla="*/ 2548 w 3526"/>
                  <a:gd name="T95" fmla="*/ 856 h 1568"/>
                  <a:gd name="T96" fmla="*/ 2491 w 3526"/>
                  <a:gd name="T97" fmla="*/ 908 h 1568"/>
                  <a:gd name="T98" fmla="*/ 2436 w 3526"/>
                  <a:gd name="T99" fmla="*/ 963 h 1568"/>
                  <a:gd name="T100" fmla="*/ 2384 w 3526"/>
                  <a:gd name="T101" fmla="*/ 1017 h 1568"/>
                  <a:gd name="T102" fmla="*/ 2334 w 3526"/>
                  <a:gd name="T103" fmla="*/ 1072 h 1568"/>
                  <a:gd name="T104" fmla="*/ 2286 w 3526"/>
                  <a:gd name="T105" fmla="*/ 1124 h 1568"/>
                  <a:gd name="T106" fmla="*/ 2241 w 3526"/>
                  <a:gd name="T107" fmla="*/ 1174 h 1568"/>
                  <a:gd name="T108" fmla="*/ 2203 w 3526"/>
                  <a:gd name="T109" fmla="*/ 1221 h 1568"/>
                  <a:gd name="T110" fmla="*/ 2168 w 3526"/>
                  <a:gd name="T111" fmla="*/ 1264 h 1568"/>
                  <a:gd name="T112" fmla="*/ 2137 w 3526"/>
                  <a:gd name="T113" fmla="*/ 1300 h 1568"/>
                  <a:gd name="T114" fmla="*/ 2101 w 3526"/>
                  <a:gd name="T115" fmla="*/ 1347 h 1568"/>
                  <a:gd name="T116" fmla="*/ 2070 w 3526"/>
                  <a:gd name="T117" fmla="*/ 1385 h 1568"/>
                  <a:gd name="T118" fmla="*/ 893 w 3526"/>
                  <a:gd name="T119" fmla="*/ 1454 h 1568"/>
                  <a:gd name="T120" fmla="*/ 689 w 3526"/>
                  <a:gd name="T121" fmla="*/ 1504 h 1568"/>
                  <a:gd name="T122" fmla="*/ 542 w 3526"/>
                  <a:gd name="T123" fmla="*/ 1549 h 1568"/>
                  <a:gd name="T124" fmla="*/ 0 w 3526"/>
                  <a:gd name="T125" fmla="*/ 1513 h 15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26"/>
                  <a:gd name="T190" fmla="*/ 0 h 1568"/>
                  <a:gd name="T191" fmla="*/ 3526 w 3526"/>
                  <a:gd name="T192" fmla="*/ 1568 h 15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26" h="1568">
                    <a:moveTo>
                      <a:pt x="0" y="1513"/>
                    </a:moveTo>
                    <a:lnTo>
                      <a:pt x="29" y="1504"/>
                    </a:lnTo>
                    <a:lnTo>
                      <a:pt x="100" y="1485"/>
                    </a:lnTo>
                    <a:lnTo>
                      <a:pt x="150" y="1470"/>
                    </a:lnTo>
                    <a:lnTo>
                      <a:pt x="207" y="1454"/>
                    </a:lnTo>
                    <a:lnTo>
                      <a:pt x="269" y="1437"/>
                    </a:lnTo>
                    <a:lnTo>
                      <a:pt x="337" y="1418"/>
                    </a:lnTo>
                    <a:lnTo>
                      <a:pt x="406" y="1399"/>
                    </a:lnTo>
                    <a:lnTo>
                      <a:pt x="480" y="1380"/>
                    </a:lnTo>
                    <a:lnTo>
                      <a:pt x="551" y="1361"/>
                    </a:lnTo>
                    <a:lnTo>
                      <a:pt x="620" y="1342"/>
                    </a:lnTo>
                    <a:lnTo>
                      <a:pt x="689" y="1326"/>
                    </a:lnTo>
                    <a:lnTo>
                      <a:pt x="753" y="1309"/>
                    </a:lnTo>
                    <a:lnTo>
                      <a:pt x="862" y="1283"/>
                    </a:lnTo>
                    <a:lnTo>
                      <a:pt x="985" y="1266"/>
                    </a:lnTo>
                    <a:lnTo>
                      <a:pt x="1149" y="1257"/>
                    </a:lnTo>
                    <a:lnTo>
                      <a:pt x="1534" y="1248"/>
                    </a:lnTo>
                    <a:lnTo>
                      <a:pt x="2016" y="1257"/>
                    </a:lnTo>
                    <a:lnTo>
                      <a:pt x="2037" y="1231"/>
                    </a:lnTo>
                    <a:lnTo>
                      <a:pt x="2049" y="1217"/>
                    </a:lnTo>
                    <a:lnTo>
                      <a:pt x="2063" y="1200"/>
                    </a:lnTo>
                    <a:lnTo>
                      <a:pt x="2080" y="1183"/>
                    </a:lnTo>
                    <a:lnTo>
                      <a:pt x="2096" y="1162"/>
                    </a:lnTo>
                    <a:lnTo>
                      <a:pt x="2115" y="1141"/>
                    </a:lnTo>
                    <a:lnTo>
                      <a:pt x="2139" y="1117"/>
                    </a:lnTo>
                    <a:lnTo>
                      <a:pt x="2161" y="1091"/>
                    </a:lnTo>
                    <a:lnTo>
                      <a:pt x="2187" y="1065"/>
                    </a:lnTo>
                    <a:lnTo>
                      <a:pt x="2213" y="1036"/>
                    </a:lnTo>
                    <a:lnTo>
                      <a:pt x="2227" y="1020"/>
                    </a:lnTo>
                    <a:lnTo>
                      <a:pt x="2241" y="1006"/>
                    </a:lnTo>
                    <a:lnTo>
                      <a:pt x="2256" y="991"/>
                    </a:lnTo>
                    <a:lnTo>
                      <a:pt x="2270" y="975"/>
                    </a:lnTo>
                    <a:lnTo>
                      <a:pt x="2284" y="961"/>
                    </a:lnTo>
                    <a:lnTo>
                      <a:pt x="2298" y="944"/>
                    </a:lnTo>
                    <a:lnTo>
                      <a:pt x="2329" y="913"/>
                    </a:lnTo>
                    <a:lnTo>
                      <a:pt x="2346" y="896"/>
                    </a:lnTo>
                    <a:lnTo>
                      <a:pt x="2362" y="880"/>
                    </a:lnTo>
                    <a:lnTo>
                      <a:pt x="2379" y="863"/>
                    </a:lnTo>
                    <a:lnTo>
                      <a:pt x="2393" y="847"/>
                    </a:lnTo>
                    <a:lnTo>
                      <a:pt x="2426" y="813"/>
                    </a:lnTo>
                    <a:lnTo>
                      <a:pt x="2445" y="799"/>
                    </a:lnTo>
                    <a:lnTo>
                      <a:pt x="2462" y="783"/>
                    </a:lnTo>
                    <a:lnTo>
                      <a:pt x="2479" y="766"/>
                    </a:lnTo>
                    <a:lnTo>
                      <a:pt x="2498" y="749"/>
                    </a:lnTo>
                    <a:lnTo>
                      <a:pt x="2514" y="733"/>
                    </a:lnTo>
                    <a:lnTo>
                      <a:pt x="2531" y="719"/>
                    </a:lnTo>
                    <a:lnTo>
                      <a:pt x="2550" y="704"/>
                    </a:lnTo>
                    <a:lnTo>
                      <a:pt x="2567" y="688"/>
                    </a:lnTo>
                    <a:lnTo>
                      <a:pt x="2583" y="674"/>
                    </a:lnTo>
                    <a:lnTo>
                      <a:pt x="2602" y="657"/>
                    </a:lnTo>
                    <a:lnTo>
                      <a:pt x="2638" y="628"/>
                    </a:lnTo>
                    <a:lnTo>
                      <a:pt x="2673" y="600"/>
                    </a:lnTo>
                    <a:lnTo>
                      <a:pt x="2709" y="574"/>
                    </a:lnTo>
                    <a:lnTo>
                      <a:pt x="2742" y="548"/>
                    </a:lnTo>
                    <a:lnTo>
                      <a:pt x="2778" y="524"/>
                    </a:lnTo>
                    <a:lnTo>
                      <a:pt x="2811" y="503"/>
                    </a:lnTo>
                    <a:lnTo>
                      <a:pt x="2844" y="484"/>
                    </a:lnTo>
                    <a:lnTo>
                      <a:pt x="2875" y="465"/>
                    </a:lnTo>
                    <a:lnTo>
                      <a:pt x="2906" y="448"/>
                    </a:lnTo>
                    <a:lnTo>
                      <a:pt x="2937" y="432"/>
                    </a:lnTo>
                    <a:lnTo>
                      <a:pt x="2963" y="417"/>
                    </a:lnTo>
                    <a:lnTo>
                      <a:pt x="3018" y="389"/>
                    </a:lnTo>
                    <a:lnTo>
                      <a:pt x="3063" y="368"/>
                    </a:lnTo>
                    <a:lnTo>
                      <a:pt x="3105" y="346"/>
                    </a:lnTo>
                    <a:lnTo>
                      <a:pt x="3141" y="330"/>
                    </a:lnTo>
                    <a:lnTo>
                      <a:pt x="3203" y="304"/>
                    </a:lnTo>
                    <a:lnTo>
                      <a:pt x="3300" y="275"/>
                    </a:lnTo>
                    <a:lnTo>
                      <a:pt x="3108" y="47"/>
                    </a:lnTo>
                    <a:lnTo>
                      <a:pt x="3222" y="0"/>
                    </a:lnTo>
                    <a:lnTo>
                      <a:pt x="3526" y="334"/>
                    </a:lnTo>
                    <a:lnTo>
                      <a:pt x="3502" y="342"/>
                    </a:lnTo>
                    <a:lnTo>
                      <a:pt x="3440" y="363"/>
                    </a:lnTo>
                    <a:lnTo>
                      <a:pt x="3395" y="379"/>
                    </a:lnTo>
                    <a:lnTo>
                      <a:pt x="3345" y="396"/>
                    </a:lnTo>
                    <a:lnTo>
                      <a:pt x="3288" y="417"/>
                    </a:lnTo>
                    <a:lnTo>
                      <a:pt x="3226" y="443"/>
                    </a:lnTo>
                    <a:lnTo>
                      <a:pt x="3162" y="470"/>
                    </a:lnTo>
                    <a:lnTo>
                      <a:pt x="3127" y="484"/>
                    </a:lnTo>
                    <a:lnTo>
                      <a:pt x="3094" y="500"/>
                    </a:lnTo>
                    <a:lnTo>
                      <a:pt x="3060" y="515"/>
                    </a:lnTo>
                    <a:lnTo>
                      <a:pt x="3025" y="534"/>
                    </a:lnTo>
                    <a:lnTo>
                      <a:pt x="2989" y="550"/>
                    </a:lnTo>
                    <a:lnTo>
                      <a:pt x="2956" y="567"/>
                    </a:lnTo>
                    <a:lnTo>
                      <a:pt x="2920" y="586"/>
                    </a:lnTo>
                    <a:lnTo>
                      <a:pt x="2887" y="605"/>
                    </a:lnTo>
                    <a:lnTo>
                      <a:pt x="2851" y="626"/>
                    </a:lnTo>
                    <a:lnTo>
                      <a:pt x="2818" y="645"/>
                    </a:lnTo>
                    <a:lnTo>
                      <a:pt x="2785" y="666"/>
                    </a:lnTo>
                    <a:lnTo>
                      <a:pt x="2754" y="688"/>
                    </a:lnTo>
                    <a:lnTo>
                      <a:pt x="2723" y="709"/>
                    </a:lnTo>
                    <a:lnTo>
                      <a:pt x="2692" y="730"/>
                    </a:lnTo>
                    <a:lnTo>
                      <a:pt x="2664" y="754"/>
                    </a:lnTo>
                    <a:lnTo>
                      <a:pt x="2633" y="778"/>
                    </a:lnTo>
                    <a:lnTo>
                      <a:pt x="2605" y="804"/>
                    </a:lnTo>
                    <a:lnTo>
                      <a:pt x="2574" y="828"/>
                    </a:lnTo>
                    <a:lnTo>
                      <a:pt x="2548" y="856"/>
                    </a:lnTo>
                    <a:lnTo>
                      <a:pt x="2519" y="882"/>
                    </a:lnTo>
                    <a:lnTo>
                      <a:pt x="2491" y="908"/>
                    </a:lnTo>
                    <a:lnTo>
                      <a:pt x="2464" y="937"/>
                    </a:lnTo>
                    <a:lnTo>
                      <a:pt x="2436" y="963"/>
                    </a:lnTo>
                    <a:lnTo>
                      <a:pt x="2407" y="991"/>
                    </a:lnTo>
                    <a:lnTo>
                      <a:pt x="2384" y="1017"/>
                    </a:lnTo>
                    <a:lnTo>
                      <a:pt x="2358" y="1046"/>
                    </a:lnTo>
                    <a:lnTo>
                      <a:pt x="2334" y="1072"/>
                    </a:lnTo>
                    <a:lnTo>
                      <a:pt x="2308" y="1098"/>
                    </a:lnTo>
                    <a:lnTo>
                      <a:pt x="2286" y="1124"/>
                    </a:lnTo>
                    <a:lnTo>
                      <a:pt x="2263" y="1150"/>
                    </a:lnTo>
                    <a:lnTo>
                      <a:pt x="2241" y="1174"/>
                    </a:lnTo>
                    <a:lnTo>
                      <a:pt x="2222" y="1198"/>
                    </a:lnTo>
                    <a:lnTo>
                      <a:pt x="2203" y="1221"/>
                    </a:lnTo>
                    <a:lnTo>
                      <a:pt x="2184" y="1243"/>
                    </a:lnTo>
                    <a:lnTo>
                      <a:pt x="2168" y="1264"/>
                    </a:lnTo>
                    <a:lnTo>
                      <a:pt x="2151" y="1283"/>
                    </a:lnTo>
                    <a:lnTo>
                      <a:pt x="2137" y="1300"/>
                    </a:lnTo>
                    <a:lnTo>
                      <a:pt x="2125" y="1319"/>
                    </a:lnTo>
                    <a:lnTo>
                      <a:pt x="2101" y="1347"/>
                    </a:lnTo>
                    <a:lnTo>
                      <a:pt x="2085" y="1366"/>
                    </a:lnTo>
                    <a:lnTo>
                      <a:pt x="2070" y="1385"/>
                    </a:lnTo>
                    <a:lnTo>
                      <a:pt x="1116" y="1418"/>
                    </a:lnTo>
                    <a:lnTo>
                      <a:pt x="893" y="1454"/>
                    </a:lnTo>
                    <a:lnTo>
                      <a:pt x="786" y="1480"/>
                    </a:lnTo>
                    <a:lnTo>
                      <a:pt x="689" y="1504"/>
                    </a:lnTo>
                    <a:lnTo>
                      <a:pt x="606" y="1527"/>
                    </a:lnTo>
                    <a:lnTo>
                      <a:pt x="542" y="1549"/>
                    </a:lnTo>
                    <a:lnTo>
                      <a:pt x="485" y="1568"/>
                    </a:lnTo>
                    <a:lnTo>
                      <a:pt x="0" y="15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0" name="Freeform 28"/>
              <p:cNvSpPr>
                <a:spLocks/>
              </p:cNvSpPr>
              <p:nvPr/>
            </p:nvSpPr>
            <p:spPr bwMode="auto">
              <a:xfrm>
                <a:off x="10931" y="9472"/>
                <a:ext cx="1006" cy="2004"/>
              </a:xfrm>
              <a:custGeom>
                <a:avLst/>
                <a:gdLst>
                  <a:gd name="T0" fmla="*/ 123 w 1006"/>
                  <a:gd name="T1" fmla="*/ 0 h 2004"/>
                  <a:gd name="T2" fmla="*/ 1006 w 1006"/>
                  <a:gd name="T3" fmla="*/ 1880 h 2004"/>
                  <a:gd name="T4" fmla="*/ 933 w 1006"/>
                  <a:gd name="T5" fmla="*/ 2004 h 2004"/>
                  <a:gd name="T6" fmla="*/ 0 w 1006"/>
                  <a:gd name="T7" fmla="*/ 19 h 2004"/>
                  <a:gd name="T8" fmla="*/ 123 w 1006"/>
                  <a:gd name="T9" fmla="*/ 0 h 2004"/>
                  <a:gd name="T10" fmla="*/ 123 w 1006"/>
                  <a:gd name="T11" fmla="*/ 0 h 2004"/>
                  <a:gd name="T12" fmla="*/ 0 60000 65536"/>
                  <a:gd name="T13" fmla="*/ 0 60000 65536"/>
                  <a:gd name="T14" fmla="*/ 0 60000 65536"/>
                  <a:gd name="T15" fmla="*/ 0 60000 65536"/>
                  <a:gd name="T16" fmla="*/ 0 60000 65536"/>
                  <a:gd name="T17" fmla="*/ 0 60000 65536"/>
                  <a:gd name="T18" fmla="*/ 0 w 1006"/>
                  <a:gd name="T19" fmla="*/ 0 h 2004"/>
                  <a:gd name="T20" fmla="*/ 1006 w 1006"/>
                  <a:gd name="T21" fmla="*/ 2004 h 2004"/>
                </a:gdLst>
                <a:ahLst/>
                <a:cxnLst>
                  <a:cxn ang="T12">
                    <a:pos x="T0" y="T1"/>
                  </a:cxn>
                  <a:cxn ang="T13">
                    <a:pos x="T2" y="T3"/>
                  </a:cxn>
                  <a:cxn ang="T14">
                    <a:pos x="T4" y="T5"/>
                  </a:cxn>
                  <a:cxn ang="T15">
                    <a:pos x="T6" y="T7"/>
                  </a:cxn>
                  <a:cxn ang="T16">
                    <a:pos x="T8" y="T9"/>
                  </a:cxn>
                  <a:cxn ang="T17">
                    <a:pos x="T10" y="T11"/>
                  </a:cxn>
                </a:cxnLst>
                <a:rect l="T18" t="T19" r="T20" b="T21"/>
                <a:pathLst>
                  <a:path w="1006" h="2004">
                    <a:moveTo>
                      <a:pt x="123" y="0"/>
                    </a:moveTo>
                    <a:lnTo>
                      <a:pt x="1006" y="1880"/>
                    </a:lnTo>
                    <a:lnTo>
                      <a:pt x="933" y="2004"/>
                    </a:lnTo>
                    <a:lnTo>
                      <a:pt x="0" y="19"/>
                    </a:lnTo>
                    <a:lnTo>
                      <a:pt x="12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1" name="Freeform 29"/>
              <p:cNvSpPr>
                <a:spLocks/>
              </p:cNvSpPr>
              <p:nvPr/>
            </p:nvSpPr>
            <p:spPr bwMode="auto">
              <a:xfrm>
                <a:off x="9713" y="9671"/>
                <a:ext cx="1757" cy="1349"/>
              </a:xfrm>
              <a:custGeom>
                <a:avLst/>
                <a:gdLst>
                  <a:gd name="T0" fmla="*/ 0 w 1757"/>
                  <a:gd name="T1" fmla="*/ 90 h 1349"/>
                  <a:gd name="T2" fmla="*/ 54 w 1757"/>
                  <a:gd name="T3" fmla="*/ 76 h 1349"/>
                  <a:gd name="T4" fmla="*/ 118 w 1757"/>
                  <a:gd name="T5" fmla="*/ 59 h 1349"/>
                  <a:gd name="T6" fmla="*/ 204 w 1757"/>
                  <a:gd name="T7" fmla="*/ 43 h 1349"/>
                  <a:gd name="T8" fmla="*/ 306 w 1757"/>
                  <a:gd name="T9" fmla="*/ 24 h 1349"/>
                  <a:gd name="T10" fmla="*/ 420 w 1757"/>
                  <a:gd name="T11" fmla="*/ 9 h 1349"/>
                  <a:gd name="T12" fmla="*/ 681 w 1757"/>
                  <a:gd name="T13" fmla="*/ 0 h 1349"/>
                  <a:gd name="T14" fmla="*/ 911 w 1757"/>
                  <a:gd name="T15" fmla="*/ 24 h 1349"/>
                  <a:gd name="T16" fmla="*/ 1070 w 1757"/>
                  <a:gd name="T17" fmla="*/ 64 h 1349"/>
                  <a:gd name="T18" fmla="*/ 1123 w 1757"/>
                  <a:gd name="T19" fmla="*/ 85 h 1349"/>
                  <a:gd name="T20" fmla="*/ 1158 w 1757"/>
                  <a:gd name="T21" fmla="*/ 102 h 1349"/>
                  <a:gd name="T22" fmla="*/ 1187 w 1757"/>
                  <a:gd name="T23" fmla="*/ 118 h 1349"/>
                  <a:gd name="T24" fmla="*/ 1757 w 1757"/>
                  <a:gd name="T25" fmla="*/ 1349 h 1349"/>
                  <a:gd name="T26" fmla="*/ 1688 w 1757"/>
                  <a:gd name="T27" fmla="*/ 1333 h 1349"/>
                  <a:gd name="T28" fmla="*/ 1612 w 1757"/>
                  <a:gd name="T29" fmla="*/ 1319 h 1349"/>
                  <a:gd name="T30" fmla="*/ 1517 w 1757"/>
                  <a:gd name="T31" fmla="*/ 1300 h 1349"/>
                  <a:gd name="T32" fmla="*/ 1412 w 1757"/>
                  <a:gd name="T33" fmla="*/ 1281 h 1349"/>
                  <a:gd name="T34" fmla="*/ 1301 w 1757"/>
                  <a:gd name="T35" fmla="*/ 1266 h 1349"/>
                  <a:gd name="T36" fmla="*/ 1189 w 1757"/>
                  <a:gd name="T37" fmla="*/ 1257 h 1349"/>
                  <a:gd name="T38" fmla="*/ 1089 w 1757"/>
                  <a:gd name="T39" fmla="*/ 1252 h 1349"/>
                  <a:gd name="T40" fmla="*/ 721 w 1757"/>
                  <a:gd name="T41" fmla="*/ 1288 h 1349"/>
                  <a:gd name="T42" fmla="*/ 593 w 1757"/>
                  <a:gd name="T43" fmla="*/ 1309 h 1349"/>
                  <a:gd name="T44" fmla="*/ 543 w 1757"/>
                  <a:gd name="T45" fmla="*/ 1319 h 1349"/>
                  <a:gd name="T46" fmla="*/ 0 w 1757"/>
                  <a:gd name="T47" fmla="*/ 90 h 1349"/>
                  <a:gd name="T48" fmla="*/ 0 w 1757"/>
                  <a:gd name="T49" fmla="*/ 90 h 134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757"/>
                  <a:gd name="T76" fmla="*/ 0 h 1349"/>
                  <a:gd name="T77" fmla="*/ 1757 w 1757"/>
                  <a:gd name="T78" fmla="*/ 1349 h 134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757" h="1349">
                    <a:moveTo>
                      <a:pt x="0" y="90"/>
                    </a:moveTo>
                    <a:lnTo>
                      <a:pt x="54" y="76"/>
                    </a:lnTo>
                    <a:lnTo>
                      <a:pt x="118" y="59"/>
                    </a:lnTo>
                    <a:lnTo>
                      <a:pt x="204" y="43"/>
                    </a:lnTo>
                    <a:lnTo>
                      <a:pt x="306" y="24"/>
                    </a:lnTo>
                    <a:lnTo>
                      <a:pt x="420" y="9"/>
                    </a:lnTo>
                    <a:lnTo>
                      <a:pt x="681" y="0"/>
                    </a:lnTo>
                    <a:lnTo>
                      <a:pt x="911" y="24"/>
                    </a:lnTo>
                    <a:lnTo>
                      <a:pt x="1070" y="64"/>
                    </a:lnTo>
                    <a:lnTo>
                      <a:pt x="1123" y="85"/>
                    </a:lnTo>
                    <a:lnTo>
                      <a:pt x="1158" y="102"/>
                    </a:lnTo>
                    <a:lnTo>
                      <a:pt x="1187" y="118"/>
                    </a:lnTo>
                    <a:lnTo>
                      <a:pt x="1757" y="1349"/>
                    </a:lnTo>
                    <a:lnTo>
                      <a:pt x="1688" y="1333"/>
                    </a:lnTo>
                    <a:lnTo>
                      <a:pt x="1612" y="1319"/>
                    </a:lnTo>
                    <a:lnTo>
                      <a:pt x="1517" y="1300"/>
                    </a:lnTo>
                    <a:lnTo>
                      <a:pt x="1412" y="1281"/>
                    </a:lnTo>
                    <a:lnTo>
                      <a:pt x="1301" y="1266"/>
                    </a:lnTo>
                    <a:lnTo>
                      <a:pt x="1189" y="1257"/>
                    </a:lnTo>
                    <a:lnTo>
                      <a:pt x="1089" y="1252"/>
                    </a:lnTo>
                    <a:lnTo>
                      <a:pt x="721" y="1288"/>
                    </a:lnTo>
                    <a:lnTo>
                      <a:pt x="593" y="1309"/>
                    </a:lnTo>
                    <a:lnTo>
                      <a:pt x="543" y="1319"/>
                    </a:lnTo>
                    <a:lnTo>
                      <a:pt x="0" y="90"/>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172" name="Freeform 30"/>
              <p:cNvSpPr>
                <a:spLocks/>
              </p:cNvSpPr>
              <p:nvPr/>
            </p:nvSpPr>
            <p:spPr bwMode="auto">
              <a:xfrm>
                <a:off x="11242" y="8874"/>
                <a:ext cx="1545" cy="1940"/>
              </a:xfrm>
              <a:custGeom>
                <a:avLst/>
                <a:gdLst>
                  <a:gd name="T0" fmla="*/ 11 w 1545"/>
                  <a:gd name="T1" fmla="*/ 655 h 1940"/>
                  <a:gd name="T2" fmla="*/ 38 w 1545"/>
                  <a:gd name="T3" fmla="*/ 619 h 1940"/>
                  <a:gd name="T4" fmla="*/ 80 w 1545"/>
                  <a:gd name="T5" fmla="*/ 567 h 1940"/>
                  <a:gd name="T6" fmla="*/ 106 w 1545"/>
                  <a:gd name="T7" fmla="*/ 534 h 1940"/>
                  <a:gd name="T8" fmla="*/ 135 w 1545"/>
                  <a:gd name="T9" fmla="*/ 500 h 1940"/>
                  <a:gd name="T10" fmla="*/ 166 w 1545"/>
                  <a:gd name="T11" fmla="*/ 467 h 1940"/>
                  <a:gd name="T12" fmla="*/ 197 w 1545"/>
                  <a:gd name="T13" fmla="*/ 432 h 1940"/>
                  <a:gd name="T14" fmla="*/ 232 w 1545"/>
                  <a:gd name="T15" fmla="*/ 394 h 1940"/>
                  <a:gd name="T16" fmla="*/ 268 w 1545"/>
                  <a:gd name="T17" fmla="*/ 358 h 1940"/>
                  <a:gd name="T18" fmla="*/ 303 w 1545"/>
                  <a:gd name="T19" fmla="*/ 323 h 1940"/>
                  <a:gd name="T20" fmla="*/ 339 w 1545"/>
                  <a:gd name="T21" fmla="*/ 292 h 1940"/>
                  <a:gd name="T22" fmla="*/ 375 w 1545"/>
                  <a:gd name="T23" fmla="*/ 258 h 1940"/>
                  <a:gd name="T24" fmla="*/ 410 w 1545"/>
                  <a:gd name="T25" fmla="*/ 232 h 1940"/>
                  <a:gd name="T26" fmla="*/ 486 w 1545"/>
                  <a:gd name="T27" fmla="*/ 185 h 1940"/>
                  <a:gd name="T28" fmla="*/ 567 w 1545"/>
                  <a:gd name="T29" fmla="*/ 140 h 1940"/>
                  <a:gd name="T30" fmla="*/ 650 w 1545"/>
                  <a:gd name="T31" fmla="*/ 100 h 1940"/>
                  <a:gd name="T32" fmla="*/ 731 w 1545"/>
                  <a:gd name="T33" fmla="*/ 64 h 1940"/>
                  <a:gd name="T34" fmla="*/ 802 w 1545"/>
                  <a:gd name="T35" fmla="*/ 38 h 1940"/>
                  <a:gd name="T36" fmla="*/ 909 w 1545"/>
                  <a:gd name="T37" fmla="*/ 0 h 1940"/>
                  <a:gd name="T38" fmla="*/ 1528 w 1545"/>
                  <a:gd name="T39" fmla="*/ 956 h 1940"/>
                  <a:gd name="T40" fmla="*/ 1455 w 1545"/>
                  <a:gd name="T41" fmla="*/ 1001 h 1940"/>
                  <a:gd name="T42" fmla="*/ 1381 w 1545"/>
                  <a:gd name="T43" fmla="*/ 1046 h 1940"/>
                  <a:gd name="T44" fmla="*/ 1301 w 1545"/>
                  <a:gd name="T45" fmla="*/ 1098 h 1940"/>
                  <a:gd name="T46" fmla="*/ 1217 w 1545"/>
                  <a:gd name="T47" fmla="*/ 1153 h 1940"/>
                  <a:gd name="T48" fmla="*/ 1137 w 1545"/>
                  <a:gd name="T49" fmla="*/ 1212 h 1940"/>
                  <a:gd name="T50" fmla="*/ 1070 w 1545"/>
                  <a:gd name="T51" fmla="*/ 1264 h 1940"/>
                  <a:gd name="T52" fmla="*/ 1020 w 1545"/>
                  <a:gd name="T53" fmla="*/ 1321 h 1940"/>
                  <a:gd name="T54" fmla="*/ 994 w 1545"/>
                  <a:gd name="T55" fmla="*/ 1357 h 1940"/>
                  <a:gd name="T56" fmla="*/ 933 w 1545"/>
                  <a:gd name="T57" fmla="*/ 1447 h 1940"/>
                  <a:gd name="T58" fmla="*/ 866 w 1545"/>
                  <a:gd name="T59" fmla="*/ 1553 h 1940"/>
                  <a:gd name="T60" fmla="*/ 802 w 1545"/>
                  <a:gd name="T61" fmla="*/ 1665 h 1940"/>
                  <a:gd name="T62" fmla="*/ 743 w 1545"/>
                  <a:gd name="T63" fmla="*/ 1769 h 1940"/>
                  <a:gd name="T64" fmla="*/ 695 w 1545"/>
                  <a:gd name="T65" fmla="*/ 1857 h 1940"/>
                  <a:gd name="T66" fmla="*/ 650 w 1545"/>
                  <a:gd name="T67" fmla="*/ 1940 h 1940"/>
                  <a:gd name="T68" fmla="*/ 0 w 1545"/>
                  <a:gd name="T69" fmla="*/ 669 h 19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45"/>
                  <a:gd name="T106" fmla="*/ 0 h 1940"/>
                  <a:gd name="T107" fmla="*/ 1545 w 1545"/>
                  <a:gd name="T108" fmla="*/ 1940 h 19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45" h="1940">
                    <a:moveTo>
                      <a:pt x="0" y="669"/>
                    </a:moveTo>
                    <a:lnTo>
                      <a:pt x="11" y="655"/>
                    </a:lnTo>
                    <a:lnTo>
                      <a:pt x="23" y="640"/>
                    </a:lnTo>
                    <a:lnTo>
                      <a:pt x="38" y="619"/>
                    </a:lnTo>
                    <a:lnTo>
                      <a:pt x="59" y="595"/>
                    </a:lnTo>
                    <a:lnTo>
                      <a:pt x="80" y="567"/>
                    </a:lnTo>
                    <a:lnTo>
                      <a:pt x="95" y="550"/>
                    </a:lnTo>
                    <a:lnTo>
                      <a:pt x="106" y="534"/>
                    </a:lnTo>
                    <a:lnTo>
                      <a:pt x="121" y="517"/>
                    </a:lnTo>
                    <a:lnTo>
                      <a:pt x="135" y="500"/>
                    </a:lnTo>
                    <a:lnTo>
                      <a:pt x="149" y="484"/>
                    </a:lnTo>
                    <a:lnTo>
                      <a:pt x="166" y="467"/>
                    </a:lnTo>
                    <a:lnTo>
                      <a:pt x="180" y="448"/>
                    </a:lnTo>
                    <a:lnTo>
                      <a:pt x="197" y="432"/>
                    </a:lnTo>
                    <a:lnTo>
                      <a:pt x="213" y="413"/>
                    </a:lnTo>
                    <a:lnTo>
                      <a:pt x="232" y="394"/>
                    </a:lnTo>
                    <a:lnTo>
                      <a:pt x="249" y="375"/>
                    </a:lnTo>
                    <a:lnTo>
                      <a:pt x="268" y="358"/>
                    </a:lnTo>
                    <a:lnTo>
                      <a:pt x="284" y="341"/>
                    </a:lnTo>
                    <a:lnTo>
                      <a:pt x="303" y="323"/>
                    </a:lnTo>
                    <a:lnTo>
                      <a:pt x="320" y="308"/>
                    </a:lnTo>
                    <a:lnTo>
                      <a:pt x="339" y="292"/>
                    </a:lnTo>
                    <a:lnTo>
                      <a:pt x="356" y="275"/>
                    </a:lnTo>
                    <a:lnTo>
                      <a:pt x="375" y="258"/>
                    </a:lnTo>
                    <a:lnTo>
                      <a:pt x="391" y="244"/>
                    </a:lnTo>
                    <a:lnTo>
                      <a:pt x="410" y="232"/>
                    </a:lnTo>
                    <a:lnTo>
                      <a:pt x="446" y="206"/>
                    </a:lnTo>
                    <a:lnTo>
                      <a:pt x="486" y="185"/>
                    </a:lnTo>
                    <a:lnTo>
                      <a:pt x="527" y="161"/>
                    </a:lnTo>
                    <a:lnTo>
                      <a:pt x="567" y="140"/>
                    </a:lnTo>
                    <a:lnTo>
                      <a:pt x="610" y="119"/>
                    </a:lnTo>
                    <a:lnTo>
                      <a:pt x="650" y="100"/>
                    </a:lnTo>
                    <a:lnTo>
                      <a:pt x="690" y="81"/>
                    </a:lnTo>
                    <a:lnTo>
                      <a:pt x="731" y="64"/>
                    </a:lnTo>
                    <a:lnTo>
                      <a:pt x="766" y="50"/>
                    </a:lnTo>
                    <a:lnTo>
                      <a:pt x="802" y="38"/>
                    </a:lnTo>
                    <a:lnTo>
                      <a:pt x="857" y="17"/>
                    </a:lnTo>
                    <a:lnTo>
                      <a:pt x="909" y="0"/>
                    </a:lnTo>
                    <a:lnTo>
                      <a:pt x="1545" y="946"/>
                    </a:lnTo>
                    <a:lnTo>
                      <a:pt x="1528" y="956"/>
                    </a:lnTo>
                    <a:lnTo>
                      <a:pt x="1483" y="982"/>
                    </a:lnTo>
                    <a:lnTo>
                      <a:pt x="1455" y="1001"/>
                    </a:lnTo>
                    <a:lnTo>
                      <a:pt x="1419" y="1020"/>
                    </a:lnTo>
                    <a:lnTo>
                      <a:pt x="1381" y="1046"/>
                    </a:lnTo>
                    <a:lnTo>
                      <a:pt x="1341" y="1070"/>
                    </a:lnTo>
                    <a:lnTo>
                      <a:pt x="1301" y="1098"/>
                    </a:lnTo>
                    <a:lnTo>
                      <a:pt x="1258" y="1124"/>
                    </a:lnTo>
                    <a:lnTo>
                      <a:pt x="1217" y="1153"/>
                    </a:lnTo>
                    <a:lnTo>
                      <a:pt x="1175" y="1183"/>
                    </a:lnTo>
                    <a:lnTo>
                      <a:pt x="1137" y="1212"/>
                    </a:lnTo>
                    <a:lnTo>
                      <a:pt x="1103" y="1240"/>
                    </a:lnTo>
                    <a:lnTo>
                      <a:pt x="1070" y="1264"/>
                    </a:lnTo>
                    <a:lnTo>
                      <a:pt x="1047" y="1293"/>
                    </a:lnTo>
                    <a:lnTo>
                      <a:pt x="1020" y="1321"/>
                    </a:lnTo>
                    <a:lnTo>
                      <a:pt x="1009" y="1338"/>
                    </a:lnTo>
                    <a:lnTo>
                      <a:pt x="994" y="1357"/>
                    </a:lnTo>
                    <a:lnTo>
                      <a:pt x="963" y="1399"/>
                    </a:lnTo>
                    <a:lnTo>
                      <a:pt x="933" y="1447"/>
                    </a:lnTo>
                    <a:lnTo>
                      <a:pt x="899" y="1499"/>
                    </a:lnTo>
                    <a:lnTo>
                      <a:pt x="866" y="1553"/>
                    </a:lnTo>
                    <a:lnTo>
                      <a:pt x="833" y="1608"/>
                    </a:lnTo>
                    <a:lnTo>
                      <a:pt x="802" y="1665"/>
                    </a:lnTo>
                    <a:lnTo>
                      <a:pt x="771" y="1717"/>
                    </a:lnTo>
                    <a:lnTo>
                      <a:pt x="743" y="1769"/>
                    </a:lnTo>
                    <a:lnTo>
                      <a:pt x="717" y="1814"/>
                    </a:lnTo>
                    <a:lnTo>
                      <a:pt x="695" y="1857"/>
                    </a:lnTo>
                    <a:lnTo>
                      <a:pt x="662" y="1916"/>
                    </a:lnTo>
                    <a:lnTo>
                      <a:pt x="650" y="1940"/>
                    </a:lnTo>
                    <a:lnTo>
                      <a:pt x="0" y="669"/>
                    </a:lnTo>
                    <a:close/>
                  </a:path>
                </a:pathLst>
              </a:custGeom>
              <a:solidFill>
                <a:srgbClr val="B8B8D9"/>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6159" name="Rectangle 31"/>
            <p:cNvSpPr>
              <a:spLocks noChangeArrowheads="1"/>
            </p:cNvSpPr>
            <p:nvPr/>
          </p:nvSpPr>
          <p:spPr bwMode="auto">
            <a:xfrm>
              <a:off x="2022" y="800"/>
              <a:ext cx="4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solidFill>
                    <a:srgbClr val="FF0066"/>
                  </a:solidFill>
                  <a:latin typeface="仿宋_GB2312" pitchFamily="49" charset="-122"/>
                  <a:ea typeface="仿宋_GB2312" pitchFamily="49" charset="-122"/>
                </a:rPr>
                <a:t>档案</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311359"/>
                                        </p:tgtEl>
                                        <p:attrNameLst>
                                          <p:attrName>style.visibility</p:attrName>
                                        </p:attrNameLst>
                                      </p:cBhvr>
                                      <p:to>
                                        <p:strVal val="visible"/>
                                      </p:to>
                                    </p:set>
                                    <p:anim calcmode="lin" valueType="num">
                                      <p:cBhvr additive="base">
                                        <p:cTn id="7" dur="500" fill="hold"/>
                                        <p:tgtEl>
                                          <p:spTgt spid="311359"/>
                                        </p:tgtEl>
                                        <p:attrNameLst>
                                          <p:attrName>ppt_x</p:attrName>
                                        </p:attrNameLst>
                                      </p:cBhvr>
                                      <p:tavLst>
                                        <p:tav tm="0">
                                          <p:val>
                                            <p:strVal val="0-#ppt_w/2"/>
                                          </p:val>
                                        </p:tav>
                                        <p:tav tm="100000">
                                          <p:val>
                                            <p:strVal val="#ppt_x"/>
                                          </p:val>
                                        </p:tav>
                                      </p:tavLst>
                                    </p:anim>
                                    <p:anim calcmode="lin" valueType="num">
                                      <p:cBhvr additive="base">
                                        <p:cTn id="8" dur="500" fill="hold"/>
                                        <p:tgtEl>
                                          <p:spTgt spid="31135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nodeType="clickEffect">
                                  <p:stCondLst>
                                    <p:cond delay="0"/>
                                  </p:stCondLst>
                                  <p:childTnLst>
                                    <p:set>
                                      <p:cBhvr>
                                        <p:cTn id="17" dur="1" fill="hold">
                                          <p:stCondLst>
                                            <p:cond delay="0"/>
                                          </p:stCondLst>
                                        </p:cTn>
                                        <p:tgtEl>
                                          <p:spTgt spid="311360"/>
                                        </p:tgtEl>
                                        <p:attrNameLst>
                                          <p:attrName>style.visibility</p:attrName>
                                        </p:attrNameLst>
                                      </p:cBhvr>
                                      <p:to>
                                        <p:strVal val="visible"/>
                                      </p:to>
                                    </p:set>
                                    <p:animEffect transition="in" filter="wipe(left)">
                                      <p:cBhvr>
                                        <p:cTn id="18" dur="500"/>
                                        <p:tgtEl>
                                          <p:spTgt spid="31136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11328"/>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1132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499"/>
                                          </p:stCondLst>
                                        </p:cTn>
                                        <p:tgtEl>
                                          <p:spTgt spid="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311330"/>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499"/>
                                          </p:stCondLst>
                                        </p:cTn>
                                        <p:tgtEl>
                                          <p:spTgt spid="6"/>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28" grpId="0" animBg="1"/>
      <p:bldP spid="311329" grpId="0" autoUpdateAnimBg="0"/>
      <p:bldP spid="31133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1"/>
          <p:cNvSpPr>
            <a:spLocks noGrp="1"/>
          </p:cNvSpPr>
          <p:nvPr>
            <p:ph type="sldNum" sz="quarter" idx="10"/>
          </p:nvPr>
        </p:nvSpPr>
        <p:spPr/>
        <p:txBody>
          <a:bodyPr/>
          <a:lstStyle/>
          <a:p>
            <a:pPr>
              <a:defRPr/>
            </a:pPr>
            <a:r>
              <a:rPr lang="en-US" altLang="zh-CN"/>
              <a:t> - </a:t>
            </a:r>
            <a:fld id="{35D94EA1-5A6C-43A2-A75B-0A7450233F8A}" type="slidenum">
              <a:rPr lang="en-US" altLang="zh-CN"/>
              <a:pPr>
                <a:defRPr/>
              </a:pPr>
              <a:t>38</a:t>
            </a:fld>
            <a:r>
              <a:rPr lang="en-US" altLang="zh-CN"/>
              <a:t>-</a:t>
            </a:r>
          </a:p>
        </p:txBody>
      </p:sp>
      <p:grpSp>
        <p:nvGrpSpPr>
          <p:cNvPr id="2" name="Group 2"/>
          <p:cNvGrpSpPr>
            <a:grpSpLocks/>
          </p:cNvGrpSpPr>
          <p:nvPr/>
        </p:nvGrpSpPr>
        <p:grpSpPr bwMode="auto">
          <a:xfrm>
            <a:off x="533400" y="4114800"/>
            <a:ext cx="3505200" cy="685800"/>
            <a:chOff x="384" y="2592"/>
            <a:chExt cx="2208" cy="432"/>
          </a:xfrm>
        </p:grpSpPr>
        <p:sp>
          <p:nvSpPr>
            <p:cNvPr id="42002" name="Rectangle 3"/>
            <p:cNvSpPr>
              <a:spLocks noChangeArrowheads="1"/>
            </p:cNvSpPr>
            <p:nvPr/>
          </p:nvSpPr>
          <p:spPr bwMode="auto">
            <a:xfrm>
              <a:off x="384"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n</a:t>
              </a:r>
            </a:p>
          </p:txBody>
        </p:sp>
        <p:sp>
          <p:nvSpPr>
            <p:cNvPr id="42003" name="Rectangle 4"/>
            <p:cNvSpPr>
              <a:spLocks noChangeArrowheads="1"/>
            </p:cNvSpPr>
            <p:nvPr/>
          </p:nvSpPr>
          <p:spPr bwMode="auto">
            <a:xfrm>
              <a:off x="816"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m</a:t>
              </a:r>
            </a:p>
          </p:txBody>
        </p:sp>
        <p:sp>
          <p:nvSpPr>
            <p:cNvPr id="42004" name="Rectangle 5"/>
            <p:cNvSpPr>
              <a:spLocks noChangeArrowheads="1"/>
            </p:cNvSpPr>
            <p:nvPr/>
          </p:nvSpPr>
          <p:spPr bwMode="auto">
            <a:xfrm>
              <a:off x="1296"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s1</a:t>
              </a:r>
            </a:p>
          </p:txBody>
        </p:sp>
        <p:sp>
          <p:nvSpPr>
            <p:cNvPr id="42005" name="Rectangle 6"/>
            <p:cNvSpPr>
              <a:spLocks noChangeArrowheads="1"/>
            </p:cNvSpPr>
            <p:nvPr/>
          </p:nvSpPr>
          <p:spPr bwMode="auto">
            <a:xfrm>
              <a:off x="1728"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s2</a:t>
              </a:r>
            </a:p>
          </p:txBody>
        </p:sp>
        <p:sp>
          <p:nvSpPr>
            <p:cNvPr id="42006" name="Rectangle 7"/>
            <p:cNvSpPr>
              <a:spLocks noChangeArrowheads="1"/>
            </p:cNvSpPr>
            <p:nvPr/>
          </p:nvSpPr>
          <p:spPr bwMode="auto">
            <a:xfrm>
              <a:off x="2208"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s3</a:t>
              </a:r>
            </a:p>
          </p:txBody>
        </p:sp>
        <p:sp>
          <p:nvSpPr>
            <p:cNvPr id="42007" name="AutoShape 8"/>
            <p:cNvSpPr>
              <a:spLocks/>
            </p:cNvSpPr>
            <p:nvPr/>
          </p:nvSpPr>
          <p:spPr bwMode="auto">
            <a:xfrm rot="-5400000" flipH="1" flipV="1">
              <a:off x="1404" y="1668"/>
              <a:ext cx="120" cy="1968"/>
            </a:xfrm>
            <a:prstGeom prst="leftBrace">
              <a:avLst>
                <a:gd name="adj1" fmla="val 41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220171" name="Rectangle 11"/>
          <p:cNvSpPr>
            <a:spLocks noChangeArrowheads="1"/>
          </p:cNvSpPr>
          <p:nvPr/>
        </p:nvSpPr>
        <p:spPr bwMode="auto">
          <a:xfrm>
            <a:off x="1905000" y="3716338"/>
            <a:ext cx="96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sp>
        <p:nvSpPr>
          <p:cNvPr id="220172" name="Rectangle 12"/>
          <p:cNvSpPr>
            <a:spLocks noChangeArrowheads="1"/>
          </p:cNvSpPr>
          <p:nvPr/>
        </p:nvSpPr>
        <p:spPr bwMode="auto">
          <a:xfrm>
            <a:off x="4419600" y="4554538"/>
            <a:ext cx="12573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ea typeface="黑体" pitchFamily="2" charset="-122"/>
              </a:rPr>
              <a:t> </a:t>
            </a:r>
            <a:r>
              <a:rPr kumimoji="1" lang="en-US" altLang="zh-CN" sz="2000">
                <a:ea typeface="黑体" pitchFamily="2" charset="-122"/>
              </a:rPr>
              <a:t>s1=fac(</a:t>
            </a:r>
            <a:r>
              <a:rPr kumimoji="1" lang="en-US" altLang="zh-CN" sz="2000">
                <a:solidFill>
                  <a:schemeClr val="hlink"/>
                </a:solidFill>
                <a:ea typeface="黑体" pitchFamily="2" charset="-122"/>
              </a:rPr>
              <a:t>n</a:t>
            </a:r>
            <a:r>
              <a:rPr kumimoji="1" lang="en-US" altLang="zh-CN" sz="2000">
                <a:ea typeface="黑体" pitchFamily="2" charset="-122"/>
              </a:rPr>
              <a:t>)</a:t>
            </a:r>
          </a:p>
        </p:txBody>
      </p:sp>
      <p:sp>
        <p:nvSpPr>
          <p:cNvPr id="220173" name="AutoShape 13"/>
          <p:cNvSpPr>
            <a:spLocks noChangeArrowheads="1"/>
          </p:cNvSpPr>
          <p:nvPr/>
        </p:nvSpPr>
        <p:spPr bwMode="auto">
          <a:xfrm>
            <a:off x="4800600" y="41148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b="0"/>
              <a:t>…</a:t>
            </a:r>
          </a:p>
        </p:txBody>
      </p:sp>
      <p:sp>
        <p:nvSpPr>
          <p:cNvPr id="220179" name="Rectangle 19"/>
          <p:cNvSpPr>
            <a:spLocks noChangeArrowheads="1"/>
          </p:cNvSpPr>
          <p:nvPr/>
        </p:nvSpPr>
        <p:spPr bwMode="auto">
          <a:xfrm>
            <a:off x="4648200" y="3716338"/>
            <a:ext cx="96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sp>
        <p:nvSpPr>
          <p:cNvPr id="220181" name="Line 21"/>
          <p:cNvSpPr>
            <a:spLocks noChangeShapeType="1"/>
          </p:cNvSpPr>
          <p:nvPr/>
        </p:nvSpPr>
        <p:spPr bwMode="auto">
          <a:xfrm flipV="1">
            <a:off x="5867400" y="4114800"/>
            <a:ext cx="9144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nvGrpSpPr>
          <p:cNvPr id="3" name="Group 26"/>
          <p:cNvGrpSpPr>
            <a:grpSpLocks/>
          </p:cNvGrpSpPr>
          <p:nvPr/>
        </p:nvGrpSpPr>
        <p:grpSpPr bwMode="auto">
          <a:xfrm>
            <a:off x="533400" y="4343400"/>
            <a:ext cx="609600" cy="777875"/>
            <a:chOff x="336" y="2736"/>
            <a:chExt cx="384" cy="490"/>
          </a:xfrm>
        </p:grpSpPr>
        <p:sp>
          <p:nvSpPr>
            <p:cNvPr id="42000" name="Rectangle 27"/>
            <p:cNvSpPr>
              <a:spLocks noChangeArrowheads="1"/>
            </p:cNvSpPr>
            <p:nvPr/>
          </p:nvSpPr>
          <p:spPr bwMode="auto">
            <a:xfrm>
              <a:off x="336"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42001" name="Text Box 28"/>
            <p:cNvSpPr txBox="1">
              <a:spLocks noChangeArrowheads="1"/>
            </p:cNvSpPr>
            <p:nvPr/>
          </p:nvSpPr>
          <p:spPr bwMode="auto">
            <a:xfrm>
              <a:off x="432"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b="0"/>
                <a:t>n</a:t>
              </a:r>
            </a:p>
          </p:txBody>
        </p:sp>
      </p:grpSp>
      <p:grpSp>
        <p:nvGrpSpPr>
          <p:cNvPr id="4" name="Group 29"/>
          <p:cNvGrpSpPr>
            <a:grpSpLocks/>
          </p:cNvGrpSpPr>
          <p:nvPr/>
        </p:nvGrpSpPr>
        <p:grpSpPr bwMode="auto">
          <a:xfrm>
            <a:off x="1219200" y="4343400"/>
            <a:ext cx="609600" cy="777875"/>
            <a:chOff x="768" y="2736"/>
            <a:chExt cx="384" cy="490"/>
          </a:xfrm>
        </p:grpSpPr>
        <p:sp>
          <p:nvSpPr>
            <p:cNvPr id="41998" name="Rectangle 30"/>
            <p:cNvSpPr>
              <a:spLocks noChangeArrowheads="1"/>
            </p:cNvSpPr>
            <p:nvPr/>
          </p:nvSpPr>
          <p:spPr bwMode="auto">
            <a:xfrm>
              <a:off x="768"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41999" name="Text Box 31"/>
            <p:cNvSpPr txBox="1">
              <a:spLocks noChangeArrowheads="1"/>
            </p:cNvSpPr>
            <p:nvPr/>
          </p:nvSpPr>
          <p:spPr bwMode="auto">
            <a:xfrm>
              <a:off x="816"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b="0"/>
                <a:t>m</a:t>
              </a:r>
            </a:p>
          </p:txBody>
        </p:sp>
      </p:grpSp>
      <p:grpSp>
        <p:nvGrpSpPr>
          <p:cNvPr id="41995" name="Group 37"/>
          <p:cNvGrpSpPr>
            <a:grpSpLocks/>
          </p:cNvGrpSpPr>
          <p:nvPr/>
        </p:nvGrpSpPr>
        <p:grpSpPr bwMode="auto">
          <a:xfrm>
            <a:off x="304800" y="304800"/>
            <a:ext cx="8382000" cy="3140075"/>
            <a:chOff x="0" y="2077"/>
            <a:chExt cx="5280" cy="1978"/>
          </a:xfrm>
        </p:grpSpPr>
        <p:sp>
          <p:nvSpPr>
            <p:cNvPr id="220198" name="Rectangle 38"/>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1997" name="Rectangle 39"/>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0171"/>
                                        </p:tgtEl>
                                        <p:attrNameLst>
                                          <p:attrName>style.visibility</p:attrName>
                                        </p:attrNameLst>
                                      </p:cBhvr>
                                      <p:to>
                                        <p:strVal val="visible"/>
                                      </p:to>
                                    </p:set>
                                    <p:animEffect transition="in" filter="wipe(up)">
                                      <p:cBhvr>
                                        <p:cTn id="7" dur="500"/>
                                        <p:tgtEl>
                                          <p:spTgt spid="2201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20179"/>
                                        </p:tgtEl>
                                        <p:attrNameLst>
                                          <p:attrName>style.visibility</p:attrName>
                                        </p:attrNameLst>
                                      </p:cBhvr>
                                      <p:to>
                                        <p:strVal val="visible"/>
                                      </p:to>
                                    </p:set>
                                    <p:animEffect transition="in" filter="wipe(up)">
                                      <p:cBhvr>
                                        <p:cTn id="27" dur="500"/>
                                        <p:tgtEl>
                                          <p:spTgt spid="22017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20173"/>
                                        </p:tgtEl>
                                        <p:attrNameLst>
                                          <p:attrName>style.visibility</p:attrName>
                                        </p:attrNameLst>
                                      </p:cBhvr>
                                      <p:to>
                                        <p:strVal val="visible"/>
                                      </p:to>
                                    </p:set>
                                    <p:animEffect transition="in" filter="wipe(up)">
                                      <p:cBhvr>
                                        <p:cTn id="32" dur="500"/>
                                        <p:tgtEl>
                                          <p:spTgt spid="22017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20172"/>
                                        </p:tgtEl>
                                        <p:attrNameLst>
                                          <p:attrName>style.visibility</p:attrName>
                                        </p:attrNameLst>
                                      </p:cBhvr>
                                      <p:to>
                                        <p:strVal val="visible"/>
                                      </p:to>
                                    </p:set>
                                    <p:animEffect transition="in" filter="wipe(up)">
                                      <p:cBhvr>
                                        <p:cTn id="37" dur="500"/>
                                        <p:tgtEl>
                                          <p:spTgt spid="22017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20181"/>
                                        </p:tgtEl>
                                        <p:attrNameLst>
                                          <p:attrName>style.visibility</p:attrName>
                                        </p:attrNameLst>
                                      </p:cBhvr>
                                      <p:to>
                                        <p:strVal val="visible"/>
                                      </p:to>
                                    </p:set>
                                    <p:animEffect transition="in" filter="wipe(down)">
                                      <p:cBhvr>
                                        <p:cTn id="42" dur="500"/>
                                        <p:tgtEl>
                                          <p:spTgt spid="220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0171" grpId="0" autoUpdateAnimBg="0"/>
      <p:bldP spid="220172" grpId="0" animBg="1" autoUpdateAnimBg="0"/>
      <p:bldP spid="220173" grpId="0" animBg="1" autoUpdateAnimBg="0"/>
      <p:bldP spid="220179" grpId="0" autoUpdateAnimBg="0"/>
      <p:bldP spid="22018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31FA8D62-7AE0-43E1-B148-F6793601F66D}" type="slidenum">
              <a:rPr lang="en-US" altLang="zh-CN"/>
              <a:pPr>
                <a:defRPr/>
              </a:pPr>
              <a:t>39</a:t>
            </a:fld>
            <a:r>
              <a:rPr lang="en-US" altLang="zh-CN"/>
              <a:t>-</a:t>
            </a:r>
          </a:p>
        </p:txBody>
      </p:sp>
      <p:sp>
        <p:nvSpPr>
          <p:cNvPr id="43011" name="Rectangle 10"/>
          <p:cNvSpPr>
            <a:spLocks noChangeArrowheads="1"/>
          </p:cNvSpPr>
          <p:nvPr/>
        </p:nvSpPr>
        <p:spPr bwMode="auto">
          <a:xfrm>
            <a:off x="4419600" y="4554538"/>
            <a:ext cx="12573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ea typeface="黑体" pitchFamily="2" charset="-122"/>
              </a:rPr>
              <a:t> </a:t>
            </a:r>
            <a:r>
              <a:rPr kumimoji="1" lang="en-US" altLang="zh-CN" sz="2000">
                <a:ea typeface="黑体" pitchFamily="2" charset="-122"/>
              </a:rPr>
              <a:t>s1=fac(</a:t>
            </a:r>
            <a:r>
              <a:rPr kumimoji="1" lang="en-US" altLang="zh-CN" sz="2000">
                <a:solidFill>
                  <a:schemeClr val="hlink"/>
                </a:solidFill>
                <a:ea typeface="黑体" pitchFamily="2" charset="-122"/>
              </a:rPr>
              <a:t>n</a:t>
            </a:r>
            <a:r>
              <a:rPr kumimoji="1" lang="en-US" altLang="zh-CN" sz="2000">
                <a:ea typeface="黑体" pitchFamily="2" charset="-122"/>
              </a:rPr>
              <a:t>)</a:t>
            </a:r>
          </a:p>
        </p:txBody>
      </p:sp>
      <p:sp>
        <p:nvSpPr>
          <p:cNvPr id="43012" name="AutoShape 11"/>
          <p:cNvSpPr>
            <a:spLocks noChangeArrowheads="1"/>
          </p:cNvSpPr>
          <p:nvPr/>
        </p:nvSpPr>
        <p:spPr bwMode="auto">
          <a:xfrm>
            <a:off x="4800600" y="41148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313356" name="Rectangle 12"/>
          <p:cNvSpPr>
            <a:spLocks noChangeArrowheads="1"/>
          </p:cNvSpPr>
          <p:nvPr/>
        </p:nvSpPr>
        <p:spPr bwMode="auto">
          <a:xfrm>
            <a:off x="6492875" y="4564063"/>
            <a:ext cx="12954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ea typeface="黑体" pitchFamily="2" charset="-122"/>
              </a:rPr>
              <a:t>fac(int   </a:t>
            </a:r>
            <a:r>
              <a:rPr kumimoji="1" lang="en-US" altLang="zh-CN" sz="2000">
                <a:solidFill>
                  <a:schemeClr val="hlink"/>
                </a:solidFill>
                <a:ea typeface="黑体" pitchFamily="2" charset="-122"/>
              </a:rPr>
              <a:t>x</a:t>
            </a:r>
            <a:r>
              <a:rPr kumimoji="1" lang="en-US" altLang="zh-CN" sz="2000">
                <a:ea typeface="黑体" pitchFamily="2" charset="-122"/>
              </a:rPr>
              <a:t>)</a:t>
            </a:r>
          </a:p>
        </p:txBody>
      </p:sp>
      <p:grpSp>
        <p:nvGrpSpPr>
          <p:cNvPr id="2" name="Group 13"/>
          <p:cNvGrpSpPr>
            <a:grpSpLocks/>
          </p:cNvGrpSpPr>
          <p:nvPr/>
        </p:nvGrpSpPr>
        <p:grpSpPr bwMode="auto">
          <a:xfrm>
            <a:off x="5562600" y="4876800"/>
            <a:ext cx="1981200" cy="381000"/>
            <a:chOff x="3696" y="2736"/>
            <a:chExt cx="1200" cy="240"/>
          </a:xfrm>
        </p:grpSpPr>
        <p:sp>
          <p:nvSpPr>
            <p:cNvPr id="43030" name="Line 14"/>
            <p:cNvSpPr>
              <a:spLocks noChangeShapeType="1"/>
            </p:cNvSpPr>
            <p:nvPr/>
          </p:nvSpPr>
          <p:spPr bwMode="auto">
            <a:xfrm>
              <a:off x="3696" y="2736"/>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3031" name="Line 15"/>
            <p:cNvSpPr>
              <a:spLocks noChangeShapeType="1"/>
            </p:cNvSpPr>
            <p:nvPr/>
          </p:nvSpPr>
          <p:spPr bwMode="auto">
            <a:xfrm>
              <a:off x="3696" y="2976"/>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3032" name="Line 16"/>
            <p:cNvSpPr>
              <a:spLocks noChangeShapeType="1"/>
            </p:cNvSpPr>
            <p:nvPr/>
          </p:nvSpPr>
          <p:spPr bwMode="auto">
            <a:xfrm flipV="1">
              <a:off x="4896" y="2736"/>
              <a:ext cx="0" cy="24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sp>
        <p:nvSpPr>
          <p:cNvPr id="43015" name="Rectangle 17"/>
          <p:cNvSpPr>
            <a:spLocks noChangeArrowheads="1"/>
          </p:cNvSpPr>
          <p:nvPr/>
        </p:nvSpPr>
        <p:spPr bwMode="auto">
          <a:xfrm>
            <a:off x="4648200" y="3716338"/>
            <a:ext cx="96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sp>
        <p:nvSpPr>
          <p:cNvPr id="313362" name="Rectangle 18"/>
          <p:cNvSpPr>
            <a:spLocks noChangeArrowheads="1"/>
          </p:cNvSpPr>
          <p:nvPr/>
        </p:nvSpPr>
        <p:spPr bwMode="auto">
          <a:xfrm>
            <a:off x="6669088" y="3716338"/>
            <a:ext cx="736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sp>
        <p:nvSpPr>
          <p:cNvPr id="43017" name="Line 19"/>
          <p:cNvSpPr>
            <a:spLocks noChangeShapeType="1"/>
          </p:cNvSpPr>
          <p:nvPr/>
        </p:nvSpPr>
        <p:spPr bwMode="auto">
          <a:xfrm flipV="1">
            <a:off x="5867400" y="4114800"/>
            <a:ext cx="9144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13364" name="Line 20"/>
          <p:cNvSpPr>
            <a:spLocks noChangeShapeType="1"/>
          </p:cNvSpPr>
          <p:nvPr/>
        </p:nvSpPr>
        <p:spPr bwMode="auto">
          <a:xfrm>
            <a:off x="7010400" y="4114800"/>
            <a:ext cx="0" cy="457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13371" name="Text Box 27"/>
          <p:cNvSpPr txBox="1">
            <a:spLocks noChangeArrowheads="1"/>
          </p:cNvSpPr>
          <p:nvPr/>
        </p:nvSpPr>
        <p:spPr bwMode="auto">
          <a:xfrm>
            <a:off x="8001000" y="4572000"/>
            <a:ext cx="5334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kumimoji="1" lang="en-US" altLang="zh-CN" sz="2000"/>
              <a:t>x</a:t>
            </a:r>
          </a:p>
        </p:txBody>
      </p:sp>
      <p:grpSp>
        <p:nvGrpSpPr>
          <p:cNvPr id="3" name="Group 28"/>
          <p:cNvGrpSpPr>
            <a:grpSpLocks/>
          </p:cNvGrpSpPr>
          <p:nvPr/>
        </p:nvGrpSpPr>
        <p:grpSpPr bwMode="auto">
          <a:xfrm>
            <a:off x="8001000" y="4572000"/>
            <a:ext cx="609600" cy="835025"/>
            <a:chOff x="5040" y="2832"/>
            <a:chExt cx="384" cy="526"/>
          </a:xfrm>
        </p:grpSpPr>
        <p:sp>
          <p:nvSpPr>
            <p:cNvPr id="43027" name="Rectangle 29"/>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43028" name="Rectangle 30"/>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43029" name="Rectangle 31"/>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grpSp>
        <p:nvGrpSpPr>
          <p:cNvPr id="43021" name="Group 32"/>
          <p:cNvGrpSpPr>
            <a:grpSpLocks/>
          </p:cNvGrpSpPr>
          <p:nvPr/>
        </p:nvGrpSpPr>
        <p:grpSpPr bwMode="auto">
          <a:xfrm>
            <a:off x="304800" y="304800"/>
            <a:ext cx="8382000" cy="3140075"/>
            <a:chOff x="0" y="2077"/>
            <a:chExt cx="5280" cy="1978"/>
          </a:xfrm>
        </p:grpSpPr>
        <p:sp>
          <p:nvSpPr>
            <p:cNvPr id="313377" name="Rectangle 33"/>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3026" name="Rectangle 34"/>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
        <p:nvSpPr>
          <p:cNvPr id="313379" name="AutoShape 35"/>
          <p:cNvSpPr>
            <a:spLocks noChangeArrowheads="1"/>
          </p:cNvSpPr>
          <p:nvPr/>
        </p:nvSpPr>
        <p:spPr bwMode="auto">
          <a:xfrm>
            <a:off x="6705600" y="50292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313380" name="Rectangle 36"/>
          <p:cNvSpPr>
            <a:spLocks noChangeArrowheads="1"/>
          </p:cNvSpPr>
          <p:nvPr/>
        </p:nvSpPr>
        <p:spPr bwMode="auto">
          <a:xfrm>
            <a:off x="6400800" y="5562600"/>
            <a:ext cx="6096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i</a:t>
            </a:r>
          </a:p>
        </p:txBody>
      </p:sp>
      <p:sp>
        <p:nvSpPr>
          <p:cNvPr id="313381" name="Rectangle 37"/>
          <p:cNvSpPr>
            <a:spLocks noChangeArrowheads="1"/>
          </p:cNvSpPr>
          <p:nvPr/>
        </p:nvSpPr>
        <p:spPr bwMode="auto">
          <a:xfrm>
            <a:off x="7162800" y="5562600"/>
            <a:ext cx="6096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3362"/>
                                        </p:tgtEl>
                                        <p:attrNameLst>
                                          <p:attrName>style.visibility</p:attrName>
                                        </p:attrNameLst>
                                      </p:cBhvr>
                                      <p:to>
                                        <p:strVal val="visible"/>
                                      </p:to>
                                    </p:set>
                                    <p:animEffect transition="in" filter="wipe(up)">
                                      <p:cBhvr>
                                        <p:cTn id="7" dur="500"/>
                                        <p:tgtEl>
                                          <p:spTgt spid="313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3364"/>
                                        </p:tgtEl>
                                        <p:attrNameLst>
                                          <p:attrName>style.visibility</p:attrName>
                                        </p:attrNameLst>
                                      </p:cBhvr>
                                      <p:to>
                                        <p:strVal val="visible"/>
                                      </p:to>
                                    </p:set>
                                    <p:animEffect transition="in" filter="wipe(up)">
                                      <p:cBhvr>
                                        <p:cTn id="12" dur="500"/>
                                        <p:tgtEl>
                                          <p:spTgt spid="31336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13356"/>
                                        </p:tgtEl>
                                        <p:attrNameLst>
                                          <p:attrName>style.visibility</p:attrName>
                                        </p:attrNameLst>
                                      </p:cBhvr>
                                      <p:to>
                                        <p:strVal val="visible"/>
                                      </p:to>
                                    </p:set>
                                    <p:animEffect transition="in" filter="wipe(up)">
                                      <p:cBhvr>
                                        <p:cTn id="17" dur="500"/>
                                        <p:tgtEl>
                                          <p:spTgt spid="3133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13371"/>
                                        </p:tgtEl>
                                        <p:attrNameLst>
                                          <p:attrName>style.visibility</p:attrName>
                                        </p:attrNameLst>
                                      </p:cBhvr>
                                      <p:to>
                                        <p:strVal val="visible"/>
                                      </p:to>
                                    </p:set>
                                    <p:animEffect transition="in" filter="wipe(up)">
                                      <p:cBhvr>
                                        <p:cTn id="22" dur="500"/>
                                        <p:tgtEl>
                                          <p:spTgt spid="31337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13379"/>
                                        </p:tgtEl>
                                        <p:attrNameLst>
                                          <p:attrName>style.visibility</p:attrName>
                                        </p:attrNameLst>
                                      </p:cBhvr>
                                      <p:to>
                                        <p:strVal val="visible"/>
                                      </p:to>
                                    </p:set>
                                    <p:animEffect transition="in" filter="wipe(up)">
                                      <p:cBhvr>
                                        <p:cTn id="37" dur="500"/>
                                        <p:tgtEl>
                                          <p:spTgt spid="31337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13380"/>
                                        </p:tgtEl>
                                        <p:attrNameLst>
                                          <p:attrName>style.visibility</p:attrName>
                                        </p:attrNameLst>
                                      </p:cBhvr>
                                      <p:to>
                                        <p:strVal val="visible"/>
                                      </p:to>
                                    </p:set>
                                    <p:animEffect transition="in" filter="wipe(up)">
                                      <p:cBhvr>
                                        <p:cTn id="42" dur="500"/>
                                        <p:tgtEl>
                                          <p:spTgt spid="313380"/>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13381"/>
                                        </p:tgtEl>
                                        <p:attrNameLst>
                                          <p:attrName>style.visibility</p:attrName>
                                        </p:attrNameLst>
                                      </p:cBhvr>
                                      <p:to>
                                        <p:strVal val="visible"/>
                                      </p:to>
                                    </p:set>
                                    <p:animEffect transition="in" filter="wipe(up)">
                                      <p:cBhvr>
                                        <p:cTn id="47" dur="500"/>
                                        <p:tgtEl>
                                          <p:spTgt spid="313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56" grpId="0" animBg="1" autoUpdateAnimBg="0"/>
      <p:bldP spid="313362" grpId="0" autoUpdateAnimBg="0"/>
      <p:bldP spid="313364" grpId="0" animBg="1"/>
      <p:bldP spid="313371" grpId="0" animBg="1" autoUpdateAnimBg="0"/>
      <p:bldP spid="313379" grpId="0" animBg="1" autoUpdateAnimBg="0"/>
      <p:bldP spid="313380" grpId="0" animBg="1" autoUpdateAnimBg="0"/>
      <p:bldP spid="313381"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DF618499-A95E-4A37-BC68-3C82D954E64A}" type="slidenum">
              <a:rPr lang="en-US" altLang="zh-CN"/>
              <a:pPr>
                <a:defRPr/>
              </a:pPr>
              <a:t>4</a:t>
            </a:fld>
            <a:r>
              <a:rPr lang="en-US" altLang="zh-CN"/>
              <a:t>-</a:t>
            </a:r>
          </a:p>
        </p:txBody>
      </p:sp>
      <p:sp>
        <p:nvSpPr>
          <p:cNvPr id="13315" name="Rectangle 2"/>
          <p:cNvSpPr>
            <a:spLocks noGrp="1" noChangeArrowheads="1"/>
          </p:cNvSpPr>
          <p:nvPr>
            <p:ph type="title"/>
          </p:nvPr>
        </p:nvSpPr>
        <p:spPr>
          <a:xfrm>
            <a:off x="395288" y="333375"/>
            <a:ext cx="8280400" cy="533400"/>
          </a:xfrm>
        </p:spPr>
        <p:txBody>
          <a:bodyPr/>
          <a:lstStyle/>
          <a:p>
            <a:pPr algn="l" eaLnBrk="1" hangingPunct="1"/>
            <a:r>
              <a:rPr lang="zh-CN" altLang="en-US" sz="2800" smtClean="0"/>
              <a:t>【例6-</a:t>
            </a:r>
            <a:r>
              <a:rPr lang="en-US" altLang="zh-CN" sz="2800" smtClean="0"/>
              <a:t>1】</a:t>
            </a:r>
            <a:r>
              <a:rPr lang="zh-CN" altLang="en-US" sz="2800" smtClean="0"/>
              <a:t>验证哥德巴赫猜想.</a:t>
            </a:r>
          </a:p>
        </p:txBody>
      </p:sp>
      <p:sp>
        <p:nvSpPr>
          <p:cNvPr id="188419" name="Rectangle 3"/>
          <p:cNvSpPr>
            <a:spLocks noGrp="1" noChangeArrowheads="1"/>
          </p:cNvSpPr>
          <p:nvPr>
            <p:ph type="body" idx="1"/>
          </p:nvPr>
        </p:nvSpPr>
        <p:spPr>
          <a:xfrm>
            <a:off x="457200" y="1447800"/>
            <a:ext cx="8229600" cy="4343400"/>
          </a:xfrm>
        </p:spPr>
        <p:txBody>
          <a:bodyPr/>
          <a:lstStyle/>
          <a:p>
            <a:pPr marL="0" indent="577850" algn="just" eaLnBrk="1" hangingPunct="1">
              <a:buFontTx/>
              <a:buNone/>
            </a:pPr>
            <a:r>
              <a:rPr lang="zh-CN" altLang="en-US" sz="2400" smtClean="0"/>
              <a:t>哥德巴赫猜想的内容是：任何一个大于6的偶数均可表示为两个素数之和。</a:t>
            </a:r>
          </a:p>
          <a:p>
            <a:pPr marL="0" indent="577850" algn="just" eaLnBrk="1" hangingPunct="1">
              <a:buFontTx/>
              <a:buNone/>
            </a:pPr>
            <a:r>
              <a:rPr lang="zh-CN" altLang="en-US" sz="2400" smtClean="0"/>
              <a:t> 6=3+3</a:t>
            </a:r>
          </a:p>
          <a:p>
            <a:pPr marL="0" indent="577850" algn="just" eaLnBrk="1" hangingPunct="1">
              <a:buFontTx/>
              <a:buNone/>
            </a:pPr>
            <a:r>
              <a:rPr lang="zh-CN" altLang="en-US" sz="2400" smtClean="0"/>
              <a:t> 8=3+5</a:t>
            </a:r>
          </a:p>
          <a:p>
            <a:pPr marL="0" indent="577850" algn="just" eaLnBrk="1" hangingPunct="1">
              <a:buFontTx/>
              <a:buNone/>
            </a:pPr>
            <a:r>
              <a:rPr lang="zh-CN" altLang="en-US" sz="2400" smtClean="0"/>
              <a:t> 10＝3+7   10=5＋5</a:t>
            </a:r>
          </a:p>
          <a:p>
            <a:pPr marL="0" indent="577850" algn="just" eaLnBrk="1" hangingPunct="1">
              <a:buFontTx/>
              <a:buNone/>
            </a:pPr>
            <a:r>
              <a:rPr lang="zh-CN" altLang="en-US" sz="2400" smtClean="0"/>
              <a:t> 12＝5＋7 </a:t>
            </a:r>
          </a:p>
          <a:p>
            <a:pPr marL="0" indent="577850" algn="just" eaLnBrk="1" hangingPunct="1">
              <a:buFontTx/>
              <a:buNone/>
            </a:pPr>
            <a:r>
              <a:rPr lang="zh-CN" altLang="en-US" sz="2400" smtClean="0"/>
              <a:t>    </a:t>
            </a:r>
            <a:r>
              <a:rPr lang="zh-CN" altLang="en-US" sz="2400" smtClean="0">
                <a:latin typeface="Tahoma" pitchFamily="34" charset="0"/>
              </a:rPr>
              <a:t>……</a:t>
            </a:r>
            <a:endParaRPr lang="zh-CN" altLang="en-US" sz="2400" smtClean="0"/>
          </a:p>
          <a:p>
            <a:pPr marL="0" indent="577850" algn="just" eaLnBrk="1" hangingPunct="1">
              <a:buFontTx/>
              <a:buNone/>
            </a:pPr>
            <a:r>
              <a:rPr lang="zh-CN" altLang="en-US" sz="2400" smtClean="0"/>
              <a:t>编写一个算法验证哥德巴赫猜想，即将6-100的偶数都表示成两个素数的和的形式。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84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884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8841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8841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8841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88419">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8841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419" grpId="0" build="p"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1"/>
          <p:cNvSpPr>
            <a:spLocks noGrp="1"/>
          </p:cNvSpPr>
          <p:nvPr>
            <p:ph type="sldNum" sz="quarter" idx="10"/>
          </p:nvPr>
        </p:nvSpPr>
        <p:spPr/>
        <p:txBody>
          <a:bodyPr/>
          <a:lstStyle/>
          <a:p>
            <a:pPr>
              <a:defRPr/>
            </a:pPr>
            <a:r>
              <a:rPr lang="en-US" altLang="zh-CN"/>
              <a:t> - </a:t>
            </a:r>
            <a:fld id="{EC18F003-57C0-46CD-BF37-6C66BF578C63}" type="slidenum">
              <a:rPr lang="en-US" altLang="zh-CN"/>
              <a:pPr>
                <a:defRPr/>
              </a:pPr>
              <a:t>40</a:t>
            </a:fld>
            <a:r>
              <a:rPr lang="en-US" altLang="zh-CN"/>
              <a:t>-</a:t>
            </a:r>
          </a:p>
        </p:txBody>
      </p:sp>
      <p:grpSp>
        <p:nvGrpSpPr>
          <p:cNvPr id="44035" name="Group 19"/>
          <p:cNvGrpSpPr>
            <a:grpSpLocks/>
          </p:cNvGrpSpPr>
          <p:nvPr/>
        </p:nvGrpSpPr>
        <p:grpSpPr bwMode="auto">
          <a:xfrm>
            <a:off x="4800600" y="3654425"/>
            <a:ext cx="2743200" cy="1600200"/>
            <a:chOff x="3024" y="2293"/>
            <a:chExt cx="1728" cy="1008"/>
          </a:xfrm>
        </p:grpSpPr>
        <p:sp>
          <p:nvSpPr>
            <p:cNvPr id="44039" name="Rectangle 20"/>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44040" name="Group 21"/>
            <p:cNvGrpSpPr>
              <a:grpSpLocks/>
            </p:cNvGrpSpPr>
            <p:nvPr/>
          </p:nvGrpSpPr>
          <p:grpSpPr bwMode="auto">
            <a:xfrm>
              <a:off x="3024" y="2775"/>
              <a:ext cx="384" cy="526"/>
              <a:chOff x="5040" y="2832"/>
              <a:chExt cx="384" cy="526"/>
            </a:xfrm>
          </p:grpSpPr>
          <p:sp>
            <p:nvSpPr>
              <p:cNvPr id="44048" name="Rectangle 22"/>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44049" name="Rectangle 23"/>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44050" name="Rectangle 24"/>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grpSp>
          <p:nvGrpSpPr>
            <p:cNvPr id="44041" name="Group 25"/>
            <p:cNvGrpSpPr>
              <a:grpSpLocks/>
            </p:cNvGrpSpPr>
            <p:nvPr/>
          </p:nvGrpSpPr>
          <p:grpSpPr bwMode="auto">
            <a:xfrm>
              <a:off x="3552" y="2775"/>
              <a:ext cx="384" cy="526"/>
              <a:chOff x="4032" y="3504"/>
              <a:chExt cx="384" cy="526"/>
            </a:xfrm>
          </p:grpSpPr>
          <p:sp>
            <p:nvSpPr>
              <p:cNvPr id="44046" name="Rectangle 26"/>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11</a:t>
                </a:r>
              </a:p>
            </p:txBody>
          </p:sp>
          <p:sp>
            <p:nvSpPr>
              <p:cNvPr id="44047" name="Rectangle 27"/>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i</a:t>
                </a:r>
              </a:p>
            </p:txBody>
          </p:sp>
        </p:grpSp>
        <p:grpSp>
          <p:nvGrpSpPr>
            <p:cNvPr id="44042" name="Group 28"/>
            <p:cNvGrpSpPr>
              <a:grpSpLocks/>
            </p:cNvGrpSpPr>
            <p:nvPr/>
          </p:nvGrpSpPr>
          <p:grpSpPr bwMode="auto">
            <a:xfrm>
              <a:off x="3984" y="2775"/>
              <a:ext cx="768" cy="526"/>
              <a:chOff x="4512" y="3504"/>
              <a:chExt cx="768" cy="526"/>
            </a:xfrm>
          </p:grpSpPr>
          <p:sp>
            <p:nvSpPr>
              <p:cNvPr id="44044" name="Rectangle 29"/>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44045" name="Rectangle 30"/>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a:t>
                </a:r>
              </a:p>
            </p:txBody>
          </p:sp>
        </p:grpSp>
        <p:sp>
          <p:nvSpPr>
            <p:cNvPr id="44043" name="AutoShape 31"/>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grpSp>
        <p:nvGrpSpPr>
          <p:cNvPr id="44036" name="Group 32"/>
          <p:cNvGrpSpPr>
            <a:grpSpLocks/>
          </p:cNvGrpSpPr>
          <p:nvPr/>
        </p:nvGrpSpPr>
        <p:grpSpPr bwMode="auto">
          <a:xfrm>
            <a:off x="304800" y="304800"/>
            <a:ext cx="8382000" cy="3140075"/>
            <a:chOff x="0" y="2077"/>
            <a:chExt cx="5280" cy="1978"/>
          </a:xfrm>
        </p:grpSpPr>
        <p:sp>
          <p:nvSpPr>
            <p:cNvPr id="221217" name="Rectangle 33"/>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4038" name="Rectangle 34"/>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B94E4703-16C3-4EEA-AD5C-518CE3DD9AD9}" type="slidenum">
              <a:rPr lang="en-US" altLang="zh-CN"/>
              <a:pPr>
                <a:defRPr/>
              </a:pPr>
              <a:t>41</a:t>
            </a:fld>
            <a:r>
              <a:rPr lang="en-US" altLang="zh-CN"/>
              <a:t>-</a:t>
            </a:r>
          </a:p>
        </p:txBody>
      </p:sp>
      <p:grpSp>
        <p:nvGrpSpPr>
          <p:cNvPr id="45059" name="Group 19"/>
          <p:cNvGrpSpPr>
            <a:grpSpLocks/>
          </p:cNvGrpSpPr>
          <p:nvPr/>
        </p:nvGrpSpPr>
        <p:grpSpPr bwMode="auto">
          <a:xfrm>
            <a:off x="4800600" y="3654425"/>
            <a:ext cx="2743200" cy="1600200"/>
            <a:chOff x="3024" y="2293"/>
            <a:chExt cx="1728" cy="1008"/>
          </a:xfrm>
        </p:grpSpPr>
        <p:sp>
          <p:nvSpPr>
            <p:cNvPr id="45069" name="Rectangle 20"/>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45070" name="Group 21"/>
            <p:cNvGrpSpPr>
              <a:grpSpLocks/>
            </p:cNvGrpSpPr>
            <p:nvPr/>
          </p:nvGrpSpPr>
          <p:grpSpPr bwMode="auto">
            <a:xfrm>
              <a:off x="3024" y="2775"/>
              <a:ext cx="384" cy="526"/>
              <a:chOff x="5040" y="2832"/>
              <a:chExt cx="384" cy="526"/>
            </a:xfrm>
          </p:grpSpPr>
          <p:sp>
            <p:nvSpPr>
              <p:cNvPr id="45078" name="Rectangle 22"/>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45079" name="Rectangle 23"/>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45080" name="Rectangle 24"/>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grpSp>
          <p:nvGrpSpPr>
            <p:cNvPr id="45071" name="Group 25"/>
            <p:cNvGrpSpPr>
              <a:grpSpLocks/>
            </p:cNvGrpSpPr>
            <p:nvPr/>
          </p:nvGrpSpPr>
          <p:grpSpPr bwMode="auto">
            <a:xfrm>
              <a:off x="3552" y="2775"/>
              <a:ext cx="384" cy="526"/>
              <a:chOff x="4032" y="3504"/>
              <a:chExt cx="384" cy="526"/>
            </a:xfrm>
          </p:grpSpPr>
          <p:sp>
            <p:nvSpPr>
              <p:cNvPr id="45076" name="Rectangle 26"/>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11</a:t>
                </a:r>
              </a:p>
            </p:txBody>
          </p:sp>
          <p:sp>
            <p:nvSpPr>
              <p:cNvPr id="45077" name="Rectangle 27"/>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i</a:t>
                </a:r>
              </a:p>
            </p:txBody>
          </p:sp>
        </p:grpSp>
        <p:grpSp>
          <p:nvGrpSpPr>
            <p:cNvPr id="45072" name="Group 28"/>
            <p:cNvGrpSpPr>
              <a:grpSpLocks/>
            </p:cNvGrpSpPr>
            <p:nvPr/>
          </p:nvGrpSpPr>
          <p:grpSpPr bwMode="auto">
            <a:xfrm>
              <a:off x="3984" y="2775"/>
              <a:ext cx="768" cy="526"/>
              <a:chOff x="4512" y="3504"/>
              <a:chExt cx="768" cy="526"/>
            </a:xfrm>
          </p:grpSpPr>
          <p:sp>
            <p:nvSpPr>
              <p:cNvPr id="45074" name="Rectangle 29"/>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45075" name="Rectangle 30"/>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a:t>
                </a:r>
              </a:p>
            </p:txBody>
          </p:sp>
        </p:grpSp>
        <p:sp>
          <p:nvSpPr>
            <p:cNvPr id="45073" name="AutoShape 31"/>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222240" name="AutoShape 32"/>
          <p:cNvSpPr>
            <a:spLocks noChangeArrowheads="1"/>
          </p:cNvSpPr>
          <p:nvPr/>
        </p:nvSpPr>
        <p:spPr bwMode="auto">
          <a:xfrm>
            <a:off x="5638800" y="5181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222241" name="Rectangle 33"/>
          <p:cNvSpPr>
            <a:spLocks noChangeArrowheads="1"/>
          </p:cNvSpPr>
          <p:nvPr/>
        </p:nvSpPr>
        <p:spPr bwMode="auto">
          <a:xfrm>
            <a:off x="5380038" y="5697538"/>
            <a:ext cx="116205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ea typeface="黑体" pitchFamily="2" charset="-122"/>
              </a:rPr>
              <a:t>return(s)</a:t>
            </a:r>
          </a:p>
        </p:txBody>
      </p:sp>
      <p:grpSp>
        <p:nvGrpSpPr>
          <p:cNvPr id="45062" name="Group 41"/>
          <p:cNvGrpSpPr>
            <a:grpSpLocks/>
          </p:cNvGrpSpPr>
          <p:nvPr/>
        </p:nvGrpSpPr>
        <p:grpSpPr bwMode="auto">
          <a:xfrm>
            <a:off x="304800" y="304800"/>
            <a:ext cx="8382000" cy="3140075"/>
            <a:chOff x="0" y="2077"/>
            <a:chExt cx="5280" cy="1978"/>
          </a:xfrm>
        </p:grpSpPr>
        <p:sp>
          <p:nvSpPr>
            <p:cNvPr id="222250" name="Rectangle 42"/>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5068" name="Rectangle 43"/>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grpSp>
        <p:nvGrpSpPr>
          <p:cNvPr id="7" name="Group 44"/>
          <p:cNvGrpSpPr>
            <a:grpSpLocks/>
          </p:cNvGrpSpPr>
          <p:nvPr/>
        </p:nvGrpSpPr>
        <p:grpSpPr bwMode="auto">
          <a:xfrm>
            <a:off x="2438400" y="4876800"/>
            <a:ext cx="4800600" cy="609600"/>
            <a:chOff x="1536" y="3072"/>
            <a:chExt cx="3024" cy="384"/>
          </a:xfrm>
        </p:grpSpPr>
        <p:sp>
          <p:nvSpPr>
            <p:cNvPr id="45064" name="Line 45"/>
            <p:cNvSpPr>
              <a:spLocks noChangeShapeType="1"/>
            </p:cNvSpPr>
            <p:nvPr/>
          </p:nvSpPr>
          <p:spPr bwMode="auto">
            <a:xfrm>
              <a:off x="4560" y="307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5065" name="Line 46"/>
            <p:cNvSpPr>
              <a:spLocks noChangeShapeType="1"/>
            </p:cNvSpPr>
            <p:nvPr/>
          </p:nvSpPr>
          <p:spPr bwMode="auto">
            <a:xfrm flipH="1">
              <a:off x="1536" y="3456"/>
              <a:ext cx="30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5066" name="Line 47"/>
            <p:cNvSpPr>
              <a:spLocks noChangeShapeType="1"/>
            </p:cNvSpPr>
            <p:nvPr/>
          </p:nvSpPr>
          <p:spPr bwMode="auto">
            <a:xfrm flipV="1">
              <a:off x="1536" y="3072"/>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224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224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2"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ppt_x</p:attrName>
                                        </p:attrNameLst>
                                      </p:cBhvr>
                                      <p:tavLst>
                                        <p:tav tm="0">
                                          <p:val>
                                            <p:strVal val="#ppt_x+#ppt_w/2"/>
                                          </p:val>
                                        </p:tav>
                                        <p:tav tm="100000">
                                          <p:val>
                                            <p:strVal val="#ppt_x"/>
                                          </p:val>
                                        </p:tav>
                                      </p:tavLst>
                                    </p:anim>
                                    <p:anim calcmode="lin" valueType="num">
                                      <p:cBhvr>
                                        <p:cTn id="16" dur="500" fill="hold"/>
                                        <p:tgtEl>
                                          <p:spTgt spid="7"/>
                                        </p:tgtEl>
                                        <p:attrNameLst>
                                          <p:attrName>ppt_y</p:attrName>
                                        </p:attrNameLst>
                                      </p:cBhvr>
                                      <p:tavLst>
                                        <p:tav tm="0">
                                          <p:val>
                                            <p:strVal val="#ppt_y"/>
                                          </p:val>
                                        </p:tav>
                                        <p:tav tm="100000">
                                          <p:val>
                                            <p:strVal val="#ppt_y"/>
                                          </p:val>
                                        </p:tav>
                                      </p:tavLst>
                                    </p:anim>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40" grpId="0" animBg="1" autoUpdateAnimBg="0"/>
      <p:bldP spid="222241" grpId="0" animBg="1"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1"/>
          <p:cNvSpPr>
            <a:spLocks noGrp="1"/>
          </p:cNvSpPr>
          <p:nvPr>
            <p:ph type="sldNum" sz="quarter" idx="10"/>
          </p:nvPr>
        </p:nvSpPr>
        <p:spPr/>
        <p:txBody>
          <a:bodyPr/>
          <a:lstStyle/>
          <a:p>
            <a:pPr>
              <a:defRPr/>
            </a:pPr>
            <a:r>
              <a:rPr lang="en-US" altLang="zh-CN"/>
              <a:t> - </a:t>
            </a:r>
            <a:fld id="{06950B2B-C0FF-419C-8728-D8CE89E9768F}" type="slidenum">
              <a:rPr lang="en-US" altLang="zh-CN"/>
              <a:pPr>
                <a:defRPr/>
              </a:pPr>
              <a:t>42</a:t>
            </a:fld>
            <a:r>
              <a:rPr lang="en-US" altLang="zh-CN"/>
              <a:t>-</a:t>
            </a:r>
          </a:p>
        </p:txBody>
      </p:sp>
      <p:grpSp>
        <p:nvGrpSpPr>
          <p:cNvPr id="46083" name="Group 2"/>
          <p:cNvGrpSpPr>
            <a:grpSpLocks/>
          </p:cNvGrpSpPr>
          <p:nvPr/>
        </p:nvGrpSpPr>
        <p:grpSpPr bwMode="auto">
          <a:xfrm>
            <a:off x="762000" y="3792538"/>
            <a:ext cx="3505200" cy="1404937"/>
            <a:chOff x="480" y="2389"/>
            <a:chExt cx="2208" cy="885"/>
          </a:xfrm>
        </p:grpSpPr>
        <p:grpSp>
          <p:nvGrpSpPr>
            <p:cNvPr id="46106" name="Group 3"/>
            <p:cNvGrpSpPr>
              <a:grpSpLocks/>
            </p:cNvGrpSpPr>
            <p:nvPr/>
          </p:nvGrpSpPr>
          <p:grpSpPr bwMode="auto">
            <a:xfrm>
              <a:off x="480" y="2640"/>
              <a:ext cx="2208" cy="432"/>
              <a:chOff x="384" y="2592"/>
              <a:chExt cx="2208" cy="432"/>
            </a:xfrm>
          </p:grpSpPr>
          <p:sp>
            <p:nvSpPr>
              <p:cNvPr id="46114" name="Rectangle 4"/>
              <p:cNvSpPr>
                <a:spLocks noChangeArrowheads="1"/>
              </p:cNvSpPr>
              <p:nvPr/>
            </p:nvSpPr>
            <p:spPr bwMode="auto">
              <a:xfrm>
                <a:off x="384"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n</a:t>
                </a:r>
              </a:p>
            </p:txBody>
          </p:sp>
          <p:sp>
            <p:nvSpPr>
              <p:cNvPr id="46115" name="Rectangle 5"/>
              <p:cNvSpPr>
                <a:spLocks noChangeArrowheads="1"/>
              </p:cNvSpPr>
              <p:nvPr/>
            </p:nvSpPr>
            <p:spPr bwMode="auto">
              <a:xfrm>
                <a:off x="816"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m</a:t>
                </a:r>
              </a:p>
            </p:txBody>
          </p:sp>
          <p:sp>
            <p:nvSpPr>
              <p:cNvPr id="46116" name="Rectangle 6"/>
              <p:cNvSpPr>
                <a:spLocks noChangeArrowheads="1"/>
              </p:cNvSpPr>
              <p:nvPr/>
            </p:nvSpPr>
            <p:spPr bwMode="auto">
              <a:xfrm>
                <a:off x="1296"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s1</a:t>
                </a:r>
              </a:p>
            </p:txBody>
          </p:sp>
          <p:sp>
            <p:nvSpPr>
              <p:cNvPr id="46117" name="Rectangle 7"/>
              <p:cNvSpPr>
                <a:spLocks noChangeArrowheads="1"/>
              </p:cNvSpPr>
              <p:nvPr/>
            </p:nvSpPr>
            <p:spPr bwMode="auto">
              <a:xfrm>
                <a:off x="1728"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s2</a:t>
                </a:r>
              </a:p>
            </p:txBody>
          </p:sp>
          <p:sp>
            <p:nvSpPr>
              <p:cNvPr id="46118" name="Rectangle 8"/>
              <p:cNvSpPr>
                <a:spLocks noChangeArrowheads="1"/>
              </p:cNvSpPr>
              <p:nvPr/>
            </p:nvSpPr>
            <p:spPr bwMode="auto">
              <a:xfrm>
                <a:off x="2208" y="2736"/>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s3</a:t>
                </a:r>
              </a:p>
            </p:txBody>
          </p:sp>
          <p:sp>
            <p:nvSpPr>
              <p:cNvPr id="46119" name="AutoShape 9"/>
              <p:cNvSpPr>
                <a:spLocks/>
              </p:cNvSpPr>
              <p:nvPr/>
            </p:nvSpPr>
            <p:spPr bwMode="auto">
              <a:xfrm rot="-5400000" flipH="1" flipV="1">
                <a:off x="1404" y="1668"/>
                <a:ext cx="120" cy="1968"/>
              </a:xfrm>
              <a:prstGeom prst="leftBrace">
                <a:avLst>
                  <a:gd name="adj1" fmla="val 41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46107" name="Rectangle 10"/>
            <p:cNvSpPr>
              <a:spLocks noChangeArrowheads="1"/>
            </p:cNvSpPr>
            <p:nvPr/>
          </p:nvSpPr>
          <p:spPr bwMode="auto">
            <a:xfrm>
              <a:off x="1344" y="2389"/>
              <a:ext cx="60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grpSp>
          <p:nvGrpSpPr>
            <p:cNvPr id="46108" name="Group 11"/>
            <p:cNvGrpSpPr>
              <a:grpSpLocks/>
            </p:cNvGrpSpPr>
            <p:nvPr/>
          </p:nvGrpSpPr>
          <p:grpSpPr bwMode="auto">
            <a:xfrm>
              <a:off x="480" y="2784"/>
              <a:ext cx="384" cy="490"/>
              <a:chOff x="336" y="2736"/>
              <a:chExt cx="384" cy="490"/>
            </a:xfrm>
          </p:grpSpPr>
          <p:sp>
            <p:nvSpPr>
              <p:cNvPr id="46112" name="Rectangle 12"/>
              <p:cNvSpPr>
                <a:spLocks noChangeArrowheads="1"/>
              </p:cNvSpPr>
              <p:nvPr/>
            </p:nvSpPr>
            <p:spPr bwMode="auto">
              <a:xfrm>
                <a:off x="336"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46113" name="Text Box 13"/>
              <p:cNvSpPr txBox="1">
                <a:spLocks noChangeArrowheads="1"/>
              </p:cNvSpPr>
              <p:nvPr/>
            </p:nvSpPr>
            <p:spPr bwMode="auto">
              <a:xfrm>
                <a:off x="432"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n</a:t>
                </a:r>
              </a:p>
            </p:txBody>
          </p:sp>
        </p:grpSp>
        <p:grpSp>
          <p:nvGrpSpPr>
            <p:cNvPr id="46109" name="Group 14"/>
            <p:cNvGrpSpPr>
              <a:grpSpLocks/>
            </p:cNvGrpSpPr>
            <p:nvPr/>
          </p:nvGrpSpPr>
          <p:grpSpPr bwMode="auto">
            <a:xfrm>
              <a:off x="912" y="2784"/>
              <a:ext cx="384" cy="490"/>
              <a:chOff x="768" y="2736"/>
              <a:chExt cx="384" cy="490"/>
            </a:xfrm>
          </p:grpSpPr>
          <p:sp>
            <p:nvSpPr>
              <p:cNvPr id="46110" name="Rectangle 15"/>
              <p:cNvSpPr>
                <a:spLocks noChangeArrowheads="1"/>
              </p:cNvSpPr>
              <p:nvPr/>
            </p:nvSpPr>
            <p:spPr bwMode="auto">
              <a:xfrm>
                <a:off x="768"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46111" name="Text Box 16"/>
              <p:cNvSpPr txBox="1">
                <a:spLocks noChangeArrowheads="1"/>
              </p:cNvSpPr>
              <p:nvPr/>
            </p:nvSpPr>
            <p:spPr bwMode="auto">
              <a:xfrm>
                <a:off x="816"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m</a:t>
                </a:r>
              </a:p>
            </p:txBody>
          </p:sp>
        </p:grpSp>
      </p:grpSp>
      <p:grpSp>
        <p:nvGrpSpPr>
          <p:cNvPr id="46084" name="Group 17"/>
          <p:cNvGrpSpPr>
            <a:grpSpLocks/>
          </p:cNvGrpSpPr>
          <p:nvPr/>
        </p:nvGrpSpPr>
        <p:grpSpPr bwMode="auto">
          <a:xfrm>
            <a:off x="4800600" y="3654425"/>
            <a:ext cx="2743200" cy="1600200"/>
            <a:chOff x="3024" y="2293"/>
            <a:chExt cx="1728" cy="1008"/>
          </a:xfrm>
        </p:grpSpPr>
        <p:sp>
          <p:nvSpPr>
            <p:cNvPr id="46094" name="Rectangle 18"/>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46095" name="Group 19"/>
            <p:cNvGrpSpPr>
              <a:grpSpLocks/>
            </p:cNvGrpSpPr>
            <p:nvPr/>
          </p:nvGrpSpPr>
          <p:grpSpPr bwMode="auto">
            <a:xfrm>
              <a:off x="3024" y="2775"/>
              <a:ext cx="384" cy="526"/>
              <a:chOff x="5040" y="2832"/>
              <a:chExt cx="384" cy="526"/>
            </a:xfrm>
          </p:grpSpPr>
          <p:sp>
            <p:nvSpPr>
              <p:cNvPr id="46103" name="Rectangle 20"/>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46104" name="Rectangle 21"/>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46105" name="Rectangle 22"/>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grpSp>
          <p:nvGrpSpPr>
            <p:cNvPr id="46096" name="Group 23"/>
            <p:cNvGrpSpPr>
              <a:grpSpLocks/>
            </p:cNvGrpSpPr>
            <p:nvPr/>
          </p:nvGrpSpPr>
          <p:grpSpPr bwMode="auto">
            <a:xfrm>
              <a:off x="3552" y="2775"/>
              <a:ext cx="384" cy="526"/>
              <a:chOff x="4032" y="3504"/>
              <a:chExt cx="384" cy="526"/>
            </a:xfrm>
          </p:grpSpPr>
          <p:sp>
            <p:nvSpPr>
              <p:cNvPr id="46101" name="Rectangle 24"/>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11</a:t>
                </a:r>
              </a:p>
            </p:txBody>
          </p:sp>
          <p:sp>
            <p:nvSpPr>
              <p:cNvPr id="46102" name="Rectangle 25"/>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i</a:t>
                </a:r>
              </a:p>
            </p:txBody>
          </p:sp>
        </p:grpSp>
        <p:grpSp>
          <p:nvGrpSpPr>
            <p:cNvPr id="46097" name="Group 26"/>
            <p:cNvGrpSpPr>
              <a:grpSpLocks/>
            </p:cNvGrpSpPr>
            <p:nvPr/>
          </p:nvGrpSpPr>
          <p:grpSpPr bwMode="auto">
            <a:xfrm>
              <a:off x="3984" y="2775"/>
              <a:ext cx="768" cy="526"/>
              <a:chOff x="4512" y="3504"/>
              <a:chExt cx="768" cy="526"/>
            </a:xfrm>
          </p:grpSpPr>
          <p:sp>
            <p:nvSpPr>
              <p:cNvPr id="46099" name="Rectangle 27"/>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46100" name="Rectangle 28"/>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a:t>
                </a:r>
              </a:p>
            </p:txBody>
          </p:sp>
        </p:grpSp>
        <p:sp>
          <p:nvSpPr>
            <p:cNvPr id="46098" name="AutoShape 29"/>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46085" name="AutoShape 30"/>
          <p:cNvSpPr>
            <a:spLocks noChangeArrowheads="1"/>
          </p:cNvSpPr>
          <p:nvPr/>
        </p:nvSpPr>
        <p:spPr bwMode="auto">
          <a:xfrm>
            <a:off x="5638800" y="5181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46086" name="Rectangle 31"/>
          <p:cNvSpPr>
            <a:spLocks noChangeArrowheads="1"/>
          </p:cNvSpPr>
          <p:nvPr/>
        </p:nvSpPr>
        <p:spPr bwMode="auto">
          <a:xfrm>
            <a:off x="5380038" y="5697538"/>
            <a:ext cx="116205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ea typeface="黑体" pitchFamily="2" charset="-122"/>
              </a:rPr>
              <a:t>return(s)</a:t>
            </a:r>
          </a:p>
        </p:txBody>
      </p:sp>
      <p:grpSp>
        <p:nvGrpSpPr>
          <p:cNvPr id="46087" name="Group 32"/>
          <p:cNvGrpSpPr>
            <a:grpSpLocks/>
          </p:cNvGrpSpPr>
          <p:nvPr/>
        </p:nvGrpSpPr>
        <p:grpSpPr bwMode="auto">
          <a:xfrm>
            <a:off x="2438400" y="4876800"/>
            <a:ext cx="4800600" cy="609600"/>
            <a:chOff x="1536" y="3072"/>
            <a:chExt cx="3024" cy="384"/>
          </a:xfrm>
        </p:grpSpPr>
        <p:sp>
          <p:nvSpPr>
            <p:cNvPr id="46091" name="Line 33"/>
            <p:cNvSpPr>
              <a:spLocks noChangeShapeType="1"/>
            </p:cNvSpPr>
            <p:nvPr/>
          </p:nvSpPr>
          <p:spPr bwMode="auto">
            <a:xfrm>
              <a:off x="4560" y="307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6092" name="Line 34"/>
            <p:cNvSpPr>
              <a:spLocks noChangeShapeType="1"/>
            </p:cNvSpPr>
            <p:nvPr/>
          </p:nvSpPr>
          <p:spPr bwMode="auto">
            <a:xfrm flipH="1">
              <a:off x="1536" y="3456"/>
              <a:ext cx="30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6093" name="Line 35"/>
            <p:cNvSpPr>
              <a:spLocks noChangeShapeType="1"/>
            </p:cNvSpPr>
            <p:nvPr/>
          </p:nvSpPr>
          <p:spPr bwMode="auto">
            <a:xfrm flipV="1">
              <a:off x="1536" y="3072"/>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grpSp>
        <p:nvGrpSpPr>
          <p:cNvPr id="46088" name="Group 36"/>
          <p:cNvGrpSpPr>
            <a:grpSpLocks/>
          </p:cNvGrpSpPr>
          <p:nvPr/>
        </p:nvGrpSpPr>
        <p:grpSpPr bwMode="auto">
          <a:xfrm>
            <a:off x="304800" y="304800"/>
            <a:ext cx="8382000" cy="3140075"/>
            <a:chOff x="0" y="2077"/>
            <a:chExt cx="5280" cy="1978"/>
          </a:xfrm>
        </p:grpSpPr>
        <p:sp>
          <p:nvSpPr>
            <p:cNvPr id="314405" name="Rectangle 37"/>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6090" name="Rectangle 38"/>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691A6BD6-6A8D-4C16-8FE1-1D5594140DF8}" type="slidenum">
              <a:rPr lang="en-US" altLang="zh-CN"/>
              <a:pPr>
                <a:defRPr/>
              </a:pPr>
              <a:t>43</a:t>
            </a:fld>
            <a:r>
              <a:rPr lang="en-US" altLang="zh-CN"/>
              <a:t>-</a:t>
            </a:r>
          </a:p>
        </p:txBody>
      </p:sp>
      <p:grpSp>
        <p:nvGrpSpPr>
          <p:cNvPr id="47107" name="Group 2"/>
          <p:cNvGrpSpPr>
            <a:grpSpLocks/>
          </p:cNvGrpSpPr>
          <p:nvPr/>
        </p:nvGrpSpPr>
        <p:grpSpPr bwMode="auto">
          <a:xfrm>
            <a:off x="381000" y="3792538"/>
            <a:ext cx="4038600" cy="1538287"/>
            <a:chOff x="240" y="2389"/>
            <a:chExt cx="2544" cy="969"/>
          </a:xfrm>
        </p:grpSpPr>
        <p:sp>
          <p:nvSpPr>
            <p:cNvPr id="47115" name="Rectangle 3"/>
            <p:cNvSpPr>
              <a:spLocks noChangeArrowheads="1"/>
            </p:cNvSpPr>
            <p:nvPr/>
          </p:nvSpPr>
          <p:spPr bwMode="auto">
            <a:xfrm>
              <a:off x="240"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n</a:t>
              </a:r>
            </a:p>
          </p:txBody>
        </p:sp>
        <p:sp>
          <p:nvSpPr>
            <p:cNvPr id="47116" name="Rectangle 4"/>
            <p:cNvSpPr>
              <a:spLocks noChangeArrowheads="1"/>
            </p:cNvSpPr>
            <p:nvPr/>
          </p:nvSpPr>
          <p:spPr bwMode="auto">
            <a:xfrm>
              <a:off x="672"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m</a:t>
              </a:r>
            </a:p>
          </p:txBody>
        </p:sp>
        <p:sp>
          <p:nvSpPr>
            <p:cNvPr id="47117" name="Rectangle 5"/>
            <p:cNvSpPr>
              <a:spLocks noChangeArrowheads="1"/>
            </p:cNvSpPr>
            <p:nvPr/>
          </p:nvSpPr>
          <p:spPr bwMode="auto">
            <a:xfrm>
              <a:off x="1152" y="278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47118" name="Rectangle 6"/>
            <p:cNvSpPr>
              <a:spLocks noChangeArrowheads="1"/>
            </p:cNvSpPr>
            <p:nvPr/>
          </p:nvSpPr>
          <p:spPr bwMode="auto">
            <a:xfrm>
              <a:off x="1968"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s2</a:t>
              </a:r>
            </a:p>
          </p:txBody>
        </p:sp>
        <p:sp>
          <p:nvSpPr>
            <p:cNvPr id="47119" name="Rectangle 7"/>
            <p:cNvSpPr>
              <a:spLocks noChangeArrowheads="1"/>
            </p:cNvSpPr>
            <p:nvPr/>
          </p:nvSpPr>
          <p:spPr bwMode="auto">
            <a:xfrm>
              <a:off x="2400"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s3</a:t>
              </a:r>
            </a:p>
          </p:txBody>
        </p:sp>
        <p:sp>
          <p:nvSpPr>
            <p:cNvPr id="47120" name="AutoShape 8"/>
            <p:cNvSpPr>
              <a:spLocks/>
            </p:cNvSpPr>
            <p:nvPr/>
          </p:nvSpPr>
          <p:spPr bwMode="auto">
            <a:xfrm rot="-5400000" flipH="1" flipV="1">
              <a:off x="1392" y="1584"/>
              <a:ext cx="144" cy="2256"/>
            </a:xfrm>
            <a:prstGeom prst="leftBrace">
              <a:avLst>
                <a:gd name="adj1" fmla="val 39166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47121" name="Rectangle 9"/>
            <p:cNvSpPr>
              <a:spLocks noChangeArrowheads="1"/>
            </p:cNvSpPr>
            <p:nvPr/>
          </p:nvSpPr>
          <p:spPr bwMode="auto">
            <a:xfrm>
              <a:off x="1104" y="2389"/>
              <a:ext cx="60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grpSp>
          <p:nvGrpSpPr>
            <p:cNvPr id="47122" name="Group 10"/>
            <p:cNvGrpSpPr>
              <a:grpSpLocks/>
            </p:cNvGrpSpPr>
            <p:nvPr/>
          </p:nvGrpSpPr>
          <p:grpSpPr bwMode="auto">
            <a:xfrm>
              <a:off x="240" y="2784"/>
              <a:ext cx="384" cy="490"/>
              <a:chOff x="336" y="2736"/>
              <a:chExt cx="384" cy="490"/>
            </a:xfrm>
          </p:grpSpPr>
          <p:sp>
            <p:nvSpPr>
              <p:cNvPr id="47127" name="Rectangle 11"/>
              <p:cNvSpPr>
                <a:spLocks noChangeArrowheads="1"/>
              </p:cNvSpPr>
              <p:nvPr/>
            </p:nvSpPr>
            <p:spPr bwMode="auto">
              <a:xfrm>
                <a:off x="336"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47128" name="Text Box 12"/>
              <p:cNvSpPr txBox="1">
                <a:spLocks noChangeArrowheads="1"/>
              </p:cNvSpPr>
              <p:nvPr/>
            </p:nvSpPr>
            <p:spPr bwMode="auto">
              <a:xfrm>
                <a:off x="432"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n</a:t>
                </a:r>
              </a:p>
            </p:txBody>
          </p:sp>
        </p:grpSp>
        <p:grpSp>
          <p:nvGrpSpPr>
            <p:cNvPr id="47123" name="Group 13"/>
            <p:cNvGrpSpPr>
              <a:grpSpLocks/>
            </p:cNvGrpSpPr>
            <p:nvPr/>
          </p:nvGrpSpPr>
          <p:grpSpPr bwMode="auto">
            <a:xfrm>
              <a:off x="672" y="2784"/>
              <a:ext cx="384" cy="490"/>
              <a:chOff x="768" y="2736"/>
              <a:chExt cx="384" cy="490"/>
            </a:xfrm>
          </p:grpSpPr>
          <p:sp>
            <p:nvSpPr>
              <p:cNvPr id="47125" name="Rectangle 14"/>
              <p:cNvSpPr>
                <a:spLocks noChangeArrowheads="1"/>
              </p:cNvSpPr>
              <p:nvPr/>
            </p:nvSpPr>
            <p:spPr bwMode="auto">
              <a:xfrm>
                <a:off x="768"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47126" name="Text Box 15"/>
              <p:cNvSpPr txBox="1">
                <a:spLocks noChangeArrowheads="1"/>
              </p:cNvSpPr>
              <p:nvPr/>
            </p:nvSpPr>
            <p:spPr bwMode="auto">
              <a:xfrm>
                <a:off x="816"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m</a:t>
                </a:r>
              </a:p>
            </p:txBody>
          </p:sp>
        </p:grpSp>
        <p:sp>
          <p:nvSpPr>
            <p:cNvPr id="47124" name="Rectangle 16"/>
            <p:cNvSpPr>
              <a:spLocks noChangeArrowheads="1"/>
            </p:cNvSpPr>
            <p:nvPr/>
          </p:nvSpPr>
          <p:spPr bwMode="auto">
            <a:xfrm>
              <a:off x="1357" y="3108"/>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s1</a:t>
              </a:r>
            </a:p>
          </p:txBody>
        </p:sp>
      </p:grpSp>
      <p:grpSp>
        <p:nvGrpSpPr>
          <p:cNvPr id="47108" name="Group 17"/>
          <p:cNvGrpSpPr>
            <a:grpSpLocks/>
          </p:cNvGrpSpPr>
          <p:nvPr/>
        </p:nvGrpSpPr>
        <p:grpSpPr bwMode="auto">
          <a:xfrm>
            <a:off x="304800" y="304800"/>
            <a:ext cx="8382000" cy="3140075"/>
            <a:chOff x="0" y="2077"/>
            <a:chExt cx="5280" cy="1978"/>
          </a:xfrm>
        </p:grpSpPr>
        <p:sp>
          <p:nvSpPr>
            <p:cNvPr id="316434" name="Rectangle 18"/>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7114" name="Rectangle 19"/>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
        <p:nvSpPr>
          <p:cNvPr id="316436" name="Rectangle 20"/>
          <p:cNvSpPr>
            <a:spLocks noChangeArrowheads="1"/>
          </p:cNvSpPr>
          <p:nvPr/>
        </p:nvSpPr>
        <p:spPr bwMode="auto">
          <a:xfrm>
            <a:off x="4800600" y="4470400"/>
            <a:ext cx="132715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ea typeface="黑体" pitchFamily="2" charset="-122"/>
              </a:rPr>
              <a:t> </a:t>
            </a:r>
            <a:r>
              <a:rPr kumimoji="1" lang="en-US" altLang="zh-CN" sz="2000">
                <a:ea typeface="黑体" pitchFamily="2" charset="-122"/>
              </a:rPr>
              <a:t>s2=fac(</a:t>
            </a:r>
            <a:r>
              <a:rPr kumimoji="1" lang="en-US" altLang="zh-CN" sz="2000">
                <a:solidFill>
                  <a:schemeClr val="hlink"/>
                </a:solidFill>
                <a:ea typeface="黑体" pitchFamily="2" charset="-122"/>
              </a:rPr>
              <a:t>m</a:t>
            </a:r>
            <a:r>
              <a:rPr kumimoji="1" lang="en-US" altLang="zh-CN" sz="2000">
                <a:ea typeface="黑体" pitchFamily="2" charset="-122"/>
              </a:rPr>
              <a:t>)</a:t>
            </a:r>
          </a:p>
        </p:txBody>
      </p:sp>
      <p:sp>
        <p:nvSpPr>
          <p:cNvPr id="316437" name="AutoShape 21"/>
          <p:cNvSpPr>
            <a:spLocks noChangeArrowheads="1"/>
          </p:cNvSpPr>
          <p:nvPr/>
        </p:nvSpPr>
        <p:spPr bwMode="auto">
          <a:xfrm>
            <a:off x="5181600" y="4030663"/>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b="0"/>
              <a:t>…</a:t>
            </a:r>
          </a:p>
        </p:txBody>
      </p:sp>
      <p:sp>
        <p:nvSpPr>
          <p:cNvPr id="316438" name="Rectangle 22"/>
          <p:cNvSpPr>
            <a:spLocks noChangeArrowheads="1"/>
          </p:cNvSpPr>
          <p:nvPr/>
        </p:nvSpPr>
        <p:spPr bwMode="auto">
          <a:xfrm>
            <a:off x="5029200" y="3632200"/>
            <a:ext cx="96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sp>
        <p:nvSpPr>
          <p:cNvPr id="316439" name="Line 23"/>
          <p:cNvSpPr>
            <a:spLocks noChangeShapeType="1"/>
          </p:cNvSpPr>
          <p:nvPr/>
        </p:nvSpPr>
        <p:spPr bwMode="auto">
          <a:xfrm flipV="1">
            <a:off x="6248400" y="4030663"/>
            <a:ext cx="9144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6438"/>
                                        </p:tgtEl>
                                        <p:attrNameLst>
                                          <p:attrName>style.visibility</p:attrName>
                                        </p:attrNameLst>
                                      </p:cBhvr>
                                      <p:to>
                                        <p:strVal val="visible"/>
                                      </p:to>
                                    </p:set>
                                    <p:animEffect transition="in" filter="wipe(up)">
                                      <p:cBhvr>
                                        <p:cTn id="7" dur="500"/>
                                        <p:tgtEl>
                                          <p:spTgt spid="3164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6437"/>
                                        </p:tgtEl>
                                        <p:attrNameLst>
                                          <p:attrName>style.visibility</p:attrName>
                                        </p:attrNameLst>
                                      </p:cBhvr>
                                      <p:to>
                                        <p:strVal val="visible"/>
                                      </p:to>
                                    </p:set>
                                    <p:animEffect transition="in" filter="wipe(up)">
                                      <p:cBhvr>
                                        <p:cTn id="12" dur="500"/>
                                        <p:tgtEl>
                                          <p:spTgt spid="3164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16436"/>
                                        </p:tgtEl>
                                        <p:attrNameLst>
                                          <p:attrName>style.visibility</p:attrName>
                                        </p:attrNameLst>
                                      </p:cBhvr>
                                      <p:to>
                                        <p:strVal val="visible"/>
                                      </p:to>
                                    </p:set>
                                    <p:animEffect transition="in" filter="wipe(up)">
                                      <p:cBhvr>
                                        <p:cTn id="17" dur="500"/>
                                        <p:tgtEl>
                                          <p:spTgt spid="3164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16439"/>
                                        </p:tgtEl>
                                        <p:attrNameLst>
                                          <p:attrName>style.visibility</p:attrName>
                                        </p:attrNameLst>
                                      </p:cBhvr>
                                      <p:to>
                                        <p:strVal val="visible"/>
                                      </p:to>
                                    </p:set>
                                    <p:animEffect transition="in" filter="wipe(down)">
                                      <p:cBhvr>
                                        <p:cTn id="22" dur="500"/>
                                        <p:tgtEl>
                                          <p:spTgt spid="316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36" grpId="0" animBg="1" autoUpdateAnimBg="0"/>
      <p:bldP spid="316437" grpId="0" animBg="1" autoUpdateAnimBg="0"/>
      <p:bldP spid="316438" grpId="0" autoUpdateAnimBg="0"/>
      <p:bldP spid="31643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4B51D881-8380-4E9D-BB13-E29CE3B6848B}" type="slidenum">
              <a:rPr lang="en-US" altLang="zh-CN"/>
              <a:pPr>
                <a:defRPr/>
              </a:pPr>
              <a:t>44</a:t>
            </a:fld>
            <a:r>
              <a:rPr lang="en-US" altLang="zh-CN"/>
              <a:t>-</a:t>
            </a:r>
          </a:p>
        </p:txBody>
      </p:sp>
      <p:grpSp>
        <p:nvGrpSpPr>
          <p:cNvPr id="48131" name="Group 17"/>
          <p:cNvGrpSpPr>
            <a:grpSpLocks/>
          </p:cNvGrpSpPr>
          <p:nvPr/>
        </p:nvGrpSpPr>
        <p:grpSpPr bwMode="auto">
          <a:xfrm>
            <a:off x="304800" y="304800"/>
            <a:ext cx="8382000" cy="3140075"/>
            <a:chOff x="0" y="2077"/>
            <a:chExt cx="5280" cy="1978"/>
          </a:xfrm>
        </p:grpSpPr>
        <p:sp>
          <p:nvSpPr>
            <p:cNvPr id="317458" name="Rectangle 18"/>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8152" name="Rectangle 19"/>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
        <p:nvSpPr>
          <p:cNvPr id="48132" name="Rectangle 24"/>
          <p:cNvSpPr>
            <a:spLocks noChangeArrowheads="1"/>
          </p:cNvSpPr>
          <p:nvPr/>
        </p:nvSpPr>
        <p:spPr bwMode="auto">
          <a:xfrm>
            <a:off x="4572000" y="4419600"/>
            <a:ext cx="132715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ea typeface="黑体" pitchFamily="2" charset="-122"/>
              </a:rPr>
              <a:t> </a:t>
            </a:r>
            <a:r>
              <a:rPr kumimoji="1" lang="en-US" altLang="zh-CN" sz="2000">
                <a:ea typeface="黑体" pitchFamily="2" charset="-122"/>
              </a:rPr>
              <a:t>s2=fac(</a:t>
            </a:r>
            <a:r>
              <a:rPr kumimoji="1" lang="en-US" altLang="zh-CN" sz="2000">
                <a:solidFill>
                  <a:schemeClr val="hlink"/>
                </a:solidFill>
                <a:ea typeface="黑体" pitchFamily="2" charset="-122"/>
              </a:rPr>
              <a:t>m</a:t>
            </a:r>
            <a:r>
              <a:rPr kumimoji="1" lang="en-US" altLang="zh-CN" sz="2000">
                <a:ea typeface="黑体" pitchFamily="2" charset="-122"/>
              </a:rPr>
              <a:t>)</a:t>
            </a:r>
          </a:p>
        </p:txBody>
      </p:sp>
      <p:sp>
        <p:nvSpPr>
          <p:cNvPr id="48133" name="AutoShape 25"/>
          <p:cNvSpPr>
            <a:spLocks noChangeArrowheads="1"/>
          </p:cNvSpPr>
          <p:nvPr/>
        </p:nvSpPr>
        <p:spPr bwMode="auto">
          <a:xfrm>
            <a:off x="4953000" y="3979863"/>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317466" name="Rectangle 26"/>
          <p:cNvSpPr>
            <a:spLocks noChangeArrowheads="1"/>
          </p:cNvSpPr>
          <p:nvPr/>
        </p:nvSpPr>
        <p:spPr bwMode="auto">
          <a:xfrm>
            <a:off x="6645275" y="4429125"/>
            <a:ext cx="12954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ea typeface="黑体" pitchFamily="2" charset="-122"/>
              </a:rPr>
              <a:t>fac(int   </a:t>
            </a:r>
            <a:r>
              <a:rPr kumimoji="1" lang="en-US" altLang="zh-CN" sz="2000">
                <a:solidFill>
                  <a:schemeClr val="hlink"/>
                </a:solidFill>
                <a:ea typeface="黑体" pitchFamily="2" charset="-122"/>
              </a:rPr>
              <a:t>x</a:t>
            </a:r>
            <a:r>
              <a:rPr kumimoji="1" lang="en-US" altLang="zh-CN" sz="2000">
                <a:ea typeface="黑体" pitchFamily="2" charset="-122"/>
              </a:rPr>
              <a:t>)</a:t>
            </a:r>
          </a:p>
        </p:txBody>
      </p:sp>
      <p:grpSp>
        <p:nvGrpSpPr>
          <p:cNvPr id="3" name="Group 27"/>
          <p:cNvGrpSpPr>
            <a:grpSpLocks/>
          </p:cNvGrpSpPr>
          <p:nvPr/>
        </p:nvGrpSpPr>
        <p:grpSpPr bwMode="auto">
          <a:xfrm>
            <a:off x="5715000" y="4741863"/>
            <a:ext cx="1981200" cy="381000"/>
            <a:chOff x="3696" y="2736"/>
            <a:chExt cx="1200" cy="240"/>
          </a:xfrm>
        </p:grpSpPr>
        <p:sp>
          <p:nvSpPr>
            <p:cNvPr id="48148" name="Line 28"/>
            <p:cNvSpPr>
              <a:spLocks noChangeShapeType="1"/>
            </p:cNvSpPr>
            <p:nvPr/>
          </p:nvSpPr>
          <p:spPr bwMode="auto">
            <a:xfrm>
              <a:off x="3696" y="2736"/>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8149" name="Line 29"/>
            <p:cNvSpPr>
              <a:spLocks noChangeShapeType="1"/>
            </p:cNvSpPr>
            <p:nvPr/>
          </p:nvSpPr>
          <p:spPr bwMode="auto">
            <a:xfrm>
              <a:off x="3696" y="2976"/>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8150" name="Line 30"/>
            <p:cNvSpPr>
              <a:spLocks noChangeShapeType="1"/>
            </p:cNvSpPr>
            <p:nvPr/>
          </p:nvSpPr>
          <p:spPr bwMode="auto">
            <a:xfrm flipV="1">
              <a:off x="4896" y="2736"/>
              <a:ext cx="0" cy="24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sp>
        <p:nvSpPr>
          <p:cNvPr id="48136" name="Rectangle 31"/>
          <p:cNvSpPr>
            <a:spLocks noChangeArrowheads="1"/>
          </p:cNvSpPr>
          <p:nvPr/>
        </p:nvSpPr>
        <p:spPr bwMode="auto">
          <a:xfrm>
            <a:off x="4800600" y="3581400"/>
            <a:ext cx="96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sp>
        <p:nvSpPr>
          <p:cNvPr id="317472" name="Rectangle 32"/>
          <p:cNvSpPr>
            <a:spLocks noChangeArrowheads="1"/>
          </p:cNvSpPr>
          <p:nvPr/>
        </p:nvSpPr>
        <p:spPr bwMode="auto">
          <a:xfrm>
            <a:off x="6821488" y="3581400"/>
            <a:ext cx="736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sp>
        <p:nvSpPr>
          <p:cNvPr id="48138" name="Line 33"/>
          <p:cNvSpPr>
            <a:spLocks noChangeShapeType="1"/>
          </p:cNvSpPr>
          <p:nvPr/>
        </p:nvSpPr>
        <p:spPr bwMode="auto">
          <a:xfrm flipV="1">
            <a:off x="6019800" y="3979863"/>
            <a:ext cx="9144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17474" name="Line 34"/>
          <p:cNvSpPr>
            <a:spLocks noChangeShapeType="1"/>
          </p:cNvSpPr>
          <p:nvPr/>
        </p:nvSpPr>
        <p:spPr bwMode="auto">
          <a:xfrm>
            <a:off x="7162800" y="3979863"/>
            <a:ext cx="0" cy="457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317475" name="Text Box 35"/>
          <p:cNvSpPr txBox="1">
            <a:spLocks noChangeArrowheads="1"/>
          </p:cNvSpPr>
          <p:nvPr/>
        </p:nvSpPr>
        <p:spPr bwMode="auto">
          <a:xfrm>
            <a:off x="8153400" y="4437063"/>
            <a:ext cx="5334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kumimoji="1" lang="en-US" altLang="zh-CN" sz="2000"/>
              <a:t>x</a:t>
            </a:r>
          </a:p>
        </p:txBody>
      </p:sp>
      <p:grpSp>
        <p:nvGrpSpPr>
          <p:cNvPr id="4" name="Group 36"/>
          <p:cNvGrpSpPr>
            <a:grpSpLocks/>
          </p:cNvGrpSpPr>
          <p:nvPr/>
        </p:nvGrpSpPr>
        <p:grpSpPr bwMode="auto">
          <a:xfrm>
            <a:off x="8153400" y="4437063"/>
            <a:ext cx="609600" cy="835025"/>
            <a:chOff x="5040" y="2832"/>
            <a:chExt cx="384" cy="526"/>
          </a:xfrm>
        </p:grpSpPr>
        <p:sp>
          <p:nvSpPr>
            <p:cNvPr id="48145" name="Rectangle 37"/>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48146" name="Rectangle 38"/>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48147" name="Rectangle 39"/>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sp>
        <p:nvSpPr>
          <p:cNvPr id="317480" name="AutoShape 40"/>
          <p:cNvSpPr>
            <a:spLocks noChangeArrowheads="1"/>
          </p:cNvSpPr>
          <p:nvPr/>
        </p:nvSpPr>
        <p:spPr bwMode="auto">
          <a:xfrm>
            <a:off x="6858000" y="4894263"/>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317481" name="Rectangle 41"/>
          <p:cNvSpPr>
            <a:spLocks noChangeArrowheads="1"/>
          </p:cNvSpPr>
          <p:nvPr/>
        </p:nvSpPr>
        <p:spPr bwMode="auto">
          <a:xfrm>
            <a:off x="6553200" y="5427663"/>
            <a:ext cx="6096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i</a:t>
            </a:r>
          </a:p>
        </p:txBody>
      </p:sp>
      <p:sp>
        <p:nvSpPr>
          <p:cNvPr id="317482" name="Rectangle 42"/>
          <p:cNvSpPr>
            <a:spLocks noChangeArrowheads="1"/>
          </p:cNvSpPr>
          <p:nvPr/>
        </p:nvSpPr>
        <p:spPr bwMode="auto">
          <a:xfrm>
            <a:off x="7315200" y="5427663"/>
            <a:ext cx="6096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17472"/>
                                        </p:tgtEl>
                                        <p:attrNameLst>
                                          <p:attrName>style.visibility</p:attrName>
                                        </p:attrNameLst>
                                      </p:cBhvr>
                                      <p:to>
                                        <p:strVal val="visible"/>
                                      </p:to>
                                    </p:set>
                                    <p:animEffect transition="in" filter="wipe(up)">
                                      <p:cBhvr>
                                        <p:cTn id="7" dur="500"/>
                                        <p:tgtEl>
                                          <p:spTgt spid="3174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17474"/>
                                        </p:tgtEl>
                                        <p:attrNameLst>
                                          <p:attrName>style.visibility</p:attrName>
                                        </p:attrNameLst>
                                      </p:cBhvr>
                                      <p:to>
                                        <p:strVal val="visible"/>
                                      </p:to>
                                    </p:set>
                                    <p:animEffect transition="in" filter="wipe(up)">
                                      <p:cBhvr>
                                        <p:cTn id="12" dur="500"/>
                                        <p:tgtEl>
                                          <p:spTgt spid="3174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17466"/>
                                        </p:tgtEl>
                                        <p:attrNameLst>
                                          <p:attrName>style.visibility</p:attrName>
                                        </p:attrNameLst>
                                      </p:cBhvr>
                                      <p:to>
                                        <p:strVal val="visible"/>
                                      </p:to>
                                    </p:set>
                                    <p:animEffect transition="in" filter="wipe(up)">
                                      <p:cBhvr>
                                        <p:cTn id="17" dur="500"/>
                                        <p:tgtEl>
                                          <p:spTgt spid="3174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17475"/>
                                        </p:tgtEl>
                                        <p:attrNameLst>
                                          <p:attrName>style.visibility</p:attrName>
                                        </p:attrNameLst>
                                      </p:cBhvr>
                                      <p:to>
                                        <p:strVal val="visible"/>
                                      </p:to>
                                    </p:set>
                                    <p:animEffect transition="in" filter="wipe(up)">
                                      <p:cBhvr>
                                        <p:cTn id="22" dur="500"/>
                                        <p:tgtEl>
                                          <p:spTgt spid="31747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17480"/>
                                        </p:tgtEl>
                                        <p:attrNameLst>
                                          <p:attrName>style.visibility</p:attrName>
                                        </p:attrNameLst>
                                      </p:cBhvr>
                                      <p:to>
                                        <p:strVal val="visible"/>
                                      </p:to>
                                    </p:set>
                                    <p:animEffect transition="in" filter="wipe(up)">
                                      <p:cBhvr>
                                        <p:cTn id="37" dur="500"/>
                                        <p:tgtEl>
                                          <p:spTgt spid="31748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17481"/>
                                        </p:tgtEl>
                                        <p:attrNameLst>
                                          <p:attrName>style.visibility</p:attrName>
                                        </p:attrNameLst>
                                      </p:cBhvr>
                                      <p:to>
                                        <p:strVal val="visible"/>
                                      </p:to>
                                    </p:set>
                                    <p:animEffect transition="in" filter="wipe(up)">
                                      <p:cBhvr>
                                        <p:cTn id="42" dur="500"/>
                                        <p:tgtEl>
                                          <p:spTgt spid="31748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17482"/>
                                        </p:tgtEl>
                                        <p:attrNameLst>
                                          <p:attrName>style.visibility</p:attrName>
                                        </p:attrNameLst>
                                      </p:cBhvr>
                                      <p:to>
                                        <p:strVal val="visible"/>
                                      </p:to>
                                    </p:set>
                                    <p:animEffect transition="in" filter="wipe(up)">
                                      <p:cBhvr>
                                        <p:cTn id="47" dur="500"/>
                                        <p:tgtEl>
                                          <p:spTgt spid="317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6" grpId="0" animBg="1" autoUpdateAnimBg="0"/>
      <p:bldP spid="317472" grpId="0" autoUpdateAnimBg="0"/>
      <p:bldP spid="317474" grpId="0" animBg="1"/>
      <p:bldP spid="317475" grpId="0" animBg="1" autoUpdateAnimBg="0"/>
      <p:bldP spid="317480" grpId="0" animBg="1" autoUpdateAnimBg="0"/>
      <p:bldP spid="317481" grpId="0" animBg="1" autoUpdateAnimBg="0"/>
      <p:bldP spid="317482" grpId="0" animBg="1"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90745B6C-15C7-44E0-890F-3A8CC5289304}" type="slidenum">
              <a:rPr lang="en-US" altLang="zh-CN"/>
              <a:pPr>
                <a:defRPr/>
              </a:pPr>
              <a:t>45</a:t>
            </a:fld>
            <a:r>
              <a:rPr lang="en-US" altLang="zh-CN"/>
              <a:t>-</a:t>
            </a:r>
          </a:p>
        </p:txBody>
      </p:sp>
      <p:grpSp>
        <p:nvGrpSpPr>
          <p:cNvPr id="49155" name="Group 4"/>
          <p:cNvGrpSpPr>
            <a:grpSpLocks/>
          </p:cNvGrpSpPr>
          <p:nvPr/>
        </p:nvGrpSpPr>
        <p:grpSpPr bwMode="auto">
          <a:xfrm>
            <a:off x="4800600" y="3654425"/>
            <a:ext cx="2743200" cy="1600200"/>
            <a:chOff x="3024" y="2293"/>
            <a:chExt cx="1728" cy="1008"/>
          </a:xfrm>
        </p:grpSpPr>
        <p:sp>
          <p:nvSpPr>
            <p:cNvPr id="49165" name="Rectangle 5"/>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49166" name="Group 6"/>
            <p:cNvGrpSpPr>
              <a:grpSpLocks/>
            </p:cNvGrpSpPr>
            <p:nvPr/>
          </p:nvGrpSpPr>
          <p:grpSpPr bwMode="auto">
            <a:xfrm>
              <a:off x="3024" y="2775"/>
              <a:ext cx="384" cy="526"/>
              <a:chOff x="5040" y="2832"/>
              <a:chExt cx="384" cy="526"/>
            </a:xfrm>
          </p:grpSpPr>
          <p:sp>
            <p:nvSpPr>
              <p:cNvPr id="49174" name="Rectangle 7"/>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49175" name="Rectangle 8"/>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49176" name="Rectangle 9"/>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grpSp>
          <p:nvGrpSpPr>
            <p:cNvPr id="49167" name="Group 10"/>
            <p:cNvGrpSpPr>
              <a:grpSpLocks/>
            </p:cNvGrpSpPr>
            <p:nvPr/>
          </p:nvGrpSpPr>
          <p:grpSpPr bwMode="auto">
            <a:xfrm>
              <a:off x="3552" y="2775"/>
              <a:ext cx="384" cy="526"/>
              <a:chOff x="4032" y="3504"/>
              <a:chExt cx="384" cy="526"/>
            </a:xfrm>
          </p:grpSpPr>
          <p:sp>
            <p:nvSpPr>
              <p:cNvPr id="49172" name="Rectangle 11"/>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7</a:t>
                </a:r>
              </a:p>
            </p:txBody>
          </p:sp>
          <p:sp>
            <p:nvSpPr>
              <p:cNvPr id="49173" name="Rectangle 12"/>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i</a:t>
                </a:r>
              </a:p>
            </p:txBody>
          </p:sp>
        </p:grpSp>
        <p:grpSp>
          <p:nvGrpSpPr>
            <p:cNvPr id="49168" name="Group 13"/>
            <p:cNvGrpSpPr>
              <a:grpSpLocks/>
            </p:cNvGrpSpPr>
            <p:nvPr/>
          </p:nvGrpSpPr>
          <p:grpSpPr bwMode="auto">
            <a:xfrm>
              <a:off x="3984" y="2775"/>
              <a:ext cx="768" cy="526"/>
              <a:chOff x="4512" y="3504"/>
              <a:chExt cx="768" cy="526"/>
            </a:xfrm>
          </p:grpSpPr>
          <p:sp>
            <p:nvSpPr>
              <p:cNvPr id="49170" name="Rectangle 14"/>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720</a:t>
                </a:r>
              </a:p>
            </p:txBody>
          </p:sp>
          <p:sp>
            <p:nvSpPr>
              <p:cNvPr id="49171" name="Rectangle 15"/>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a:t>
                </a:r>
              </a:p>
            </p:txBody>
          </p:sp>
        </p:grpSp>
        <p:sp>
          <p:nvSpPr>
            <p:cNvPr id="49169" name="AutoShape 16"/>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225297" name="AutoShape 17"/>
          <p:cNvSpPr>
            <a:spLocks noChangeArrowheads="1"/>
          </p:cNvSpPr>
          <p:nvPr/>
        </p:nvSpPr>
        <p:spPr bwMode="auto">
          <a:xfrm>
            <a:off x="5638800" y="5181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225298" name="Rectangle 18"/>
          <p:cNvSpPr>
            <a:spLocks noChangeArrowheads="1"/>
          </p:cNvSpPr>
          <p:nvPr/>
        </p:nvSpPr>
        <p:spPr bwMode="auto">
          <a:xfrm>
            <a:off x="5380038" y="5697538"/>
            <a:ext cx="116205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ea typeface="黑体" pitchFamily="2" charset="-122"/>
              </a:rPr>
              <a:t>return(s)</a:t>
            </a:r>
          </a:p>
        </p:txBody>
      </p:sp>
      <p:grpSp>
        <p:nvGrpSpPr>
          <p:cNvPr id="6" name="Group 19"/>
          <p:cNvGrpSpPr>
            <a:grpSpLocks/>
          </p:cNvGrpSpPr>
          <p:nvPr/>
        </p:nvGrpSpPr>
        <p:grpSpPr bwMode="auto">
          <a:xfrm>
            <a:off x="3657600" y="4876800"/>
            <a:ext cx="3124200" cy="609600"/>
            <a:chOff x="1536" y="3072"/>
            <a:chExt cx="3024" cy="384"/>
          </a:xfrm>
        </p:grpSpPr>
        <p:sp>
          <p:nvSpPr>
            <p:cNvPr id="49162" name="Line 20"/>
            <p:cNvSpPr>
              <a:spLocks noChangeShapeType="1"/>
            </p:cNvSpPr>
            <p:nvPr/>
          </p:nvSpPr>
          <p:spPr bwMode="auto">
            <a:xfrm>
              <a:off x="4560" y="307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9163" name="Line 21"/>
            <p:cNvSpPr>
              <a:spLocks noChangeShapeType="1"/>
            </p:cNvSpPr>
            <p:nvPr/>
          </p:nvSpPr>
          <p:spPr bwMode="auto">
            <a:xfrm flipH="1">
              <a:off x="1536" y="3456"/>
              <a:ext cx="30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49164" name="Line 22"/>
            <p:cNvSpPr>
              <a:spLocks noChangeShapeType="1"/>
            </p:cNvSpPr>
            <p:nvPr/>
          </p:nvSpPr>
          <p:spPr bwMode="auto">
            <a:xfrm flipV="1">
              <a:off x="1536" y="3072"/>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grpSp>
        <p:nvGrpSpPr>
          <p:cNvPr id="49159" name="Group 38"/>
          <p:cNvGrpSpPr>
            <a:grpSpLocks/>
          </p:cNvGrpSpPr>
          <p:nvPr/>
        </p:nvGrpSpPr>
        <p:grpSpPr bwMode="auto">
          <a:xfrm>
            <a:off x="304800" y="304800"/>
            <a:ext cx="8382000" cy="3140075"/>
            <a:chOff x="0" y="2077"/>
            <a:chExt cx="5280" cy="1978"/>
          </a:xfrm>
        </p:grpSpPr>
        <p:sp>
          <p:nvSpPr>
            <p:cNvPr id="225319" name="Rectangle 39"/>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49161" name="Rectangle 40"/>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5297"/>
                                        </p:tgtEl>
                                        <p:attrNameLst>
                                          <p:attrName>style.visibility</p:attrName>
                                        </p:attrNameLst>
                                      </p:cBhvr>
                                      <p:to>
                                        <p:strVal val="visible"/>
                                      </p:to>
                                    </p:set>
                                    <p:animEffect transition="in" filter="wipe(up)">
                                      <p:cBhvr>
                                        <p:cTn id="7" dur="500"/>
                                        <p:tgtEl>
                                          <p:spTgt spid="22529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25298"/>
                                        </p:tgtEl>
                                        <p:attrNameLst>
                                          <p:attrName>style.visibility</p:attrName>
                                        </p:attrNameLst>
                                      </p:cBhvr>
                                      <p:to>
                                        <p:strVal val="visible"/>
                                      </p:to>
                                    </p:set>
                                    <p:animEffect transition="in" filter="wipe(up)">
                                      <p:cBhvr>
                                        <p:cTn id="12" dur="500"/>
                                        <p:tgtEl>
                                          <p:spTgt spid="2252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7" grpId="0" animBg="1" autoUpdateAnimBg="0"/>
      <p:bldP spid="225298"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1"/>
          <p:cNvSpPr>
            <a:spLocks noGrp="1"/>
          </p:cNvSpPr>
          <p:nvPr>
            <p:ph type="sldNum" sz="quarter" idx="10"/>
          </p:nvPr>
        </p:nvSpPr>
        <p:spPr/>
        <p:txBody>
          <a:bodyPr/>
          <a:lstStyle/>
          <a:p>
            <a:pPr>
              <a:defRPr/>
            </a:pPr>
            <a:r>
              <a:rPr lang="en-US" altLang="zh-CN"/>
              <a:t> - </a:t>
            </a:r>
            <a:fld id="{0070B4E4-3EA2-48A6-B9D5-813875743892}" type="slidenum">
              <a:rPr lang="en-US" altLang="zh-CN"/>
              <a:pPr>
                <a:defRPr/>
              </a:pPr>
              <a:t>46</a:t>
            </a:fld>
            <a:r>
              <a:rPr lang="en-US" altLang="zh-CN"/>
              <a:t>-</a:t>
            </a:r>
          </a:p>
        </p:txBody>
      </p:sp>
      <p:grpSp>
        <p:nvGrpSpPr>
          <p:cNvPr id="50179" name="Group 2"/>
          <p:cNvGrpSpPr>
            <a:grpSpLocks/>
          </p:cNvGrpSpPr>
          <p:nvPr/>
        </p:nvGrpSpPr>
        <p:grpSpPr bwMode="auto">
          <a:xfrm>
            <a:off x="4800600" y="3654425"/>
            <a:ext cx="2743200" cy="1600200"/>
            <a:chOff x="3024" y="2293"/>
            <a:chExt cx="1728" cy="1008"/>
          </a:xfrm>
        </p:grpSpPr>
        <p:sp>
          <p:nvSpPr>
            <p:cNvPr id="50204" name="Rectangle 3"/>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50205" name="Group 4"/>
            <p:cNvGrpSpPr>
              <a:grpSpLocks/>
            </p:cNvGrpSpPr>
            <p:nvPr/>
          </p:nvGrpSpPr>
          <p:grpSpPr bwMode="auto">
            <a:xfrm>
              <a:off x="3024" y="2775"/>
              <a:ext cx="384" cy="526"/>
              <a:chOff x="5040" y="2832"/>
              <a:chExt cx="384" cy="526"/>
            </a:xfrm>
          </p:grpSpPr>
          <p:sp>
            <p:nvSpPr>
              <p:cNvPr id="50213" name="Rectangle 5"/>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50214" name="Rectangle 6"/>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50215" name="Rectangle 7"/>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grpSp>
          <p:nvGrpSpPr>
            <p:cNvPr id="50206" name="Group 8"/>
            <p:cNvGrpSpPr>
              <a:grpSpLocks/>
            </p:cNvGrpSpPr>
            <p:nvPr/>
          </p:nvGrpSpPr>
          <p:grpSpPr bwMode="auto">
            <a:xfrm>
              <a:off x="3552" y="2775"/>
              <a:ext cx="384" cy="526"/>
              <a:chOff x="4032" y="3504"/>
              <a:chExt cx="384" cy="526"/>
            </a:xfrm>
          </p:grpSpPr>
          <p:sp>
            <p:nvSpPr>
              <p:cNvPr id="50211" name="Rectangle 9"/>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7</a:t>
                </a:r>
              </a:p>
            </p:txBody>
          </p:sp>
          <p:sp>
            <p:nvSpPr>
              <p:cNvPr id="50212" name="Rectangle 10"/>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i</a:t>
                </a:r>
              </a:p>
            </p:txBody>
          </p:sp>
        </p:grpSp>
        <p:grpSp>
          <p:nvGrpSpPr>
            <p:cNvPr id="50207" name="Group 11"/>
            <p:cNvGrpSpPr>
              <a:grpSpLocks/>
            </p:cNvGrpSpPr>
            <p:nvPr/>
          </p:nvGrpSpPr>
          <p:grpSpPr bwMode="auto">
            <a:xfrm>
              <a:off x="3984" y="2775"/>
              <a:ext cx="768" cy="526"/>
              <a:chOff x="4512" y="3504"/>
              <a:chExt cx="768" cy="526"/>
            </a:xfrm>
          </p:grpSpPr>
          <p:sp>
            <p:nvSpPr>
              <p:cNvPr id="50209" name="Rectangle 12"/>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720</a:t>
                </a:r>
              </a:p>
            </p:txBody>
          </p:sp>
          <p:sp>
            <p:nvSpPr>
              <p:cNvPr id="50210" name="Rectangle 13"/>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a:t>
                </a:r>
              </a:p>
            </p:txBody>
          </p:sp>
        </p:grpSp>
        <p:sp>
          <p:nvSpPr>
            <p:cNvPr id="50208" name="AutoShape 14"/>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50180" name="AutoShape 15"/>
          <p:cNvSpPr>
            <a:spLocks noChangeArrowheads="1"/>
          </p:cNvSpPr>
          <p:nvPr/>
        </p:nvSpPr>
        <p:spPr bwMode="auto">
          <a:xfrm>
            <a:off x="5638800" y="5181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50181" name="Rectangle 16"/>
          <p:cNvSpPr>
            <a:spLocks noChangeArrowheads="1"/>
          </p:cNvSpPr>
          <p:nvPr/>
        </p:nvSpPr>
        <p:spPr bwMode="auto">
          <a:xfrm>
            <a:off x="5380038" y="5697538"/>
            <a:ext cx="116205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ea typeface="黑体" pitchFamily="2" charset="-122"/>
              </a:rPr>
              <a:t>return(s)</a:t>
            </a:r>
          </a:p>
        </p:txBody>
      </p:sp>
      <p:grpSp>
        <p:nvGrpSpPr>
          <p:cNvPr id="50182" name="Group 17"/>
          <p:cNvGrpSpPr>
            <a:grpSpLocks/>
          </p:cNvGrpSpPr>
          <p:nvPr/>
        </p:nvGrpSpPr>
        <p:grpSpPr bwMode="auto">
          <a:xfrm>
            <a:off x="3657600" y="4876800"/>
            <a:ext cx="3124200" cy="609600"/>
            <a:chOff x="1536" y="3072"/>
            <a:chExt cx="3024" cy="384"/>
          </a:xfrm>
        </p:grpSpPr>
        <p:sp>
          <p:nvSpPr>
            <p:cNvPr id="50201" name="Line 18"/>
            <p:cNvSpPr>
              <a:spLocks noChangeShapeType="1"/>
            </p:cNvSpPr>
            <p:nvPr/>
          </p:nvSpPr>
          <p:spPr bwMode="auto">
            <a:xfrm>
              <a:off x="4560" y="307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0202" name="Line 19"/>
            <p:cNvSpPr>
              <a:spLocks noChangeShapeType="1"/>
            </p:cNvSpPr>
            <p:nvPr/>
          </p:nvSpPr>
          <p:spPr bwMode="auto">
            <a:xfrm flipH="1">
              <a:off x="1536" y="3456"/>
              <a:ext cx="30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0203" name="Line 20"/>
            <p:cNvSpPr>
              <a:spLocks noChangeShapeType="1"/>
            </p:cNvSpPr>
            <p:nvPr/>
          </p:nvSpPr>
          <p:spPr bwMode="auto">
            <a:xfrm flipV="1">
              <a:off x="1536" y="3072"/>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grpSp>
        <p:nvGrpSpPr>
          <p:cNvPr id="50183" name="Group 21"/>
          <p:cNvGrpSpPr>
            <a:grpSpLocks/>
          </p:cNvGrpSpPr>
          <p:nvPr/>
        </p:nvGrpSpPr>
        <p:grpSpPr bwMode="auto">
          <a:xfrm>
            <a:off x="533400" y="3792538"/>
            <a:ext cx="4038600" cy="1538287"/>
            <a:chOff x="336" y="2389"/>
            <a:chExt cx="2544" cy="969"/>
          </a:xfrm>
        </p:grpSpPr>
        <p:sp>
          <p:nvSpPr>
            <p:cNvPr id="50187" name="Rectangle 22"/>
            <p:cNvSpPr>
              <a:spLocks noChangeArrowheads="1"/>
            </p:cNvSpPr>
            <p:nvPr/>
          </p:nvSpPr>
          <p:spPr bwMode="auto">
            <a:xfrm>
              <a:off x="336"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n</a:t>
              </a:r>
            </a:p>
          </p:txBody>
        </p:sp>
        <p:sp>
          <p:nvSpPr>
            <p:cNvPr id="50188" name="Rectangle 23"/>
            <p:cNvSpPr>
              <a:spLocks noChangeArrowheads="1"/>
            </p:cNvSpPr>
            <p:nvPr/>
          </p:nvSpPr>
          <p:spPr bwMode="auto">
            <a:xfrm>
              <a:off x="768"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m</a:t>
              </a:r>
            </a:p>
          </p:txBody>
        </p:sp>
        <p:sp>
          <p:nvSpPr>
            <p:cNvPr id="50189" name="Rectangle 24"/>
            <p:cNvSpPr>
              <a:spLocks noChangeArrowheads="1"/>
            </p:cNvSpPr>
            <p:nvPr/>
          </p:nvSpPr>
          <p:spPr bwMode="auto">
            <a:xfrm>
              <a:off x="1248" y="278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50190" name="Rectangle 25"/>
            <p:cNvSpPr>
              <a:spLocks noChangeArrowheads="1"/>
            </p:cNvSpPr>
            <p:nvPr/>
          </p:nvSpPr>
          <p:spPr bwMode="auto">
            <a:xfrm>
              <a:off x="2064"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s2</a:t>
              </a:r>
            </a:p>
          </p:txBody>
        </p:sp>
        <p:sp>
          <p:nvSpPr>
            <p:cNvPr id="50191" name="Rectangle 26"/>
            <p:cNvSpPr>
              <a:spLocks noChangeArrowheads="1"/>
            </p:cNvSpPr>
            <p:nvPr/>
          </p:nvSpPr>
          <p:spPr bwMode="auto">
            <a:xfrm>
              <a:off x="2496"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s3</a:t>
              </a:r>
            </a:p>
          </p:txBody>
        </p:sp>
        <p:sp>
          <p:nvSpPr>
            <p:cNvPr id="50192" name="AutoShape 27"/>
            <p:cNvSpPr>
              <a:spLocks/>
            </p:cNvSpPr>
            <p:nvPr/>
          </p:nvSpPr>
          <p:spPr bwMode="auto">
            <a:xfrm rot="-5400000" flipH="1" flipV="1">
              <a:off x="1356" y="1716"/>
              <a:ext cx="120" cy="1968"/>
            </a:xfrm>
            <a:prstGeom prst="leftBrace">
              <a:avLst>
                <a:gd name="adj1" fmla="val 41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50193" name="Rectangle 28"/>
            <p:cNvSpPr>
              <a:spLocks noChangeArrowheads="1"/>
            </p:cNvSpPr>
            <p:nvPr/>
          </p:nvSpPr>
          <p:spPr bwMode="auto">
            <a:xfrm>
              <a:off x="1200" y="2389"/>
              <a:ext cx="60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grpSp>
          <p:nvGrpSpPr>
            <p:cNvPr id="50194" name="Group 29"/>
            <p:cNvGrpSpPr>
              <a:grpSpLocks/>
            </p:cNvGrpSpPr>
            <p:nvPr/>
          </p:nvGrpSpPr>
          <p:grpSpPr bwMode="auto">
            <a:xfrm>
              <a:off x="336" y="2784"/>
              <a:ext cx="384" cy="490"/>
              <a:chOff x="336" y="2736"/>
              <a:chExt cx="384" cy="490"/>
            </a:xfrm>
          </p:grpSpPr>
          <p:sp>
            <p:nvSpPr>
              <p:cNvPr id="50199" name="Rectangle 30"/>
              <p:cNvSpPr>
                <a:spLocks noChangeArrowheads="1"/>
              </p:cNvSpPr>
              <p:nvPr/>
            </p:nvSpPr>
            <p:spPr bwMode="auto">
              <a:xfrm>
                <a:off x="336"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50200" name="Text Box 31"/>
              <p:cNvSpPr txBox="1">
                <a:spLocks noChangeArrowheads="1"/>
              </p:cNvSpPr>
              <p:nvPr/>
            </p:nvSpPr>
            <p:spPr bwMode="auto">
              <a:xfrm>
                <a:off x="432"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n</a:t>
                </a:r>
              </a:p>
            </p:txBody>
          </p:sp>
        </p:grpSp>
        <p:grpSp>
          <p:nvGrpSpPr>
            <p:cNvPr id="50195" name="Group 32"/>
            <p:cNvGrpSpPr>
              <a:grpSpLocks/>
            </p:cNvGrpSpPr>
            <p:nvPr/>
          </p:nvGrpSpPr>
          <p:grpSpPr bwMode="auto">
            <a:xfrm>
              <a:off x="768" y="2784"/>
              <a:ext cx="384" cy="490"/>
              <a:chOff x="768" y="2736"/>
              <a:chExt cx="384" cy="490"/>
            </a:xfrm>
          </p:grpSpPr>
          <p:sp>
            <p:nvSpPr>
              <p:cNvPr id="50197" name="Rectangle 33"/>
              <p:cNvSpPr>
                <a:spLocks noChangeArrowheads="1"/>
              </p:cNvSpPr>
              <p:nvPr/>
            </p:nvSpPr>
            <p:spPr bwMode="auto">
              <a:xfrm>
                <a:off x="768"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50198" name="Text Box 34"/>
              <p:cNvSpPr txBox="1">
                <a:spLocks noChangeArrowheads="1"/>
              </p:cNvSpPr>
              <p:nvPr/>
            </p:nvSpPr>
            <p:spPr bwMode="auto">
              <a:xfrm>
                <a:off x="816"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m</a:t>
                </a:r>
              </a:p>
            </p:txBody>
          </p:sp>
        </p:grpSp>
        <p:sp>
          <p:nvSpPr>
            <p:cNvPr id="50196" name="Rectangle 35"/>
            <p:cNvSpPr>
              <a:spLocks noChangeArrowheads="1"/>
            </p:cNvSpPr>
            <p:nvPr/>
          </p:nvSpPr>
          <p:spPr bwMode="auto">
            <a:xfrm>
              <a:off x="1453" y="3108"/>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s1</a:t>
              </a:r>
            </a:p>
          </p:txBody>
        </p:sp>
      </p:grpSp>
      <p:grpSp>
        <p:nvGrpSpPr>
          <p:cNvPr id="50184" name="Group 36"/>
          <p:cNvGrpSpPr>
            <a:grpSpLocks/>
          </p:cNvGrpSpPr>
          <p:nvPr/>
        </p:nvGrpSpPr>
        <p:grpSpPr bwMode="auto">
          <a:xfrm>
            <a:off x="304800" y="304800"/>
            <a:ext cx="8382000" cy="3140075"/>
            <a:chOff x="0" y="2077"/>
            <a:chExt cx="5280" cy="1978"/>
          </a:xfrm>
        </p:grpSpPr>
        <p:sp>
          <p:nvSpPr>
            <p:cNvPr id="319525" name="Rectangle 37"/>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50186" name="Rectangle 38"/>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灯片编号占位符 1"/>
          <p:cNvSpPr>
            <a:spLocks noGrp="1"/>
          </p:cNvSpPr>
          <p:nvPr>
            <p:ph type="sldNum" sz="quarter" idx="10"/>
          </p:nvPr>
        </p:nvSpPr>
        <p:spPr/>
        <p:txBody>
          <a:bodyPr/>
          <a:lstStyle/>
          <a:p>
            <a:pPr>
              <a:defRPr/>
            </a:pPr>
            <a:r>
              <a:rPr lang="en-US" altLang="zh-CN"/>
              <a:t> - </a:t>
            </a:r>
            <a:fld id="{77ECE6A2-C5B1-423A-86B9-BB0A41AE340D}" type="slidenum">
              <a:rPr lang="en-US" altLang="zh-CN"/>
              <a:pPr>
                <a:defRPr/>
              </a:pPr>
              <a:t>47</a:t>
            </a:fld>
            <a:r>
              <a:rPr lang="en-US" altLang="zh-CN"/>
              <a:t>-</a:t>
            </a:r>
          </a:p>
        </p:txBody>
      </p:sp>
      <p:grpSp>
        <p:nvGrpSpPr>
          <p:cNvPr id="51203" name="Group 4"/>
          <p:cNvGrpSpPr>
            <a:grpSpLocks/>
          </p:cNvGrpSpPr>
          <p:nvPr/>
        </p:nvGrpSpPr>
        <p:grpSpPr bwMode="auto">
          <a:xfrm>
            <a:off x="609600" y="3852863"/>
            <a:ext cx="4038600" cy="1489075"/>
            <a:chOff x="336" y="2389"/>
            <a:chExt cx="2544" cy="938"/>
          </a:xfrm>
        </p:grpSpPr>
        <p:sp>
          <p:nvSpPr>
            <p:cNvPr id="51211" name="Rectangle 5"/>
            <p:cNvSpPr>
              <a:spLocks noChangeArrowheads="1"/>
            </p:cNvSpPr>
            <p:nvPr/>
          </p:nvSpPr>
          <p:spPr bwMode="auto">
            <a:xfrm>
              <a:off x="336"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n</a:t>
              </a:r>
            </a:p>
          </p:txBody>
        </p:sp>
        <p:sp>
          <p:nvSpPr>
            <p:cNvPr id="51212" name="Rectangle 6"/>
            <p:cNvSpPr>
              <a:spLocks noChangeArrowheads="1"/>
            </p:cNvSpPr>
            <p:nvPr/>
          </p:nvSpPr>
          <p:spPr bwMode="auto">
            <a:xfrm>
              <a:off x="768"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m</a:t>
              </a:r>
            </a:p>
          </p:txBody>
        </p:sp>
        <p:sp>
          <p:nvSpPr>
            <p:cNvPr id="51213" name="Rectangle 7"/>
            <p:cNvSpPr>
              <a:spLocks noChangeArrowheads="1"/>
            </p:cNvSpPr>
            <p:nvPr/>
          </p:nvSpPr>
          <p:spPr bwMode="auto">
            <a:xfrm>
              <a:off x="1248" y="278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51214" name="Rectangle 8"/>
            <p:cNvSpPr>
              <a:spLocks noChangeArrowheads="1"/>
            </p:cNvSpPr>
            <p:nvPr/>
          </p:nvSpPr>
          <p:spPr bwMode="auto">
            <a:xfrm>
              <a:off x="2064" y="278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720</a:t>
              </a:r>
            </a:p>
          </p:txBody>
        </p:sp>
        <p:sp>
          <p:nvSpPr>
            <p:cNvPr id="51215" name="Rectangle 9"/>
            <p:cNvSpPr>
              <a:spLocks noChangeArrowheads="1"/>
            </p:cNvSpPr>
            <p:nvPr/>
          </p:nvSpPr>
          <p:spPr bwMode="auto">
            <a:xfrm>
              <a:off x="2496"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s3</a:t>
              </a:r>
            </a:p>
          </p:txBody>
        </p:sp>
        <p:sp>
          <p:nvSpPr>
            <p:cNvPr id="51216" name="AutoShape 10"/>
            <p:cNvSpPr>
              <a:spLocks/>
            </p:cNvSpPr>
            <p:nvPr/>
          </p:nvSpPr>
          <p:spPr bwMode="auto">
            <a:xfrm rot="-5400000" flipH="1" flipV="1">
              <a:off x="1536" y="1536"/>
              <a:ext cx="96" cy="2304"/>
            </a:xfrm>
            <a:prstGeom prst="leftBrace">
              <a:avLst>
                <a:gd name="adj1" fmla="val 60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51217" name="Rectangle 11"/>
            <p:cNvSpPr>
              <a:spLocks noChangeArrowheads="1"/>
            </p:cNvSpPr>
            <p:nvPr/>
          </p:nvSpPr>
          <p:spPr bwMode="auto">
            <a:xfrm>
              <a:off x="1324" y="2389"/>
              <a:ext cx="60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grpSp>
          <p:nvGrpSpPr>
            <p:cNvPr id="51218" name="Group 12"/>
            <p:cNvGrpSpPr>
              <a:grpSpLocks/>
            </p:cNvGrpSpPr>
            <p:nvPr/>
          </p:nvGrpSpPr>
          <p:grpSpPr bwMode="auto">
            <a:xfrm>
              <a:off x="336" y="2784"/>
              <a:ext cx="384" cy="490"/>
              <a:chOff x="336" y="2736"/>
              <a:chExt cx="384" cy="490"/>
            </a:xfrm>
          </p:grpSpPr>
          <p:sp>
            <p:nvSpPr>
              <p:cNvPr id="51224" name="Rectangle 13"/>
              <p:cNvSpPr>
                <a:spLocks noChangeArrowheads="1"/>
              </p:cNvSpPr>
              <p:nvPr/>
            </p:nvSpPr>
            <p:spPr bwMode="auto">
              <a:xfrm>
                <a:off x="336"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51225" name="Text Box 14"/>
              <p:cNvSpPr txBox="1">
                <a:spLocks noChangeArrowheads="1"/>
              </p:cNvSpPr>
              <p:nvPr/>
            </p:nvSpPr>
            <p:spPr bwMode="auto">
              <a:xfrm>
                <a:off x="432"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n</a:t>
                </a:r>
              </a:p>
            </p:txBody>
          </p:sp>
        </p:grpSp>
        <p:grpSp>
          <p:nvGrpSpPr>
            <p:cNvPr id="51219" name="Group 15"/>
            <p:cNvGrpSpPr>
              <a:grpSpLocks/>
            </p:cNvGrpSpPr>
            <p:nvPr/>
          </p:nvGrpSpPr>
          <p:grpSpPr bwMode="auto">
            <a:xfrm>
              <a:off x="768" y="2784"/>
              <a:ext cx="384" cy="490"/>
              <a:chOff x="768" y="2736"/>
              <a:chExt cx="384" cy="490"/>
            </a:xfrm>
          </p:grpSpPr>
          <p:sp>
            <p:nvSpPr>
              <p:cNvPr id="51222" name="Rectangle 16"/>
              <p:cNvSpPr>
                <a:spLocks noChangeArrowheads="1"/>
              </p:cNvSpPr>
              <p:nvPr/>
            </p:nvSpPr>
            <p:spPr bwMode="auto">
              <a:xfrm>
                <a:off x="768"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51223" name="Text Box 17"/>
              <p:cNvSpPr txBox="1">
                <a:spLocks noChangeArrowheads="1"/>
              </p:cNvSpPr>
              <p:nvPr/>
            </p:nvSpPr>
            <p:spPr bwMode="auto">
              <a:xfrm>
                <a:off x="816"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m</a:t>
                </a:r>
              </a:p>
            </p:txBody>
          </p:sp>
        </p:grpSp>
        <p:sp>
          <p:nvSpPr>
            <p:cNvPr id="51220" name="Rectangle 18"/>
            <p:cNvSpPr>
              <a:spLocks noChangeArrowheads="1"/>
            </p:cNvSpPr>
            <p:nvPr/>
          </p:nvSpPr>
          <p:spPr bwMode="auto">
            <a:xfrm>
              <a:off x="1453" y="3067"/>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s1</a:t>
              </a:r>
            </a:p>
          </p:txBody>
        </p:sp>
        <p:sp>
          <p:nvSpPr>
            <p:cNvPr id="51221" name="Rectangle 19"/>
            <p:cNvSpPr>
              <a:spLocks noChangeArrowheads="1"/>
            </p:cNvSpPr>
            <p:nvPr/>
          </p:nvSpPr>
          <p:spPr bwMode="auto">
            <a:xfrm>
              <a:off x="2128" y="3077"/>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s2</a:t>
              </a:r>
            </a:p>
          </p:txBody>
        </p:sp>
      </p:grpSp>
      <p:grpSp>
        <p:nvGrpSpPr>
          <p:cNvPr id="51204" name="Group 20"/>
          <p:cNvGrpSpPr>
            <a:grpSpLocks/>
          </p:cNvGrpSpPr>
          <p:nvPr/>
        </p:nvGrpSpPr>
        <p:grpSpPr bwMode="auto">
          <a:xfrm>
            <a:off x="304800" y="304800"/>
            <a:ext cx="8382000" cy="3140075"/>
            <a:chOff x="0" y="2077"/>
            <a:chExt cx="5280" cy="1978"/>
          </a:xfrm>
        </p:grpSpPr>
        <p:sp>
          <p:nvSpPr>
            <p:cNvPr id="226325" name="Rectangle 21"/>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51210" name="Rectangle 22"/>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
        <p:nvSpPr>
          <p:cNvPr id="226327" name="Rectangle 23"/>
          <p:cNvSpPr>
            <a:spLocks noChangeArrowheads="1"/>
          </p:cNvSpPr>
          <p:nvPr/>
        </p:nvSpPr>
        <p:spPr bwMode="auto">
          <a:xfrm>
            <a:off x="4800600" y="4470400"/>
            <a:ext cx="1552575"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ea typeface="黑体" pitchFamily="2" charset="-122"/>
              </a:rPr>
              <a:t> </a:t>
            </a:r>
            <a:r>
              <a:rPr kumimoji="1" lang="en-US" altLang="zh-CN" sz="2000">
                <a:ea typeface="黑体" pitchFamily="2" charset="-122"/>
              </a:rPr>
              <a:t>s3=fac(</a:t>
            </a:r>
            <a:r>
              <a:rPr kumimoji="1" lang="en-US" altLang="zh-CN" sz="2000">
                <a:solidFill>
                  <a:schemeClr val="hlink"/>
                </a:solidFill>
                <a:ea typeface="黑体" pitchFamily="2" charset="-122"/>
              </a:rPr>
              <a:t>n-m</a:t>
            </a:r>
            <a:r>
              <a:rPr kumimoji="1" lang="en-US" altLang="zh-CN" sz="2000">
                <a:ea typeface="黑体" pitchFamily="2" charset="-122"/>
              </a:rPr>
              <a:t>)</a:t>
            </a:r>
          </a:p>
        </p:txBody>
      </p:sp>
      <p:sp>
        <p:nvSpPr>
          <p:cNvPr id="226328" name="AutoShape 24"/>
          <p:cNvSpPr>
            <a:spLocks noChangeArrowheads="1"/>
          </p:cNvSpPr>
          <p:nvPr/>
        </p:nvSpPr>
        <p:spPr bwMode="auto">
          <a:xfrm>
            <a:off x="5181600" y="4030663"/>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b="0"/>
              <a:t>…</a:t>
            </a:r>
          </a:p>
        </p:txBody>
      </p:sp>
      <p:sp>
        <p:nvSpPr>
          <p:cNvPr id="226329" name="Rectangle 25"/>
          <p:cNvSpPr>
            <a:spLocks noChangeArrowheads="1"/>
          </p:cNvSpPr>
          <p:nvPr/>
        </p:nvSpPr>
        <p:spPr bwMode="auto">
          <a:xfrm>
            <a:off x="5029200" y="3632200"/>
            <a:ext cx="96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sp>
        <p:nvSpPr>
          <p:cNvPr id="226330" name="Line 26"/>
          <p:cNvSpPr>
            <a:spLocks noChangeShapeType="1"/>
          </p:cNvSpPr>
          <p:nvPr/>
        </p:nvSpPr>
        <p:spPr bwMode="auto">
          <a:xfrm flipV="1">
            <a:off x="6248400" y="4030663"/>
            <a:ext cx="9144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6329"/>
                                        </p:tgtEl>
                                        <p:attrNameLst>
                                          <p:attrName>style.visibility</p:attrName>
                                        </p:attrNameLst>
                                      </p:cBhvr>
                                      <p:to>
                                        <p:strVal val="visible"/>
                                      </p:to>
                                    </p:set>
                                    <p:animEffect transition="in" filter="wipe(up)">
                                      <p:cBhvr>
                                        <p:cTn id="7" dur="500"/>
                                        <p:tgtEl>
                                          <p:spTgt spid="2263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26328"/>
                                        </p:tgtEl>
                                        <p:attrNameLst>
                                          <p:attrName>style.visibility</p:attrName>
                                        </p:attrNameLst>
                                      </p:cBhvr>
                                      <p:to>
                                        <p:strVal val="visible"/>
                                      </p:to>
                                    </p:set>
                                    <p:animEffect transition="in" filter="wipe(up)">
                                      <p:cBhvr>
                                        <p:cTn id="12" dur="500"/>
                                        <p:tgtEl>
                                          <p:spTgt spid="22632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26327"/>
                                        </p:tgtEl>
                                        <p:attrNameLst>
                                          <p:attrName>style.visibility</p:attrName>
                                        </p:attrNameLst>
                                      </p:cBhvr>
                                      <p:to>
                                        <p:strVal val="visible"/>
                                      </p:to>
                                    </p:set>
                                    <p:animEffect transition="in" filter="wipe(up)">
                                      <p:cBhvr>
                                        <p:cTn id="17" dur="500"/>
                                        <p:tgtEl>
                                          <p:spTgt spid="2263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6330"/>
                                        </p:tgtEl>
                                        <p:attrNameLst>
                                          <p:attrName>style.visibility</p:attrName>
                                        </p:attrNameLst>
                                      </p:cBhvr>
                                      <p:to>
                                        <p:strVal val="visible"/>
                                      </p:to>
                                    </p:set>
                                    <p:animEffect transition="in" filter="wipe(down)">
                                      <p:cBhvr>
                                        <p:cTn id="22" dur="500"/>
                                        <p:tgtEl>
                                          <p:spTgt spid="226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27" grpId="0" animBg="1" autoUpdateAnimBg="0"/>
      <p:bldP spid="226328" grpId="0" animBg="1" autoUpdateAnimBg="0"/>
      <p:bldP spid="226329" grpId="0" autoUpdateAnimBg="0"/>
      <p:bldP spid="22633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0116F7C5-9F9C-4725-AADE-F90D82BB2122}" type="slidenum">
              <a:rPr lang="en-US" altLang="zh-CN"/>
              <a:pPr>
                <a:defRPr/>
              </a:pPr>
              <a:t>48</a:t>
            </a:fld>
            <a:r>
              <a:rPr lang="en-US" altLang="zh-CN"/>
              <a:t>-</a:t>
            </a:r>
          </a:p>
        </p:txBody>
      </p:sp>
      <p:grpSp>
        <p:nvGrpSpPr>
          <p:cNvPr id="52227" name="Group 39"/>
          <p:cNvGrpSpPr>
            <a:grpSpLocks/>
          </p:cNvGrpSpPr>
          <p:nvPr/>
        </p:nvGrpSpPr>
        <p:grpSpPr bwMode="auto">
          <a:xfrm>
            <a:off x="304800" y="304800"/>
            <a:ext cx="8382000" cy="3140075"/>
            <a:chOff x="0" y="2077"/>
            <a:chExt cx="5280" cy="1978"/>
          </a:xfrm>
        </p:grpSpPr>
        <p:sp>
          <p:nvSpPr>
            <p:cNvPr id="227368" name="Rectangle 40"/>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52248" name="Rectangle 41"/>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
        <p:nvSpPr>
          <p:cNvPr id="52228" name="Rectangle 42"/>
          <p:cNvSpPr>
            <a:spLocks noChangeArrowheads="1"/>
          </p:cNvSpPr>
          <p:nvPr/>
        </p:nvSpPr>
        <p:spPr bwMode="auto">
          <a:xfrm>
            <a:off x="4572000" y="4478338"/>
            <a:ext cx="1552575"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ea typeface="黑体" pitchFamily="2" charset="-122"/>
              </a:rPr>
              <a:t> </a:t>
            </a:r>
            <a:r>
              <a:rPr kumimoji="1" lang="en-US" altLang="zh-CN" sz="2000">
                <a:ea typeface="黑体" pitchFamily="2" charset="-122"/>
              </a:rPr>
              <a:t>s3=fac(</a:t>
            </a:r>
            <a:r>
              <a:rPr kumimoji="1" lang="en-US" altLang="zh-CN" sz="2000">
                <a:solidFill>
                  <a:schemeClr val="hlink"/>
                </a:solidFill>
                <a:ea typeface="黑体" pitchFamily="2" charset="-122"/>
              </a:rPr>
              <a:t>n-m</a:t>
            </a:r>
            <a:r>
              <a:rPr kumimoji="1" lang="en-US" altLang="zh-CN" sz="2000">
                <a:ea typeface="黑体" pitchFamily="2" charset="-122"/>
              </a:rPr>
              <a:t>)</a:t>
            </a:r>
          </a:p>
        </p:txBody>
      </p:sp>
      <p:sp>
        <p:nvSpPr>
          <p:cNvPr id="52229" name="AutoShape 43"/>
          <p:cNvSpPr>
            <a:spLocks noChangeArrowheads="1"/>
          </p:cNvSpPr>
          <p:nvPr/>
        </p:nvSpPr>
        <p:spPr bwMode="auto">
          <a:xfrm>
            <a:off x="4953000" y="4038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227372" name="Rectangle 44"/>
          <p:cNvSpPr>
            <a:spLocks noChangeArrowheads="1"/>
          </p:cNvSpPr>
          <p:nvPr/>
        </p:nvSpPr>
        <p:spPr bwMode="auto">
          <a:xfrm>
            <a:off x="6645275" y="4487863"/>
            <a:ext cx="12954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ea typeface="黑体" pitchFamily="2" charset="-122"/>
              </a:rPr>
              <a:t>fac(int   </a:t>
            </a:r>
            <a:r>
              <a:rPr kumimoji="1" lang="en-US" altLang="zh-CN" sz="2000">
                <a:solidFill>
                  <a:schemeClr val="hlink"/>
                </a:solidFill>
                <a:ea typeface="黑体" pitchFamily="2" charset="-122"/>
              </a:rPr>
              <a:t>x</a:t>
            </a:r>
            <a:r>
              <a:rPr kumimoji="1" lang="en-US" altLang="zh-CN" sz="2000">
                <a:ea typeface="黑体" pitchFamily="2" charset="-122"/>
              </a:rPr>
              <a:t>)</a:t>
            </a:r>
          </a:p>
        </p:txBody>
      </p:sp>
      <p:grpSp>
        <p:nvGrpSpPr>
          <p:cNvPr id="3" name="Group 45"/>
          <p:cNvGrpSpPr>
            <a:grpSpLocks/>
          </p:cNvGrpSpPr>
          <p:nvPr/>
        </p:nvGrpSpPr>
        <p:grpSpPr bwMode="auto">
          <a:xfrm>
            <a:off x="5715000" y="4800600"/>
            <a:ext cx="1981200" cy="381000"/>
            <a:chOff x="3696" y="2736"/>
            <a:chExt cx="1200" cy="240"/>
          </a:xfrm>
        </p:grpSpPr>
        <p:sp>
          <p:nvSpPr>
            <p:cNvPr id="52244" name="Line 46"/>
            <p:cNvSpPr>
              <a:spLocks noChangeShapeType="1"/>
            </p:cNvSpPr>
            <p:nvPr/>
          </p:nvSpPr>
          <p:spPr bwMode="auto">
            <a:xfrm>
              <a:off x="3696" y="2736"/>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2245" name="Line 47"/>
            <p:cNvSpPr>
              <a:spLocks noChangeShapeType="1"/>
            </p:cNvSpPr>
            <p:nvPr/>
          </p:nvSpPr>
          <p:spPr bwMode="auto">
            <a:xfrm>
              <a:off x="3696" y="2976"/>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2246" name="Line 48"/>
            <p:cNvSpPr>
              <a:spLocks noChangeShapeType="1"/>
            </p:cNvSpPr>
            <p:nvPr/>
          </p:nvSpPr>
          <p:spPr bwMode="auto">
            <a:xfrm flipV="1">
              <a:off x="4896" y="2736"/>
              <a:ext cx="0" cy="24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sp>
        <p:nvSpPr>
          <p:cNvPr id="52232" name="Rectangle 49"/>
          <p:cNvSpPr>
            <a:spLocks noChangeArrowheads="1"/>
          </p:cNvSpPr>
          <p:nvPr/>
        </p:nvSpPr>
        <p:spPr bwMode="auto">
          <a:xfrm>
            <a:off x="4800600" y="3640138"/>
            <a:ext cx="9620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sp>
        <p:nvSpPr>
          <p:cNvPr id="227378" name="Rectangle 50"/>
          <p:cNvSpPr>
            <a:spLocks noChangeArrowheads="1"/>
          </p:cNvSpPr>
          <p:nvPr/>
        </p:nvSpPr>
        <p:spPr bwMode="auto">
          <a:xfrm>
            <a:off x="6821488" y="3640138"/>
            <a:ext cx="736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sp>
        <p:nvSpPr>
          <p:cNvPr id="52234" name="Line 51"/>
          <p:cNvSpPr>
            <a:spLocks noChangeShapeType="1"/>
          </p:cNvSpPr>
          <p:nvPr/>
        </p:nvSpPr>
        <p:spPr bwMode="auto">
          <a:xfrm flipV="1">
            <a:off x="6019800" y="4038600"/>
            <a:ext cx="914400" cy="6096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227380" name="Line 52"/>
          <p:cNvSpPr>
            <a:spLocks noChangeShapeType="1"/>
          </p:cNvSpPr>
          <p:nvPr/>
        </p:nvSpPr>
        <p:spPr bwMode="auto">
          <a:xfrm>
            <a:off x="7162800" y="4038600"/>
            <a:ext cx="0" cy="4572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227381" name="Text Box 53"/>
          <p:cNvSpPr txBox="1">
            <a:spLocks noChangeArrowheads="1"/>
          </p:cNvSpPr>
          <p:nvPr/>
        </p:nvSpPr>
        <p:spPr bwMode="auto">
          <a:xfrm>
            <a:off x="8153400" y="4495800"/>
            <a:ext cx="5334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kumimoji="1" lang="en-US" altLang="zh-CN" sz="2000"/>
              <a:t>x</a:t>
            </a:r>
          </a:p>
        </p:txBody>
      </p:sp>
      <p:grpSp>
        <p:nvGrpSpPr>
          <p:cNvPr id="4" name="Group 54"/>
          <p:cNvGrpSpPr>
            <a:grpSpLocks/>
          </p:cNvGrpSpPr>
          <p:nvPr/>
        </p:nvGrpSpPr>
        <p:grpSpPr bwMode="auto">
          <a:xfrm>
            <a:off x="8153400" y="4495800"/>
            <a:ext cx="609600" cy="835025"/>
            <a:chOff x="5040" y="2832"/>
            <a:chExt cx="384" cy="526"/>
          </a:xfrm>
        </p:grpSpPr>
        <p:sp>
          <p:nvSpPr>
            <p:cNvPr id="52241" name="Rectangle 55"/>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52242" name="Rectangle 56"/>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4</a:t>
              </a:r>
            </a:p>
          </p:txBody>
        </p:sp>
        <p:sp>
          <p:nvSpPr>
            <p:cNvPr id="52243" name="Rectangle 57"/>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x</a:t>
              </a:r>
            </a:p>
          </p:txBody>
        </p:sp>
      </p:grpSp>
      <p:sp>
        <p:nvSpPr>
          <p:cNvPr id="227386" name="AutoShape 58"/>
          <p:cNvSpPr>
            <a:spLocks noChangeArrowheads="1"/>
          </p:cNvSpPr>
          <p:nvPr/>
        </p:nvSpPr>
        <p:spPr bwMode="auto">
          <a:xfrm>
            <a:off x="6858000" y="49530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227387" name="Rectangle 59"/>
          <p:cNvSpPr>
            <a:spLocks noChangeArrowheads="1"/>
          </p:cNvSpPr>
          <p:nvPr/>
        </p:nvSpPr>
        <p:spPr bwMode="auto">
          <a:xfrm>
            <a:off x="6553200" y="5486400"/>
            <a:ext cx="6096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i</a:t>
            </a:r>
          </a:p>
        </p:txBody>
      </p:sp>
      <p:sp>
        <p:nvSpPr>
          <p:cNvPr id="227388" name="Rectangle 60"/>
          <p:cNvSpPr>
            <a:spLocks noChangeArrowheads="1"/>
          </p:cNvSpPr>
          <p:nvPr/>
        </p:nvSpPr>
        <p:spPr bwMode="auto">
          <a:xfrm>
            <a:off x="7315200" y="5486400"/>
            <a:ext cx="6096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7378"/>
                                        </p:tgtEl>
                                        <p:attrNameLst>
                                          <p:attrName>style.visibility</p:attrName>
                                        </p:attrNameLst>
                                      </p:cBhvr>
                                      <p:to>
                                        <p:strVal val="visible"/>
                                      </p:to>
                                    </p:set>
                                    <p:animEffect transition="in" filter="wipe(up)">
                                      <p:cBhvr>
                                        <p:cTn id="7" dur="500"/>
                                        <p:tgtEl>
                                          <p:spTgt spid="2273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27380"/>
                                        </p:tgtEl>
                                        <p:attrNameLst>
                                          <p:attrName>style.visibility</p:attrName>
                                        </p:attrNameLst>
                                      </p:cBhvr>
                                      <p:to>
                                        <p:strVal val="visible"/>
                                      </p:to>
                                    </p:set>
                                    <p:animEffect transition="in" filter="wipe(up)">
                                      <p:cBhvr>
                                        <p:cTn id="12" dur="500"/>
                                        <p:tgtEl>
                                          <p:spTgt spid="22738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27372"/>
                                        </p:tgtEl>
                                        <p:attrNameLst>
                                          <p:attrName>style.visibility</p:attrName>
                                        </p:attrNameLst>
                                      </p:cBhvr>
                                      <p:to>
                                        <p:strVal val="visible"/>
                                      </p:to>
                                    </p:set>
                                    <p:animEffect transition="in" filter="wipe(up)">
                                      <p:cBhvr>
                                        <p:cTn id="17" dur="500"/>
                                        <p:tgtEl>
                                          <p:spTgt spid="2273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27381"/>
                                        </p:tgtEl>
                                        <p:attrNameLst>
                                          <p:attrName>style.visibility</p:attrName>
                                        </p:attrNameLst>
                                      </p:cBhvr>
                                      <p:to>
                                        <p:strVal val="visible"/>
                                      </p:to>
                                    </p:set>
                                    <p:animEffect transition="in" filter="wipe(up)">
                                      <p:cBhvr>
                                        <p:cTn id="22" dur="500"/>
                                        <p:tgtEl>
                                          <p:spTgt spid="22738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up)">
                                      <p:cBhvr>
                                        <p:cTn id="32" dur="500"/>
                                        <p:tgtEl>
                                          <p:spTgt spid="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27386"/>
                                        </p:tgtEl>
                                        <p:attrNameLst>
                                          <p:attrName>style.visibility</p:attrName>
                                        </p:attrNameLst>
                                      </p:cBhvr>
                                      <p:to>
                                        <p:strVal val="visible"/>
                                      </p:to>
                                    </p:set>
                                    <p:animEffect transition="in" filter="wipe(up)">
                                      <p:cBhvr>
                                        <p:cTn id="37" dur="500"/>
                                        <p:tgtEl>
                                          <p:spTgt spid="22738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227387"/>
                                        </p:tgtEl>
                                        <p:attrNameLst>
                                          <p:attrName>style.visibility</p:attrName>
                                        </p:attrNameLst>
                                      </p:cBhvr>
                                      <p:to>
                                        <p:strVal val="visible"/>
                                      </p:to>
                                    </p:set>
                                    <p:animEffect transition="in" filter="wipe(up)">
                                      <p:cBhvr>
                                        <p:cTn id="42" dur="500"/>
                                        <p:tgtEl>
                                          <p:spTgt spid="22738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227388"/>
                                        </p:tgtEl>
                                        <p:attrNameLst>
                                          <p:attrName>style.visibility</p:attrName>
                                        </p:attrNameLst>
                                      </p:cBhvr>
                                      <p:to>
                                        <p:strVal val="visible"/>
                                      </p:to>
                                    </p:set>
                                    <p:animEffect transition="in" filter="wipe(up)">
                                      <p:cBhvr>
                                        <p:cTn id="47" dur="500"/>
                                        <p:tgtEl>
                                          <p:spTgt spid="227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72" grpId="0" animBg="1" autoUpdateAnimBg="0"/>
      <p:bldP spid="227378" grpId="0" autoUpdateAnimBg="0"/>
      <p:bldP spid="227380" grpId="0" animBg="1"/>
      <p:bldP spid="227381" grpId="0" animBg="1" autoUpdateAnimBg="0"/>
      <p:bldP spid="227386" grpId="0" animBg="1" autoUpdateAnimBg="0"/>
      <p:bldP spid="227387" grpId="0" animBg="1" autoUpdateAnimBg="0"/>
      <p:bldP spid="227388" grpId="0" animBg="1"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灯片编号占位符 1"/>
          <p:cNvSpPr>
            <a:spLocks noGrp="1"/>
          </p:cNvSpPr>
          <p:nvPr>
            <p:ph type="sldNum" sz="quarter" idx="10"/>
          </p:nvPr>
        </p:nvSpPr>
        <p:spPr/>
        <p:txBody>
          <a:bodyPr/>
          <a:lstStyle/>
          <a:p>
            <a:pPr>
              <a:defRPr/>
            </a:pPr>
            <a:r>
              <a:rPr lang="en-US" altLang="zh-CN"/>
              <a:t> - </a:t>
            </a:r>
            <a:fld id="{BF222455-2422-4589-BC73-D3EBB53A4F90}" type="slidenum">
              <a:rPr lang="en-US" altLang="zh-CN"/>
              <a:pPr>
                <a:defRPr/>
              </a:pPr>
              <a:t>49</a:t>
            </a:fld>
            <a:r>
              <a:rPr lang="en-US" altLang="zh-CN"/>
              <a:t>-</a:t>
            </a:r>
          </a:p>
        </p:txBody>
      </p:sp>
      <p:grpSp>
        <p:nvGrpSpPr>
          <p:cNvPr id="53251" name="Group 4"/>
          <p:cNvGrpSpPr>
            <a:grpSpLocks/>
          </p:cNvGrpSpPr>
          <p:nvPr/>
        </p:nvGrpSpPr>
        <p:grpSpPr bwMode="auto">
          <a:xfrm>
            <a:off x="4800600" y="3654425"/>
            <a:ext cx="2743200" cy="1600200"/>
            <a:chOff x="3024" y="2293"/>
            <a:chExt cx="1728" cy="1008"/>
          </a:xfrm>
        </p:grpSpPr>
        <p:sp>
          <p:nvSpPr>
            <p:cNvPr id="53257" name="Rectangle 5"/>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53258" name="Group 6"/>
            <p:cNvGrpSpPr>
              <a:grpSpLocks/>
            </p:cNvGrpSpPr>
            <p:nvPr/>
          </p:nvGrpSpPr>
          <p:grpSpPr bwMode="auto">
            <a:xfrm>
              <a:off x="3024" y="2775"/>
              <a:ext cx="384" cy="526"/>
              <a:chOff x="5040" y="2832"/>
              <a:chExt cx="384" cy="526"/>
            </a:xfrm>
          </p:grpSpPr>
          <p:sp>
            <p:nvSpPr>
              <p:cNvPr id="53266" name="Rectangle 7"/>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53267" name="Rectangle 8"/>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4</a:t>
                </a:r>
              </a:p>
            </p:txBody>
          </p:sp>
          <p:sp>
            <p:nvSpPr>
              <p:cNvPr id="53268" name="Rectangle 9"/>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b="0"/>
                  <a:t> </a:t>
                </a:r>
                <a:r>
                  <a:rPr kumimoji="1" lang="en-US" altLang="zh-CN" sz="2000" b="0"/>
                  <a:t>x</a:t>
                </a:r>
              </a:p>
            </p:txBody>
          </p:sp>
        </p:grpSp>
        <p:grpSp>
          <p:nvGrpSpPr>
            <p:cNvPr id="53259" name="Group 10"/>
            <p:cNvGrpSpPr>
              <a:grpSpLocks/>
            </p:cNvGrpSpPr>
            <p:nvPr/>
          </p:nvGrpSpPr>
          <p:grpSpPr bwMode="auto">
            <a:xfrm>
              <a:off x="3552" y="2775"/>
              <a:ext cx="384" cy="526"/>
              <a:chOff x="4032" y="3504"/>
              <a:chExt cx="384" cy="526"/>
            </a:xfrm>
          </p:grpSpPr>
          <p:sp>
            <p:nvSpPr>
              <p:cNvPr id="53264" name="Rectangle 11"/>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5</a:t>
                </a:r>
              </a:p>
            </p:txBody>
          </p:sp>
          <p:sp>
            <p:nvSpPr>
              <p:cNvPr id="53265" name="Rectangle 12"/>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t>i</a:t>
                </a:r>
              </a:p>
            </p:txBody>
          </p:sp>
        </p:grpSp>
        <p:grpSp>
          <p:nvGrpSpPr>
            <p:cNvPr id="53260" name="Group 13"/>
            <p:cNvGrpSpPr>
              <a:grpSpLocks/>
            </p:cNvGrpSpPr>
            <p:nvPr/>
          </p:nvGrpSpPr>
          <p:grpSpPr bwMode="auto">
            <a:xfrm>
              <a:off x="3984" y="2775"/>
              <a:ext cx="768" cy="526"/>
              <a:chOff x="4512" y="3504"/>
              <a:chExt cx="768" cy="526"/>
            </a:xfrm>
          </p:grpSpPr>
          <p:sp>
            <p:nvSpPr>
              <p:cNvPr id="53262" name="Rectangle 14"/>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24</a:t>
                </a:r>
              </a:p>
            </p:txBody>
          </p:sp>
          <p:sp>
            <p:nvSpPr>
              <p:cNvPr id="53263" name="Rectangle 15"/>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t>s</a:t>
                </a:r>
              </a:p>
            </p:txBody>
          </p:sp>
        </p:grpSp>
        <p:sp>
          <p:nvSpPr>
            <p:cNvPr id="53261" name="AutoShape 16"/>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228369" name="AutoShape 17"/>
          <p:cNvSpPr>
            <a:spLocks noChangeArrowheads="1"/>
          </p:cNvSpPr>
          <p:nvPr/>
        </p:nvSpPr>
        <p:spPr bwMode="auto">
          <a:xfrm>
            <a:off x="5638800" y="5181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b="0"/>
              <a:t>…</a:t>
            </a:r>
          </a:p>
        </p:txBody>
      </p:sp>
      <p:sp>
        <p:nvSpPr>
          <p:cNvPr id="228370" name="Rectangle 18"/>
          <p:cNvSpPr>
            <a:spLocks noChangeArrowheads="1"/>
          </p:cNvSpPr>
          <p:nvPr/>
        </p:nvSpPr>
        <p:spPr bwMode="auto">
          <a:xfrm>
            <a:off x="5380038" y="5689600"/>
            <a:ext cx="1182687"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latin typeface="Tahoma" pitchFamily="34" charset="0"/>
                <a:ea typeface="黑体" pitchFamily="2" charset="-122"/>
              </a:rPr>
              <a:t>return(s)</a:t>
            </a:r>
          </a:p>
        </p:txBody>
      </p:sp>
      <p:grpSp>
        <p:nvGrpSpPr>
          <p:cNvPr id="53254" name="Group 40"/>
          <p:cNvGrpSpPr>
            <a:grpSpLocks/>
          </p:cNvGrpSpPr>
          <p:nvPr/>
        </p:nvGrpSpPr>
        <p:grpSpPr bwMode="auto">
          <a:xfrm>
            <a:off x="304800" y="304800"/>
            <a:ext cx="8382000" cy="3140075"/>
            <a:chOff x="0" y="2077"/>
            <a:chExt cx="5280" cy="1978"/>
          </a:xfrm>
        </p:grpSpPr>
        <p:sp>
          <p:nvSpPr>
            <p:cNvPr id="228393" name="Rectangle 41"/>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53256" name="Rectangle 42"/>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8369"/>
                                        </p:tgtEl>
                                        <p:attrNameLst>
                                          <p:attrName>style.visibility</p:attrName>
                                        </p:attrNameLst>
                                      </p:cBhvr>
                                      <p:to>
                                        <p:strVal val="visible"/>
                                      </p:to>
                                    </p:set>
                                    <p:animEffect transition="in" filter="wipe(up)">
                                      <p:cBhvr>
                                        <p:cTn id="7" dur="500"/>
                                        <p:tgtEl>
                                          <p:spTgt spid="22836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28370"/>
                                        </p:tgtEl>
                                        <p:attrNameLst>
                                          <p:attrName>style.visibility</p:attrName>
                                        </p:attrNameLst>
                                      </p:cBhvr>
                                      <p:to>
                                        <p:strVal val="visible"/>
                                      </p:to>
                                    </p:set>
                                    <p:animEffect transition="in" filter="wipe(up)">
                                      <p:cBhvr>
                                        <p:cTn id="12" dur="500"/>
                                        <p:tgtEl>
                                          <p:spTgt spid="22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69" grpId="0" animBg="1" autoUpdateAnimBg="0"/>
      <p:bldP spid="228370"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3"/>
          <p:cNvSpPr>
            <a:spLocks noGrp="1"/>
          </p:cNvSpPr>
          <p:nvPr>
            <p:ph type="sldNum" sz="quarter" idx="10"/>
          </p:nvPr>
        </p:nvSpPr>
        <p:spPr/>
        <p:txBody>
          <a:bodyPr/>
          <a:lstStyle/>
          <a:p>
            <a:pPr>
              <a:defRPr/>
            </a:pPr>
            <a:r>
              <a:rPr lang="en-US" altLang="zh-CN"/>
              <a:t> - </a:t>
            </a:r>
            <a:fld id="{249CAB18-2A2C-4DEF-95C8-E2DE12FD1685}" type="slidenum">
              <a:rPr lang="en-US" altLang="zh-CN"/>
              <a:pPr>
                <a:defRPr/>
              </a:pPr>
              <a:t>5</a:t>
            </a:fld>
            <a:r>
              <a:rPr lang="en-US" altLang="zh-CN"/>
              <a:t>-</a:t>
            </a:r>
          </a:p>
        </p:txBody>
      </p:sp>
      <p:sp>
        <p:nvSpPr>
          <p:cNvPr id="14339" name="Rectangle 2"/>
          <p:cNvSpPr>
            <a:spLocks noGrp="1" noChangeArrowheads="1"/>
          </p:cNvSpPr>
          <p:nvPr>
            <p:ph type="title"/>
          </p:nvPr>
        </p:nvSpPr>
        <p:spPr/>
        <p:txBody>
          <a:bodyPr/>
          <a:lstStyle/>
          <a:p>
            <a:pPr algn="l" eaLnBrk="1" hangingPunct="1"/>
            <a:r>
              <a:rPr lang="zh-CN" altLang="en-US" sz="2800" smtClean="0"/>
              <a:t>【例6-</a:t>
            </a:r>
            <a:r>
              <a:rPr lang="en-US" altLang="zh-CN" sz="2800" smtClean="0"/>
              <a:t>1】</a:t>
            </a:r>
            <a:r>
              <a:rPr lang="zh-CN" altLang="en-US" sz="2800" smtClean="0"/>
              <a:t>验证哥德巴赫猜想.</a:t>
            </a:r>
          </a:p>
        </p:txBody>
      </p:sp>
      <p:sp>
        <p:nvSpPr>
          <p:cNvPr id="189454" name="Rectangle 14"/>
          <p:cNvSpPr>
            <a:spLocks noChangeArrowheads="1"/>
          </p:cNvSpPr>
          <p:nvPr/>
        </p:nvSpPr>
        <p:spPr bwMode="auto">
          <a:xfrm>
            <a:off x="381000" y="1371600"/>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zh-CN" altLang="en-US">
                <a:ea typeface="仿宋_GB2312" pitchFamily="49" charset="-122"/>
              </a:rPr>
              <a:t>1．问题的顶层       </a:t>
            </a:r>
          </a:p>
        </p:txBody>
      </p:sp>
      <p:sp>
        <p:nvSpPr>
          <p:cNvPr id="189456" name="Rectangle 16"/>
          <p:cNvSpPr>
            <a:spLocks noChangeArrowheads="1"/>
          </p:cNvSpPr>
          <p:nvPr/>
        </p:nvSpPr>
        <p:spPr bwMode="auto">
          <a:xfrm>
            <a:off x="1219200" y="1981200"/>
            <a:ext cx="16779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ea typeface="仿宋_GB2312" pitchFamily="49" charset="-122"/>
              </a:rPr>
              <a:t>循环性质：</a:t>
            </a:r>
            <a:endParaRPr kumimoji="1" lang="en-US" altLang="zh-CN">
              <a:ea typeface="仿宋_GB2312" pitchFamily="49" charset="-122"/>
            </a:endParaRPr>
          </a:p>
        </p:txBody>
      </p:sp>
      <p:sp>
        <p:nvSpPr>
          <p:cNvPr id="189457" name="Rectangle 17"/>
          <p:cNvSpPr>
            <a:spLocks noChangeArrowheads="1"/>
          </p:cNvSpPr>
          <p:nvPr/>
        </p:nvSpPr>
        <p:spPr bwMode="auto">
          <a:xfrm>
            <a:off x="2743200" y="1981200"/>
            <a:ext cx="16764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ea typeface="仿宋_GB2312" pitchFamily="49" charset="-122"/>
              </a:rPr>
              <a:t>定数循环</a:t>
            </a:r>
          </a:p>
        </p:txBody>
      </p:sp>
      <p:sp>
        <p:nvSpPr>
          <p:cNvPr id="189458" name="Rectangle 18"/>
          <p:cNvSpPr>
            <a:spLocks noChangeArrowheads="1"/>
          </p:cNvSpPr>
          <p:nvPr/>
        </p:nvSpPr>
        <p:spPr bwMode="auto">
          <a:xfrm>
            <a:off x="4267200" y="1962150"/>
            <a:ext cx="2133600" cy="442913"/>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计数器 </a:t>
            </a:r>
            <a:r>
              <a:rPr lang="en-US" altLang="zh-CN">
                <a:ea typeface="仿宋_GB2312" pitchFamily="49" charset="-122"/>
              </a:rPr>
              <a:t>x </a:t>
            </a:r>
            <a:r>
              <a:rPr lang="zh-CN" altLang="en-US">
                <a:ea typeface="仿宋_GB2312" pitchFamily="49" charset="-122"/>
              </a:rPr>
              <a:t>控制</a:t>
            </a:r>
          </a:p>
        </p:txBody>
      </p:sp>
      <p:sp>
        <p:nvSpPr>
          <p:cNvPr id="189459" name="Rectangle 19"/>
          <p:cNvSpPr>
            <a:spLocks noChangeArrowheads="1"/>
          </p:cNvSpPr>
          <p:nvPr/>
        </p:nvSpPr>
        <p:spPr bwMode="auto">
          <a:xfrm>
            <a:off x="1295400" y="2667000"/>
            <a:ext cx="556260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zh-CN" altLang="en-US">
                <a:ea typeface="方正舒体" pitchFamily="2" charset="-122"/>
              </a:rPr>
              <a:t>∵ </a:t>
            </a:r>
            <a:r>
              <a:rPr kumimoji="1" lang="zh-CN" altLang="en-US">
                <a:ea typeface="仿宋_GB2312" pitchFamily="49" charset="-122"/>
              </a:rPr>
              <a:t>只有偶数才能表示为两个素数的和</a:t>
            </a:r>
          </a:p>
          <a:p>
            <a:pPr eaLnBrk="1" hangingPunct="1">
              <a:spcBef>
                <a:spcPct val="50000"/>
              </a:spcBef>
              <a:buClr>
                <a:schemeClr val="tx1"/>
              </a:buClr>
            </a:pPr>
            <a:r>
              <a:rPr kumimoji="1" lang="zh-CN" altLang="en-US">
                <a:ea typeface="方正舒体" pitchFamily="2" charset="-122"/>
              </a:rPr>
              <a:t>∴ </a:t>
            </a:r>
            <a:r>
              <a:rPr kumimoji="1" lang="en-US" altLang="zh-CN">
                <a:ea typeface="方正舒体" pitchFamily="2" charset="-122"/>
              </a:rPr>
              <a:t>x</a:t>
            </a:r>
            <a:r>
              <a:rPr kumimoji="1" lang="zh-CN" altLang="en-US">
                <a:ea typeface="仿宋_GB2312" pitchFamily="49" charset="-122"/>
              </a:rPr>
              <a:t>的初值是6</a:t>
            </a:r>
            <a:r>
              <a:rPr kumimoji="1" lang="zh-CN" altLang="en-US">
                <a:ea typeface="方正舒体" pitchFamily="2" charset="-122"/>
              </a:rPr>
              <a:t> ，</a:t>
            </a:r>
            <a:r>
              <a:rPr kumimoji="1" lang="zh-CN" altLang="en-US">
                <a:ea typeface="仿宋_GB2312" pitchFamily="49" charset="-122"/>
              </a:rPr>
              <a:t>终值是100，</a:t>
            </a:r>
            <a:r>
              <a:rPr kumimoji="1" lang="zh-CN" altLang="en-US">
                <a:ea typeface="方正舒体" pitchFamily="2" charset="-122"/>
              </a:rPr>
              <a:t> </a:t>
            </a:r>
            <a:r>
              <a:rPr kumimoji="1" lang="en-US" altLang="zh-CN">
                <a:ea typeface="方正舒体" pitchFamily="2" charset="-122"/>
              </a:rPr>
              <a:t>x</a:t>
            </a:r>
            <a:r>
              <a:rPr kumimoji="1" lang="zh-CN" altLang="en-US">
                <a:ea typeface="仿宋_GB2312" pitchFamily="49" charset="-122"/>
              </a:rPr>
              <a:t>每次加2</a:t>
            </a:r>
          </a:p>
        </p:txBody>
      </p:sp>
      <p:sp>
        <p:nvSpPr>
          <p:cNvPr id="189462" name="Rectangle 22"/>
          <p:cNvSpPr>
            <a:spLocks noChangeArrowheads="1"/>
          </p:cNvSpPr>
          <p:nvPr/>
        </p:nvSpPr>
        <p:spPr bwMode="auto">
          <a:xfrm>
            <a:off x="990600" y="4343400"/>
            <a:ext cx="70104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for(x←6 ; x≤100; x←x+2 )</a:t>
            </a:r>
            <a:r>
              <a:rPr kumimoji="1" lang="zh-CN" altLang="en-US">
                <a:ea typeface="仿宋_GB2312" pitchFamily="49" charset="-122"/>
              </a:rPr>
              <a:t>              </a:t>
            </a:r>
          </a:p>
        </p:txBody>
      </p:sp>
      <p:sp>
        <p:nvSpPr>
          <p:cNvPr id="189463" name="Rectangle 23"/>
          <p:cNvSpPr>
            <a:spLocks noChangeArrowheads="1"/>
          </p:cNvSpPr>
          <p:nvPr/>
        </p:nvSpPr>
        <p:spPr bwMode="auto">
          <a:xfrm>
            <a:off x="1447800" y="4800600"/>
            <a:ext cx="65532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189464" name="Rectangle 24"/>
          <p:cNvSpPr>
            <a:spLocks noChangeArrowheads="1"/>
          </p:cNvSpPr>
          <p:nvPr/>
        </p:nvSpPr>
        <p:spPr bwMode="auto">
          <a:xfrm>
            <a:off x="1447800" y="4800600"/>
            <a:ext cx="6553200" cy="457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ea typeface="仿宋_GB2312" pitchFamily="49" charset="-122"/>
              </a:rPr>
              <a:t>     组合</a:t>
            </a:r>
            <a:r>
              <a:rPr kumimoji="1" lang="en-US" altLang="zh-CN">
                <a:ea typeface="仿宋_GB2312" pitchFamily="49" charset="-122"/>
              </a:rPr>
              <a:t>i</a:t>
            </a:r>
            <a:r>
              <a:rPr kumimoji="1" lang="zh-CN" altLang="en-US">
                <a:ea typeface="仿宋_GB2312" pitchFamily="49" charset="-122"/>
              </a:rPr>
              <a:t>的2个加数，判断是否均为素数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9454"/>
                                        </p:tgtEl>
                                        <p:attrNameLst>
                                          <p:attrName>style.visibility</p:attrName>
                                        </p:attrNameLst>
                                      </p:cBhvr>
                                      <p:to>
                                        <p:strVal val="visible"/>
                                      </p:to>
                                    </p:set>
                                    <p:animEffect transition="in" filter="wipe(left)">
                                      <p:cBhvr>
                                        <p:cTn id="7" dur="500"/>
                                        <p:tgtEl>
                                          <p:spTgt spid="1894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9456"/>
                                        </p:tgtEl>
                                        <p:attrNameLst>
                                          <p:attrName>style.visibility</p:attrName>
                                        </p:attrNameLst>
                                      </p:cBhvr>
                                      <p:to>
                                        <p:strVal val="visible"/>
                                      </p:to>
                                    </p:set>
                                    <p:animEffect transition="in" filter="wipe(left)">
                                      <p:cBhvr>
                                        <p:cTn id="12" dur="500"/>
                                        <p:tgtEl>
                                          <p:spTgt spid="1894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9457"/>
                                        </p:tgtEl>
                                        <p:attrNameLst>
                                          <p:attrName>style.visibility</p:attrName>
                                        </p:attrNameLst>
                                      </p:cBhvr>
                                      <p:to>
                                        <p:strVal val="visible"/>
                                      </p:to>
                                    </p:set>
                                    <p:animEffect transition="in" filter="wipe(left)">
                                      <p:cBhvr>
                                        <p:cTn id="17" dur="500"/>
                                        <p:tgtEl>
                                          <p:spTgt spid="1894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9458"/>
                                        </p:tgtEl>
                                        <p:attrNameLst>
                                          <p:attrName>style.visibility</p:attrName>
                                        </p:attrNameLst>
                                      </p:cBhvr>
                                      <p:to>
                                        <p:strVal val="visible"/>
                                      </p:to>
                                    </p:set>
                                    <p:animEffect transition="in" filter="wipe(left)">
                                      <p:cBhvr>
                                        <p:cTn id="22" dur="500"/>
                                        <p:tgtEl>
                                          <p:spTgt spid="18945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9459">
                                            <p:txEl>
                                              <p:pRg st="0" end="0"/>
                                            </p:txEl>
                                          </p:spTgt>
                                        </p:tgtEl>
                                        <p:attrNameLst>
                                          <p:attrName>style.visibility</p:attrName>
                                        </p:attrNameLst>
                                      </p:cBhvr>
                                      <p:to>
                                        <p:strVal val="visible"/>
                                      </p:to>
                                    </p:set>
                                    <p:animEffect transition="in" filter="wipe(left)">
                                      <p:cBhvr>
                                        <p:cTn id="27" dur="500"/>
                                        <p:tgtEl>
                                          <p:spTgt spid="189459">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9459">
                                            <p:txEl>
                                              <p:pRg st="1" end="1"/>
                                            </p:txEl>
                                          </p:spTgt>
                                        </p:tgtEl>
                                        <p:attrNameLst>
                                          <p:attrName>style.visibility</p:attrName>
                                        </p:attrNameLst>
                                      </p:cBhvr>
                                      <p:to>
                                        <p:strVal val="visible"/>
                                      </p:to>
                                    </p:set>
                                    <p:animEffect transition="in" filter="wipe(left)">
                                      <p:cBhvr>
                                        <p:cTn id="32" dur="500"/>
                                        <p:tgtEl>
                                          <p:spTgt spid="189459">
                                            <p:txEl>
                                              <p:pRg st="1" end="1"/>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89462"/>
                                        </p:tgtEl>
                                        <p:attrNameLst>
                                          <p:attrName>style.visibility</p:attrName>
                                        </p:attrNameLst>
                                      </p:cBhvr>
                                      <p:to>
                                        <p:strVal val="visible"/>
                                      </p:to>
                                    </p:set>
                                    <p:animEffect transition="in" filter="wipe(up)">
                                      <p:cBhvr>
                                        <p:cTn id="37" dur="500"/>
                                        <p:tgtEl>
                                          <p:spTgt spid="189462"/>
                                        </p:tgtEl>
                                      </p:cBhvr>
                                    </p:animEffect>
                                  </p:childTnLst>
                                </p:cTn>
                              </p:par>
                            </p:childTnLst>
                          </p:cTn>
                        </p:par>
                        <p:par>
                          <p:cTn id="38" fill="hold" nodeType="afterGroup">
                            <p:stCondLst>
                              <p:cond delay="500"/>
                            </p:stCondLst>
                            <p:childTnLst>
                              <p:par>
                                <p:cTn id="39" presetID="22" presetClass="entr" presetSubtype="1" fill="hold" grpId="0" nodeType="afterEffect">
                                  <p:stCondLst>
                                    <p:cond delay="0"/>
                                  </p:stCondLst>
                                  <p:childTnLst>
                                    <p:set>
                                      <p:cBhvr>
                                        <p:cTn id="40" dur="1" fill="hold">
                                          <p:stCondLst>
                                            <p:cond delay="0"/>
                                          </p:stCondLst>
                                        </p:cTn>
                                        <p:tgtEl>
                                          <p:spTgt spid="189463"/>
                                        </p:tgtEl>
                                        <p:attrNameLst>
                                          <p:attrName>style.visibility</p:attrName>
                                        </p:attrNameLst>
                                      </p:cBhvr>
                                      <p:to>
                                        <p:strVal val="visible"/>
                                      </p:to>
                                    </p:set>
                                    <p:animEffect transition="in" filter="wipe(up)">
                                      <p:cBhvr>
                                        <p:cTn id="41" dur="500"/>
                                        <p:tgtEl>
                                          <p:spTgt spid="189463"/>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89464"/>
                                        </p:tgtEl>
                                        <p:attrNameLst>
                                          <p:attrName>style.visibility</p:attrName>
                                        </p:attrNameLst>
                                      </p:cBhvr>
                                      <p:to>
                                        <p:strVal val="visible"/>
                                      </p:to>
                                    </p:set>
                                    <p:animEffect transition="in" filter="wipe(up)">
                                      <p:cBhvr>
                                        <p:cTn id="46" dur="500"/>
                                        <p:tgtEl>
                                          <p:spTgt spid="18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54" grpId="0" autoUpdateAnimBg="0"/>
      <p:bldP spid="189456" grpId="0" autoUpdateAnimBg="0"/>
      <p:bldP spid="189457" grpId="0" autoUpdateAnimBg="0"/>
      <p:bldP spid="189458" grpId="0" animBg="1" autoUpdateAnimBg="0"/>
      <p:bldP spid="189459" grpId="0" build="p" autoUpdateAnimBg="0"/>
      <p:bldP spid="189462" grpId="0" animBg="1" autoUpdateAnimBg="0"/>
      <p:bldP spid="189463" grpId="0" animBg="1"/>
      <p:bldP spid="189464"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992798F1-1F12-41E1-8A2B-515CE6E2CCE6}" type="slidenum">
              <a:rPr lang="en-US" altLang="zh-CN"/>
              <a:pPr>
                <a:defRPr/>
              </a:pPr>
              <a:t>50</a:t>
            </a:fld>
            <a:r>
              <a:rPr lang="en-US" altLang="zh-CN"/>
              <a:t>-</a:t>
            </a:r>
          </a:p>
        </p:txBody>
      </p:sp>
      <p:grpSp>
        <p:nvGrpSpPr>
          <p:cNvPr id="54275" name="Group 2"/>
          <p:cNvGrpSpPr>
            <a:grpSpLocks/>
          </p:cNvGrpSpPr>
          <p:nvPr/>
        </p:nvGrpSpPr>
        <p:grpSpPr bwMode="auto">
          <a:xfrm>
            <a:off x="4800600" y="3654425"/>
            <a:ext cx="2743200" cy="1600200"/>
            <a:chOff x="3024" y="2293"/>
            <a:chExt cx="1728" cy="1008"/>
          </a:xfrm>
        </p:grpSpPr>
        <p:sp>
          <p:nvSpPr>
            <p:cNvPr id="54285" name="Rectangle 3"/>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54286" name="Group 4"/>
            <p:cNvGrpSpPr>
              <a:grpSpLocks/>
            </p:cNvGrpSpPr>
            <p:nvPr/>
          </p:nvGrpSpPr>
          <p:grpSpPr bwMode="auto">
            <a:xfrm>
              <a:off x="3024" y="2775"/>
              <a:ext cx="384" cy="526"/>
              <a:chOff x="5040" y="2832"/>
              <a:chExt cx="384" cy="526"/>
            </a:xfrm>
          </p:grpSpPr>
          <p:sp>
            <p:nvSpPr>
              <p:cNvPr id="54294" name="Rectangle 5"/>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54295" name="Rectangle 6"/>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4</a:t>
                </a:r>
              </a:p>
            </p:txBody>
          </p:sp>
          <p:sp>
            <p:nvSpPr>
              <p:cNvPr id="54296" name="Rectangle 7"/>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b="0"/>
                  <a:t> </a:t>
                </a:r>
                <a:r>
                  <a:rPr kumimoji="1" lang="en-US" altLang="zh-CN" sz="2000" b="0"/>
                  <a:t>x</a:t>
                </a:r>
              </a:p>
            </p:txBody>
          </p:sp>
        </p:grpSp>
        <p:grpSp>
          <p:nvGrpSpPr>
            <p:cNvPr id="54287" name="Group 8"/>
            <p:cNvGrpSpPr>
              <a:grpSpLocks/>
            </p:cNvGrpSpPr>
            <p:nvPr/>
          </p:nvGrpSpPr>
          <p:grpSpPr bwMode="auto">
            <a:xfrm>
              <a:off x="3552" y="2775"/>
              <a:ext cx="384" cy="526"/>
              <a:chOff x="4032" y="3504"/>
              <a:chExt cx="384" cy="526"/>
            </a:xfrm>
          </p:grpSpPr>
          <p:sp>
            <p:nvSpPr>
              <p:cNvPr id="54292" name="Rectangle 9"/>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5</a:t>
                </a:r>
              </a:p>
            </p:txBody>
          </p:sp>
          <p:sp>
            <p:nvSpPr>
              <p:cNvPr id="54293" name="Rectangle 10"/>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t>i</a:t>
                </a:r>
              </a:p>
            </p:txBody>
          </p:sp>
        </p:grpSp>
        <p:grpSp>
          <p:nvGrpSpPr>
            <p:cNvPr id="54288" name="Group 11"/>
            <p:cNvGrpSpPr>
              <a:grpSpLocks/>
            </p:cNvGrpSpPr>
            <p:nvPr/>
          </p:nvGrpSpPr>
          <p:grpSpPr bwMode="auto">
            <a:xfrm>
              <a:off x="3984" y="2775"/>
              <a:ext cx="768" cy="526"/>
              <a:chOff x="4512" y="3504"/>
              <a:chExt cx="768" cy="526"/>
            </a:xfrm>
          </p:grpSpPr>
          <p:sp>
            <p:nvSpPr>
              <p:cNvPr id="54290" name="Rectangle 12"/>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24</a:t>
                </a:r>
              </a:p>
            </p:txBody>
          </p:sp>
          <p:sp>
            <p:nvSpPr>
              <p:cNvPr id="54291" name="Rectangle 13"/>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t>s</a:t>
                </a:r>
              </a:p>
            </p:txBody>
          </p:sp>
        </p:grpSp>
        <p:sp>
          <p:nvSpPr>
            <p:cNvPr id="54289" name="AutoShape 14"/>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54276" name="AutoShape 15"/>
          <p:cNvSpPr>
            <a:spLocks noChangeArrowheads="1"/>
          </p:cNvSpPr>
          <p:nvPr/>
        </p:nvSpPr>
        <p:spPr bwMode="auto">
          <a:xfrm>
            <a:off x="5638800" y="5181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b="0"/>
              <a:t>…</a:t>
            </a:r>
          </a:p>
        </p:txBody>
      </p:sp>
      <p:sp>
        <p:nvSpPr>
          <p:cNvPr id="54277" name="Rectangle 16"/>
          <p:cNvSpPr>
            <a:spLocks noChangeArrowheads="1"/>
          </p:cNvSpPr>
          <p:nvPr/>
        </p:nvSpPr>
        <p:spPr bwMode="auto">
          <a:xfrm>
            <a:off x="5380038" y="5689600"/>
            <a:ext cx="1182687"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latin typeface="Tahoma" pitchFamily="34" charset="0"/>
                <a:ea typeface="黑体" pitchFamily="2" charset="-122"/>
              </a:rPr>
              <a:t>return(s)</a:t>
            </a:r>
          </a:p>
        </p:txBody>
      </p:sp>
      <p:grpSp>
        <p:nvGrpSpPr>
          <p:cNvPr id="6" name="Group 17"/>
          <p:cNvGrpSpPr>
            <a:grpSpLocks/>
          </p:cNvGrpSpPr>
          <p:nvPr/>
        </p:nvGrpSpPr>
        <p:grpSpPr bwMode="auto">
          <a:xfrm>
            <a:off x="4191000" y="4876800"/>
            <a:ext cx="2590800" cy="609600"/>
            <a:chOff x="1536" y="3072"/>
            <a:chExt cx="3024" cy="384"/>
          </a:xfrm>
        </p:grpSpPr>
        <p:sp>
          <p:nvSpPr>
            <p:cNvPr id="54282" name="Line 18"/>
            <p:cNvSpPr>
              <a:spLocks noChangeShapeType="1"/>
            </p:cNvSpPr>
            <p:nvPr/>
          </p:nvSpPr>
          <p:spPr bwMode="auto">
            <a:xfrm>
              <a:off x="4560" y="307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4283" name="Line 19"/>
            <p:cNvSpPr>
              <a:spLocks noChangeShapeType="1"/>
            </p:cNvSpPr>
            <p:nvPr/>
          </p:nvSpPr>
          <p:spPr bwMode="auto">
            <a:xfrm flipH="1">
              <a:off x="1536" y="3456"/>
              <a:ext cx="30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4284" name="Line 20"/>
            <p:cNvSpPr>
              <a:spLocks noChangeShapeType="1"/>
            </p:cNvSpPr>
            <p:nvPr/>
          </p:nvSpPr>
          <p:spPr bwMode="auto">
            <a:xfrm flipV="1">
              <a:off x="1536" y="3072"/>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grpSp>
        <p:nvGrpSpPr>
          <p:cNvPr id="54279" name="Group 38"/>
          <p:cNvGrpSpPr>
            <a:grpSpLocks/>
          </p:cNvGrpSpPr>
          <p:nvPr/>
        </p:nvGrpSpPr>
        <p:grpSpPr bwMode="auto">
          <a:xfrm>
            <a:off x="304800" y="304800"/>
            <a:ext cx="8382000" cy="3140075"/>
            <a:chOff x="0" y="2077"/>
            <a:chExt cx="5280" cy="1978"/>
          </a:xfrm>
        </p:grpSpPr>
        <p:sp>
          <p:nvSpPr>
            <p:cNvPr id="320551" name="Rectangle 39"/>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54281" name="Rectangle 40"/>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灯片编号占位符 1"/>
          <p:cNvSpPr>
            <a:spLocks noGrp="1"/>
          </p:cNvSpPr>
          <p:nvPr>
            <p:ph type="sldNum" sz="quarter" idx="10"/>
          </p:nvPr>
        </p:nvSpPr>
        <p:spPr/>
        <p:txBody>
          <a:bodyPr/>
          <a:lstStyle/>
          <a:p>
            <a:pPr>
              <a:defRPr/>
            </a:pPr>
            <a:r>
              <a:rPr lang="en-US" altLang="zh-CN"/>
              <a:t> - </a:t>
            </a:r>
            <a:fld id="{BE9B3DE5-5242-4E77-A1B6-3ED2C4C6A6ED}" type="slidenum">
              <a:rPr lang="en-US" altLang="zh-CN"/>
              <a:pPr>
                <a:defRPr/>
              </a:pPr>
              <a:t>51</a:t>
            </a:fld>
            <a:r>
              <a:rPr lang="en-US" altLang="zh-CN"/>
              <a:t>-</a:t>
            </a:r>
          </a:p>
        </p:txBody>
      </p:sp>
      <p:grpSp>
        <p:nvGrpSpPr>
          <p:cNvPr id="55299" name="Group 2"/>
          <p:cNvGrpSpPr>
            <a:grpSpLocks/>
          </p:cNvGrpSpPr>
          <p:nvPr/>
        </p:nvGrpSpPr>
        <p:grpSpPr bwMode="auto">
          <a:xfrm>
            <a:off x="4800600" y="3654425"/>
            <a:ext cx="2743200" cy="1600200"/>
            <a:chOff x="3024" y="2293"/>
            <a:chExt cx="1728" cy="1008"/>
          </a:xfrm>
        </p:grpSpPr>
        <p:sp>
          <p:nvSpPr>
            <p:cNvPr id="55326" name="Rectangle 3"/>
            <p:cNvSpPr>
              <a:spLocks noChangeArrowheads="1"/>
            </p:cNvSpPr>
            <p:nvPr/>
          </p:nvSpPr>
          <p:spPr bwMode="auto">
            <a:xfrm>
              <a:off x="3529" y="2293"/>
              <a:ext cx="46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fac( )</a:t>
              </a:r>
            </a:p>
          </p:txBody>
        </p:sp>
        <p:grpSp>
          <p:nvGrpSpPr>
            <p:cNvPr id="55327" name="Group 4"/>
            <p:cNvGrpSpPr>
              <a:grpSpLocks/>
            </p:cNvGrpSpPr>
            <p:nvPr/>
          </p:nvGrpSpPr>
          <p:grpSpPr bwMode="auto">
            <a:xfrm>
              <a:off x="3024" y="2775"/>
              <a:ext cx="384" cy="526"/>
              <a:chOff x="5040" y="2832"/>
              <a:chExt cx="384" cy="526"/>
            </a:xfrm>
          </p:grpSpPr>
          <p:sp>
            <p:nvSpPr>
              <p:cNvPr id="55335" name="Rectangle 5"/>
              <p:cNvSpPr>
                <a:spLocks noChangeArrowheads="1"/>
              </p:cNvSpPr>
              <p:nvPr/>
            </p:nvSpPr>
            <p:spPr bwMode="auto">
              <a:xfrm>
                <a:off x="5040" y="2832"/>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x</a:t>
                </a:r>
              </a:p>
            </p:txBody>
          </p:sp>
          <p:sp>
            <p:nvSpPr>
              <p:cNvPr id="55336" name="Rectangle 6"/>
              <p:cNvSpPr>
                <a:spLocks noChangeArrowheads="1"/>
              </p:cNvSpPr>
              <p:nvPr/>
            </p:nvSpPr>
            <p:spPr bwMode="auto">
              <a:xfrm>
                <a:off x="5040" y="2832"/>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4</a:t>
                </a:r>
              </a:p>
            </p:txBody>
          </p:sp>
          <p:sp>
            <p:nvSpPr>
              <p:cNvPr id="55337" name="Rectangle 7"/>
              <p:cNvSpPr>
                <a:spLocks noChangeArrowheads="1"/>
              </p:cNvSpPr>
              <p:nvPr/>
            </p:nvSpPr>
            <p:spPr bwMode="auto">
              <a:xfrm>
                <a:off x="5101" y="3108"/>
                <a:ext cx="2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b="0"/>
                  <a:t> </a:t>
                </a:r>
                <a:r>
                  <a:rPr kumimoji="1" lang="en-US" altLang="zh-CN" sz="2000" b="0"/>
                  <a:t>x</a:t>
                </a:r>
              </a:p>
            </p:txBody>
          </p:sp>
        </p:grpSp>
        <p:grpSp>
          <p:nvGrpSpPr>
            <p:cNvPr id="55328" name="Group 8"/>
            <p:cNvGrpSpPr>
              <a:grpSpLocks/>
            </p:cNvGrpSpPr>
            <p:nvPr/>
          </p:nvGrpSpPr>
          <p:grpSpPr bwMode="auto">
            <a:xfrm>
              <a:off x="3552" y="2775"/>
              <a:ext cx="384" cy="526"/>
              <a:chOff x="4032" y="3504"/>
              <a:chExt cx="384" cy="526"/>
            </a:xfrm>
          </p:grpSpPr>
          <p:sp>
            <p:nvSpPr>
              <p:cNvPr id="55333" name="Rectangle 9"/>
              <p:cNvSpPr>
                <a:spLocks noChangeArrowheads="1"/>
              </p:cNvSpPr>
              <p:nvPr/>
            </p:nvSpPr>
            <p:spPr bwMode="auto">
              <a:xfrm>
                <a:off x="4032" y="350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5</a:t>
                </a:r>
              </a:p>
            </p:txBody>
          </p:sp>
          <p:sp>
            <p:nvSpPr>
              <p:cNvPr id="55334" name="Rectangle 10"/>
              <p:cNvSpPr>
                <a:spLocks noChangeArrowheads="1"/>
              </p:cNvSpPr>
              <p:nvPr/>
            </p:nvSpPr>
            <p:spPr bwMode="auto">
              <a:xfrm>
                <a:off x="4111" y="3780"/>
                <a:ext cx="15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t>i</a:t>
                </a:r>
              </a:p>
            </p:txBody>
          </p:sp>
        </p:grpSp>
        <p:grpSp>
          <p:nvGrpSpPr>
            <p:cNvPr id="55329" name="Group 11"/>
            <p:cNvGrpSpPr>
              <a:grpSpLocks/>
            </p:cNvGrpSpPr>
            <p:nvPr/>
          </p:nvGrpSpPr>
          <p:grpSpPr bwMode="auto">
            <a:xfrm>
              <a:off x="3984" y="2775"/>
              <a:ext cx="768" cy="526"/>
              <a:chOff x="4512" y="3504"/>
              <a:chExt cx="768" cy="526"/>
            </a:xfrm>
          </p:grpSpPr>
          <p:sp>
            <p:nvSpPr>
              <p:cNvPr id="55331" name="Rectangle 12"/>
              <p:cNvSpPr>
                <a:spLocks noChangeArrowheads="1"/>
              </p:cNvSpPr>
              <p:nvPr/>
            </p:nvSpPr>
            <p:spPr bwMode="auto">
              <a:xfrm>
                <a:off x="4512" y="350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24</a:t>
                </a:r>
              </a:p>
            </p:txBody>
          </p:sp>
          <p:sp>
            <p:nvSpPr>
              <p:cNvPr id="55332" name="Rectangle 13"/>
              <p:cNvSpPr>
                <a:spLocks noChangeArrowheads="1"/>
              </p:cNvSpPr>
              <p:nvPr/>
            </p:nvSpPr>
            <p:spPr bwMode="auto">
              <a:xfrm>
                <a:off x="4840" y="3780"/>
                <a:ext cx="1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t>s</a:t>
                </a:r>
              </a:p>
            </p:txBody>
          </p:sp>
        </p:grpSp>
        <p:sp>
          <p:nvSpPr>
            <p:cNvPr id="55330" name="AutoShape 14"/>
            <p:cNvSpPr>
              <a:spLocks/>
            </p:cNvSpPr>
            <p:nvPr/>
          </p:nvSpPr>
          <p:spPr bwMode="auto">
            <a:xfrm rot="-5400000" flipH="1" flipV="1">
              <a:off x="3708" y="2019"/>
              <a:ext cx="120" cy="1296"/>
            </a:xfrm>
            <a:prstGeom prst="leftBrace">
              <a:avLst>
                <a:gd name="adj1" fmla="val 27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sp>
        <p:nvSpPr>
          <p:cNvPr id="55300" name="AutoShape 15"/>
          <p:cNvSpPr>
            <a:spLocks noChangeArrowheads="1"/>
          </p:cNvSpPr>
          <p:nvPr/>
        </p:nvSpPr>
        <p:spPr bwMode="auto">
          <a:xfrm>
            <a:off x="5638800" y="51816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b="0"/>
              <a:t>…</a:t>
            </a:r>
          </a:p>
        </p:txBody>
      </p:sp>
      <p:sp>
        <p:nvSpPr>
          <p:cNvPr id="55301" name="Rectangle 16"/>
          <p:cNvSpPr>
            <a:spLocks noChangeArrowheads="1"/>
          </p:cNvSpPr>
          <p:nvPr/>
        </p:nvSpPr>
        <p:spPr bwMode="auto">
          <a:xfrm>
            <a:off x="5380038" y="5689600"/>
            <a:ext cx="1182687"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b="0">
                <a:latin typeface="Tahoma" pitchFamily="34" charset="0"/>
                <a:ea typeface="黑体" pitchFamily="2" charset="-122"/>
              </a:rPr>
              <a:t>return(s)</a:t>
            </a:r>
          </a:p>
        </p:txBody>
      </p:sp>
      <p:grpSp>
        <p:nvGrpSpPr>
          <p:cNvPr id="55302" name="Group 17"/>
          <p:cNvGrpSpPr>
            <a:grpSpLocks/>
          </p:cNvGrpSpPr>
          <p:nvPr/>
        </p:nvGrpSpPr>
        <p:grpSpPr bwMode="auto">
          <a:xfrm>
            <a:off x="4191000" y="4876800"/>
            <a:ext cx="2590800" cy="609600"/>
            <a:chOff x="1536" y="3072"/>
            <a:chExt cx="3024" cy="384"/>
          </a:xfrm>
        </p:grpSpPr>
        <p:sp>
          <p:nvSpPr>
            <p:cNvPr id="55323" name="Line 18"/>
            <p:cNvSpPr>
              <a:spLocks noChangeShapeType="1"/>
            </p:cNvSpPr>
            <p:nvPr/>
          </p:nvSpPr>
          <p:spPr bwMode="auto">
            <a:xfrm>
              <a:off x="4560" y="307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5324" name="Line 19"/>
            <p:cNvSpPr>
              <a:spLocks noChangeShapeType="1"/>
            </p:cNvSpPr>
            <p:nvPr/>
          </p:nvSpPr>
          <p:spPr bwMode="auto">
            <a:xfrm flipH="1">
              <a:off x="1536" y="3456"/>
              <a:ext cx="30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55325" name="Line 20"/>
            <p:cNvSpPr>
              <a:spLocks noChangeShapeType="1"/>
            </p:cNvSpPr>
            <p:nvPr/>
          </p:nvSpPr>
          <p:spPr bwMode="auto">
            <a:xfrm flipV="1">
              <a:off x="1536" y="3072"/>
              <a:ext cx="0" cy="38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grpSp>
        <p:nvGrpSpPr>
          <p:cNvPr id="55303" name="Group 21"/>
          <p:cNvGrpSpPr>
            <a:grpSpLocks/>
          </p:cNvGrpSpPr>
          <p:nvPr/>
        </p:nvGrpSpPr>
        <p:grpSpPr bwMode="auto">
          <a:xfrm>
            <a:off x="457200" y="3792538"/>
            <a:ext cx="4038600" cy="1489075"/>
            <a:chOff x="288" y="2389"/>
            <a:chExt cx="2544" cy="938"/>
          </a:xfrm>
        </p:grpSpPr>
        <p:sp>
          <p:nvSpPr>
            <p:cNvPr id="55307" name="Rectangle 22"/>
            <p:cNvSpPr>
              <a:spLocks noChangeArrowheads="1"/>
            </p:cNvSpPr>
            <p:nvPr/>
          </p:nvSpPr>
          <p:spPr bwMode="auto">
            <a:xfrm>
              <a:off x="288"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n</a:t>
              </a:r>
            </a:p>
          </p:txBody>
        </p:sp>
        <p:sp>
          <p:nvSpPr>
            <p:cNvPr id="55308" name="Rectangle 23"/>
            <p:cNvSpPr>
              <a:spLocks noChangeArrowheads="1"/>
            </p:cNvSpPr>
            <p:nvPr/>
          </p:nvSpPr>
          <p:spPr bwMode="auto">
            <a:xfrm>
              <a:off x="720"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m</a:t>
              </a:r>
            </a:p>
          </p:txBody>
        </p:sp>
        <p:sp>
          <p:nvSpPr>
            <p:cNvPr id="55309" name="Rectangle 24"/>
            <p:cNvSpPr>
              <a:spLocks noChangeArrowheads="1"/>
            </p:cNvSpPr>
            <p:nvPr/>
          </p:nvSpPr>
          <p:spPr bwMode="auto">
            <a:xfrm>
              <a:off x="1200" y="278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55310" name="Rectangle 25"/>
            <p:cNvSpPr>
              <a:spLocks noChangeArrowheads="1"/>
            </p:cNvSpPr>
            <p:nvPr/>
          </p:nvSpPr>
          <p:spPr bwMode="auto">
            <a:xfrm>
              <a:off x="2016" y="278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720</a:t>
              </a:r>
            </a:p>
          </p:txBody>
        </p:sp>
        <p:sp>
          <p:nvSpPr>
            <p:cNvPr id="55311" name="Rectangle 26"/>
            <p:cNvSpPr>
              <a:spLocks noChangeArrowheads="1"/>
            </p:cNvSpPr>
            <p:nvPr/>
          </p:nvSpPr>
          <p:spPr bwMode="auto">
            <a:xfrm>
              <a:off x="2448"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sz="2000"/>
            </a:p>
          </p:txBody>
        </p:sp>
        <p:sp>
          <p:nvSpPr>
            <p:cNvPr id="55312" name="AutoShape 27"/>
            <p:cNvSpPr>
              <a:spLocks/>
            </p:cNvSpPr>
            <p:nvPr/>
          </p:nvSpPr>
          <p:spPr bwMode="auto">
            <a:xfrm rot="-5400000" flipH="1" flipV="1">
              <a:off x="1488" y="1536"/>
              <a:ext cx="96" cy="2304"/>
            </a:xfrm>
            <a:prstGeom prst="leftBrace">
              <a:avLst>
                <a:gd name="adj1" fmla="val 60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55313" name="Rectangle 28"/>
            <p:cNvSpPr>
              <a:spLocks noChangeArrowheads="1"/>
            </p:cNvSpPr>
            <p:nvPr/>
          </p:nvSpPr>
          <p:spPr bwMode="auto">
            <a:xfrm>
              <a:off x="1276" y="2389"/>
              <a:ext cx="60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grpSp>
          <p:nvGrpSpPr>
            <p:cNvPr id="55314" name="Group 29"/>
            <p:cNvGrpSpPr>
              <a:grpSpLocks/>
            </p:cNvGrpSpPr>
            <p:nvPr/>
          </p:nvGrpSpPr>
          <p:grpSpPr bwMode="auto">
            <a:xfrm>
              <a:off x="288" y="2784"/>
              <a:ext cx="384" cy="490"/>
              <a:chOff x="336" y="2736"/>
              <a:chExt cx="384" cy="490"/>
            </a:xfrm>
          </p:grpSpPr>
          <p:sp>
            <p:nvSpPr>
              <p:cNvPr id="55321" name="Rectangle 30"/>
              <p:cNvSpPr>
                <a:spLocks noChangeArrowheads="1"/>
              </p:cNvSpPr>
              <p:nvPr/>
            </p:nvSpPr>
            <p:spPr bwMode="auto">
              <a:xfrm>
                <a:off x="336"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55322" name="Text Box 31"/>
              <p:cNvSpPr txBox="1">
                <a:spLocks noChangeArrowheads="1"/>
              </p:cNvSpPr>
              <p:nvPr/>
            </p:nvSpPr>
            <p:spPr bwMode="auto">
              <a:xfrm>
                <a:off x="432"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n</a:t>
                </a:r>
              </a:p>
            </p:txBody>
          </p:sp>
        </p:grpSp>
        <p:grpSp>
          <p:nvGrpSpPr>
            <p:cNvPr id="55315" name="Group 32"/>
            <p:cNvGrpSpPr>
              <a:grpSpLocks/>
            </p:cNvGrpSpPr>
            <p:nvPr/>
          </p:nvGrpSpPr>
          <p:grpSpPr bwMode="auto">
            <a:xfrm>
              <a:off x="720" y="2784"/>
              <a:ext cx="384" cy="490"/>
              <a:chOff x="768" y="2736"/>
              <a:chExt cx="384" cy="490"/>
            </a:xfrm>
          </p:grpSpPr>
          <p:sp>
            <p:nvSpPr>
              <p:cNvPr id="55319" name="Rectangle 33"/>
              <p:cNvSpPr>
                <a:spLocks noChangeArrowheads="1"/>
              </p:cNvSpPr>
              <p:nvPr/>
            </p:nvSpPr>
            <p:spPr bwMode="auto">
              <a:xfrm>
                <a:off x="768"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55320" name="Text Box 34"/>
              <p:cNvSpPr txBox="1">
                <a:spLocks noChangeArrowheads="1"/>
              </p:cNvSpPr>
              <p:nvPr/>
            </p:nvSpPr>
            <p:spPr bwMode="auto">
              <a:xfrm>
                <a:off x="816"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m</a:t>
                </a:r>
              </a:p>
            </p:txBody>
          </p:sp>
        </p:grpSp>
        <p:sp>
          <p:nvSpPr>
            <p:cNvPr id="55316" name="Rectangle 35"/>
            <p:cNvSpPr>
              <a:spLocks noChangeArrowheads="1"/>
            </p:cNvSpPr>
            <p:nvPr/>
          </p:nvSpPr>
          <p:spPr bwMode="auto">
            <a:xfrm>
              <a:off x="1405" y="3067"/>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s1</a:t>
              </a:r>
            </a:p>
          </p:txBody>
        </p:sp>
        <p:sp>
          <p:nvSpPr>
            <p:cNvPr id="55317" name="Rectangle 36"/>
            <p:cNvSpPr>
              <a:spLocks noChangeArrowheads="1"/>
            </p:cNvSpPr>
            <p:nvPr/>
          </p:nvSpPr>
          <p:spPr bwMode="auto">
            <a:xfrm>
              <a:off x="2080" y="3077"/>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s2</a:t>
              </a:r>
            </a:p>
          </p:txBody>
        </p:sp>
        <p:sp>
          <p:nvSpPr>
            <p:cNvPr id="55318" name="Rectangle 37"/>
            <p:cNvSpPr>
              <a:spLocks noChangeArrowheads="1"/>
            </p:cNvSpPr>
            <p:nvPr/>
          </p:nvSpPr>
          <p:spPr bwMode="auto">
            <a:xfrm>
              <a:off x="2496" y="2789"/>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s3</a:t>
              </a:r>
            </a:p>
          </p:txBody>
        </p:sp>
      </p:grpSp>
      <p:grpSp>
        <p:nvGrpSpPr>
          <p:cNvPr id="55304" name="Group 38"/>
          <p:cNvGrpSpPr>
            <a:grpSpLocks/>
          </p:cNvGrpSpPr>
          <p:nvPr/>
        </p:nvGrpSpPr>
        <p:grpSpPr bwMode="auto">
          <a:xfrm>
            <a:off x="304800" y="304800"/>
            <a:ext cx="8382000" cy="3140075"/>
            <a:chOff x="0" y="2077"/>
            <a:chExt cx="5280" cy="1978"/>
          </a:xfrm>
        </p:grpSpPr>
        <p:sp>
          <p:nvSpPr>
            <p:cNvPr id="321575" name="Rectangle 39"/>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55306" name="Rectangle 40"/>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灯片编号占位符 1"/>
          <p:cNvSpPr>
            <a:spLocks noGrp="1"/>
          </p:cNvSpPr>
          <p:nvPr>
            <p:ph type="sldNum" sz="quarter" idx="10"/>
          </p:nvPr>
        </p:nvSpPr>
        <p:spPr/>
        <p:txBody>
          <a:bodyPr/>
          <a:lstStyle/>
          <a:p>
            <a:pPr>
              <a:defRPr/>
            </a:pPr>
            <a:r>
              <a:rPr lang="en-US" altLang="zh-CN"/>
              <a:t> - </a:t>
            </a:r>
            <a:fld id="{40D90A2E-F172-40AC-BE64-C12D08033382}" type="slidenum">
              <a:rPr lang="en-US" altLang="zh-CN"/>
              <a:pPr>
                <a:defRPr/>
              </a:pPr>
              <a:t>52</a:t>
            </a:fld>
            <a:r>
              <a:rPr lang="en-US" altLang="zh-CN"/>
              <a:t>-</a:t>
            </a:r>
          </a:p>
        </p:txBody>
      </p:sp>
      <p:grpSp>
        <p:nvGrpSpPr>
          <p:cNvPr id="56323" name="Group 38"/>
          <p:cNvGrpSpPr>
            <a:grpSpLocks/>
          </p:cNvGrpSpPr>
          <p:nvPr/>
        </p:nvGrpSpPr>
        <p:grpSpPr bwMode="auto">
          <a:xfrm>
            <a:off x="304800" y="304800"/>
            <a:ext cx="8382000" cy="3140075"/>
            <a:chOff x="0" y="2077"/>
            <a:chExt cx="5280" cy="1978"/>
          </a:xfrm>
        </p:grpSpPr>
        <p:sp>
          <p:nvSpPr>
            <p:cNvPr id="322599" name="Rectangle 39"/>
            <p:cNvSpPr>
              <a:spLocks noChangeArrowheads="1"/>
            </p:cNvSpPr>
            <p:nvPr/>
          </p:nvSpPr>
          <p:spPr bwMode="auto">
            <a:xfrm>
              <a:off x="0" y="2112"/>
              <a:ext cx="2352" cy="1712"/>
            </a:xfrm>
            <a:prstGeom prst="rect">
              <a:avLst/>
            </a:prstGeom>
            <a:noFill/>
            <a:ln w="9525">
              <a:noFill/>
              <a:miter lim="800000"/>
              <a:headEnd/>
              <a:tailEnd/>
            </a:ln>
            <a:effectLst/>
          </p:spPr>
          <p:txBody>
            <a:bodyPr lIns="90000" tIns="46800" rIns="90000" bIns="46800">
              <a:spAutoFit/>
            </a:bodyPr>
            <a:lstStyle/>
            <a:p>
              <a:pPr lvl="1">
                <a:lnSpc>
                  <a:spcPct val="80000"/>
                </a:lnSpc>
                <a:spcBef>
                  <a:spcPct val="50000"/>
                </a:spcBef>
                <a:buClr>
                  <a:schemeClr val="tx1"/>
                </a:buClr>
                <a:defRPr/>
              </a:pPr>
              <a:r>
                <a:rPr kumimoji="1" lang="en-US" altLang="zh-CN" sz="2000">
                  <a:ea typeface="黑体" pitchFamily="2" charset="-122"/>
                </a:rPr>
                <a:t>long int   fac(int   </a:t>
              </a:r>
              <a:r>
                <a:rPr kumimoji="1" lang="en-US" altLang="zh-CN" sz="2000">
                  <a:solidFill>
                    <a:schemeClr val="hlink"/>
                  </a:solidFill>
                  <a:ea typeface="黑体" pitchFamily="2" charset="-122"/>
                </a:rPr>
                <a:t>x</a:t>
              </a:r>
              <a:r>
                <a:rPr kumimoji="1" lang="en-US" altLang="zh-CN" sz="2000">
                  <a:ea typeface="黑体" pitchFamily="2" charset="-122"/>
                </a:rPr>
                <a:t>)   </a:t>
              </a:r>
            </a:p>
            <a:p>
              <a:pPr lvl="1">
                <a:lnSpc>
                  <a:spcPct val="80000"/>
                </a:lnSpc>
                <a:spcBef>
                  <a:spcPct val="50000"/>
                </a:spcBef>
                <a:buClr>
                  <a:schemeClr val="tx1"/>
                </a:buClr>
                <a:defRPr/>
              </a:pPr>
              <a:r>
                <a:rPr kumimoji="1" lang="en-US" altLang="zh-CN" sz="2000">
                  <a:ea typeface="黑体" pitchFamily="2" charset="-122"/>
                </a:rPr>
                <a:t> {int i;  long  s;</a:t>
              </a:r>
            </a:p>
            <a:p>
              <a:pPr lvl="1">
                <a:lnSpc>
                  <a:spcPct val="80000"/>
                </a:lnSpc>
                <a:spcBef>
                  <a:spcPct val="50000"/>
                </a:spcBef>
                <a:buClr>
                  <a:schemeClr val="tx1"/>
                </a:buClr>
                <a:defRPr/>
              </a:pPr>
              <a:r>
                <a:rPr kumimoji="1" lang="en-US" altLang="zh-CN" sz="2000">
                  <a:ea typeface="黑体" pitchFamily="2" charset="-122"/>
                </a:rPr>
                <a:t>  s=1;</a:t>
              </a:r>
            </a:p>
            <a:p>
              <a:pPr lvl="1">
                <a:lnSpc>
                  <a:spcPct val="80000"/>
                </a:lnSpc>
                <a:spcBef>
                  <a:spcPct val="50000"/>
                </a:spcBef>
                <a:buClr>
                  <a:schemeClr val="tx1"/>
                </a:buClr>
                <a:defRPr/>
              </a:pPr>
              <a:r>
                <a:rPr kumimoji="1" lang="en-US" altLang="zh-CN" sz="2000">
                  <a:ea typeface="黑体" pitchFamily="2" charset="-122"/>
                </a:rPr>
                <a:t>  for (i=1; i&lt;=x; i=i+1)</a:t>
              </a:r>
            </a:p>
            <a:p>
              <a:pPr lvl="1">
                <a:lnSpc>
                  <a:spcPct val="80000"/>
                </a:lnSpc>
                <a:spcBef>
                  <a:spcPct val="50000"/>
                </a:spcBef>
                <a:buClr>
                  <a:schemeClr val="tx1"/>
                </a:buClr>
                <a:defRPr/>
              </a:pPr>
              <a:r>
                <a:rPr kumimoji="1" lang="en-US" altLang="zh-CN" sz="2000">
                  <a:ea typeface="黑体" pitchFamily="2" charset="-122"/>
                </a:rPr>
                <a:t>	    s=s*i;</a:t>
              </a:r>
            </a:p>
            <a:p>
              <a:pPr lvl="1">
                <a:lnSpc>
                  <a:spcPct val="80000"/>
                </a:lnSpc>
                <a:spcBef>
                  <a:spcPct val="50000"/>
                </a:spcBef>
                <a:buClr>
                  <a:schemeClr val="tx1"/>
                </a:buClr>
                <a:defRPr/>
              </a:pPr>
              <a:r>
                <a:rPr kumimoji="1" lang="en-US" altLang="zh-CN" sz="2000">
                  <a:effectLst>
                    <a:outerShdw blurRad="38100" dist="38100" dir="2700000" algn="tl">
                      <a:srgbClr val="C0C0C0"/>
                    </a:outerShdw>
                  </a:effectLst>
                  <a:ea typeface="黑体" pitchFamily="2" charset="-122"/>
                </a:rPr>
                <a:t>  </a:t>
              </a:r>
              <a:r>
                <a:rPr kumimoji="1" lang="en-US" altLang="zh-CN" sz="2000">
                  <a:ea typeface="黑体" pitchFamily="2" charset="-122"/>
                </a:rPr>
                <a:t>return(s);	</a:t>
              </a:r>
            </a:p>
            <a:p>
              <a:pPr lvl="1">
                <a:lnSpc>
                  <a:spcPct val="80000"/>
                </a:lnSpc>
                <a:spcBef>
                  <a:spcPct val="50000"/>
                </a:spcBef>
                <a:buClr>
                  <a:schemeClr val="tx1"/>
                </a:buClr>
                <a:defRPr/>
              </a:pPr>
              <a:r>
                <a:rPr kumimoji="1" lang="en-US" altLang="zh-CN" sz="2000">
                  <a:ea typeface="黑体" pitchFamily="2" charset="-122"/>
                </a:rPr>
                <a:t>} </a:t>
              </a:r>
            </a:p>
          </p:txBody>
        </p:sp>
        <p:sp>
          <p:nvSpPr>
            <p:cNvPr id="56344" name="Rectangle 40"/>
            <p:cNvSpPr>
              <a:spLocks noChangeArrowheads="1"/>
            </p:cNvSpPr>
            <p:nvPr/>
          </p:nvSpPr>
          <p:spPr bwMode="auto">
            <a:xfrm>
              <a:off x="2208" y="2077"/>
              <a:ext cx="3072" cy="1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a:p>
              <a:pPr eaLnBrk="1" hangingPunct="1">
                <a:spcBef>
                  <a:spcPct val="50000"/>
                </a:spcBef>
                <a:buClr>
                  <a:schemeClr val="tx1"/>
                </a:buClr>
              </a:pPr>
              <a:r>
                <a:rPr kumimoji="1" lang="en-US" altLang="zh-CN" sz="2000">
                  <a:ea typeface="黑体" pitchFamily="2" charset="-122"/>
                </a:rPr>
                <a:t>{long  s1, s2, s3;  int  n, m; </a:t>
              </a:r>
            </a:p>
            <a:p>
              <a:pPr eaLnBrk="1" hangingPunct="1">
                <a:spcBef>
                  <a:spcPct val="50000"/>
                </a:spcBef>
                <a:buClr>
                  <a:schemeClr val="tx1"/>
                </a:buClr>
              </a:pPr>
              <a:r>
                <a:rPr kumimoji="1" lang="en-US" altLang="zh-CN" sz="2000">
                  <a:ea typeface="黑体" pitchFamily="2" charset="-122"/>
                </a:rPr>
                <a:t> printf("input n:");  scanf("%d",&amp;n);</a:t>
              </a:r>
            </a:p>
            <a:p>
              <a:pPr eaLnBrk="1" hangingPunct="1">
                <a:spcBef>
                  <a:spcPct val="50000"/>
                </a:spcBef>
                <a:buClr>
                  <a:schemeClr val="tx1"/>
                </a:buClr>
              </a:pPr>
              <a:r>
                <a:rPr kumimoji="1" lang="en-US" altLang="zh-CN" sz="2000">
                  <a:ea typeface="黑体" pitchFamily="2" charset="-122"/>
                </a:rPr>
                <a:t> printf("input m:"); scanf("%d",&amp;m);</a:t>
              </a:r>
            </a:p>
            <a:p>
              <a:pPr eaLnBrk="1" hangingPunct="1">
                <a:spcBef>
                  <a:spcPct val="50000"/>
                </a:spcBef>
                <a:buClr>
                  <a:schemeClr val="tx1"/>
                </a:buClr>
              </a:pPr>
              <a:r>
                <a:rPr kumimoji="1" lang="en-US" altLang="zh-CN" sz="2000">
                  <a:ea typeface="黑体" pitchFamily="2" charset="-122"/>
                </a:rPr>
                <a:t> s1=fac(</a:t>
              </a:r>
              <a:r>
                <a:rPr kumimoji="1" lang="en-US" altLang="zh-CN" sz="2000">
                  <a:solidFill>
                    <a:schemeClr val="hlink"/>
                  </a:solidFill>
                  <a:ea typeface="黑体" pitchFamily="2" charset="-122"/>
                </a:rPr>
                <a:t>n</a:t>
              </a:r>
              <a:r>
                <a:rPr kumimoji="1" lang="en-US" altLang="zh-CN" sz="2000">
                  <a:ea typeface="黑体" pitchFamily="2" charset="-122"/>
                </a:rPr>
                <a:t>);     s2=fac(</a:t>
              </a:r>
              <a:r>
                <a:rPr kumimoji="1" lang="en-US" altLang="zh-CN" sz="2000">
                  <a:solidFill>
                    <a:schemeClr val="hlink"/>
                  </a:solidFill>
                  <a:ea typeface="黑体" pitchFamily="2" charset="-122"/>
                </a:rPr>
                <a:t>m</a:t>
              </a:r>
              <a:r>
                <a:rPr kumimoji="1" lang="en-US" altLang="zh-CN" sz="2000">
                  <a:ea typeface="黑体" pitchFamily="2" charset="-122"/>
                </a:rPr>
                <a:t>);</a:t>
              </a:r>
              <a:r>
                <a:rPr kumimoji="1" lang="en-US" altLang="zh-CN" sz="2000">
                  <a:solidFill>
                    <a:schemeClr val="hlink"/>
                  </a:solidFill>
                  <a:ea typeface="黑体" pitchFamily="2" charset="-122"/>
                </a:rPr>
                <a:t>   </a:t>
              </a:r>
              <a:r>
                <a:rPr kumimoji="1" lang="en-US" altLang="zh-CN" sz="2000">
                  <a:ea typeface="黑体" pitchFamily="2" charset="-122"/>
                </a:rPr>
                <a:t> s3=fac(</a:t>
              </a:r>
              <a:r>
                <a:rPr kumimoji="1" lang="en-US" altLang="zh-CN" sz="2000">
                  <a:solidFill>
                    <a:schemeClr val="hlink"/>
                  </a:solidFill>
                  <a:ea typeface="黑体" pitchFamily="2" charset="-122"/>
                </a:rPr>
                <a:t>n-m</a:t>
              </a:r>
              <a:r>
                <a:rPr kumimoji="1" lang="en-US" altLang="zh-CN" sz="2000">
                  <a:ea typeface="黑体" pitchFamily="2" charset="-122"/>
                </a:rPr>
                <a:t>);</a:t>
              </a:r>
              <a:r>
                <a:rPr kumimoji="1" lang="en-US" altLang="zh-CN" sz="2000">
                  <a:solidFill>
                    <a:schemeClr val="hlink"/>
                  </a:solidFill>
                  <a:ea typeface="黑体" pitchFamily="2" charset="-122"/>
                </a:rPr>
                <a:t>	</a:t>
              </a:r>
            </a:p>
            <a:p>
              <a:pPr eaLnBrk="1" hangingPunct="1">
                <a:spcBef>
                  <a:spcPct val="50000"/>
                </a:spcBef>
                <a:buClr>
                  <a:schemeClr val="tx1"/>
                </a:buClr>
              </a:pPr>
              <a:r>
                <a:rPr kumimoji="1" lang="en-US" altLang="zh-CN" sz="2000">
                  <a:ea typeface="黑体" pitchFamily="2" charset="-122"/>
                </a:rPr>
                <a:t> printf("the result is %10ld\n",s1/(s2*s3));</a:t>
              </a:r>
            </a:p>
            <a:p>
              <a:pPr eaLnBrk="1" hangingPunct="1">
                <a:spcBef>
                  <a:spcPct val="50000"/>
                </a:spcBef>
                <a:buClr>
                  <a:schemeClr val="tx1"/>
                </a:buClr>
              </a:pPr>
              <a:r>
                <a:rPr kumimoji="1" lang="en-US" altLang="zh-CN" sz="2000">
                  <a:ea typeface="黑体" pitchFamily="2" charset="-122"/>
                </a:rPr>
                <a:t>} </a:t>
              </a:r>
            </a:p>
          </p:txBody>
        </p:sp>
      </p:grpSp>
      <p:grpSp>
        <p:nvGrpSpPr>
          <p:cNvPr id="56324" name="Group 58"/>
          <p:cNvGrpSpPr>
            <a:grpSpLocks/>
          </p:cNvGrpSpPr>
          <p:nvPr/>
        </p:nvGrpSpPr>
        <p:grpSpPr bwMode="auto">
          <a:xfrm>
            <a:off x="457200" y="3792538"/>
            <a:ext cx="4038600" cy="1489075"/>
            <a:chOff x="288" y="2389"/>
            <a:chExt cx="2544" cy="938"/>
          </a:xfrm>
        </p:grpSpPr>
        <p:sp>
          <p:nvSpPr>
            <p:cNvPr id="56327" name="Rectangle 42"/>
            <p:cNvSpPr>
              <a:spLocks noChangeArrowheads="1"/>
            </p:cNvSpPr>
            <p:nvPr/>
          </p:nvSpPr>
          <p:spPr bwMode="auto">
            <a:xfrm>
              <a:off x="288"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n</a:t>
              </a:r>
            </a:p>
          </p:txBody>
        </p:sp>
        <p:sp>
          <p:nvSpPr>
            <p:cNvPr id="56328" name="Rectangle 43"/>
            <p:cNvSpPr>
              <a:spLocks noChangeArrowheads="1"/>
            </p:cNvSpPr>
            <p:nvPr/>
          </p:nvSpPr>
          <p:spPr bwMode="auto">
            <a:xfrm>
              <a:off x="720" y="2784"/>
              <a:ext cx="384" cy="2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t>m</a:t>
              </a:r>
            </a:p>
          </p:txBody>
        </p:sp>
        <p:sp>
          <p:nvSpPr>
            <p:cNvPr id="56329" name="Rectangle 44"/>
            <p:cNvSpPr>
              <a:spLocks noChangeArrowheads="1"/>
            </p:cNvSpPr>
            <p:nvPr/>
          </p:nvSpPr>
          <p:spPr bwMode="auto">
            <a:xfrm>
              <a:off x="1200" y="2784"/>
              <a:ext cx="768"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3628800</a:t>
              </a:r>
            </a:p>
          </p:txBody>
        </p:sp>
        <p:sp>
          <p:nvSpPr>
            <p:cNvPr id="56330" name="Rectangle 45"/>
            <p:cNvSpPr>
              <a:spLocks noChangeArrowheads="1"/>
            </p:cNvSpPr>
            <p:nvPr/>
          </p:nvSpPr>
          <p:spPr bwMode="auto">
            <a:xfrm>
              <a:off x="2016" y="278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720</a:t>
              </a:r>
            </a:p>
          </p:txBody>
        </p:sp>
        <p:sp>
          <p:nvSpPr>
            <p:cNvPr id="56331" name="Rectangle 46"/>
            <p:cNvSpPr>
              <a:spLocks noChangeArrowheads="1"/>
            </p:cNvSpPr>
            <p:nvPr/>
          </p:nvSpPr>
          <p:spPr bwMode="auto">
            <a:xfrm>
              <a:off x="2448" y="2784"/>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sz="2000"/>
            </a:p>
          </p:txBody>
        </p:sp>
        <p:sp>
          <p:nvSpPr>
            <p:cNvPr id="56332" name="AutoShape 47"/>
            <p:cNvSpPr>
              <a:spLocks/>
            </p:cNvSpPr>
            <p:nvPr/>
          </p:nvSpPr>
          <p:spPr bwMode="auto">
            <a:xfrm rot="-5400000" flipH="1" flipV="1">
              <a:off x="1488" y="1536"/>
              <a:ext cx="96" cy="2304"/>
            </a:xfrm>
            <a:prstGeom prst="leftBrace">
              <a:avLst>
                <a:gd name="adj1" fmla="val 600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56333" name="Rectangle 48"/>
            <p:cNvSpPr>
              <a:spLocks noChangeArrowheads="1"/>
            </p:cNvSpPr>
            <p:nvPr/>
          </p:nvSpPr>
          <p:spPr bwMode="auto">
            <a:xfrm>
              <a:off x="1276" y="2389"/>
              <a:ext cx="60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en-US" altLang="zh-CN" sz="2000">
                  <a:ea typeface="黑体" pitchFamily="2" charset="-122"/>
                </a:rPr>
                <a:t>main( )</a:t>
              </a:r>
            </a:p>
          </p:txBody>
        </p:sp>
        <p:grpSp>
          <p:nvGrpSpPr>
            <p:cNvPr id="56334" name="Group 49"/>
            <p:cNvGrpSpPr>
              <a:grpSpLocks/>
            </p:cNvGrpSpPr>
            <p:nvPr/>
          </p:nvGrpSpPr>
          <p:grpSpPr bwMode="auto">
            <a:xfrm>
              <a:off x="288" y="2784"/>
              <a:ext cx="384" cy="490"/>
              <a:chOff x="336" y="2736"/>
              <a:chExt cx="384" cy="490"/>
            </a:xfrm>
          </p:grpSpPr>
          <p:sp>
            <p:nvSpPr>
              <p:cNvPr id="56341" name="Rectangle 50"/>
              <p:cNvSpPr>
                <a:spLocks noChangeArrowheads="1"/>
              </p:cNvSpPr>
              <p:nvPr/>
            </p:nvSpPr>
            <p:spPr bwMode="auto">
              <a:xfrm>
                <a:off x="336"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10</a:t>
                </a:r>
              </a:p>
            </p:txBody>
          </p:sp>
          <p:sp>
            <p:nvSpPr>
              <p:cNvPr id="56342" name="Text Box 51"/>
              <p:cNvSpPr txBox="1">
                <a:spLocks noChangeArrowheads="1"/>
              </p:cNvSpPr>
              <p:nvPr/>
            </p:nvSpPr>
            <p:spPr bwMode="auto">
              <a:xfrm>
                <a:off x="432"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n</a:t>
                </a:r>
              </a:p>
            </p:txBody>
          </p:sp>
        </p:grpSp>
        <p:grpSp>
          <p:nvGrpSpPr>
            <p:cNvPr id="56335" name="Group 52"/>
            <p:cNvGrpSpPr>
              <a:grpSpLocks/>
            </p:cNvGrpSpPr>
            <p:nvPr/>
          </p:nvGrpSpPr>
          <p:grpSpPr bwMode="auto">
            <a:xfrm>
              <a:off x="720" y="2784"/>
              <a:ext cx="384" cy="490"/>
              <a:chOff x="768" y="2736"/>
              <a:chExt cx="384" cy="490"/>
            </a:xfrm>
          </p:grpSpPr>
          <p:sp>
            <p:nvSpPr>
              <p:cNvPr id="56339" name="Rectangle 53"/>
              <p:cNvSpPr>
                <a:spLocks noChangeArrowheads="1"/>
              </p:cNvSpPr>
              <p:nvPr/>
            </p:nvSpPr>
            <p:spPr bwMode="auto">
              <a:xfrm>
                <a:off x="768" y="2736"/>
                <a:ext cx="384" cy="288"/>
              </a:xfrm>
              <a:prstGeom prst="rect">
                <a:avLst/>
              </a:prstGeom>
              <a:solidFill>
                <a:srgbClr val="CCFFFF"/>
              </a:solidFill>
              <a:ln w="9525">
                <a:solidFill>
                  <a:schemeClr val="tx1"/>
                </a:solidFill>
                <a:miter lim="800000"/>
                <a:headEnd/>
                <a:tailEnd/>
              </a:ln>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6</a:t>
                </a:r>
              </a:p>
            </p:txBody>
          </p:sp>
          <p:sp>
            <p:nvSpPr>
              <p:cNvPr id="56340" name="Text Box 54"/>
              <p:cNvSpPr txBox="1">
                <a:spLocks noChangeArrowheads="1"/>
              </p:cNvSpPr>
              <p:nvPr/>
            </p:nvSpPr>
            <p:spPr bwMode="auto">
              <a:xfrm>
                <a:off x="816" y="2976"/>
                <a:ext cx="28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a:t>m</a:t>
                </a:r>
              </a:p>
            </p:txBody>
          </p:sp>
        </p:grpSp>
        <p:sp>
          <p:nvSpPr>
            <p:cNvPr id="56336" name="Rectangle 55"/>
            <p:cNvSpPr>
              <a:spLocks noChangeArrowheads="1"/>
            </p:cNvSpPr>
            <p:nvPr/>
          </p:nvSpPr>
          <p:spPr bwMode="auto">
            <a:xfrm>
              <a:off x="1405" y="3067"/>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s1</a:t>
              </a:r>
            </a:p>
          </p:txBody>
        </p:sp>
        <p:sp>
          <p:nvSpPr>
            <p:cNvPr id="56337" name="Rectangle 56"/>
            <p:cNvSpPr>
              <a:spLocks noChangeArrowheads="1"/>
            </p:cNvSpPr>
            <p:nvPr/>
          </p:nvSpPr>
          <p:spPr bwMode="auto">
            <a:xfrm>
              <a:off x="2080" y="3077"/>
              <a:ext cx="25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s2</a:t>
              </a:r>
            </a:p>
          </p:txBody>
        </p:sp>
        <p:sp>
          <p:nvSpPr>
            <p:cNvPr id="56338" name="Rectangle 57"/>
            <p:cNvSpPr>
              <a:spLocks noChangeArrowheads="1"/>
            </p:cNvSpPr>
            <p:nvPr/>
          </p:nvSpPr>
          <p:spPr bwMode="auto">
            <a:xfrm>
              <a:off x="2496" y="2789"/>
              <a:ext cx="27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24</a:t>
              </a:r>
            </a:p>
          </p:txBody>
        </p:sp>
      </p:grpSp>
      <p:sp>
        <p:nvSpPr>
          <p:cNvPr id="322619" name="AutoShape 59"/>
          <p:cNvSpPr>
            <a:spLocks noChangeArrowheads="1"/>
          </p:cNvSpPr>
          <p:nvPr/>
        </p:nvSpPr>
        <p:spPr bwMode="auto">
          <a:xfrm>
            <a:off x="2057400" y="5334000"/>
            <a:ext cx="609600" cy="457200"/>
          </a:xfrm>
          <a:prstGeom prst="downArrow">
            <a:avLst>
              <a:gd name="adj1" fmla="val 50000"/>
              <a:gd name="adj2" fmla="val 25000"/>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sz="2000"/>
              <a:t>…</a:t>
            </a:r>
          </a:p>
        </p:txBody>
      </p:sp>
      <p:sp>
        <p:nvSpPr>
          <p:cNvPr id="322620" name="Text Box 60"/>
          <p:cNvSpPr txBox="1">
            <a:spLocks noChangeArrowheads="1"/>
          </p:cNvSpPr>
          <p:nvPr/>
        </p:nvSpPr>
        <p:spPr bwMode="auto">
          <a:xfrm>
            <a:off x="1219200" y="5857875"/>
            <a:ext cx="2286000" cy="40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kumimoji="1" lang="zh-CN" altLang="en-US" sz="2000"/>
              <a:t>输出</a:t>
            </a:r>
            <a:r>
              <a:rPr kumimoji="1" lang="en-US" altLang="zh-CN" sz="2000"/>
              <a:t>s1/(s2*s3)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2619"/>
                                        </p:tgtEl>
                                        <p:attrNameLst>
                                          <p:attrName>style.visibility</p:attrName>
                                        </p:attrNameLst>
                                      </p:cBhvr>
                                      <p:to>
                                        <p:strVal val="visible"/>
                                      </p:to>
                                    </p:set>
                                    <p:animEffect transition="in" filter="wipe(up)">
                                      <p:cBhvr>
                                        <p:cTn id="7" dur="500"/>
                                        <p:tgtEl>
                                          <p:spTgt spid="3226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2620"/>
                                        </p:tgtEl>
                                        <p:attrNameLst>
                                          <p:attrName>style.visibility</p:attrName>
                                        </p:attrNameLst>
                                      </p:cBhvr>
                                      <p:to>
                                        <p:strVal val="visible"/>
                                      </p:to>
                                    </p:set>
                                    <p:animEffect transition="in" filter="wipe(up)">
                                      <p:cBhvr>
                                        <p:cTn id="12" dur="500"/>
                                        <p:tgtEl>
                                          <p:spTgt spid="322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619" grpId="0" animBg="1" autoUpdateAnimBg="0"/>
      <p:bldP spid="322620" grpId="0" animBg="1"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灯片编号占位符 3"/>
          <p:cNvSpPr>
            <a:spLocks noGrp="1"/>
          </p:cNvSpPr>
          <p:nvPr>
            <p:ph type="sldNum" sz="quarter" idx="10"/>
          </p:nvPr>
        </p:nvSpPr>
        <p:spPr/>
        <p:txBody>
          <a:bodyPr/>
          <a:lstStyle/>
          <a:p>
            <a:pPr>
              <a:defRPr/>
            </a:pPr>
            <a:r>
              <a:rPr lang="en-US" altLang="zh-CN"/>
              <a:t> - </a:t>
            </a:r>
            <a:fld id="{8D39B6F7-6CB2-46E9-871C-FF05756C5D33}" type="slidenum">
              <a:rPr lang="en-US" altLang="zh-CN"/>
              <a:pPr>
                <a:defRPr/>
              </a:pPr>
              <a:t>53</a:t>
            </a:fld>
            <a:r>
              <a:rPr lang="en-US" altLang="zh-CN"/>
              <a:t>-</a:t>
            </a:r>
          </a:p>
        </p:txBody>
      </p:sp>
      <p:sp>
        <p:nvSpPr>
          <p:cNvPr id="57347" name="Rectangle 2"/>
          <p:cNvSpPr>
            <a:spLocks noGrp="1" noChangeArrowheads="1"/>
          </p:cNvSpPr>
          <p:nvPr>
            <p:ph type="title"/>
          </p:nvPr>
        </p:nvSpPr>
        <p:spPr/>
        <p:txBody>
          <a:bodyPr/>
          <a:lstStyle/>
          <a:p>
            <a:pPr algn="l" eaLnBrk="1" hangingPunct="1"/>
            <a:r>
              <a:rPr lang="zh-CN" altLang="en-US" smtClean="0"/>
              <a:t>参数的值传递过程</a:t>
            </a:r>
          </a:p>
        </p:txBody>
      </p:sp>
      <p:sp>
        <p:nvSpPr>
          <p:cNvPr id="323587" name="Rectangle 3"/>
          <p:cNvSpPr>
            <a:spLocks noGrp="1" noChangeArrowheads="1"/>
          </p:cNvSpPr>
          <p:nvPr>
            <p:ph type="body" idx="1"/>
          </p:nvPr>
        </p:nvSpPr>
        <p:spPr>
          <a:xfrm>
            <a:off x="338138" y="2133600"/>
            <a:ext cx="8424862" cy="1447800"/>
          </a:xfrm>
        </p:spPr>
        <p:txBody>
          <a:bodyPr/>
          <a:lstStyle/>
          <a:p>
            <a:pPr algn="just" eaLnBrk="1" hangingPunct="1">
              <a:lnSpc>
                <a:spcPct val="110000"/>
              </a:lnSpc>
              <a:buFontTx/>
              <a:buNone/>
            </a:pPr>
            <a:r>
              <a:rPr lang="zh-CN" altLang="en-US" sz="2400" smtClean="0"/>
              <a:t>（1）当发生函数调用时，为形参分配临时的存储单元</a:t>
            </a:r>
          </a:p>
          <a:p>
            <a:pPr algn="just" eaLnBrk="1" hangingPunct="1">
              <a:lnSpc>
                <a:spcPct val="110000"/>
              </a:lnSpc>
              <a:buFontTx/>
              <a:buNone/>
            </a:pPr>
            <a:r>
              <a:rPr lang="zh-CN" altLang="en-US" sz="2400" smtClean="0"/>
              <a:t>（2）计算实参表达式的取值，将其送入形参单元</a:t>
            </a:r>
          </a:p>
          <a:p>
            <a:pPr algn="just" eaLnBrk="1" hangingPunct="1">
              <a:lnSpc>
                <a:spcPct val="110000"/>
              </a:lnSpc>
              <a:buFontTx/>
              <a:buNone/>
            </a:pPr>
            <a:r>
              <a:rPr lang="zh-CN" altLang="en-US" sz="2400" smtClean="0"/>
              <a:t>（3）当函数调用结束时，释放形参的临时存储单元</a:t>
            </a:r>
          </a:p>
        </p:txBody>
      </p:sp>
      <p:sp>
        <p:nvSpPr>
          <p:cNvPr id="323588" name="Rectangle 4"/>
          <p:cNvSpPr>
            <a:spLocks noChangeArrowheads="1"/>
          </p:cNvSpPr>
          <p:nvPr/>
        </p:nvSpPr>
        <p:spPr bwMode="auto">
          <a:xfrm>
            <a:off x="533400" y="4419600"/>
            <a:ext cx="8382000"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50000"/>
              </a:spcBef>
              <a:buClr>
                <a:srgbClr val="CC0000"/>
              </a:buClr>
              <a:buSzPct val="85000"/>
            </a:pPr>
            <a:r>
              <a:rPr lang="zh-CN" altLang="en-US">
                <a:ea typeface="仿宋_GB2312" pitchFamily="49" charset="-122"/>
              </a:rPr>
              <a:t>参数传递完成后，形参和实参之间不再发生联系，形参只在函数内部有效，形参的任何变化不会影响到实参，是单向的数据传递。</a:t>
            </a:r>
          </a:p>
        </p:txBody>
      </p:sp>
      <p:sp>
        <p:nvSpPr>
          <p:cNvPr id="57350" name="Rectangle 5"/>
          <p:cNvSpPr>
            <a:spLocks noChangeArrowheads="1"/>
          </p:cNvSpPr>
          <p:nvPr/>
        </p:nvSpPr>
        <p:spPr bwMode="auto">
          <a:xfrm>
            <a:off x="533400" y="1524000"/>
            <a:ext cx="4741863"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参数值传递过程中形参的使用情况</a:t>
            </a:r>
          </a:p>
        </p:txBody>
      </p:sp>
      <p:sp>
        <p:nvSpPr>
          <p:cNvPr id="323590" name="Rectangle 6"/>
          <p:cNvSpPr>
            <a:spLocks noChangeArrowheads="1"/>
          </p:cNvSpPr>
          <p:nvPr/>
        </p:nvSpPr>
        <p:spPr bwMode="auto">
          <a:xfrm>
            <a:off x="533400" y="3810000"/>
            <a:ext cx="1984375"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值传递的特点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3587">
                                            <p:txEl>
                                              <p:pRg st="0" end="0"/>
                                            </p:txEl>
                                          </p:spTgt>
                                        </p:tgtEl>
                                        <p:attrNameLst>
                                          <p:attrName>style.visibility</p:attrName>
                                        </p:attrNameLst>
                                      </p:cBhvr>
                                      <p:to>
                                        <p:strVal val="visible"/>
                                      </p:to>
                                    </p:set>
                                    <p:animEffect transition="in" filter="wipe(up)">
                                      <p:cBhvr>
                                        <p:cTn id="7" dur="500"/>
                                        <p:tgtEl>
                                          <p:spTgt spid="3235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3587">
                                            <p:txEl>
                                              <p:pRg st="1" end="1"/>
                                            </p:txEl>
                                          </p:spTgt>
                                        </p:tgtEl>
                                        <p:attrNameLst>
                                          <p:attrName>style.visibility</p:attrName>
                                        </p:attrNameLst>
                                      </p:cBhvr>
                                      <p:to>
                                        <p:strVal val="visible"/>
                                      </p:to>
                                    </p:set>
                                    <p:animEffect transition="in" filter="wipe(up)">
                                      <p:cBhvr>
                                        <p:cTn id="12" dur="500"/>
                                        <p:tgtEl>
                                          <p:spTgt spid="3235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3587">
                                            <p:txEl>
                                              <p:pRg st="2" end="2"/>
                                            </p:txEl>
                                          </p:spTgt>
                                        </p:tgtEl>
                                        <p:attrNameLst>
                                          <p:attrName>style.visibility</p:attrName>
                                        </p:attrNameLst>
                                      </p:cBhvr>
                                      <p:to>
                                        <p:strVal val="visible"/>
                                      </p:to>
                                    </p:set>
                                    <p:animEffect transition="in" filter="wipe(up)">
                                      <p:cBhvr>
                                        <p:cTn id="17" dur="500"/>
                                        <p:tgtEl>
                                          <p:spTgt spid="32358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23590"/>
                                        </p:tgtEl>
                                        <p:attrNameLst>
                                          <p:attrName>style.visibility</p:attrName>
                                        </p:attrNameLst>
                                      </p:cBhvr>
                                      <p:to>
                                        <p:strVal val="visible"/>
                                      </p:to>
                                    </p:set>
                                    <p:animEffect transition="in" filter="wipe(up)">
                                      <p:cBhvr>
                                        <p:cTn id="22" dur="500"/>
                                        <p:tgtEl>
                                          <p:spTgt spid="3235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23588"/>
                                        </p:tgtEl>
                                        <p:attrNameLst>
                                          <p:attrName>style.visibility</p:attrName>
                                        </p:attrNameLst>
                                      </p:cBhvr>
                                      <p:to>
                                        <p:strVal val="visible"/>
                                      </p:to>
                                    </p:set>
                                    <p:animEffect transition="in" filter="wipe(up)">
                                      <p:cBhvr>
                                        <p:cTn id="27" dur="500"/>
                                        <p:tgtEl>
                                          <p:spTgt spid="323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7" grpId="0" build="p" autoUpdateAnimBg="0"/>
      <p:bldP spid="323588" grpId="0" autoUpdateAnimBg="0"/>
      <p:bldP spid="323590" grpId="0" animBg="1"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灯片编号占位符 3"/>
          <p:cNvSpPr>
            <a:spLocks noGrp="1"/>
          </p:cNvSpPr>
          <p:nvPr>
            <p:ph type="sldNum" sz="quarter" idx="10"/>
          </p:nvPr>
        </p:nvSpPr>
        <p:spPr/>
        <p:txBody>
          <a:bodyPr/>
          <a:lstStyle/>
          <a:p>
            <a:pPr>
              <a:defRPr/>
            </a:pPr>
            <a:r>
              <a:rPr lang="en-US" altLang="zh-CN"/>
              <a:t> - </a:t>
            </a:r>
            <a:fld id="{0012EC4A-2252-4FF8-85B7-35BFB1241505}" type="slidenum">
              <a:rPr lang="en-US" altLang="zh-CN"/>
              <a:pPr>
                <a:defRPr/>
              </a:pPr>
              <a:t>54</a:t>
            </a:fld>
            <a:r>
              <a:rPr lang="en-US" altLang="zh-CN"/>
              <a:t>-</a:t>
            </a:r>
          </a:p>
        </p:txBody>
      </p:sp>
      <p:sp>
        <p:nvSpPr>
          <p:cNvPr id="58371" name="Rectangle 2"/>
          <p:cNvSpPr>
            <a:spLocks noGrp="1" noChangeArrowheads="1"/>
          </p:cNvSpPr>
          <p:nvPr>
            <p:ph type="title"/>
          </p:nvPr>
        </p:nvSpPr>
        <p:spPr/>
        <p:txBody>
          <a:bodyPr/>
          <a:lstStyle/>
          <a:p>
            <a:pPr algn="l" eaLnBrk="1" hangingPunct="1"/>
            <a:r>
              <a:rPr lang="zh-CN" altLang="en-US" smtClean="0">
                <a:latin typeface="方正姚体" pitchFamily="2" charset="-122"/>
              </a:rPr>
              <a:t>6.3.2　参数的值传递和地址传递</a:t>
            </a:r>
          </a:p>
        </p:txBody>
      </p:sp>
      <p:sp>
        <p:nvSpPr>
          <p:cNvPr id="58372" name="Rectangle 3"/>
          <p:cNvSpPr>
            <a:spLocks noGrp="1" noChangeArrowheads="1"/>
          </p:cNvSpPr>
          <p:nvPr>
            <p:ph type="body" idx="1"/>
          </p:nvPr>
        </p:nvSpPr>
        <p:spPr>
          <a:xfrm>
            <a:off x="395288" y="1371600"/>
            <a:ext cx="8424862" cy="533400"/>
          </a:xfrm>
          <a:noFill/>
        </p:spPr>
        <p:txBody>
          <a:bodyPr/>
          <a:lstStyle/>
          <a:p>
            <a:pPr algn="just" eaLnBrk="1" hangingPunct="1">
              <a:lnSpc>
                <a:spcPct val="110000"/>
              </a:lnSpc>
              <a:buFontTx/>
              <a:buNone/>
            </a:pPr>
            <a:r>
              <a:rPr lang="zh-CN" altLang="en-US" sz="2400" smtClean="0"/>
              <a:t>【例6-</a:t>
            </a:r>
            <a:r>
              <a:rPr lang="en-US" altLang="zh-CN" sz="2400" smtClean="0"/>
              <a:t>4】</a:t>
            </a:r>
            <a:r>
              <a:rPr lang="zh-CN" altLang="en-US" sz="2400" smtClean="0"/>
              <a:t>设计</a:t>
            </a:r>
            <a:r>
              <a:rPr lang="zh-CN" altLang="en-US" sz="2400" smtClean="0">
                <a:latin typeface="Tahoma" pitchFamily="34" charset="0"/>
              </a:rPr>
              <a:t>“</a:t>
            </a:r>
            <a:r>
              <a:rPr lang="zh-CN" altLang="en-US" sz="2400" smtClean="0"/>
              <a:t>判断一个数是否是素数</a:t>
            </a:r>
            <a:r>
              <a:rPr lang="zh-CN" altLang="en-US" sz="2400" smtClean="0">
                <a:latin typeface="Tahoma" pitchFamily="34" charset="0"/>
              </a:rPr>
              <a:t>”</a:t>
            </a:r>
            <a:r>
              <a:rPr lang="zh-CN" altLang="en-US" sz="2400" smtClean="0"/>
              <a:t>的函数。</a:t>
            </a:r>
            <a:endParaRPr lang="en-US" altLang="zh-CN" sz="2400" smtClean="0"/>
          </a:p>
        </p:txBody>
      </p:sp>
      <p:sp>
        <p:nvSpPr>
          <p:cNvPr id="58373" name="Rectangle 4"/>
          <p:cNvSpPr>
            <a:spLocks noChangeArrowheads="1"/>
          </p:cNvSpPr>
          <p:nvPr/>
        </p:nvSpPr>
        <p:spPr bwMode="auto">
          <a:xfrm>
            <a:off x="609600" y="1981200"/>
            <a:ext cx="30480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一、设计函数的首部</a:t>
            </a:r>
          </a:p>
        </p:txBody>
      </p:sp>
      <p:sp>
        <p:nvSpPr>
          <p:cNvPr id="58374" name="Rectangle 5"/>
          <p:cNvSpPr>
            <a:spLocks noChangeArrowheads="1"/>
          </p:cNvSpPr>
          <p:nvPr/>
        </p:nvSpPr>
        <p:spPr bwMode="auto">
          <a:xfrm>
            <a:off x="609600" y="2590800"/>
            <a:ext cx="21605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 1. 为函数命名:</a:t>
            </a:r>
          </a:p>
        </p:txBody>
      </p:sp>
      <p:sp>
        <p:nvSpPr>
          <p:cNvPr id="232454" name="Rectangle 6"/>
          <p:cNvSpPr>
            <a:spLocks noChangeArrowheads="1"/>
          </p:cNvSpPr>
          <p:nvPr/>
        </p:nvSpPr>
        <p:spPr bwMode="auto">
          <a:xfrm>
            <a:off x="2895600" y="2590800"/>
            <a:ext cx="1231106" cy="443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dirty="0" err="1"/>
              <a:t>isPrime</a:t>
            </a:r>
            <a:r>
              <a:rPr lang="en-US" altLang="zh-CN" dirty="0"/>
              <a:t> </a:t>
            </a:r>
            <a:endParaRPr lang="zh-CN" altLang="en-US" dirty="0">
              <a:ea typeface="仿宋_GB2312" pitchFamily="49" charset="-122"/>
            </a:endParaRPr>
          </a:p>
        </p:txBody>
      </p:sp>
      <p:sp>
        <p:nvSpPr>
          <p:cNvPr id="58376" name="Rectangle 7"/>
          <p:cNvSpPr>
            <a:spLocks noChangeArrowheads="1"/>
          </p:cNvSpPr>
          <p:nvPr/>
        </p:nvSpPr>
        <p:spPr bwMode="auto">
          <a:xfrm>
            <a:off x="609600" y="3143250"/>
            <a:ext cx="32845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 2. </a:t>
            </a:r>
            <a:r>
              <a:rPr lang="zh-CN" altLang="en-US">
                <a:ea typeface="仿宋_GB2312" pitchFamily="49" charset="-122"/>
                <a:hlinkClick r:id="rId2" action="ppaction://hlinksldjump"/>
              </a:rPr>
              <a:t>设计函数的参数列表</a:t>
            </a:r>
            <a:endParaRPr lang="zh-CN" altLang="en-US">
              <a:ea typeface="仿宋_GB2312" pitchFamily="49" charset="-122"/>
            </a:endParaRPr>
          </a:p>
        </p:txBody>
      </p:sp>
      <p:sp>
        <p:nvSpPr>
          <p:cNvPr id="58377" name="Rectangle 25"/>
          <p:cNvSpPr>
            <a:spLocks noChangeArrowheads="1"/>
          </p:cNvSpPr>
          <p:nvPr/>
        </p:nvSpPr>
        <p:spPr bwMode="auto">
          <a:xfrm>
            <a:off x="679450" y="3640138"/>
            <a:ext cx="29019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en-US" altLang="zh-CN">
                <a:ea typeface="仿宋_GB2312" pitchFamily="49" charset="-122"/>
              </a:rPr>
              <a:t>3. </a:t>
            </a:r>
            <a:r>
              <a:rPr lang="zh-CN" altLang="en-US">
                <a:ea typeface="仿宋_GB2312" pitchFamily="49" charset="-122"/>
                <a:hlinkClick r:id="rId3" action="ppaction://hlinksldjump"/>
              </a:rPr>
              <a:t>设计函数的返回值</a:t>
            </a:r>
            <a:endParaRPr lang="zh-CN" altLang="en-US">
              <a:ea typeface="仿宋_GB2312" pitchFamily="49" charset="-122"/>
            </a:endParaRPr>
          </a:p>
        </p:txBody>
      </p:sp>
      <p:sp>
        <p:nvSpPr>
          <p:cNvPr id="232474" name="Rectangle 26"/>
          <p:cNvSpPr>
            <a:spLocks noChangeArrowheads="1"/>
          </p:cNvSpPr>
          <p:nvPr/>
        </p:nvSpPr>
        <p:spPr bwMode="auto">
          <a:xfrm>
            <a:off x="4267200" y="3276600"/>
            <a:ext cx="2736850" cy="41229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lnSpc>
                <a:spcPct val="110000"/>
              </a:lnSpc>
              <a:spcBef>
                <a:spcPct val="20000"/>
              </a:spcBef>
              <a:buClr>
                <a:srgbClr val="CC0000"/>
              </a:buClr>
              <a:buSzPct val="85000"/>
            </a:pPr>
            <a:r>
              <a:rPr lang="en-US" altLang="zh-CN" sz="2000" dirty="0" err="1">
                <a:ea typeface="仿宋_GB2312" pitchFamily="49" charset="-122"/>
              </a:rPr>
              <a:t>int</a:t>
            </a:r>
            <a:r>
              <a:rPr lang="en-US" altLang="zh-CN" sz="2000" dirty="0">
                <a:ea typeface="仿宋_GB2312" pitchFamily="49" charset="-122"/>
              </a:rPr>
              <a:t>  </a:t>
            </a:r>
            <a:r>
              <a:rPr lang="en-US" altLang="zh-CN" sz="2000" dirty="0" err="1"/>
              <a:t>isPrime</a:t>
            </a:r>
            <a:r>
              <a:rPr lang="en-US" altLang="zh-CN" sz="2000" dirty="0"/>
              <a:t> </a:t>
            </a:r>
            <a:r>
              <a:rPr lang="en-US" altLang="zh-CN" sz="2000" dirty="0" smtClean="0">
                <a:ea typeface="仿宋_GB2312" pitchFamily="49" charset="-122"/>
              </a:rPr>
              <a:t>(</a:t>
            </a:r>
            <a:r>
              <a:rPr lang="en-US" altLang="zh-CN" sz="2000" dirty="0" err="1">
                <a:ea typeface="仿宋_GB2312" pitchFamily="49" charset="-122"/>
              </a:rPr>
              <a:t>int</a:t>
            </a:r>
            <a:r>
              <a:rPr lang="en-US" altLang="zh-CN" sz="2000" dirty="0">
                <a:ea typeface="仿宋_GB2312" pitchFamily="49" charset="-122"/>
              </a:rPr>
              <a:t>   x)</a:t>
            </a:r>
          </a:p>
        </p:txBody>
      </p:sp>
      <p:sp>
        <p:nvSpPr>
          <p:cNvPr id="58379" name="Rectangle 27"/>
          <p:cNvSpPr>
            <a:spLocks noChangeArrowheads="1"/>
          </p:cNvSpPr>
          <p:nvPr/>
        </p:nvSpPr>
        <p:spPr bwMode="auto">
          <a:xfrm>
            <a:off x="609600" y="4286250"/>
            <a:ext cx="25146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二、设计函数体</a:t>
            </a:r>
          </a:p>
        </p:txBody>
      </p:sp>
      <p:sp>
        <p:nvSpPr>
          <p:cNvPr id="58380" name="Rectangle 28"/>
          <p:cNvSpPr>
            <a:spLocks noChangeArrowheads="1"/>
          </p:cNvSpPr>
          <p:nvPr/>
        </p:nvSpPr>
        <p:spPr bwMode="auto">
          <a:xfrm>
            <a:off x="685800" y="4859338"/>
            <a:ext cx="167640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en-US" altLang="zh-CN">
                <a:ea typeface="仿宋_GB2312" pitchFamily="49" charset="-122"/>
              </a:rPr>
              <a:t>1. </a:t>
            </a:r>
            <a:r>
              <a:rPr lang="zh-CN" altLang="en-US">
                <a:ea typeface="仿宋_GB2312" pitchFamily="49" charset="-122"/>
                <a:hlinkClick r:id="rId4" action="ppaction://hlinksldjump"/>
              </a:rPr>
              <a:t>执行部分</a:t>
            </a:r>
            <a:endParaRPr lang="zh-CN" altLang="en-US">
              <a:ea typeface="仿宋_GB2312" pitchFamily="49" charset="-122"/>
            </a:endParaRPr>
          </a:p>
        </p:txBody>
      </p:sp>
      <p:sp>
        <p:nvSpPr>
          <p:cNvPr id="58381" name="Rectangle 29"/>
          <p:cNvSpPr>
            <a:spLocks noChangeArrowheads="1"/>
          </p:cNvSpPr>
          <p:nvPr/>
        </p:nvSpPr>
        <p:spPr bwMode="auto">
          <a:xfrm>
            <a:off x="685800" y="5410200"/>
            <a:ext cx="228917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zh-CN" altLang="en-US">
                <a:ea typeface="仿宋_GB2312" pitchFamily="49" charset="-122"/>
              </a:rPr>
              <a:t>2. </a:t>
            </a:r>
            <a:r>
              <a:rPr lang="zh-CN" altLang="en-US">
                <a:ea typeface="仿宋_GB2312" pitchFamily="49" charset="-122"/>
                <a:hlinkClick r:id="rId5" action="ppaction://hlinksldjump"/>
              </a:rPr>
              <a:t>说明语句部分</a:t>
            </a:r>
            <a:endParaRPr lang="zh-CN" altLang="en-US">
              <a:ea typeface="仿宋_GB2312" pitchFamily="49" charset="-122"/>
            </a:endParaRPr>
          </a:p>
        </p:txBody>
      </p:sp>
      <p:sp>
        <p:nvSpPr>
          <p:cNvPr id="58382" name="Text Box 30"/>
          <p:cNvSpPr txBox="1">
            <a:spLocks noChangeArrowheads="1"/>
          </p:cNvSpPr>
          <p:nvPr/>
        </p:nvSpPr>
        <p:spPr bwMode="auto">
          <a:xfrm>
            <a:off x="3733800" y="5410200"/>
            <a:ext cx="22860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lang="zh-CN" altLang="en-US">
                <a:ea typeface="方正姚体" pitchFamily="2" charset="-122"/>
                <a:hlinkClick r:id="rId6" action="ppaction://hlinksldjump"/>
              </a:rPr>
              <a:t>完整的函数</a:t>
            </a:r>
            <a:endParaRPr lang="zh-CN" altLang="en-US">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245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232474"/>
                                        </p:tgtEl>
                                        <p:attrNameLst>
                                          <p:attrName>style.visibility</p:attrName>
                                        </p:attrNameLst>
                                      </p:cBhvr>
                                      <p:to>
                                        <p:strVal val="visible"/>
                                      </p:to>
                                    </p:set>
                                    <p:anim calcmode="lin" valueType="num">
                                      <p:cBhvr additive="base">
                                        <p:cTn id="11" dur="500" fill="hold"/>
                                        <p:tgtEl>
                                          <p:spTgt spid="232474"/>
                                        </p:tgtEl>
                                        <p:attrNameLst>
                                          <p:attrName>ppt_x</p:attrName>
                                        </p:attrNameLst>
                                      </p:cBhvr>
                                      <p:tavLst>
                                        <p:tav tm="0">
                                          <p:val>
                                            <p:strVal val="0-#ppt_w/2"/>
                                          </p:val>
                                        </p:tav>
                                        <p:tav tm="100000">
                                          <p:val>
                                            <p:strVal val="#ppt_x"/>
                                          </p:val>
                                        </p:tav>
                                      </p:tavLst>
                                    </p:anim>
                                    <p:anim calcmode="lin" valueType="num">
                                      <p:cBhvr additive="base">
                                        <p:cTn id="12" dur="500" fill="hold"/>
                                        <p:tgtEl>
                                          <p:spTgt spid="2324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4" grpId="0" autoUpdateAnimBg="0"/>
      <p:bldP spid="232474" grpId="0" animBg="1"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0"/>
          </p:nvPr>
        </p:nvSpPr>
        <p:spPr/>
        <p:txBody>
          <a:bodyPr/>
          <a:lstStyle/>
          <a:p>
            <a:pPr>
              <a:defRPr/>
            </a:pPr>
            <a:r>
              <a:rPr lang="en-US" altLang="zh-CN"/>
              <a:t> - </a:t>
            </a:r>
            <a:fld id="{75179E50-3BBC-403A-A8F4-A4939D101948}" type="slidenum">
              <a:rPr lang="en-US" altLang="zh-CN"/>
              <a:pPr>
                <a:defRPr/>
              </a:pPr>
              <a:t>55</a:t>
            </a:fld>
            <a:r>
              <a:rPr lang="en-US" altLang="zh-CN"/>
              <a:t>-</a:t>
            </a:r>
          </a:p>
        </p:txBody>
      </p:sp>
      <p:sp>
        <p:nvSpPr>
          <p:cNvPr id="59395" name="Rectangle 2"/>
          <p:cNvSpPr>
            <a:spLocks noGrp="1" noChangeArrowheads="1"/>
          </p:cNvSpPr>
          <p:nvPr>
            <p:ph type="title"/>
          </p:nvPr>
        </p:nvSpPr>
        <p:spPr>
          <a:noFill/>
        </p:spPr>
        <p:txBody>
          <a:bodyPr/>
          <a:lstStyle/>
          <a:p>
            <a:pPr algn="l" eaLnBrk="1" hangingPunct="1"/>
            <a:r>
              <a:rPr lang="zh-CN" altLang="en-US" smtClean="0">
                <a:latin typeface="方正姚体" pitchFamily="2" charset="-122"/>
              </a:rPr>
              <a:t>设计参数列表</a:t>
            </a:r>
            <a:endParaRPr lang="en-US" altLang="zh-CN" smtClean="0">
              <a:latin typeface="方正姚体" pitchFamily="2" charset="-122"/>
            </a:endParaRPr>
          </a:p>
        </p:txBody>
      </p:sp>
      <p:sp>
        <p:nvSpPr>
          <p:cNvPr id="325637" name="AutoShape 5"/>
          <p:cNvSpPr>
            <a:spLocks noChangeArrowheads="1"/>
          </p:cNvSpPr>
          <p:nvPr/>
        </p:nvSpPr>
        <p:spPr bwMode="auto">
          <a:xfrm>
            <a:off x="1239838" y="1998663"/>
            <a:ext cx="4835525" cy="814387"/>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a:ea typeface="仿宋_GB2312" pitchFamily="49" charset="-122"/>
              </a:rPr>
              <a:t>main</a:t>
            </a:r>
            <a:r>
              <a:rPr lang="zh-CN" altLang="en-US" sz="2000" dirty="0">
                <a:ea typeface="仿宋_GB2312" pitchFamily="49" charset="-122"/>
              </a:rPr>
              <a:t>是否需要向</a:t>
            </a:r>
          </a:p>
          <a:p>
            <a:pPr algn="ctr" eaLnBrk="1" hangingPunct="1"/>
            <a:r>
              <a:rPr lang="en-US" altLang="zh-CN" sz="2000" dirty="0" err="1"/>
              <a:t>isPrime</a:t>
            </a:r>
            <a:r>
              <a:rPr lang="zh-CN" altLang="en-US" sz="2000" dirty="0" smtClean="0">
                <a:ea typeface="仿宋_GB2312" pitchFamily="49" charset="-122"/>
              </a:rPr>
              <a:t>传递</a:t>
            </a:r>
            <a:r>
              <a:rPr lang="zh-CN" altLang="en-US" sz="2000" dirty="0">
                <a:ea typeface="仿宋_GB2312" pitchFamily="49" charset="-122"/>
              </a:rPr>
              <a:t>数据</a:t>
            </a:r>
          </a:p>
        </p:txBody>
      </p:sp>
      <p:sp>
        <p:nvSpPr>
          <p:cNvPr id="325638" name="Line 6"/>
          <p:cNvSpPr>
            <a:spLocks noChangeShapeType="1"/>
          </p:cNvSpPr>
          <p:nvPr/>
        </p:nvSpPr>
        <p:spPr bwMode="auto">
          <a:xfrm>
            <a:off x="3657600" y="15240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25639" name="Line 7"/>
          <p:cNvSpPr>
            <a:spLocks noChangeShapeType="1"/>
          </p:cNvSpPr>
          <p:nvPr/>
        </p:nvSpPr>
        <p:spPr bwMode="auto">
          <a:xfrm>
            <a:off x="3657600" y="2813050"/>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25640" name="Text Box 8"/>
          <p:cNvSpPr txBox="1">
            <a:spLocks noChangeArrowheads="1"/>
          </p:cNvSpPr>
          <p:nvPr/>
        </p:nvSpPr>
        <p:spPr bwMode="auto">
          <a:xfrm>
            <a:off x="3743325" y="2881313"/>
            <a:ext cx="519113"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25641" name="AutoShape 9"/>
          <p:cNvSpPr>
            <a:spLocks noChangeArrowheads="1"/>
          </p:cNvSpPr>
          <p:nvPr/>
        </p:nvSpPr>
        <p:spPr bwMode="auto">
          <a:xfrm>
            <a:off x="1066800" y="3289300"/>
            <a:ext cx="5181600" cy="1017588"/>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a:ea typeface="仿宋_GB2312" pitchFamily="49" charset="-122"/>
              </a:rPr>
              <a:t>main</a:t>
            </a:r>
            <a:r>
              <a:rPr lang="zh-CN" altLang="en-US" sz="2000" dirty="0">
                <a:ea typeface="仿宋_GB2312" pitchFamily="49" charset="-122"/>
              </a:rPr>
              <a:t>需要</a:t>
            </a:r>
            <a:r>
              <a:rPr lang="zh-CN" altLang="en-US" sz="2000" dirty="0" smtClean="0">
                <a:ea typeface="仿宋_GB2312" pitchFamily="49" charset="-122"/>
              </a:rPr>
              <a:t>向</a:t>
            </a:r>
            <a:r>
              <a:rPr lang="en-US" altLang="zh-CN" sz="2000" dirty="0" err="1"/>
              <a:t>isPrime</a:t>
            </a:r>
            <a:r>
              <a:rPr lang="zh-CN" altLang="en-US" sz="2000" dirty="0" smtClean="0">
                <a:ea typeface="仿宋_GB2312" pitchFamily="49" charset="-122"/>
              </a:rPr>
              <a:t>函数</a:t>
            </a:r>
            <a:endParaRPr lang="zh-CN" altLang="en-US" sz="2000" dirty="0">
              <a:ea typeface="仿宋_GB2312" pitchFamily="49" charset="-122"/>
            </a:endParaRPr>
          </a:p>
          <a:p>
            <a:pPr algn="ctr" eaLnBrk="1" hangingPunct="1"/>
            <a:r>
              <a:rPr lang="zh-CN" altLang="en-US" sz="2000" dirty="0">
                <a:ea typeface="仿宋_GB2312" pitchFamily="49" charset="-122"/>
              </a:rPr>
              <a:t>传递几个数据</a:t>
            </a:r>
          </a:p>
        </p:txBody>
      </p:sp>
      <p:sp>
        <p:nvSpPr>
          <p:cNvPr id="325642" name="Line 10"/>
          <p:cNvSpPr>
            <a:spLocks noChangeShapeType="1"/>
          </p:cNvSpPr>
          <p:nvPr/>
        </p:nvSpPr>
        <p:spPr bwMode="auto">
          <a:xfrm>
            <a:off x="3743325" y="4306888"/>
            <a:ext cx="0" cy="4746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25643" name="Text Box 11"/>
          <p:cNvSpPr txBox="1">
            <a:spLocks noChangeArrowheads="1"/>
          </p:cNvSpPr>
          <p:nvPr/>
        </p:nvSpPr>
        <p:spPr bwMode="auto">
          <a:xfrm>
            <a:off x="3830638" y="4375150"/>
            <a:ext cx="588962"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1个</a:t>
            </a:r>
          </a:p>
        </p:txBody>
      </p:sp>
      <p:sp>
        <p:nvSpPr>
          <p:cNvPr id="325644" name="AutoShape 12"/>
          <p:cNvSpPr>
            <a:spLocks noChangeArrowheads="1"/>
          </p:cNvSpPr>
          <p:nvPr/>
        </p:nvSpPr>
        <p:spPr bwMode="auto">
          <a:xfrm>
            <a:off x="1152525" y="4781550"/>
            <a:ext cx="5181600"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它是什么类型</a:t>
            </a:r>
          </a:p>
        </p:txBody>
      </p:sp>
      <p:sp>
        <p:nvSpPr>
          <p:cNvPr id="325645" name="Text Box 13"/>
          <p:cNvSpPr txBox="1">
            <a:spLocks noChangeArrowheads="1"/>
          </p:cNvSpPr>
          <p:nvPr/>
        </p:nvSpPr>
        <p:spPr bwMode="auto">
          <a:xfrm>
            <a:off x="5038725" y="5621338"/>
            <a:ext cx="2505075" cy="474662"/>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参数列表：</a:t>
            </a:r>
            <a:r>
              <a:rPr lang="en-US" altLang="zh-CN" sz="2000">
                <a:ea typeface="仿宋_GB2312" pitchFamily="49" charset="-122"/>
              </a:rPr>
              <a:t>int   x</a:t>
            </a:r>
            <a:endParaRPr lang="zh-CN" altLang="en-US" sz="2000">
              <a:ea typeface="仿宋_GB2312" pitchFamily="49" charset="-122"/>
            </a:endParaRPr>
          </a:p>
        </p:txBody>
      </p:sp>
      <p:grpSp>
        <p:nvGrpSpPr>
          <p:cNvPr id="2" name="Group 14"/>
          <p:cNvGrpSpPr>
            <a:grpSpLocks/>
          </p:cNvGrpSpPr>
          <p:nvPr/>
        </p:nvGrpSpPr>
        <p:grpSpPr bwMode="auto">
          <a:xfrm>
            <a:off x="3657600" y="5461000"/>
            <a:ext cx="1295400" cy="482600"/>
            <a:chOff x="1392" y="3872"/>
            <a:chExt cx="720" cy="304"/>
          </a:xfrm>
        </p:grpSpPr>
        <p:grpSp>
          <p:nvGrpSpPr>
            <p:cNvPr id="59407" name="Group 15"/>
            <p:cNvGrpSpPr>
              <a:grpSpLocks/>
            </p:cNvGrpSpPr>
            <p:nvPr/>
          </p:nvGrpSpPr>
          <p:grpSpPr bwMode="auto">
            <a:xfrm>
              <a:off x="1392" y="3872"/>
              <a:ext cx="720" cy="304"/>
              <a:chOff x="1680" y="3600"/>
              <a:chExt cx="720" cy="288"/>
            </a:xfrm>
          </p:grpSpPr>
          <p:sp>
            <p:nvSpPr>
              <p:cNvPr id="59409" name="Line 16"/>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59410" name="Line 17"/>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59408" name="Rectangle 18"/>
            <p:cNvSpPr>
              <a:spLocks noChangeArrowheads="1"/>
            </p:cNvSpPr>
            <p:nvPr/>
          </p:nvSpPr>
          <p:spPr bwMode="auto">
            <a:xfrm>
              <a:off x="1488" y="3890"/>
              <a:ext cx="278" cy="25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int</a:t>
              </a:r>
              <a:endParaRPr lang="zh-CN" altLang="en-US" sz="2000">
                <a:ea typeface="仿宋_GB2312" pitchFamily="49" charset="-122"/>
              </a:endParaRPr>
            </a:p>
          </p:txBody>
        </p:sp>
      </p:grpSp>
      <p:sp>
        <p:nvSpPr>
          <p:cNvPr id="325655" name="Text Box 23"/>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2" action="ppaction://hlinksldjump"/>
              </a:rPr>
              <a:t>返  回</a:t>
            </a:r>
            <a:endParaRPr lang="zh-CN" altLang="en-US">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5638"/>
                                        </p:tgtEl>
                                        <p:attrNameLst>
                                          <p:attrName>style.visibility</p:attrName>
                                        </p:attrNameLst>
                                      </p:cBhvr>
                                      <p:to>
                                        <p:strVal val="visible"/>
                                      </p:to>
                                    </p:set>
                                    <p:animEffect transition="in" filter="wipe(up)">
                                      <p:cBhvr>
                                        <p:cTn id="7" dur="500"/>
                                        <p:tgtEl>
                                          <p:spTgt spid="3256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5637"/>
                                        </p:tgtEl>
                                        <p:attrNameLst>
                                          <p:attrName>style.visibility</p:attrName>
                                        </p:attrNameLst>
                                      </p:cBhvr>
                                      <p:to>
                                        <p:strVal val="visible"/>
                                      </p:to>
                                    </p:set>
                                    <p:animEffect transition="in" filter="wipe(up)">
                                      <p:cBhvr>
                                        <p:cTn id="12" dur="500"/>
                                        <p:tgtEl>
                                          <p:spTgt spid="3256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5639"/>
                                        </p:tgtEl>
                                        <p:attrNameLst>
                                          <p:attrName>style.visibility</p:attrName>
                                        </p:attrNameLst>
                                      </p:cBhvr>
                                      <p:to>
                                        <p:strVal val="visible"/>
                                      </p:to>
                                    </p:set>
                                    <p:animEffect transition="in" filter="wipe(up)">
                                      <p:cBhvr>
                                        <p:cTn id="17" dur="500"/>
                                        <p:tgtEl>
                                          <p:spTgt spid="3256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25640"/>
                                        </p:tgtEl>
                                        <p:attrNameLst>
                                          <p:attrName>style.visibility</p:attrName>
                                        </p:attrNameLst>
                                      </p:cBhvr>
                                      <p:to>
                                        <p:strVal val="visible"/>
                                      </p:to>
                                    </p:set>
                                    <p:animEffect transition="in" filter="wipe(up)">
                                      <p:cBhvr>
                                        <p:cTn id="22" dur="500"/>
                                        <p:tgtEl>
                                          <p:spTgt spid="32564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25641"/>
                                        </p:tgtEl>
                                        <p:attrNameLst>
                                          <p:attrName>style.visibility</p:attrName>
                                        </p:attrNameLst>
                                      </p:cBhvr>
                                      <p:to>
                                        <p:strVal val="visible"/>
                                      </p:to>
                                    </p:set>
                                    <p:animEffect transition="in" filter="wipe(up)">
                                      <p:cBhvr>
                                        <p:cTn id="27" dur="500"/>
                                        <p:tgtEl>
                                          <p:spTgt spid="32564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25642"/>
                                        </p:tgtEl>
                                        <p:attrNameLst>
                                          <p:attrName>style.visibility</p:attrName>
                                        </p:attrNameLst>
                                      </p:cBhvr>
                                      <p:to>
                                        <p:strVal val="visible"/>
                                      </p:to>
                                    </p:set>
                                    <p:animEffect transition="in" filter="wipe(up)">
                                      <p:cBhvr>
                                        <p:cTn id="32" dur="500"/>
                                        <p:tgtEl>
                                          <p:spTgt spid="32564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25643"/>
                                        </p:tgtEl>
                                        <p:attrNameLst>
                                          <p:attrName>style.visibility</p:attrName>
                                        </p:attrNameLst>
                                      </p:cBhvr>
                                      <p:to>
                                        <p:strVal val="visible"/>
                                      </p:to>
                                    </p:set>
                                    <p:animEffect transition="in" filter="wipe(up)">
                                      <p:cBhvr>
                                        <p:cTn id="37" dur="500"/>
                                        <p:tgtEl>
                                          <p:spTgt spid="32564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25644"/>
                                        </p:tgtEl>
                                        <p:attrNameLst>
                                          <p:attrName>style.visibility</p:attrName>
                                        </p:attrNameLst>
                                      </p:cBhvr>
                                      <p:to>
                                        <p:strVal val="visible"/>
                                      </p:to>
                                    </p:set>
                                    <p:animEffect transition="in" filter="wipe(up)">
                                      <p:cBhvr>
                                        <p:cTn id="42" dur="500"/>
                                        <p:tgtEl>
                                          <p:spTgt spid="32564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25645"/>
                                        </p:tgtEl>
                                        <p:attrNameLst>
                                          <p:attrName>style.visibility</p:attrName>
                                        </p:attrNameLst>
                                      </p:cBhvr>
                                      <p:to>
                                        <p:strVal val="visible"/>
                                      </p:to>
                                    </p:set>
                                    <p:animEffect transition="in" filter="wipe(left)">
                                      <p:cBhvr>
                                        <p:cTn id="52" dur="500"/>
                                        <p:tgtEl>
                                          <p:spTgt spid="32564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256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7" grpId="0" animBg="1" autoUpdateAnimBg="0"/>
      <p:bldP spid="325638" grpId="0" animBg="1"/>
      <p:bldP spid="325639" grpId="0" animBg="1"/>
      <p:bldP spid="325640" grpId="0" animBg="1" autoUpdateAnimBg="0"/>
      <p:bldP spid="325641" grpId="0" animBg="1" autoUpdateAnimBg="0"/>
      <p:bldP spid="325642" grpId="0" animBg="1"/>
      <p:bldP spid="325643" grpId="0" animBg="1" autoUpdateAnimBg="0"/>
      <p:bldP spid="325644" grpId="0" animBg="1" autoUpdateAnimBg="0"/>
      <p:bldP spid="325645" grpId="0" animBg="1" autoUpdateAnimBg="0"/>
      <p:bldP spid="325655"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3"/>
          <p:cNvSpPr>
            <a:spLocks noGrp="1"/>
          </p:cNvSpPr>
          <p:nvPr>
            <p:ph type="sldNum" sz="quarter" idx="10"/>
          </p:nvPr>
        </p:nvSpPr>
        <p:spPr/>
        <p:txBody>
          <a:bodyPr/>
          <a:lstStyle/>
          <a:p>
            <a:pPr>
              <a:defRPr/>
            </a:pPr>
            <a:r>
              <a:rPr lang="en-US" altLang="zh-CN"/>
              <a:t> - </a:t>
            </a:r>
            <a:fld id="{05E065F9-9481-4B83-B97A-5DB4B8740145}" type="slidenum">
              <a:rPr lang="en-US" altLang="zh-CN"/>
              <a:pPr>
                <a:defRPr/>
              </a:pPr>
              <a:t>56</a:t>
            </a:fld>
            <a:r>
              <a:rPr lang="en-US" altLang="zh-CN"/>
              <a:t>-</a:t>
            </a:r>
          </a:p>
        </p:txBody>
      </p:sp>
      <p:sp>
        <p:nvSpPr>
          <p:cNvPr id="60419" name="Rectangle 2"/>
          <p:cNvSpPr>
            <a:spLocks noGrp="1" noChangeArrowheads="1"/>
          </p:cNvSpPr>
          <p:nvPr>
            <p:ph type="title"/>
          </p:nvPr>
        </p:nvSpPr>
        <p:spPr/>
        <p:txBody>
          <a:bodyPr/>
          <a:lstStyle/>
          <a:p>
            <a:pPr algn="l" eaLnBrk="1" hangingPunct="1"/>
            <a:r>
              <a:rPr lang="zh-CN" altLang="en-US" smtClean="0"/>
              <a:t>设计返回值</a:t>
            </a:r>
          </a:p>
        </p:txBody>
      </p:sp>
      <p:sp>
        <p:nvSpPr>
          <p:cNvPr id="326660" name="AutoShape 4"/>
          <p:cNvSpPr>
            <a:spLocks noChangeArrowheads="1"/>
          </p:cNvSpPr>
          <p:nvPr/>
        </p:nvSpPr>
        <p:spPr bwMode="auto">
          <a:xfrm>
            <a:off x="1708150" y="1981200"/>
            <a:ext cx="5176838" cy="814388"/>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dirty="0">
                <a:ea typeface="仿宋_GB2312" pitchFamily="49" charset="-122"/>
              </a:rPr>
              <a:t> </a:t>
            </a:r>
            <a:r>
              <a:rPr lang="en-US" altLang="zh-CN" sz="2000" dirty="0" err="1"/>
              <a:t>isPrime</a:t>
            </a:r>
            <a:r>
              <a:rPr lang="zh-CN" altLang="en-US" sz="2000" dirty="0" smtClean="0">
                <a:ea typeface="仿宋_GB2312" pitchFamily="49" charset="-122"/>
              </a:rPr>
              <a:t>函数</a:t>
            </a:r>
            <a:r>
              <a:rPr lang="zh-CN" altLang="en-US" sz="2000" dirty="0">
                <a:ea typeface="仿宋_GB2312" pitchFamily="49" charset="-122"/>
              </a:rPr>
              <a:t>是否需要</a:t>
            </a:r>
          </a:p>
          <a:p>
            <a:pPr algn="ctr" eaLnBrk="1" hangingPunct="1"/>
            <a:r>
              <a:rPr lang="zh-CN" altLang="en-US" sz="2000" dirty="0">
                <a:ea typeface="仿宋_GB2312" pitchFamily="49" charset="-122"/>
              </a:rPr>
              <a:t>向</a:t>
            </a:r>
            <a:r>
              <a:rPr lang="en-US" altLang="zh-CN" sz="2000" dirty="0">
                <a:ea typeface="仿宋_GB2312" pitchFamily="49" charset="-122"/>
              </a:rPr>
              <a:t>main</a:t>
            </a:r>
            <a:r>
              <a:rPr lang="zh-CN" altLang="en-US" sz="2000" dirty="0">
                <a:ea typeface="仿宋_GB2312" pitchFamily="49" charset="-122"/>
              </a:rPr>
              <a:t>传递数据</a:t>
            </a:r>
          </a:p>
        </p:txBody>
      </p:sp>
      <p:sp>
        <p:nvSpPr>
          <p:cNvPr id="326661" name="Line 5"/>
          <p:cNvSpPr>
            <a:spLocks noChangeShapeType="1"/>
          </p:cNvSpPr>
          <p:nvPr/>
        </p:nvSpPr>
        <p:spPr bwMode="auto">
          <a:xfrm>
            <a:off x="4297363" y="2795588"/>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26662" name="Text Box 6"/>
          <p:cNvSpPr txBox="1">
            <a:spLocks noChangeArrowheads="1"/>
          </p:cNvSpPr>
          <p:nvPr/>
        </p:nvSpPr>
        <p:spPr bwMode="auto">
          <a:xfrm>
            <a:off x="4389438" y="2863850"/>
            <a:ext cx="554037"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26663" name="AutoShape 7"/>
          <p:cNvSpPr>
            <a:spLocks noChangeArrowheads="1"/>
          </p:cNvSpPr>
          <p:nvPr/>
        </p:nvSpPr>
        <p:spPr bwMode="auto">
          <a:xfrm>
            <a:off x="1524000" y="3271838"/>
            <a:ext cx="5546725" cy="1017587"/>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err="1"/>
              <a:t>isPrime</a:t>
            </a:r>
            <a:r>
              <a:rPr lang="zh-CN" altLang="en-US" sz="2000" dirty="0" smtClean="0">
                <a:ea typeface="仿宋_GB2312" pitchFamily="49" charset="-122"/>
              </a:rPr>
              <a:t>只</a:t>
            </a:r>
            <a:r>
              <a:rPr lang="zh-CN" altLang="en-US" sz="2000" dirty="0">
                <a:ea typeface="仿宋_GB2312" pitchFamily="49" charset="-122"/>
              </a:rPr>
              <a:t>向</a:t>
            </a:r>
            <a:r>
              <a:rPr lang="en-US" altLang="zh-CN" sz="2000" dirty="0">
                <a:ea typeface="仿宋_GB2312" pitchFamily="49" charset="-122"/>
              </a:rPr>
              <a:t>main</a:t>
            </a:r>
            <a:r>
              <a:rPr lang="zh-CN" altLang="en-US" sz="2000" dirty="0">
                <a:ea typeface="仿宋_GB2312" pitchFamily="49" charset="-122"/>
              </a:rPr>
              <a:t>传递</a:t>
            </a:r>
          </a:p>
          <a:p>
            <a:pPr algn="ctr" eaLnBrk="1" hangingPunct="1"/>
            <a:r>
              <a:rPr lang="zh-CN" altLang="en-US" sz="2000" dirty="0">
                <a:ea typeface="仿宋_GB2312" pitchFamily="49" charset="-122"/>
              </a:rPr>
              <a:t>1个数据吗</a:t>
            </a:r>
          </a:p>
        </p:txBody>
      </p:sp>
      <p:sp>
        <p:nvSpPr>
          <p:cNvPr id="326664" name="Line 8"/>
          <p:cNvSpPr>
            <a:spLocks noChangeShapeType="1"/>
          </p:cNvSpPr>
          <p:nvPr/>
        </p:nvSpPr>
        <p:spPr bwMode="auto">
          <a:xfrm>
            <a:off x="4389438" y="4289425"/>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26665" name="Text Box 9"/>
          <p:cNvSpPr txBox="1">
            <a:spLocks noChangeArrowheads="1"/>
          </p:cNvSpPr>
          <p:nvPr/>
        </p:nvSpPr>
        <p:spPr bwMode="auto">
          <a:xfrm>
            <a:off x="4481513" y="4357688"/>
            <a:ext cx="471487"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26666" name="AutoShape 10"/>
          <p:cNvSpPr>
            <a:spLocks noChangeArrowheads="1"/>
          </p:cNvSpPr>
          <p:nvPr/>
        </p:nvSpPr>
        <p:spPr bwMode="auto">
          <a:xfrm>
            <a:off x="1616075" y="4764088"/>
            <a:ext cx="5546725"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它是什么类型</a:t>
            </a:r>
          </a:p>
        </p:txBody>
      </p:sp>
      <p:grpSp>
        <p:nvGrpSpPr>
          <p:cNvPr id="2" name="Group 11"/>
          <p:cNvGrpSpPr>
            <a:grpSpLocks/>
          </p:cNvGrpSpPr>
          <p:nvPr/>
        </p:nvGrpSpPr>
        <p:grpSpPr bwMode="auto">
          <a:xfrm>
            <a:off x="4297363" y="5443538"/>
            <a:ext cx="2636837" cy="500062"/>
            <a:chOff x="1680" y="3600"/>
            <a:chExt cx="720" cy="288"/>
          </a:xfrm>
        </p:grpSpPr>
        <p:sp>
          <p:nvSpPr>
            <p:cNvPr id="60431" name="Line 12"/>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60432" name="Line 13"/>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326670" name="Line 14"/>
          <p:cNvSpPr>
            <a:spLocks noChangeShapeType="1"/>
          </p:cNvSpPr>
          <p:nvPr/>
        </p:nvSpPr>
        <p:spPr bwMode="auto">
          <a:xfrm>
            <a:off x="4297363" y="15240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26671" name="Rectangle 15"/>
          <p:cNvSpPr>
            <a:spLocks noChangeArrowheads="1"/>
          </p:cNvSpPr>
          <p:nvPr/>
        </p:nvSpPr>
        <p:spPr bwMode="auto">
          <a:xfrm>
            <a:off x="4587875" y="5459413"/>
            <a:ext cx="2270125"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int :  0, </a:t>
            </a:r>
            <a:r>
              <a:rPr lang="zh-CN" altLang="en-US" sz="2000">
                <a:ea typeface="仿宋_GB2312" pitchFamily="49" charset="-122"/>
              </a:rPr>
              <a:t>不是；1,是</a:t>
            </a:r>
          </a:p>
        </p:txBody>
      </p:sp>
      <p:sp>
        <p:nvSpPr>
          <p:cNvPr id="326674" name="Text Box 18"/>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2" action="ppaction://hlinksldjump"/>
              </a:rPr>
              <a:t>返  回</a:t>
            </a:r>
            <a:endParaRPr lang="zh-CN" altLang="en-US">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26670"/>
                                        </p:tgtEl>
                                        <p:attrNameLst>
                                          <p:attrName>style.visibility</p:attrName>
                                        </p:attrNameLst>
                                      </p:cBhvr>
                                      <p:to>
                                        <p:strVal val="visible"/>
                                      </p:to>
                                    </p:set>
                                    <p:animEffect transition="in" filter="wipe(up)">
                                      <p:cBhvr>
                                        <p:cTn id="7" dur="500"/>
                                        <p:tgtEl>
                                          <p:spTgt spid="3266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26660"/>
                                        </p:tgtEl>
                                        <p:attrNameLst>
                                          <p:attrName>style.visibility</p:attrName>
                                        </p:attrNameLst>
                                      </p:cBhvr>
                                      <p:to>
                                        <p:strVal val="visible"/>
                                      </p:to>
                                    </p:set>
                                    <p:animEffect transition="in" filter="wipe(up)">
                                      <p:cBhvr>
                                        <p:cTn id="12" dur="500"/>
                                        <p:tgtEl>
                                          <p:spTgt spid="3266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26661"/>
                                        </p:tgtEl>
                                        <p:attrNameLst>
                                          <p:attrName>style.visibility</p:attrName>
                                        </p:attrNameLst>
                                      </p:cBhvr>
                                      <p:to>
                                        <p:strVal val="visible"/>
                                      </p:to>
                                    </p:set>
                                    <p:animEffect transition="in" filter="wipe(up)">
                                      <p:cBhvr>
                                        <p:cTn id="17" dur="500"/>
                                        <p:tgtEl>
                                          <p:spTgt spid="32666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26662"/>
                                        </p:tgtEl>
                                        <p:attrNameLst>
                                          <p:attrName>style.visibility</p:attrName>
                                        </p:attrNameLst>
                                      </p:cBhvr>
                                      <p:to>
                                        <p:strVal val="visible"/>
                                      </p:to>
                                    </p:set>
                                    <p:animEffect transition="in" filter="wipe(up)">
                                      <p:cBhvr>
                                        <p:cTn id="22" dur="500"/>
                                        <p:tgtEl>
                                          <p:spTgt spid="32666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26663"/>
                                        </p:tgtEl>
                                        <p:attrNameLst>
                                          <p:attrName>style.visibility</p:attrName>
                                        </p:attrNameLst>
                                      </p:cBhvr>
                                      <p:to>
                                        <p:strVal val="visible"/>
                                      </p:to>
                                    </p:set>
                                    <p:animEffect transition="in" filter="wipe(up)">
                                      <p:cBhvr>
                                        <p:cTn id="27" dur="500"/>
                                        <p:tgtEl>
                                          <p:spTgt spid="32666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26664"/>
                                        </p:tgtEl>
                                        <p:attrNameLst>
                                          <p:attrName>style.visibility</p:attrName>
                                        </p:attrNameLst>
                                      </p:cBhvr>
                                      <p:to>
                                        <p:strVal val="visible"/>
                                      </p:to>
                                    </p:set>
                                    <p:animEffect transition="in" filter="wipe(up)">
                                      <p:cBhvr>
                                        <p:cTn id="32" dur="500"/>
                                        <p:tgtEl>
                                          <p:spTgt spid="32666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26665"/>
                                        </p:tgtEl>
                                        <p:attrNameLst>
                                          <p:attrName>style.visibility</p:attrName>
                                        </p:attrNameLst>
                                      </p:cBhvr>
                                      <p:to>
                                        <p:strVal val="visible"/>
                                      </p:to>
                                    </p:set>
                                    <p:animEffect transition="in" filter="wipe(up)">
                                      <p:cBhvr>
                                        <p:cTn id="37" dur="500"/>
                                        <p:tgtEl>
                                          <p:spTgt spid="32666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26666"/>
                                        </p:tgtEl>
                                        <p:attrNameLst>
                                          <p:attrName>style.visibility</p:attrName>
                                        </p:attrNameLst>
                                      </p:cBhvr>
                                      <p:to>
                                        <p:strVal val="visible"/>
                                      </p:to>
                                    </p:set>
                                    <p:animEffect transition="in" filter="wipe(up)">
                                      <p:cBhvr>
                                        <p:cTn id="42" dur="500"/>
                                        <p:tgtEl>
                                          <p:spTgt spid="32666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26671"/>
                                        </p:tgtEl>
                                        <p:attrNameLst>
                                          <p:attrName>style.visibility</p:attrName>
                                        </p:attrNameLst>
                                      </p:cBhvr>
                                      <p:to>
                                        <p:strVal val="visible"/>
                                      </p:to>
                                    </p:set>
                                    <p:animEffect transition="in" filter="wipe(left)">
                                      <p:cBhvr>
                                        <p:cTn id="52" dur="500"/>
                                        <p:tgtEl>
                                          <p:spTgt spid="32667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266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660" grpId="0" animBg="1" autoUpdateAnimBg="0"/>
      <p:bldP spid="326661" grpId="0" animBg="1"/>
      <p:bldP spid="326662" grpId="0" animBg="1" autoUpdateAnimBg="0"/>
      <p:bldP spid="326663" grpId="0" animBg="1" autoUpdateAnimBg="0"/>
      <p:bldP spid="326664" grpId="0" animBg="1"/>
      <p:bldP spid="326665" grpId="0" animBg="1" autoUpdateAnimBg="0"/>
      <p:bldP spid="326666" grpId="0" animBg="1" autoUpdateAnimBg="0"/>
      <p:bldP spid="326670" grpId="0" animBg="1"/>
      <p:bldP spid="326671" grpId="0" animBg="1" autoUpdateAnimBg="0"/>
      <p:bldP spid="326674"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r>
              <a:rPr lang="en-US" altLang="zh-CN"/>
              <a:t> - </a:t>
            </a:r>
            <a:fld id="{8614ABE6-1677-498D-B802-25FACC7A6F58}" type="slidenum">
              <a:rPr lang="en-US" altLang="zh-CN"/>
              <a:pPr>
                <a:defRPr/>
              </a:pPr>
              <a:t>57</a:t>
            </a:fld>
            <a:r>
              <a:rPr lang="en-US" altLang="zh-CN"/>
              <a:t>-</a:t>
            </a:r>
          </a:p>
        </p:txBody>
      </p:sp>
      <p:sp>
        <p:nvSpPr>
          <p:cNvPr id="61443" name="Rectangle 2"/>
          <p:cNvSpPr>
            <a:spLocks noGrp="1" noChangeArrowheads="1"/>
          </p:cNvSpPr>
          <p:nvPr>
            <p:ph type="title"/>
          </p:nvPr>
        </p:nvSpPr>
        <p:spPr/>
        <p:txBody>
          <a:bodyPr/>
          <a:lstStyle/>
          <a:p>
            <a:pPr algn="l" eaLnBrk="1" hangingPunct="1"/>
            <a:r>
              <a:rPr lang="zh-CN" altLang="en-US" smtClean="0"/>
              <a:t>执行部分</a:t>
            </a:r>
          </a:p>
        </p:txBody>
      </p:sp>
      <p:sp>
        <p:nvSpPr>
          <p:cNvPr id="327714" name="Text Box 34"/>
          <p:cNvSpPr txBox="1">
            <a:spLocks noChangeArrowheads="1"/>
          </p:cNvSpPr>
          <p:nvPr/>
        </p:nvSpPr>
        <p:spPr bwMode="auto">
          <a:xfrm>
            <a:off x="7239000" y="579120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2" action="ppaction://hlinksldjump"/>
              </a:rPr>
              <a:t>返  回</a:t>
            </a:r>
            <a:endParaRPr lang="zh-CN" altLang="en-US">
              <a:latin typeface="方正姚体" pitchFamily="2" charset="-122"/>
              <a:ea typeface="方正姚体" pitchFamily="2" charset="-122"/>
            </a:endParaRPr>
          </a:p>
        </p:txBody>
      </p:sp>
      <p:sp>
        <p:nvSpPr>
          <p:cNvPr id="61445" name="Rectangle 35"/>
          <p:cNvSpPr>
            <a:spLocks noChangeArrowheads="1"/>
          </p:cNvSpPr>
          <p:nvPr/>
        </p:nvSpPr>
        <p:spPr bwMode="auto">
          <a:xfrm>
            <a:off x="4572000" y="1600200"/>
            <a:ext cx="4343400" cy="3387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50000"/>
              </a:spcBef>
              <a:buClr>
                <a:schemeClr val="tx1"/>
              </a:buClr>
            </a:pPr>
            <a:r>
              <a:rPr kumimoji="1" lang="en-US" altLang="zh-CN" sz="2000" b="0" dirty="0" smtClean="0">
                <a:ea typeface="黑体" pitchFamily="2" charset="-122"/>
              </a:rPr>
              <a:t>for (</a:t>
            </a:r>
            <a:r>
              <a:rPr kumimoji="1" lang="en-US" altLang="zh-CN" sz="2000" b="0" dirty="0" smtClean="0"/>
              <a:t>div=2</a:t>
            </a:r>
            <a:r>
              <a:rPr kumimoji="1" lang="en-US" altLang="zh-CN" sz="2000" b="0" dirty="0"/>
              <a:t>;</a:t>
            </a:r>
            <a:r>
              <a:rPr kumimoji="1" lang="en-US" altLang="zh-CN" sz="2000" dirty="0"/>
              <a:t> </a:t>
            </a:r>
            <a:r>
              <a:rPr kumimoji="1" lang="en-US" altLang="zh-CN" sz="2000" b="0" dirty="0" smtClean="0">
                <a:ea typeface="黑体" pitchFamily="2" charset="-122"/>
              </a:rPr>
              <a:t>div&lt;=</a:t>
            </a:r>
            <a:r>
              <a:rPr kumimoji="1" lang="en-US" altLang="zh-CN" sz="2000" b="0" dirty="0" err="1">
                <a:ea typeface="黑体" pitchFamily="2" charset="-122"/>
              </a:rPr>
              <a:t>sqrt</a:t>
            </a:r>
            <a:r>
              <a:rPr kumimoji="1" lang="en-US" altLang="zh-CN" sz="2000" b="0" dirty="0">
                <a:ea typeface="黑体" pitchFamily="2" charset="-122"/>
              </a:rPr>
              <a:t>(x); </a:t>
            </a:r>
            <a:r>
              <a:rPr kumimoji="1" lang="en-US" altLang="zh-CN" sz="2000" b="0" dirty="0"/>
              <a:t>div++)</a:t>
            </a:r>
            <a:endParaRPr kumimoji="1" lang="en-US" altLang="zh-CN" sz="2000" b="0" dirty="0">
              <a:ea typeface="黑体" pitchFamily="2" charset="-122"/>
            </a:endParaRPr>
          </a:p>
          <a:p>
            <a:pPr eaLnBrk="1" hangingPunct="1">
              <a:lnSpc>
                <a:spcPct val="110000"/>
              </a:lnSpc>
              <a:spcBef>
                <a:spcPct val="50000"/>
              </a:spcBef>
              <a:buClr>
                <a:schemeClr val="tx1"/>
              </a:buClr>
            </a:pPr>
            <a:r>
              <a:rPr kumimoji="1" lang="en-US" altLang="zh-CN" sz="2000" b="0" dirty="0">
                <a:ea typeface="黑体" pitchFamily="2" charset="-122"/>
              </a:rPr>
              <a:t>      if (x % </a:t>
            </a:r>
            <a:r>
              <a:rPr kumimoji="1" lang="en-US" altLang="zh-CN" sz="2000" b="0" dirty="0" smtClean="0">
                <a:ea typeface="黑体" pitchFamily="2" charset="-122"/>
              </a:rPr>
              <a:t>div </a:t>
            </a:r>
            <a:r>
              <a:rPr kumimoji="1" lang="en-US" altLang="zh-CN" sz="2000" b="0" dirty="0">
                <a:ea typeface="黑体" pitchFamily="2" charset="-122"/>
              </a:rPr>
              <a:t>== 0)   </a:t>
            </a:r>
          </a:p>
          <a:p>
            <a:pPr eaLnBrk="1" hangingPunct="1">
              <a:lnSpc>
                <a:spcPct val="110000"/>
              </a:lnSpc>
              <a:spcBef>
                <a:spcPct val="50000"/>
              </a:spcBef>
              <a:buClr>
                <a:schemeClr val="tx1"/>
              </a:buClr>
            </a:pPr>
            <a:r>
              <a:rPr kumimoji="1" lang="en-US" altLang="zh-CN" sz="2000" b="0" dirty="0">
                <a:ea typeface="黑体" pitchFamily="2" charset="-122"/>
              </a:rPr>
              <a:t>          break;</a:t>
            </a:r>
          </a:p>
          <a:p>
            <a:pPr eaLnBrk="1" hangingPunct="1">
              <a:lnSpc>
                <a:spcPct val="110000"/>
              </a:lnSpc>
              <a:spcBef>
                <a:spcPct val="50000"/>
              </a:spcBef>
              <a:buClr>
                <a:schemeClr val="tx1"/>
              </a:buClr>
            </a:pPr>
            <a:r>
              <a:rPr kumimoji="1" lang="en-US" altLang="zh-CN" sz="2000" b="0" dirty="0">
                <a:ea typeface="黑体" pitchFamily="2" charset="-122"/>
              </a:rPr>
              <a:t>if  </a:t>
            </a:r>
            <a:r>
              <a:rPr kumimoji="1" lang="en-US" altLang="zh-CN" sz="2000" b="0" dirty="0" smtClean="0">
                <a:ea typeface="黑体" pitchFamily="2" charset="-122"/>
              </a:rPr>
              <a:t>(</a:t>
            </a:r>
            <a:r>
              <a:rPr kumimoji="1" lang="en-US" altLang="zh-CN" sz="2000" b="0" dirty="0" smtClean="0"/>
              <a:t>div&gt; </a:t>
            </a:r>
            <a:r>
              <a:rPr kumimoji="1" lang="en-US" altLang="zh-CN" sz="2000" b="0" dirty="0" err="1"/>
              <a:t>sqrt</a:t>
            </a:r>
            <a:r>
              <a:rPr kumimoji="1" lang="en-US" altLang="zh-CN" sz="2000" b="0" dirty="0"/>
              <a:t>(x</a:t>
            </a:r>
            <a:r>
              <a:rPr kumimoji="1" lang="en-US" altLang="zh-CN" sz="2000" b="0" dirty="0" smtClean="0"/>
              <a:t>)</a:t>
            </a:r>
            <a:r>
              <a:rPr kumimoji="1" lang="en-US" altLang="zh-CN" sz="2000" b="0" dirty="0" smtClean="0">
                <a:ea typeface="黑体" pitchFamily="2" charset="-122"/>
              </a:rPr>
              <a:t>)</a:t>
            </a:r>
            <a:endParaRPr kumimoji="1" lang="en-US" altLang="zh-CN" sz="2000" b="0" dirty="0">
              <a:ea typeface="黑体" pitchFamily="2" charset="-122"/>
            </a:endParaRPr>
          </a:p>
          <a:p>
            <a:pPr eaLnBrk="1" hangingPunct="1">
              <a:lnSpc>
                <a:spcPct val="110000"/>
              </a:lnSpc>
              <a:spcBef>
                <a:spcPct val="50000"/>
              </a:spcBef>
              <a:buClr>
                <a:schemeClr val="tx1"/>
              </a:buClr>
            </a:pPr>
            <a:r>
              <a:rPr kumimoji="1" lang="en-US" altLang="zh-CN" sz="2000" b="0" dirty="0">
                <a:ea typeface="黑体" pitchFamily="2" charset="-122"/>
              </a:rPr>
              <a:t>       </a:t>
            </a:r>
            <a:r>
              <a:rPr kumimoji="1" lang="en-US" altLang="zh-CN" sz="2000" b="0" dirty="0" err="1">
                <a:ea typeface="黑体" pitchFamily="2" charset="-122"/>
              </a:rPr>
              <a:t>printf</a:t>
            </a:r>
            <a:r>
              <a:rPr kumimoji="1" lang="en-US" altLang="zh-CN" sz="2000" b="0" dirty="0">
                <a:ea typeface="黑体" pitchFamily="2" charset="-122"/>
              </a:rPr>
              <a:t>(“%d</a:t>
            </a:r>
            <a:r>
              <a:rPr kumimoji="1" lang="zh-CN" altLang="en-US" sz="2000" b="0" dirty="0">
                <a:ea typeface="黑体" pitchFamily="2" charset="-122"/>
              </a:rPr>
              <a:t>是素数”,</a:t>
            </a:r>
            <a:r>
              <a:rPr kumimoji="1" lang="en-US" altLang="zh-CN" sz="2000" b="0" dirty="0">
                <a:ea typeface="黑体" pitchFamily="2" charset="-122"/>
              </a:rPr>
              <a:t>x );</a:t>
            </a:r>
          </a:p>
          <a:p>
            <a:pPr eaLnBrk="1" hangingPunct="1">
              <a:lnSpc>
                <a:spcPct val="110000"/>
              </a:lnSpc>
              <a:spcBef>
                <a:spcPct val="50000"/>
              </a:spcBef>
              <a:buClr>
                <a:schemeClr val="tx1"/>
              </a:buClr>
            </a:pPr>
            <a:r>
              <a:rPr kumimoji="1" lang="en-US" altLang="zh-CN" sz="2000" b="0" dirty="0">
                <a:ea typeface="黑体" pitchFamily="2" charset="-122"/>
              </a:rPr>
              <a:t> else  </a:t>
            </a:r>
          </a:p>
          <a:p>
            <a:pPr eaLnBrk="1" hangingPunct="1">
              <a:lnSpc>
                <a:spcPct val="110000"/>
              </a:lnSpc>
              <a:spcBef>
                <a:spcPct val="50000"/>
              </a:spcBef>
              <a:buClr>
                <a:schemeClr val="tx1"/>
              </a:buClr>
            </a:pPr>
            <a:r>
              <a:rPr kumimoji="1" lang="en-US" altLang="zh-CN" sz="2000" b="0" dirty="0">
                <a:ea typeface="黑体" pitchFamily="2" charset="-122"/>
              </a:rPr>
              <a:t>       </a:t>
            </a:r>
            <a:r>
              <a:rPr kumimoji="1" lang="en-US" altLang="zh-CN" sz="2000" b="0" dirty="0" err="1">
                <a:ea typeface="黑体" pitchFamily="2" charset="-122"/>
              </a:rPr>
              <a:t>printf</a:t>
            </a:r>
            <a:r>
              <a:rPr kumimoji="1" lang="en-US" altLang="zh-CN" sz="2000" b="0" dirty="0">
                <a:ea typeface="黑体" pitchFamily="2" charset="-122"/>
              </a:rPr>
              <a:t>(“%d </a:t>
            </a:r>
            <a:r>
              <a:rPr kumimoji="1" lang="zh-CN" altLang="en-US" sz="2000" b="0" dirty="0">
                <a:ea typeface="黑体" pitchFamily="2" charset="-122"/>
              </a:rPr>
              <a:t>不是素数”,</a:t>
            </a:r>
            <a:r>
              <a:rPr kumimoji="1" lang="en-US" altLang="zh-CN" sz="2000" b="0" dirty="0">
                <a:ea typeface="黑体" pitchFamily="2" charset="-122"/>
              </a:rPr>
              <a:t>x );</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76400"/>
            <a:ext cx="3810000" cy="286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277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4"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r>
              <a:rPr lang="en-US" altLang="zh-CN"/>
              <a:t> - </a:t>
            </a:r>
            <a:fld id="{858B7364-7035-43B6-BCC3-0F1C1E81231C}" type="slidenum">
              <a:rPr lang="en-US" altLang="zh-CN"/>
              <a:pPr>
                <a:defRPr/>
              </a:pPr>
              <a:t>58</a:t>
            </a:fld>
            <a:r>
              <a:rPr lang="en-US" altLang="zh-CN"/>
              <a:t>-</a:t>
            </a:r>
          </a:p>
        </p:txBody>
      </p:sp>
      <p:sp>
        <p:nvSpPr>
          <p:cNvPr id="62467" name="Rectangle 2"/>
          <p:cNvSpPr>
            <a:spLocks noGrp="1" noChangeArrowheads="1"/>
          </p:cNvSpPr>
          <p:nvPr>
            <p:ph type="title"/>
          </p:nvPr>
        </p:nvSpPr>
        <p:spPr/>
        <p:txBody>
          <a:bodyPr/>
          <a:lstStyle/>
          <a:p>
            <a:pPr algn="l" eaLnBrk="1" hangingPunct="1"/>
            <a:r>
              <a:rPr lang="zh-CN" altLang="en-US" smtClean="0"/>
              <a:t>说明部分</a:t>
            </a:r>
          </a:p>
        </p:txBody>
      </p:sp>
      <p:sp>
        <p:nvSpPr>
          <p:cNvPr id="62468" name="Rectangle 32"/>
          <p:cNvSpPr>
            <a:spLocks noChangeArrowheads="1"/>
          </p:cNvSpPr>
          <p:nvPr/>
        </p:nvSpPr>
        <p:spPr bwMode="auto">
          <a:xfrm>
            <a:off x="4419600" y="1600200"/>
            <a:ext cx="3886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dirty="0">
                <a:latin typeface="Tahoma" pitchFamily="34" charset="0"/>
              </a:rPr>
              <a:t>说明语句部分，不应再包含参数的定义。</a:t>
            </a:r>
          </a:p>
        </p:txBody>
      </p:sp>
      <p:sp>
        <p:nvSpPr>
          <p:cNvPr id="328737" name="Text Box 33"/>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2" action="ppaction://hlinksldjump"/>
              </a:rPr>
              <a:t>返  回</a:t>
            </a:r>
            <a:endParaRPr lang="zh-CN" altLang="en-US">
              <a:latin typeface="方正姚体" pitchFamily="2" charset="-122"/>
              <a:ea typeface="方正姚体" pitchFamily="2" charset="-122"/>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19250"/>
            <a:ext cx="3617504"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287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737"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F86D34EF-6C60-463E-8D5B-3D0BE2EC70CB}" type="slidenum">
              <a:rPr lang="en-US" altLang="zh-CN"/>
              <a:pPr>
                <a:defRPr/>
              </a:pPr>
              <a:t>59</a:t>
            </a:fld>
            <a:r>
              <a:rPr lang="en-US" altLang="zh-CN"/>
              <a:t>-</a:t>
            </a:r>
          </a:p>
        </p:txBody>
      </p:sp>
      <p:sp>
        <p:nvSpPr>
          <p:cNvPr id="63491" name="Rectangle 2"/>
          <p:cNvSpPr>
            <a:spLocks noGrp="1" noChangeArrowheads="1"/>
          </p:cNvSpPr>
          <p:nvPr>
            <p:ph type="title"/>
          </p:nvPr>
        </p:nvSpPr>
        <p:spPr/>
        <p:txBody>
          <a:bodyPr/>
          <a:lstStyle/>
          <a:p>
            <a:pPr algn="l" eaLnBrk="1" hangingPunct="1"/>
            <a:r>
              <a:rPr lang="zh-CN" altLang="en-US" sz="2800" smtClean="0"/>
              <a:t>“判断一个数是否是素数”的函数</a:t>
            </a:r>
          </a:p>
        </p:txBody>
      </p:sp>
      <p:sp>
        <p:nvSpPr>
          <p:cNvPr id="234499" name="Rectangle 3"/>
          <p:cNvSpPr>
            <a:spLocks noGrp="1" noChangeArrowheads="1"/>
          </p:cNvSpPr>
          <p:nvPr>
            <p:ph type="body" idx="1"/>
          </p:nvPr>
        </p:nvSpPr>
        <p:spPr>
          <a:xfrm>
            <a:off x="685800" y="1524000"/>
            <a:ext cx="7772400" cy="4648200"/>
          </a:xfrm>
        </p:spPr>
        <p:txBody>
          <a:bodyPr/>
          <a:lstStyle/>
          <a:p>
            <a:pPr eaLnBrk="1" hangingPunct="1">
              <a:lnSpc>
                <a:spcPct val="110000"/>
              </a:lnSpc>
              <a:buFontTx/>
              <a:buNone/>
              <a:defRPr/>
            </a:pPr>
            <a:r>
              <a:rPr lang="zh-CN" altLang="en-US" sz="2000" dirty="0" smtClean="0"/>
              <a:t>/*判断</a:t>
            </a:r>
            <a:r>
              <a:rPr lang="en-US" altLang="zh-CN" sz="2000" dirty="0" smtClean="0"/>
              <a:t>x</a:t>
            </a:r>
            <a:r>
              <a:rPr lang="zh-CN" altLang="en-US" sz="2000" dirty="0" smtClean="0"/>
              <a:t>是否是素数*/</a:t>
            </a:r>
          </a:p>
          <a:p>
            <a:pPr eaLnBrk="1" hangingPunct="1">
              <a:lnSpc>
                <a:spcPct val="110000"/>
              </a:lnSpc>
              <a:buFontTx/>
              <a:buNone/>
              <a:defRPr/>
            </a:pPr>
            <a:r>
              <a:rPr lang="en-US" altLang="zh-CN" sz="2000" dirty="0" err="1" smtClean="0"/>
              <a:t>int</a:t>
            </a:r>
            <a:r>
              <a:rPr lang="en-US" altLang="zh-CN" sz="2000" dirty="0" smtClean="0"/>
              <a:t> </a:t>
            </a:r>
            <a:r>
              <a:rPr lang="en-US" altLang="zh-CN" sz="2000" dirty="0" err="1"/>
              <a:t>isPrime</a:t>
            </a:r>
            <a:r>
              <a:rPr lang="en-US" altLang="zh-CN" sz="2000" dirty="0"/>
              <a:t> </a:t>
            </a:r>
            <a:r>
              <a:rPr lang="en-US" altLang="zh-CN" sz="2000" dirty="0" smtClean="0"/>
              <a:t>( </a:t>
            </a:r>
            <a:r>
              <a:rPr lang="en-US" altLang="zh-CN" sz="2000" dirty="0" err="1" smtClean="0">
                <a:solidFill>
                  <a:schemeClr val="hlink"/>
                </a:solidFill>
                <a:effectLst>
                  <a:outerShdw blurRad="38100" dist="38100" dir="2700000" algn="tl">
                    <a:srgbClr val="C0C0C0"/>
                  </a:outerShdw>
                </a:effectLst>
              </a:rPr>
              <a:t>int</a:t>
            </a:r>
            <a:r>
              <a:rPr lang="en-US" altLang="zh-CN" sz="2000" dirty="0" smtClean="0">
                <a:solidFill>
                  <a:schemeClr val="hlink"/>
                </a:solidFill>
                <a:effectLst>
                  <a:outerShdw blurRad="38100" dist="38100" dir="2700000" algn="tl">
                    <a:srgbClr val="C0C0C0"/>
                  </a:outerShdw>
                </a:effectLst>
              </a:rPr>
              <a:t>   x</a:t>
            </a:r>
            <a:r>
              <a:rPr lang="en-US" altLang="zh-CN" sz="2000" dirty="0" smtClean="0"/>
              <a:t>)   /*</a:t>
            </a:r>
            <a:r>
              <a:rPr lang="zh-CN" altLang="en-US" sz="2000" dirty="0" smtClean="0"/>
              <a:t>函数的首部*/</a:t>
            </a:r>
          </a:p>
          <a:p>
            <a:pPr eaLnBrk="1" hangingPunct="1">
              <a:lnSpc>
                <a:spcPct val="110000"/>
              </a:lnSpc>
              <a:buFontTx/>
              <a:buNone/>
              <a:defRPr/>
            </a:pPr>
            <a:r>
              <a:rPr lang="zh-CN" altLang="en-US" sz="2000" dirty="0" smtClean="0"/>
              <a:t>{ </a:t>
            </a:r>
            <a:r>
              <a:rPr lang="en-US" altLang="zh-CN" sz="2000" dirty="0" err="1" smtClean="0">
                <a:solidFill>
                  <a:srgbClr val="FF0000"/>
                </a:solidFill>
                <a:effectLst>
                  <a:outerShdw blurRad="38100" dist="38100" dir="2700000" algn="tl">
                    <a:srgbClr val="C0C0C0"/>
                  </a:outerShdw>
                </a:effectLst>
              </a:rPr>
              <a:t>int</a:t>
            </a:r>
            <a:r>
              <a:rPr lang="en-US" altLang="zh-CN" sz="2000" dirty="0" smtClean="0">
                <a:solidFill>
                  <a:srgbClr val="FF0000"/>
                </a:solidFill>
                <a:effectLst>
                  <a:outerShdw blurRad="38100" dist="38100" dir="2700000" algn="tl">
                    <a:srgbClr val="C0C0C0"/>
                  </a:outerShdw>
                </a:effectLst>
              </a:rPr>
              <a:t>  div</a:t>
            </a:r>
            <a:r>
              <a:rPr lang="en-US" altLang="zh-CN" sz="2000" dirty="0" smtClean="0">
                <a:solidFill>
                  <a:srgbClr val="FF0000"/>
                </a:solidFill>
              </a:rPr>
              <a:t>;      </a:t>
            </a:r>
            <a:r>
              <a:rPr lang="en-US" altLang="zh-CN" sz="2000" dirty="0" smtClean="0"/>
              <a:t>/*</a:t>
            </a:r>
            <a:r>
              <a:rPr lang="zh-CN" altLang="en-US" sz="2000" dirty="0" smtClean="0"/>
              <a:t>函数内部使用的变量*/</a:t>
            </a:r>
          </a:p>
          <a:p>
            <a:pPr eaLnBrk="1" hangingPunct="1">
              <a:lnSpc>
                <a:spcPct val="110000"/>
              </a:lnSpc>
              <a:buFontTx/>
              <a:buNone/>
              <a:defRPr/>
            </a:pPr>
            <a:r>
              <a:rPr lang="zh-CN" altLang="en-US" sz="2000" dirty="0" smtClean="0"/>
              <a:t>  </a:t>
            </a:r>
            <a:r>
              <a:rPr lang="en-US" altLang="zh-CN" sz="2000" dirty="0" smtClean="0"/>
              <a:t>for (div=2; div&lt;=</a:t>
            </a:r>
            <a:r>
              <a:rPr lang="en-US" altLang="zh-CN" sz="2000" dirty="0" err="1" smtClean="0"/>
              <a:t>sqrt</a:t>
            </a:r>
            <a:r>
              <a:rPr lang="en-US" altLang="zh-CN" sz="2000" dirty="0" smtClean="0"/>
              <a:t>(x) ; div++ )</a:t>
            </a:r>
          </a:p>
          <a:p>
            <a:pPr eaLnBrk="1" hangingPunct="1">
              <a:lnSpc>
                <a:spcPct val="110000"/>
              </a:lnSpc>
              <a:buFontTx/>
              <a:buNone/>
              <a:defRPr/>
            </a:pPr>
            <a:r>
              <a:rPr lang="en-US" altLang="zh-CN" sz="2000" dirty="0" smtClean="0"/>
              <a:t>      if (</a:t>
            </a:r>
            <a:r>
              <a:rPr lang="en-US" altLang="zh-CN" sz="2000" dirty="0" err="1" smtClean="0"/>
              <a:t>x%div</a:t>
            </a:r>
            <a:r>
              <a:rPr lang="en-US" altLang="zh-CN" sz="2000" dirty="0" smtClean="0"/>
              <a:t>==0) </a:t>
            </a:r>
          </a:p>
          <a:p>
            <a:pPr eaLnBrk="1" hangingPunct="1">
              <a:lnSpc>
                <a:spcPct val="110000"/>
              </a:lnSpc>
              <a:buFontTx/>
              <a:buNone/>
              <a:defRPr/>
            </a:pPr>
            <a:r>
              <a:rPr lang="en-US" altLang="zh-CN" sz="2000" dirty="0" smtClean="0"/>
              <a:t>         break;</a:t>
            </a:r>
          </a:p>
          <a:p>
            <a:pPr eaLnBrk="1" hangingPunct="1">
              <a:lnSpc>
                <a:spcPct val="110000"/>
              </a:lnSpc>
              <a:buFontTx/>
              <a:buNone/>
              <a:defRPr/>
            </a:pPr>
            <a:r>
              <a:rPr lang="en-US" altLang="zh-CN" sz="2000" dirty="0" smtClean="0"/>
              <a:t>  if  (div&gt;</a:t>
            </a:r>
            <a:r>
              <a:rPr lang="en-US" altLang="zh-CN" sz="2000" dirty="0" err="1" smtClean="0"/>
              <a:t>sqrt</a:t>
            </a:r>
            <a:r>
              <a:rPr lang="en-US" altLang="zh-CN" sz="2000" dirty="0" smtClean="0"/>
              <a:t>(x))</a:t>
            </a:r>
          </a:p>
          <a:p>
            <a:pPr eaLnBrk="1" hangingPunct="1">
              <a:lnSpc>
                <a:spcPct val="110000"/>
              </a:lnSpc>
              <a:buFontTx/>
              <a:buNone/>
              <a:defRPr/>
            </a:pPr>
            <a:r>
              <a:rPr lang="en-US" altLang="zh-CN" sz="2000" dirty="0" smtClean="0"/>
              <a:t>        </a:t>
            </a:r>
            <a:r>
              <a:rPr lang="en-US" altLang="zh-CN" sz="2000" dirty="0" smtClean="0">
                <a:solidFill>
                  <a:schemeClr val="hlink"/>
                </a:solidFill>
              </a:rPr>
              <a:t>return 1;</a:t>
            </a:r>
            <a:r>
              <a:rPr lang="en-US" altLang="zh-CN" sz="2000" dirty="0" smtClean="0"/>
              <a:t>       /*</a:t>
            </a:r>
            <a:r>
              <a:rPr lang="zh-CN" altLang="en-US" sz="2000" dirty="0" smtClean="0"/>
              <a:t>返回1表示是素数*/</a:t>
            </a:r>
          </a:p>
          <a:p>
            <a:pPr eaLnBrk="1" hangingPunct="1">
              <a:lnSpc>
                <a:spcPct val="110000"/>
              </a:lnSpc>
              <a:buFontTx/>
              <a:buNone/>
              <a:defRPr/>
            </a:pPr>
            <a:r>
              <a:rPr lang="zh-CN" altLang="en-US" sz="2000" dirty="0" smtClean="0"/>
              <a:t>   </a:t>
            </a:r>
            <a:r>
              <a:rPr lang="en-US" altLang="zh-CN" sz="2000" dirty="0" smtClean="0"/>
              <a:t>else </a:t>
            </a:r>
            <a:r>
              <a:rPr lang="en-US" altLang="zh-CN" sz="2000" dirty="0" smtClean="0">
                <a:solidFill>
                  <a:schemeClr val="hlink"/>
                </a:solidFill>
              </a:rPr>
              <a:t>return 0;   </a:t>
            </a:r>
            <a:r>
              <a:rPr lang="en-US" altLang="zh-CN" sz="2000" dirty="0" smtClean="0"/>
              <a:t> /*</a:t>
            </a:r>
            <a:r>
              <a:rPr lang="zh-CN" altLang="en-US" sz="2000" dirty="0" smtClean="0"/>
              <a:t>返回0表示不是素数*/</a:t>
            </a:r>
            <a:endParaRPr lang="zh-CN" altLang="en-US" sz="2000" dirty="0" smtClean="0">
              <a:solidFill>
                <a:schemeClr val="hlink"/>
              </a:solidFill>
            </a:endParaRPr>
          </a:p>
          <a:p>
            <a:pPr eaLnBrk="1" hangingPunct="1">
              <a:lnSpc>
                <a:spcPct val="110000"/>
              </a:lnSpc>
              <a:buFontTx/>
              <a:buNone/>
              <a:defRPr/>
            </a:pPr>
            <a:r>
              <a:rPr lang="zh-CN" altLang="en-US" sz="2000" dirty="0" smtClean="0"/>
              <a: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灯片编号占位符 3"/>
          <p:cNvSpPr>
            <a:spLocks noGrp="1"/>
          </p:cNvSpPr>
          <p:nvPr>
            <p:ph type="sldNum" sz="quarter" idx="10"/>
          </p:nvPr>
        </p:nvSpPr>
        <p:spPr/>
        <p:txBody>
          <a:bodyPr/>
          <a:lstStyle/>
          <a:p>
            <a:pPr>
              <a:defRPr/>
            </a:pPr>
            <a:r>
              <a:rPr lang="en-US" altLang="zh-CN"/>
              <a:t> - </a:t>
            </a:r>
            <a:fld id="{7A6AE83F-3DF3-4A4C-B847-D635C1866747}" type="slidenum">
              <a:rPr lang="en-US" altLang="zh-CN"/>
              <a:pPr>
                <a:defRPr/>
              </a:pPr>
              <a:t>6</a:t>
            </a:fld>
            <a:r>
              <a:rPr lang="en-US" altLang="zh-CN"/>
              <a:t>-</a:t>
            </a:r>
          </a:p>
        </p:txBody>
      </p:sp>
      <p:sp>
        <p:nvSpPr>
          <p:cNvPr id="15363" name="Rectangle 2"/>
          <p:cNvSpPr>
            <a:spLocks noGrp="1" noChangeArrowheads="1"/>
          </p:cNvSpPr>
          <p:nvPr>
            <p:ph type="title"/>
          </p:nvPr>
        </p:nvSpPr>
        <p:spPr/>
        <p:txBody>
          <a:bodyPr/>
          <a:lstStyle/>
          <a:p>
            <a:pPr algn="l" eaLnBrk="1" hangingPunct="1"/>
            <a:r>
              <a:rPr lang="zh-CN" altLang="en-US" sz="2800" smtClean="0"/>
              <a:t>【例6-</a:t>
            </a:r>
            <a:r>
              <a:rPr lang="en-US" altLang="zh-CN" sz="2800" smtClean="0"/>
              <a:t>1】</a:t>
            </a:r>
            <a:r>
              <a:rPr lang="zh-CN" altLang="en-US" sz="2800" smtClean="0"/>
              <a:t>验证哥德巴赫猜想</a:t>
            </a:r>
          </a:p>
        </p:txBody>
      </p:sp>
      <p:sp>
        <p:nvSpPr>
          <p:cNvPr id="15364" name="Rectangle 3"/>
          <p:cNvSpPr>
            <a:spLocks noGrp="1" noChangeArrowheads="1"/>
          </p:cNvSpPr>
          <p:nvPr>
            <p:ph type="body" idx="1"/>
          </p:nvPr>
        </p:nvSpPr>
        <p:spPr>
          <a:xfrm>
            <a:off x="395288" y="1447800"/>
            <a:ext cx="8424862" cy="457200"/>
          </a:xfrm>
        </p:spPr>
        <p:txBody>
          <a:bodyPr/>
          <a:lstStyle/>
          <a:p>
            <a:pPr eaLnBrk="1" hangingPunct="1">
              <a:buFontTx/>
              <a:buNone/>
            </a:pPr>
            <a:r>
              <a:rPr kumimoji="1" lang="zh-CN" altLang="en-US" sz="2400" smtClean="0"/>
              <a:t>2．求精</a:t>
            </a:r>
          </a:p>
        </p:txBody>
      </p:sp>
      <p:sp>
        <p:nvSpPr>
          <p:cNvPr id="282628" name="Rectangle 4"/>
          <p:cNvSpPr>
            <a:spLocks noChangeArrowheads="1"/>
          </p:cNvSpPr>
          <p:nvPr/>
        </p:nvSpPr>
        <p:spPr bwMode="auto">
          <a:xfrm>
            <a:off x="533400" y="2057400"/>
            <a:ext cx="8001000" cy="177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80000"/>
              </a:lnSpc>
              <a:spcBef>
                <a:spcPct val="50000"/>
              </a:spcBef>
              <a:buClr>
                <a:schemeClr val="tx1"/>
              </a:buClr>
            </a:pPr>
            <a:r>
              <a:rPr kumimoji="1" lang="zh-CN" altLang="en-US">
                <a:ea typeface="仿宋_GB2312" pitchFamily="49" charset="-122"/>
              </a:rPr>
              <a:t>（1）选择对哪些组合进行判断</a:t>
            </a:r>
          </a:p>
          <a:p>
            <a:pPr eaLnBrk="1" hangingPunct="1">
              <a:lnSpc>
                <a:spcPct val="80000"/>
              </a:lnSpc>
              <a:spcBef>
                <a:spcPct val="50000"/>
              </a:spcBef>
              <a:buClr>
                <a:schemeClr val="tx1"/>
              </a:buClr>
            </a:pPr>
            <a:r>
              <a:rPr kumimoji="1" lang="zh-CN" altLang="en-US">
                <a:ea typeface="仿宋_GB2312" pitchFamily="49" charset="-122"/>
              </a:rPr>
              <a:t>       设组合</a:t>
            </a:r>
            <a:r>
              <a:rPr kumimoji="1" lang="en-US" altLang="zh-CN">
                <a:ea typeface="仿宋_GB2312" pitchFamily="49" charset="-122"/>
              </a:rPr>
              <a:t>x</a:t>
            </a:r>
            <a:r>
              <a:rPr kumimoji="1" lang="zh-CN" altLang="en-US">
                <a:ea typeface="仿宋_GB2312" pitchFamily="49" charset="-122"/>
              </a:rPr>
              <a:t>的一个加数是</a:t>
            </a:r>
            <a:r>
              <a:rPr kumimoji="1" lang="en-US" altLang="zh-CN">
                <a:ea typeface="仿宋_GB2312" pitchFamily="49" charset="-122"/>
              </a:rPr>
              <a:t>m，</a:t>
            </a:r>
            <a:r>
              <a:rPr kumimoji="1" lang="zh-CN" altLang="en-US">
                <a:ea typeface="仿宋_GB2312" pitchFamily="49" charset="-122"/>
              </a:rPr>
              <a:t>另一个加数是</a:t>
            </a:r>
            <a:r>
              <a:rPr kumimoji="1" lang="en-US" altLang="zh-CN">
                <a:ea typeface="仿宋_GB2312" pitchFamily="49" charset="-122"/>
              </a:rPr>
              <a:t>n，</a:t>
            </a:r>
            <a:r>
              <a:rPr kumimoji="1" lang="zh-CN" altLang="en-US">
                <a:ea typeface="仿宋_GB2312" pitchFamily="49" charset="-122"/>
              </a:rPr>
              <a:t>则</a:t>
            </a:r>
            <a:r>
              <a:rPr kumimoji="1" lang="en-US" altLang="zh-CN">
                <a:ea typeface="仿宋_GB2312" pitchFamily="49" charset="-122"/>
              </a:rPr>
              <a:t>n=x-m。</a:t>
            </a:r>
          </a:p>
          <a:p>
            <a:pPr eaLnBrk="1" hangingPunct="1">
              <a:lnSpc>
                <a:spcPct val="80000"/>
              </a:lnSpc>
              <a:spcBef>
                <a:spcPct val="50000"/>
              </a:spcBef>
              <a:buClr>
                <a:schemeClr val="tx1"/>
              </a:buClr>
            </a:pPr>
            <a:r>
              <a:rPr kumimoji="1" lang="en-US" altLang="zh-CN">
                <a:ea typeface="仿宋_GB2312" pitchFamily="49" charset="-122"/>
              </a:rPr>
              <a:t>       </a:t>
            </a:r>
            <a:r>
              <a:rPr kumimoji="1" lang="zh-CN" altLang="en-US">
                <a:ea typeface="仿宋_GB2312" pitchFamily="49" charset="-122"/>
              </a:rPr>
              <a:t>对于一个偶数</a:t>
            </a:r>
            <a:r>
              <a:rPr kumimoji="1" lang="en-US" altLang="zh-CN">
                <a:ea typeface="仿宋_GB2312" pitchFamily="49" charset="-122"/>
              </a:rPr>
              <a:t>x，m</a:t>
            </a:r>
            <a:r>
              <a:rPr kumimoji="1" lang="zh-CN" altLang="en-US">
                <a:ea typeface="仿宋_GB2312" pitchFamily="49" charset="-122"/>
              </a:rPr>
              <a:t>与</a:t>
            </a:r>
            <a:r>
              <a:rPr kumimoji="1" lang="en-US" altLang="zh-CN">
                <a:ea typeface="仿宋_GB2312" pitchFamily="49" charset="-122"/>
              </a:rPr>
              <a:t>n</a:t>
            </a:r>
            <a:r>
              <a:rPr kumimoji="1" lang="zh-CN" altLang="en-US">
                <a:ea typeface="仿宋_GB2312" pitchFamily="49" charset="-122"/>
              </a:rPr>
              <a:t>的组合可能有多种：</a:t>
            </a:r>
          </a:p>
          <a:p>
            <a:pPr eaLnBrk="1" hangingPunct="1">
              <a:lnSpc>
                <a:spcPct val="70000"/>
              </a:lnSpc>
              <a:spcBef>
                <a:spcPct val="50000"/>
              </a:spcBef>
              <a:buClr>
                <a:schemeClr val="tx1"/>
              </a:buClr>
            </a:pPr>
            <a:r>
              <a:rPr kumimoji="1" lang="zh-CN" altLang="en-US">
                <a:ea typeface="仿宋_GB2312" pitchFamily="49" charset="-122"/>
              </a:rPr>
              <a:t>       例如：当</a:t>
            </a:r>
            <a:r>
              <a:rPr kumimoji="1" lang="en-US" altLang="zh-CN">
                <a:ea typeface="仿宋_GB2312" pitchFamily="49" charset="-122"/>
              </a:rPr>
              <a:t>x=10</a:t>
            </a:r>
            <a:r>
              <a:rPr kumimoji="1" lang="zh-CN" altLang="en-US">
                <a:ea typeface="仿宋_GB2312" pitchFamily="49" charset="-122"/>
              </a:rPr>
              <a:t>时，有：</a:t>
            </a:r>
          </a:p>
        </p:txBody>
      </p:sp>
      <p:sp>
        <p:nvSpPr>
          <p:cNvPr id="282629" name="Rectangle 5"/>
          <p:cNvSpPr>
            <a:spLocks noChangeArrowheads="1"/>
          </p:cNvSpPr>
          <p:nvPr/>
        </p:nvSpPr>
        <p:spPr bwMode="auto">
          <a:xfrm>
            <a:off x="1219200" y="4133850"/>
            <a:ext cx="9588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x=2+8</a:t>
            </a:r>
            <a:endParaRPr kumimoji="1" lang="zh-CN" altLang="en-US">
              <a:ea typeface="仿宋_GB2312" pitchFamily="49" charset="-122"/>
            </a:endParaRPr>
          </a:p>
        </p:txBody>
      </p:sp>
      <p:sp>
        <p:nvSpPr>
          <p:cNvPr id="282630" name="Rectangle 6"/>
          <p:cNvSpPr>
            <a:spLocks noChangeArrowheads="1"/>
          </p:cNvSpPr>
          <p:nvPr/>
        </p:nvSpPr>
        <p:spPr bwMode="auto">
          <a:xfrm>
            <a:off x="1219200" y="4591050"/>
            <a:ext cx="9588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x=3+7</a:t>
            </a:r>
            <a:endParaRPr kumimoji="1" lang="zh-CN" altLang="en-US">
              <a:ea typeface="仿宋_GB2312" pitchFamily="49" charset="-122"/>
            </a:endParaRPr>
          </a:p>
        </p:txBody>
      </p:sp>
      <p:sp>
        <p:nvSpPr>
          <p:cNvPr id="282631" name="Rectangle 7"/>
          <p:cNvSpPr>
            <a:spLocks noChangeArrowheads="1"/>
          </p:cNvSpPr>
          <p:nvPr/>
        </p:nvSpPr>
        <p:spPr bwMode="auto">
          <a:xfrm>
            <a:off x="1219200" y="5048250"/>
            <a:ext cx="9588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x=4+6</a:t>
            </a:r>
            <a:endParaRPr kumimoji="1" lang="zh-CN" altLang="en-US">
              <a:ea typeface="仿宋_GB2312" pitchFamily="49" charset="-122"/>
            </a:endParaRPr>
          </a:p>
        </p:txBody>
      </p:sp>
      <p:sp>
        <p:nvSpPr>
          <p:cNvPr id="282632" name="Rectangle 8"/>
          <p:cNvSpPr>
            <a:spLocks noChangeArrowheads="1"/>
          </p:cNvSpPr>
          <p:nvPr/>
        </p:nvSpPr>
        <p:spPr bwMode="auto">
          <a:xfrm>
            <a:off x="1219200" y="5505450"/>
            <a:ext cx="9588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x=5+5</a:t>
            </a:r>
            <a:endParaRPr kumimoji="1" lang="zh-CN" altLang="en-US">
              <a:ea typeface="仿宋_GB2312" pitchFamily="49" charset="-122"/>
            </a:endParaRPr>
          </a:p>
        </p:txBody>
      </p:sp>
      <p:sp>
        <p:nvSpPr>
          <p:cNvPr id="282633" name="Rectangle 9"/>
          <p:cNvSpPr>
            <a:spLocks noChangeArrowheads="1"/>
          </p:cNvSpPr>
          <p:nvPr/>
        </p:nvSpPr>
        <p:spPr bwMode="auto">
          <a:xfrm>
            <a:off x="5214938" y="5048250"/>
            <a:ext cx="9588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x=6+4</a:t>
            </a:r>
            <a:endParaRPr kumimoji="1" lang="zh-CN" altLang="en-US">
              <a:ea typeface="仿宋_GB2312" pitchFamily="49" charset="-122"/>
            </a:endParaRPr>
          </a:p>
        </p:txBody>
      </p:sp>
      <p:sp>
        <p:nvSpPr>
          <p:cNvPr id="282634" name="Rectangle 10"/>
          <p:cNvSpPr>
            <a:spLocks noChangeArrowheads="1"/>
          </p:cNvSpPr>
          <p:nvPr/>
        </p:nvSpPr>
        <p:spPr bwMode="auto">
          <a:xfrm>
            <a:off x="5214938" y="4610100"/>
            <a:ext cx="9588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x=7+3</a:t>
            </a:r>
            <a:endParaRPr kumimoji="1" lang="zh-CN" altLang="en-US">
              <a:ea typeface="仿宋_GB2312" pitchFamily="49" charset="-122"/>
            </a:endParaRPr>
          </a:p>
        </p:txBody>
      </p:sp>
      <p:sp>
        <p:nvSpPr>
          <p:cNvPr id="282635" name="Rectangle 11"/>
          <p:cNvSpPr>
            <a:spLocks noChangeArrowheads="1"/>
          </p:cNvSpPr>
          <p:nvPr/>
        </p:nvSpPr>
        <p:spPr bwMode="auto">
          <a:xfrm>
            <a:off x="5214938" y="4133850"/>
            <a:ext cx="95885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ea typeface="仿宋_GB2312" pitchFamily="49" charset="-122"/>
              </a:rPr>
              <a:t>x=8+2</a:t>
            </a:r>
            <a:endParaRPr kumimoji="1" lang="zh-CN" altLang="en-US">
              <a:ea typeface="仿宋_GB2312" pitchFamily="49" charset="-122"/>
            </a:endParaRPr>
          </a:p>
        </p:txBody>
      </p:sp>
      <p:sp>
        <p:nvSpPr>
          <p:cNvPr id="282636" name="AutoShape 12"/>
          <p:cNvSpPr>
            <a:spLocks noChangeArrowheads="1"/>
          </p:cNvSpPr>
          <p:nvPr/>
        </p:nvSpPr>
        <p:spPr bwMode="auto">
          <a:xfrm>
            <a:off x="2133600" y="4286250"/>
            <a:ext cx="3124200" cy="152400"/>
          </a:xfrm>
          <a:prstGeom prst="leftRightArrow">
            <a:avLst>
              <a:gd name="adj1" fmla="val 50000"/>
              <a:gd name="adj2" fmla="val 410000"/>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82637" name="Text Box 13"/>
          <p:cNvSpPr txBox="1">
            <a:spLocks noChangeArrowheads="1"/>
          </p:cNvSpPr>
          <p:nvPr/>
        </p:nvSpPr>
        <p:spPr bwMode="auto">
          <a:xfrm>
            <a:off x="2895600" y="3981450"/>
            <a:ext cx="19050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sz="2000"/>
              <a:t>没必要判断</a:t>
            </a:r>
          </a:p>
        </p:txBody>
      </p:sp>
      <p:sp>
        <p:nvSpPr>
          <p:cNvPr id="282639" name="AutoShape 15"/>
          <p:cNvSpPr>
            <a:spLocks noChangeArrowheads="1"/>
          </p:cNvSpPr>
          <p:nvPr/>
        </p:nvSpPr>
        <p:spPr bwMode="auto">
          <a:xfrm>
            <a:off x="2133600" y="4800600"/>
            <a:ext cx="3124200" cy="95250"/>
          </a:xfrm>
          <a:prstGeom prst="rightArrow">
            <a:avLst>
              <a:gd name="adj1" fmla="val 50000"/>
              <a:gd name="adj2" fmla="val 820000"/>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282641" name="AutoShape 17"/>
          <p:cNvSpPr>
            <a:spLocks noChangeArrowheads="1"/>
          </p:cNvSpPr>
          <p:nvPr/>
        </p:nvSpPr>
        <p:spPr bwMode="auto">
          <a:xfrm>
            <a:off x="2057400" y="5200650"/>
            <a:ext cx="3124200" cy="152400"/>
          </a:xfrm>
          <a:prstGeom prst="leftRightArrow">
            <a:avLst>
              <a:gd name="adj1" fmla="val 50000"/>
              <a:gd name="adj2" fmla="val 410000"/>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grpSp>
        <p:nvGrpSpPr>
          <p:cNvPr id="2" name="Group 21"/>
          <p:cNvGrpSpPr>
            <a:grpSpLocks/>
          </p:cNvGrpSpPr>
          <p:nvPr/>
        </p:nvGrpSpPr>
        <p:grpSpPr bwMode="auto">
          <a:xfrm>
            <a:off x="1371600" y="4267200"/>
            <a:ext cx="457200" cy="228600"/>
            <a:chOff x="1488" y="3840"/>
            <a:chExt cx="288" cy="144"/>
          </a:xfrm>
        </p:grpSpPr>
        <p:sp>
          <p:nvSpPr>
            <p:cNvPr id="15393" name="Line 19"/>
            <p:cNvSpPr>
              <a:spLocks noChangeShapeType="1"/>
            </p:cNvSpPr>
            <p:nvPr/>
          </p:nvSpPr>
          <p:spPr bwMode="auto">
            <a:xfrm>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15394" name="Line 20"/>
            <p:cNvSpPr>
              <a:spLocks noChangeShapeType="1"/>
            </p:cNvSpPr>
            <p:nvPr/>
          </p:nvSpPr>
          <p:spPr bwMode="auto">
            <a:xfrm flipH="1">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grpSp>
        <p:nvGrpSpPr>
          <p:cNvPr id="3" name="Group 22"/>
          <p:cNvGrpSpPr>
            <a:grpSpLocks/>
          </p:cNvGrpSpPr>
          <p:nvPr/>
        </p:nvGrpSpPr>
        <p:grpSpPr bwMode="auto">
          <a:xfrm>
            <a:off x="5410200" y="4267200"/>
            <a:ext cx="457200" cy="228600"/>
            <a:chOff x="1488" y="3840"/>
            <a:chExt cx="288" cy="144"/>
          </a:xfrm>
        </p:grpSpPr>
        <p:sp>
          <p:nvSpPr>
            <p:cNvPr id="15391" name="Line 23"/>
            <p:cNvSpPr>
              <a:spLocks noChangeShapeType="1"/>
            </p:cNvSpPr>
            <p:nvPr/>
          </p:nvSpPr>
          <p:spPr bwMode="auto">
            <a:xfrm>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15392" name="Line 24"/>
            <p:cNvSpPr>
              <a:spLocks noChangeShapeType="1"/>
            </p:cNvSpPr>
            <p:nvPr/>
          </p:nvSpPr>
          <p:spPr bwMode="auto">
            <a:xfrm flipH="1">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grpSp>
        <p:nvGrpSpPr>
          <p:cNvPr id="4" name="Group 25"/>
          <p:cNvGrpSpPr>
            <a:grpSpLocks/>
          </p:cNvGrpSpPr>
          <p:nvPr/>
        </p:nvGrpSpPr>
        <p:grpSpPr bwMode="auto">
          <a:xfrm>
            <a:off x="1447800" y="5181600"/>
            <a:ext cx="457200" cy="228600"/>
            <a:chOff x="1488" y="3840"/>
            <a:chExt cx="288" cy="144"/>
          </a:xfrm>
        </p:grpSpPr>
        <p:sp>
          <p:nvSpPr>
            <p:cNvPr id="15389" name="Line 26"/>
            <p:cNvSpPr>
              <a:spLocks noChangeShapeType="1"/>
            </p:cNvSpPr>
            <p:nvPr/>
          </p:nvSpPr>
          <p:spPr bwMode="auto">
            <a:xfrm>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15390" name="Line 27"/>
            <p:cNvSpPr>
              <a:spLocks noChangeShapeType="1"/>
            </p:cNvSpPr>
            <p:nvPr/>
          </p:nvSpPr>
          <p:spPr bwMode="auto">
            <a:xfrm flipH="1">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grpSp>
        <p:nvGrpSpPr>
          <p:cNvPr id="5" name="Group 28"/>
          <p:cNvGrpSpPr>
            <a:grpSpLocks/>
          </p:cNvGrpSpPr>
          <p:nvPr/>
        </p:nvGrpSpPr>
        <p:grpSpPr bwMode="auto">
          <a:xfrm>
            <a:off x="5410200" y="5181600"/>
            <a:ext cx="457200" cy="228600"/>
            <a:chOff x="1488" y="3840"/>
            <a:chExt cx="288" cy="144"/>
          </a:xfrm>
        </p:grpSpPr>
        <p:sp>
          <p:nvSpPr>
            <p:cNvPr id="15387" name="Line 29"/>
            <p:cNvSpPr>
              <a:spLocks noChangeShapeType="1"/>
            </p:cNvSpPr>
            <p:nvPr/>
          </p:nvSpPr>
          <p:spPr bwMode="auto">
            <a:xfrm>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15388" name="Line 30"/>
            <p:cNvSpPr>
              <a:spLocks noChangeShapeType="1"/>
            </p:cNvSpPr>
            <p:nvPr/>
          </p:nvSpPr>
          <p:spPr bwMode="auto">
            <a:xfrm flipH="1">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grpSp>
        <p:nvGrpSpPr>
          <p:cNvPr id="6" name="Group 31"/>
          <p:cNvGrpSpPr>
            <a:grpSpLocks/>
          </p:cNvGrpSpPr>
          <p:nvPr/>
        </p:nvGrpSpPr>
        <p:grpSpPr bwMode="auto">
          <a:xfrm>
            <a:off x="5410200" y="4724400"/>
            <a:ext cx="457200" cy="228600"/>
            <a:chOff x="1488" y="3840"/>
            <a:chExt cx="288" cy="144"/>
          </a:xfrm>
        </p:grpSpPr>
        <p:sp>
          <p:nvSpPr>
            <p:cNvPr id="15385" name="Line 32"/>
            <p:cNvSpPr>
              <a:spLocks noChangeShapeType="1"/>
            </p:cNvSpPr>
            <p:nvPr/>
          </p:nvSpPr>
          <p:spPr bwMode="auto">
            <a:xfrm>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15386" name="Line 33"/>
            <p:cNvSpPr>
              <a:spLocks noChangeShapeType="1"/>
            </p:cNvSpPr>
            <p:nvPr/>
          </p:nvSpPr>
          <p:spPr bwMode="auto">
            <a:xfrm flipH="1">
              <a:off x="1488" y="3840"/>
              <a:ext cx="288" cy="144"/>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282658" name="Rectangle 34"/>
          <p:cNvSpPr>
            <a:spLocks noChangeArrowheads="1"/>
          </p:cNvSpPr>
          <p:nvPr/>
        </p:nvSpPr>
        <p:spPr bwMode="auto">
          <a:xfrm>
            <a:off x="6297613" y="4038600"/>
            <a:ext cx="2312987" cy="47625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m</a:t>
            </a:r>
            <a:r>
              <a:rPr lang="zh-CN" altLang="en-US">
                <a:ea typeface="仿宋_GB2312" pitchFamily="49" charset="-122"/>
              </a:rPr>
              <a:t>的初值应为3</a:t>
            </a:r>
          </a:p>
        </p:txBody>
      </p:sp>
      <p:sp>
        <p:nvSpPr>
          <p:cNvPr id="282659" name="Rectangle 35"/>
          <p:cNvSpPr>
            <a:spLocks noChangeArrowheads="1"/>
          </p:cNvSpPr>
          <p:nvPr/>
        </p:nvSpPr>
        <p:spPr bwMode="auto">
          <a:xfrm>
            <a:off x="6297613" y="5105400"/>
            <a:ext cx="2312987" cy="476250"/>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m</a:t>
            </a:r>
            <a:r>
              <a:rPr lang="zh-CN" altLang="en-US">
                <a:ea typeface="仿宋_GB2312" pitchFamily="49" charset="-122"/>
              </a:rPr>
              <a:t>每次加2</a:t>
            </a:r>
          </a:p>
        </p:txBody>
      </p:sp>
      <p:sp>
        <p:nvSpPr>
          <p:cNvPr id="282660" name="Rectangle 36"/>
          <p:cNvSpPr>
            <a:spLocks noChangeArrowheads="1"/>
          </p:cNvSpPr>
          <p:nvPr/>
        </p:nvSpPr>
        <p:spPr bwMode="auto">
          <a:xfrm>
            <a:off x="6297613" y="4572000"/>
            <a:ext cx="2617787" cy="442913"/>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循环条件:</a:t>
            </a:r>
            <a:r>
              <a:rPr lang="en-US" altLang="zh-CN">
                <a:ea typeface="仿宋_GB2312" pitchFamily="49" charset="-122"/>
              </a:rPr>
              <a:t>m</a:t>
            </a:r>
            <a:r>
              <a:rPr kumimoji="1" lang="en-US" altLang="zh-CN">
                <a:ea typeface="仿宋_GB2312" pitchFamily="49" charset="-122"/>
              </a:rPr>
              <a:t>≤x/2</a:t>
            </a:r>
            <a:endParaRPr lang="en-US" altLang="zh-CN">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2628">
                                            <p:txEl>
                                              <p:pRg st="0" end="0"/>
                                            </p:txEl>
                                          </p:spTgt>
                                        </p:tgtEl>
                                        <p:attrNameLst>
                                          <p:attrName>style.visibility</p:attrName>
                                        </p:attrNameLst>
                                      </p:cBhvr>
                                      <p:to>
                                        <p:strVal val="visible"/>
                                      </p:to>
                                    </p:set>
                                    <p:animEffect transition="in" filter="wipe(up)">
                                      <p:cBhvr>
                                        <p:cTn id="7" dur="500"/>
                                        <p:tgtEl>
                                          <p:spTgt spid="28262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2628">
                                            <p:txEl>
                                              <p:pRg st="1" end="1"/>
                                            </p:txEl>
                                          </p:spTgt>
                                        </p:tgtEl>
                                        <p:attrNameLst>
                                          <p:attrName>style.visibility</p:attrName>
                                        </p:attrNameLst>
                                      </p:cBhvr>
                                      <p:to>
                                        <p:strVal val="visible"/>
                                      </p:to>
                                    </p:set>
                                    <p:animEffect transition="in" filter="wipe(up)">
                                      <p:cBhvr>
                                        <p:cTn id="12" dur="500"/>
                                        <p:tgtEl>
                                          <p:spTgt spid="282628">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2628">
                                            <p:txEl>
                                              <p:pRg st="2" end="2"/>
                                            </p:txEl>
                                          </p:spTgt>
                                        </p:tgtEl>
                                        <p:attrNameLst>
                                          <p:attrName>style.visibility</p:attrName>
                                        </p:attrNameLst>
                                      </p:cBhvr>
                                      <p:to>
                                        <p:strVal val="visible"/>
                                      </p:to>
                                    </p:set>
                                    <p:animEffect transition="in" filter="wipe(up)">
                                      <p:cBhvr>
                                        <p:cTn id="17" dur="500"/>
                                        <p:tgtEl>
                                          <p:spTgt spid="282628">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82628">
                                            <p:txEl>
                                              <p:pRg st="3" end="3"/>
                                            </p:txEl>
                                          </p:spTgt>
                                        </p:tgtEl>
                                        <p:attrNameLst>
                                          <p:attrName>style.visibility</p:attrName>
                                        </p:attrNameLst>
                                      </p:cBhvr>
                                      <p:to>
                                        <p:strVal val="visible"/>
                                      </p:to>
                                    </p:set>
                                    <p:animEffect transition="in" filter="wipe(up)">
                                      <p:cBhvr>
                                        <p:cTn id="22" dur="500"/>
                                        <p:tgtEl>
                                          <p:spTgt spid="282628">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2629"/>
                                        </p:tgtEl>
                                        <p:attrNameLst>
                                          <p:attrName>style.visibility</p:attrName>
                                        </p:attrNameLst>
                                      </p:cBhvr>
                                      <p:to>
                                        <p:strVal val="visible"/>
                                      </p:to>
                                    </p:set>
                                    <p:animEffect transition="in" filter="wipe(left)">
                                      <p:cBhvr>
                                        <p:cTn id="27" dur="500"/>
                                        <p:tgtEl>
                                          <p:spTgt spid="28262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82630"/>
                                        </p:tgtEl>
                                        <p:attrNameLst>
                                          <p:attrName>style.visibility</p:attrName>
                                        </p:attrNameLst>
                                      </p:cBhvr>
                                      <p:to>
                                        <p:strVal val="visible"/>
                                      </p:to>
                                    </p:set>
                                    <p:animEffect transition="in" filter="wipe(left)">
                                      <p:cBhvr>
                                        <p:cTn id="32" dur="500"/>
                                        <p:tgtEl>
                                          <p:spTgt spid="282630"/>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82631"/>
                                        </p:tgtEl>
                                        <p:attrNameLst>
                                          <p:attrName>style.visibility</p:attrName>
                                        </p:attrNameLst>
                                      </p:cBhvr>
                                      <p:to>
                                        <p:strVal val="visible"/>
                                      </p:to>
                                    </p:set>
                                    <p:animEffect transition="in" filter="wipe(left)">
                                      <p:cBhvr>
                                        <p:cTn id="37" dur="500"/>
                                        <p:tgtEl>
                                          <p:spTgt spid="28263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2632"/>
                                        </p:tgtEl>
                                        <p:attrNameLst>
                                          <p:attrName>style.visibility</p:attrName>
                                        </p:attrNameLst>
                                      </p:cBhvr>
                                      <p:to>
                                        <p:strVal val="visible"/>
                                      </p:to>
                                    </p:set>
                                    <p:animEffect transition="in" filter="wipe(left)">
                                      <p:cBhvr>
                                        <p:cTn id="42" dur="500"/>
                                        <p:tgtEl>
                                          <p:spTgt spid="28263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82633"/>
                                        </p:tgtEl>
                                        <p:attrNameLst>
                                          <p:attrName>style.visibility</p:attrName>
                                        </p:attrNameLst>
                                      </p:cBhvr>
                                      <p:to>
                                        <p:strVal val="visible"/>
                                      </p:to>
                                    </p:set>
                                    <p:animEffect transition="in" filter="wipe(left)">
                                      <p:cBhvr>
                                        <p:cTn id="47" dur="500"/>
                                        <p:tgtEl>
                                          <p:spTgt spid="28263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2634"/>
                                        </p:tgtEl>
                                        <p:attrNameLst>
                                          <p:attrName>style.visibility</p:attrName>
                                        </p:attrNameLst>
                                      </p:cBhvr>
                                      <p:to>
                                        <p:strVal val="visible"/>
                                      </p:to>
                                    </p:set>
                                    <p:animEffect transition="in" filter="wipe(left)">
                                      <p:cBhvr>
                                        <p:cTn id="52" dur="500"/>
                                        <p:tgtEl>
                                          <p:spTgt spid="28263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82635"/>
                                        </p:tgtEl>
                                        <p:attrNameLst>
                                          <p:attrName>style.visibility</p:attrName>
                                        </p:attrNameLst>
                                      </p:cBhvr>
                                      <p:to>
                                        <p:strVal val="visible"/>
                                      </p:to>
                                    </p:set>
                                    <p:animEffect transition="in" filter="wipe(left)">
                                      <p:cBhvr>
                                        <p:cTn id="57" dur="500"/>
                                        <p:tgtEl>
                                          <p:spTgt spid="28263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6" presetClass="entr" presetSubtype="37" fill="hold" grpId="0" nodeType="clickEffect">
                                  <p:stCondLst>
                                    <p:cond delay="0"/>
                                  </p:stCondLst>
                                  <p:childTnLst>
                                    <p:set>
                                      <p:cBhvr>
                                        <p:cTn id="61" dur="1" fill="hold">
                                          <p:stCondLst>
                                            <p:cond delay="0"/>
                                          </p:stCondLst>
                                        </p:cTn>
                                        <p:tgtEl>
                                          <p:spTgt spid="282636"/>
                                        </p:tgtEl>
                                        <p:attrNameLst>
                                          <p:attrName>style.visibility</p:attrName>
                                        </p:attrNameLst>
                                      </p:cBhvr>
                                      <p:to>
                                        <p:strVal val="visible"/>
                                      </p:to>
                                    </p:set>
                                    <p:animEffect transition="in" filter="barn(outVertical)">
                                      <p:cBhvr>
                                        <p:cTn id="62" dur="500"/>
                                        <p:tgtEl>
                                          <p:spTgt spid="28263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6" presetClass="entr" presetSubtype="37" fill="hold" grpId="0" nodeType="clickEffect">
                                  <p:stCondLst>
                                    <p:cond delay="0"/>
                                  </p:stCondLst>
                                  <p:childTnLst>
                                    <p:set>
                                      <p:cBhvr>
                                        <p:cTn id="66" dur="1" fill="hold">
                                          <p:stCondLst>
                                            <p:cond delay="0"/>
                                          </p:stCondLst>
                                        </p:cTn>
                                        <p:tgtEl>
                                          <p:spTgt spid="282637"/>
                                        </p:tgtEl>
                                        <p:attrNameLst>
                                          <p:attrName>style.visibility</p:attrName>
                                        </p:attrNameLst>
                                      </p:cBhvr>
                                      <p:to>
                                        <p:strVal val="visible"/>
                                      </p:to>
                                    </p:set>
                                    <p:animEffect transition="in" filter="barn(outVertical)">
                                      <p:cBhvr>
                                        <p:cTn id="67" dur="500"/>
                                        <p:tgtEl>
                                          <p:spTgt spid="28263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6" presetClass="entr" presetSubtype="37" fill="hold" nodeType="clickEffect">
                                  <p:stCondLst>
                                    <p:cond delay="0"/>
                                  </p:stCondLst>
                                  <p:childTnLst>
                                    <p:set>
                                      <p:cBhvr>
                                        <p:cTn id="71" dur="1" fill="hold">
                                          <p:stCondLst>
                                            <p:cond delay="0"/>
                                          </p:stCondLst>
                                        </p:cTn>
                                        <p:tgtEl>
                                          <p:spTgt spid="2"/>
                                        </p:tgtEl>
                                        <p:attrNameLst>
                                          <p:attrName>style.visibility</p:attrName>
                                        </p:attrNameLst>
                                      </p:cBhvr>
                                      <p:to>
                                        <p:strVal val="visible"/>
                                      </p:to>
                                    </p:set>
                                    <p:animEffect transition="in" filter="barn(outVertical)">
                                      <p:cBhvr>
                                        <p:cTn id="72" dur="500"/>
                                        <p:tgtEl>
                                          <p:spTgt spid="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6" presetClass="entr" presetSubtype="37" fill="hold" nodeType="click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barn(outVertical)">
                                      <p:cBhvr>
                                        <p:cTn id="77" dur="500"/>
                                        <p:tgtEl>
                                          <p:spTgt spid="3"/>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82658"/>
                                        </p:tgtEl>
                                        <p:attrNameLst>
                                          <p:attrName>style.visibility</p:attrName>
                                        </p:attrNameLst>
                                      </p:cBhvr>
                                      <p:to>
                                        <p:strVal val="visible"/>
                                      </p:to>
                                    </p:set>
                                    <p:animEffect transition="in" filter="wipe(left)">
                                      <p:cBhvr>
                                        <p:cTn id="82" dur="500"/>
                                        <p:tgtEl>
                                          <p:spTgt spid="28265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16" presetClass="entr" presetSubtype="37" fill="hold" nodeType="click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barn(outVertical)">
                                      <p:cBhvr>
                                        <p:cTn id="87" dur="500"/>
                                        <p:tgtEl>
                                          <p:spTgt spid="4"/>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6" presetClass="entr" presetSubtype="37" fill="hold" grpId="0" nodeType="clickEffect">
                                  <p:stCondLst>
                                    <p:cond delay="0"/>
                                  </p:stCondLst>
                                  <p:childTnLst>
                                    <p:set>
                                      <p:cBhvr>
                                        <p:cTn id="91" dur="1" fill="hold">
                                          <p:stCondLst>
                                            <p:cond delay="0"/>
                                          </p:stCondLst>
                                        </p:cTn>
                                        <p:tgtEl>
                                          <p:spTgt spid="282641"/>
                                        </p:tgtEl>
                                        <p:attrNameLst>
                                          <p:attrName>style.visibility</p:attrName>
                                        </p:attrNameLst>
                                      </p:cBhvr>
                                      <p:to>
                                        <p:strVal val="visible"/>
                                      </p:to>
                                    </p:set>
                                    <p:animEffect transition="in" filter="barn(outVertical)">
                                      <p:cBhvr>
                                        <p:cTn id="92" dur="500"/>
                                        <p:tgtEl>
                                          <p:spTgt spid="282641"/>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16" presetClass="entr" presetSubtype="37" fill="hold" nodeType="click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barn(outVertical)">
                                      <p:cBhvr>
                                        <p:cTn id="97" dur="500"/>
                                        <p:tgtEl>
                                          <p:spTgt spid="5"/>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grpId="0" nodeType="clickEffect">
                                  <p:stCondLst>
                                    <p:cond delay="0"/>
                                  </p:stCondLst>
                                  <p:childTnLst>
                                    <p:set>
                                      <p:cBhvr>
                                        <p:cTn id="101" dur="1" fill="hold">
                                          <p:stCondLst>
                                            <p:cond delay="0"/>
                                          </p:stCondLst>
                                        </p:cTn>
                                        <p:tgtEl>
                                          <p:spTgt spid="282659"/>
                                        </p:tgtEl>
                                        <p:attrNameLst>
                                          <p:attrName>style.visibility</p:attrName>
                                        </p:attrNameLst>
                                      </p:cBhvr>
                                      <p:to>
                                        <p:strVal val="visible"/>
                                      </p:to>
                                    </p:set>
                                    <p:animEffect transition="in" filter="wipe(left)">
                                      <p:cBhvr>
                                        <p:cTn id="102" dur="500"/>
                                        <p:tgtEl>
                                          <p:spTgt spid="282659"/>
                                        </p:tgtEl>
                                      </p:cBhvr>
                                    </p:animEffect>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282639"/>
                                        </p:tgtEl>
                                        <p:attrNameLst>
                                          <p:attrName>style.visibility</p:attrName>
                                        </p:attrNameLst>
                                      </p:cBhvr>
                                      <p:to>
                                        <p:strVal val="visible"/>
                                      </p:to>
                                    </p:set>
                                    <p:animEffect transition="in" filter="wipe(left)">
                                      <p:cBhvr>
                                        <p:cTn id="107" dur="500"/>
                                        <p:tgtEl>
                                          <p:spTgt spid="282639"/>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6" presetClass="entr" presetSubtype="37" fill="hold" nodeType="clickEffect">
                                  <p:stCondLst>
                                    <p:cond delay="0"/>
                                  </p:stCondLst>
                                  <p:childTnLst>
                                    <p:set>
                                      <p:cBhvr>
                                        <p:cTn id="111" dur="1" fill="hold">
                                          <p:stCondLst>
                                            <p:cond delay="0"/>
                                          </p:stCondLst>
                                        </p:cTn>
                                        <p:tgtEl>
                                          <p:spTgt spid="6"/>
                                        </p:tgtEl>
                                        <p:attrNameLst>
                                          <p:attrName>style.visibility</p:attrName>
                                        </p:attrNameLst>
                                      </p:cBhvr>
                                      <p:to>
                                        <p:strVal val="visible"/>
                                      </p:to>
                                    </p:set>
                                    <p:animEffect transition="in" filter="barn(outVertical)">
                                      <p:cBhvr>
                                        <p:cTn id="112" dur="500"/>
                                        <p:tgtEl>
                                          <p:spTgt spid="6"/>
                                        </p:tgtEl>
                                      </p:cBhvr>
                                    </p:animEffect>
                                  </p:childTnLst>
                                </p:cTn>
                              </p:par>
                            </p:childTnLst>
                          </p:cTn>
                        </p:par>
                      </p:childTnLst>
                    </p:cTn>
                  </p:par>
                  <p:par>
                    <p:cTn id="113" fill="hold" nodeType="clickPar">
                      <p:stCondLst>
                        <p:cond delay="indefinite"/>
                      </p:stCondLst>
                      <p:childTnLst>
                        <p:par>
                          <p:cTn id="114" fill="hold" nodeType="withGroup">
                            <p:stCondLst>
                              <p:cond delay="0"/>
                            </p:stCondLst>
                            <p:childTnLst>
                              <p:par>
                                <p:cTn id="115" presetID="22" presetClass="entr" presetSubtype="8" fill="hold" grpId="0" nodeType="clickEffect">
                                  <p:stCondLst>
                                    <p:cond delay="0"/>
                                  </p:stCondLst>
                                  <p:childTnLst>
                                    <p:set>
                                      <p:cBhvr>
                                        <p:cTn id="116" dur="1" fill="hold">
                                          <p:stCondLst>
                                            <p:cond delay="0"/>
                                          </p:stCondLst>
                                        </p:cTn>
                                        <p:tgtEl>
                                          <p:spTgt spid="282660"/>
                                        </p:tgtEl>
                                        <p:attrNameLst>
                                          <p:attrName>style.visibility</p:attrName>
                                        </p:attrNameLst>
                                      </p:cBhvr>
                                      <p:to>
                                        <p:strVal val="visible"/>
                                      </p:to>
                                    </p:set>
                                    <p:animEffect transition="in" filter="wipe(left)">
                                      <p:cBhvr>
                                        <p:cTn id="117" dur="500"/>
                                        <p:tgtEl>
                                          <p:spTgt spid="282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8" grpId="0" build="p" autoUpdateAnimBg="0"/>
      <p:bldP spid="282629" grpId="0" autoUpdateAnimBg="0"/>
      <p:bldP spid="282630" grpId="0" autoUpdateAnimBg="0"/>
      <p:bldP spid="282631" grpId="0" autoUpdateAnimBg="0"/>
      <p:bldP spid="282632" grpId="0" autoUpdateAnimBg="0"/>
      <p:bldP spid="282633" grpId="0" autoUpdateAnimBg="0"/>
      <p:bldP spid="282634" grpId="0" autoUpdateAnimBg="0"/>
      <p:bldP spid="282635" grpId="0" autoUpdateAnimBg="0"/>
      <p:bldP spid="282636" grpId="0" animBg="1"/>
      <p:bldP spid="282637" grpId="0" autoUpdateAnimBg="0"/>
      <p:bldP spid="282639" grpId="0" animBg="1"/>
      <p:bldP spid="282641" grpId="0" animBg="1"/>
      <p:bldP spid="282658" grpId="0" animBg="1" autoUpdateAnimBg="0"/>
      <p:bldP spid="282659" grpId="0" animBg="1" autoUpdateAnimBg="0"/>
      <p:bldP spid="282660"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539ADE24-A80D-4F6A-8926-D50842AAE929}" type="slidenum">
              <a:rPr lang="en-US" altLang="zh-CN"/>
              <a:pPr>
                <a:defRPr/>
              </a:pPr>
              <a:t>60</a:t>
            </a:fld>
            <a:r>
              <a:rPr lang="en-US" altLang="zh-CN"/>
              <a:t>-</a:t>
            </a:r>
          </a:p>
        </p:txBody>
      </p:sp>
      <p:sp>
        <p:nvSpPr>
          <p:cNvPr id="64515" name="Rectangle 2"/>
          <p:cNvSpPr>
            <a:spLocks noGrp="1" noChangeArrowheads="1"/>
          </p:cNvSpPr>
          <p:nvPr>
            <p:ph type="title"/>
          </p:nvPr>
        </p:nvSpPr>
        <p:spPr/>
        <p:txBody>
          <a:bodyPr/>
          <a:lstStyle/>
          <a:p>
            <a:pPr algn="l" eaLnBrk="1" hangingPunct="1"/>
            <a:r>
              <a:rPr lang="zh-CN" altLang="en-US" smtClean="0"/>
              <a:t>【例6-</a:t>
            </a:r>
            <a:r>
              <a:rPr lang="en-US" altLang="zh-CN" smtClean="0"/>
              <a:t>8】</a:t>
            </a:r>
            <a:r>
              <a:rPr lang="zh-CN" altLang="en-US" smtClean="0"/>
              <a:t>写出验证歌德巴赫猜想的程序</a:t>
            </a:r>
          </a:p>
        </p:txBody>
      </p:sp>
      <p:sp>
        <p:nvSpPr>
          <p:cNvPr id="64516" name="Rectangle 3"/>
          <p:cNvSpPr>
            <a:spLocks noGrp="1" noChangeArrowheads="1"/>
          </p:cNvSpPr>
          <p:nvPr>
            <p:ph type="body" idx="1"/>
          </p:nvPr>
        </p:nvSpPr>
        <p:spPr>
          <a:xfrm>
            <a:off x="381000" y="1295400"/>
            <a:ext cx="8439150" cy="5410200"/>
          </a:xfrm>
          <a:noFill/>
        </p:spPr>
        <p:txBody>
          <a:bodyPr/>
          <a:lstStyle/>
          <a:p>
            <a:pPr eaLnBrk="1" hangingPunct="1">
              <a:lnSpc>
                <a:spcPct val="80000"/>
              </a:lnSpc>
              <a:buFontTx/>
              <a:buNone/>
            </a:pPr>
            <a:r>
              <a:rPr lang="en-US" altLang="zh-CN" sz="1800" dirty="0" smtClean="0"/>
              <a:t>main()</a:t>
            </a:r>
            <a:endParaRPr lang="nb-NO" altLang="zh-CN" sz="1800" dirty="0" smtClean="0"/>
          </a:p>
          <a:p>
            <a:pPr eaLnBrk="1" hangingPunct="1">
              <a:lnSpc>
                <a:spcPct val="80000"/>
              </a:lnSpc>
              <a:buFontTx/>
              <a:buNone/>
            </a:pPr>
            <a:r>
              <a:rPr lang="nb-NO" altLang="zh-CN" sz="1800" dirty="0" smtClean="0"/>
              <a:t>{ </a:t>
            </a:r>
          </a:p>
          <a:p>
            <a:pPr eaLnBrk="1" hangingPunct="1">
              <a:lnSpc>
                <a:spcPct val="80000"/>
              </a:lnSpc>
              <a:buFontTx/>
              <a:buNone/>
            </a:pPr>
            <a:r>
              <a:rPr lang="nb-NO" altLang="zh-CN" sz="1800" dirty="0" smtClean="0"/>
              <a:t>   int   m, n, x;</a:t>
            </a:r>
          </a:p>
          <a:p>
            <a:pPr eaLnBrk="1" hangingPunct="1">
              <a:lnSpc>
                <a:spcPct val="80000"/>
              </a:lnSpc>
              <a:buFontTx/>
              <a:buNone/>
            </a:pPr>
            <a:r>
              <a:rPr lang="nb-NO" altLang="zh-CN" sz="1800" dirty="0" smtClean="0"/>
              <a:t>   for  (x = 6; x &lt;= 100; x = x + 2)</a:t>
            </a:r>
          </a:p>
          <a:p>
            <a:pPr eaLnBrk="1" hangingPunct="1">
              <a:lnSpc>
                <a:spcPct val="80000"/>
              </a:lnSpc>
              <a:buFontTx/>
              <a:buNone/>
            </a:pPr>
            <a:r>
              <a:rPr lang="nb-NO" altLang="zh-CN" sz="1800" dirty="0" smtClean="0"/>
              <a:t>   {</a:t>
            </a:r>
          </a:p>
          <a:p>
            <a:pPr eaLnBrk="1" hangingPunct="1">
              <a:lnSpc>
                <a:spcPct val="80000"/>
              </a:lnSpc>
              <a:buFontTx/>
              <a:buNone/>
            </a:pPr>
            <a:r>
              <a:rPr lang="nb-NO" altLang="zh-CN" sz="1800" dirty="0" smtClean="0"/>
              <a:t>      for  (m = 3; m &lt;= x / 2; m = m + 2)</a:t>
            </a:r>
            <a:endParaRPr lang="en-US" altLang="zh-CN" sz="1800" dirty="0" smtClean="0"/>
          </a:p>
          <a:p>
            <a:pPr eaLnBrk="1" hangingPunct="1">
              <a:lnSpc>
                <a:spcPct val="80000"/>
              </a:lnSpc>
              <a:buFontTx/>
              <a:buNone/>
            </a:pPr>
            <a:r>
              <a:rPr lang="en-US" altLang="zh-CN" sz="1800" dirty="0" smtClean="0"/>
              <a:t>     {</a:t>
            </a:r>
          </a:p>
          <a:p>
            <a:pPr eaLnBrk="1" hangingPunct="1">
              <a:lnSpc>
                <a:spcPct val="80000"/>
              </a:lnSpc>
              <a:buFontTx/>
              <a:buNone/>
            </a:pPr>
            <a:r>
              <a:rPr lang="en-US" altLang="zh-CN" sz="1800" dirty="0" smtClean="0"/>
              <a:t>          if  (</a:t>
            </a:r>
            <a:r>
              <a:rPr lang="en-US" altLang="zh-CN" sz="1800" dirty="0" err="1" smtClean="0">
                <a:solidFill>
                  <a:schemeClr val="hlink"/>
                </a:solidFill>
              </a:rPr>
              <a:t>isPrime</a:t>
            </a:r>
            <a:r>
              <a:rPr lang="en-US" altLang="zh-CN" sz="1800" dirty="0" smtClean="0">
                <a:solidFill>
                  <a:schemeClr val="hlink"/>
                </a:solidFill>
              </a:rPr>
              <a:t>(m)</a:t>
            </a:r>
            <a:r>
              <a:rPr lang="en-US" altLang="zh-CN" sz="1800" dirty="0" smtClean="0"/>
              <a:t> == 1)   /*</a:t>
            </a:r>
            <a:r>
              <a:rPr lang="zh-CN" altLang="en-US" sz="1800" dirty="0" smtClean="0"/>
              <a:t>判断</a:t>
            </a:r>
            <a:r>
              <a:rPr lang="en-US" altLang="zh-CN" sz="1800" dirty="0" smtClean="0"/>
              <a:t>m</a:t>
            </a:r>
            <a:r>
              <a:rPr lang="zh-CN" altLang="en-US" sz="1800" dirty="0" smtClean="0"/>
              <a:t>是否是素数*</a:t>
            </a:r>
            <a:r>
              <a:rPr lang="en-US" altLang="zh-CN" sz="1800" dirty="0" smtClean="0"/>
              <a:t>/</a:t>
            </a:r>
          </a:p>
          <a:p>
            <a:pPr eaLnBrk="1" hangingPunct="1">
              <a:lnSpc>
                <a:spcPct val="80000"/>
              </a:lnSpc>
              <a:buFontTx/>
              <a:buNone/>
            </a:pPr>
            <a:r>
              <a:rPr lang="en-US" altLang="zh-CN" sz="1800" dirty="0" smtClean="0"/>
              <a:t>         {</a:t>
            </a:r>
          </a:p>
          <a:p>
            <a:pPr eaLnBrk="1" hangingPunct="1">
              <a:lnSpc>
                <a:spcPct val="80000"/>
              </a:lnSpc>
              <a:buFontTx/>
              <a:buNone/>
            </a:pPr>
            <a:r>
              <a:rPr lang="en-US" altLang="zh-CN" sz="1800" dirty="0" smtClean="0"/>
              <a:t>              n = x - m;</a:t>
            </a:r>
          </a:p>
          <a:p>
            <a:pPr eaLnBrk="1" hangingPunct="1">
              <a:lnSpc>
                <a:spcPct val="80000"/>
              </a:lnSpc>
              <a:buFontTx/>
              <a:buNone/>
            </a:pPr>
            <a:r>
              <a:rPr lang="en-US" altLang="zh-CN" sz="1800" dirty="0" smtClean="0"/>
              <a:t>              if  (</a:t>
            </a:r>
            <a:r>
              <a:rPr lang="en-US" altLang="zh-CN" sz="1800" dirty="0" err="1" smtClean="0">
                <a:solidFill>
                  <a:schemeClr val="hlink"/>
                </a:solidFill>
              </a:rPr>
              <a:t>isPrime</a:t>
            </a:r>
            <a:r>
              <a:rPr lang="en-US" altLang="zh-CN" sz="1800" dirty="0" smtClean="0">
                <a:solidFill>
                  <a:schemeClr val="hlink"/>
                </a:solidFill>
              </a:rPr>
              <a:t>(n)</a:t>
            </a:r>
            <a:r>
              <a:rPr lang="en-US" altLang="zh-CN" sz="1800" dirty="0" smtClean="0"/>
              <a:t> == 1)   /*</a:t>
            </a:r>
            <a:r>
              <a:rPr lang="zh-CN" altLang="en-US" sz="1800" dirty="0" smtClean="0"/>
              <a:t>判断</a:t>
            </a:r>
            <a:r>
              <a:rPr lang="en-US" altLang="zh-CN" sz="1800" dirty="0" smtClean="0"/>
              <a:t>n</a:t>
            </a:r>
            <a:r>
              <a:rPr lang="zh-CN" altLang="en-US" sz="1800" dirty="0" smtClean="0"/>
              <a:t>是否是素数*</a:t>
            </a:r>
            <a:r>
              <a:rPr lang="en-US" altLang="zh-CN" sz="1800" dirty="0" smtClean="0"/>
              <a:t>/</a:t>
            </a:r>
            <a:endParaRPr lang="nb-NO" altLang="zh-CN" sz="1800" dirty="0" smtClean="0"/>
          </a:p>
          <a:p>
            <a:pPr eaLnBrk="1" hangingPunct="1">
              <a:lnSpc>
                <a:spcPct val="80000"/>
              </a:lnSpc>
              <a:buFontTx/>
              <a:buNone/>
            </a:pPr>
            <a:r>
              <a:rPr lang="nb-NO" altLang="zh-CN" sz="1800" dirty="0" smtClean="0"/>
              <a:t>              {</a:t>
            </a:r>
          </a:p>
          <a:p>
            <a:pPr eaLnBrk="1" hangingPunct="1">
              <a:lnSpc>
                <a:spcPct val="80000"/>
              </a:lnSpc>
              <a:buFontTx/>
              <a:buNone/>
            </a:pPr>
            <a:r>
              <a:rPr lang="nb-NO" altLang="zh-CN" sz="1800" dirty="0" smtClean="0"/>
              <a:t>                     printf("%d=%d+%d\t", x, m, n);</a:t>
            </a:r>
          </a:p>
          <a:p>
            <a:pPr eaLnBrk="1" hangingPunct="1">
              <a:lnSpc>
                <a:spcPct val="80000"/>
              </a:lnSpc>
              <a:buFontTx/>
              <a:buNone/>
            </a:pPr>
            <a:r>
              <a:rPr lang="nb-NO" altLang="zh-CN" sz="1800" dirty="0" smtClean="0"/>
              <a:t>                     break; </a:t>
            </a:r>
            <a:endParaRPr lang="en-US" altLang="zh-CN" sz="1800" dirty="0" smtClean="0"/>
          </a:p>
          <a:p>
            <a:pPr eaLnBrk="1" hangingPunct="1">
              <a:lnSpc>
                <a:spcPct val="80000"/>
              </a:lnSpc>
              <a:buFontTx/>
              <a:buNone/>
            </a:pPr>
            <a:r>
              <a:rPr lang="en-US" altLang="zh-CN" sz="1800" dirty="0" smtClean="0"/>
              <a:t>              }    /* </a:t>
            </a:r>
            <a:r>
              <a:rPr lang="en-US" altLang="zh-CN" sz="1800" dirty="0" err="1" smtClean="0"/>
              <a:t>isPrime</a:t>
            </a:r>
            <a:r>
              <a:rPr lang="en-US" altLang="zh-CN" sz="1800" dirty="0" smtClean="0"/>
              <a:t>(n) end */</a:t>
            </a:r>
          </a:p>
          <a:p>
            <a:pPr eaLnBrk="1" hangingPunct="1">
              <a:lnSpc>
                <a:spcPct val="80000"/>
              </a:lnSpc>
              <a:buFontTx/>
              <a:buNone/>
            </a:pPr>
            <a:r>
              <a:rPr lang="en-US" altLang="zh-CN" sz="1800" dirty="0" smtClean="0"/>
              <a:t>         }    /* </a:t>
            </a:r>
            <a:r>
              <a:rPr lang="en-US" altLang="zh-CN" sz="1800" dirty="0" err="1" smtClean="0"/>
              <a:t>isPrime</a:t>
            </a:r>
            <a:r>
              <a:rPr lang="en-US" altLang="zh-CN" sz="1800" dirty="0" smtClean="0"/>
              <a:t>(m) end */</a:t>
            </a:r>
          </a:p>
          <a:p>
            <a:pPr eaLnBrk="1" hangingPunct="1">
              <a:lnSpc>
                <a:spcPct val="80000"/>
              </a:lnSpc>
              <a:buFontTx/>
              <a:buNone/>
            </a:pPr>
            <a:r>
              <a:rPr lang="en-US" altLang="zh-CN" sz="1800" dirty="0" smtClean="0"/>
              <a:t>      }  /*</a:t>
            </a:r>
            <a:r>
              <a:rPr lang="zh-CN" altLang="en-US" sz="1800" dirty="0" smtClean="0"/>
              <a:t>内层</a:t>
            </a:r>
            <a:r>
              <a:rPr lang="en-US" altLang="zh-CN" sz="1800" dirty="0" smtClean="0"/>
              <a:t>for end*/</a:t>
            </a:r>
          </a:p>
          <a:p>
            <a:pPr eaLnBrk="1" hangingPunct="1">
              <a:lnSpc>
                <a:spcPct val="80000"/>
              </a:lnSpc>
              <a:buFontTx/>
              <a:buNone/>
            </a:pPr>
            <a:r>
              <a:rPr lang="en-US" altLang="zh-CN" sz="1800" dirty="0" smtClean="0"/>
              <a:t>   } /*</a:t>
            </a:r>
            <a:r>
              <a:rPr lang="zh-CN" altLang="en-US" sz="1800" dirty="0" smtClean="0"/>
              <a:t>外层</a:t>
            </a:r>
            <a:r>
              <a:rPr lang="en-US" altLang="zh-CN" sz="1800" dirty="0" smtClean="0"/>
              <a:t>for end*/</a:t>
            </a:r>
          </a:p>
          <a:p>
            <a:pPr eaLnBrk="1" hangingPunct="1">
              <a:lnSpc>
                <a:spcPct val="80000"/>
              </a:lnSpc>
              <a:buFontTx/>
              <a:buNone/>
            </a:pPr>
            <a:r>
              <a:rPr lang="en-US" altLang="zh-CN" sz="1800" dirty="0" smtClean="0"/>
              <a:t>} </a:t>
            </a:r>
            <a:endParaRPr lang="zh-CN" altLang="en-US" sz="1800" dirty="0" smtClean="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灯片编号占位符 3"/>
          <p:cNvSpPr>
            <a:spLocks noGrp="1"/>
          </p:cNvSpPr>
          <p:nvPr>
            <p:ph type="sldNum" sz="quarter" idx="10"/>
          </p:nvPr>
        </p:nvSpPr>
        <p:spPr/>
        <p:txBody>
          <a:bodyPr/>
          <a:lstStyle/>
          <a:p>
            <a:pPr>
              <a:defRPr/>
            </a:pPr>
            <a:r>
              <a:rPr lang="en-US" altLang="zh-CN"/>
              <a:t> - </a:t>
            </a:r>
            <a:fld id="{88B0BA54-4FB5-446A-9420-F48B3FB9BF2C}" type="slidenum">
              <a:rPr lang="en-US" altLang="zh-CN"/>
              <a:pPr>
                <a:defRPr/>
              </a:pPr>
              <a:t>61</a:t>
            </a:fld>
            <a:r>
              <a:rPr lang="en-US" altLang="zh-CN"/>
              <a:t>-</a:t>
            </a:r>
          </a:p>
        </p:txBody>
      </p:sp>
      <p:sp>
        <p:nvSpPr>
          <p:cNvPr id="65539" name="Rectangle 2"/>
          <p:cNvSpPr>
            <a:spLocks noGrp="1" noChangeArrowheads="1"/>
          </p:cNvSpPr>
          <p:nvPr>
            <p:ph type="title"/>
          </p:nvPr>
        </p:nvSpPr>
        <p:spPr/>
        <p:txBody>
          <a:bodyPr/>
          <a:lstStyle/>
          <a:p>
            <a:pPr algn="l" eaLnBrk="1" hangingPunct="1"/>
            <a:r>
              <a:rPr lang="zh-CN" altLang="en-US" smtClean="0">
                <a:latin typeface="方正姚体" pitchFamily="2" charset="-122"/>
              </a:rPr>
              <a:t>6.3.2　参数的值传递方式</a:t>
            </a:r>
          </a:p>
        </p:txBody>
      </p:sp>
      <p:sp>
        <p:nvSpPr>
          <p:cNvPr id="65540" name="Rectangle 4"/>
          <p:cNvSpPr>
            <a:spLocks noChangeArrowheads="1"/>
          </p:cNvSpPr>
          <p:nvPr/>
        </p:nvSpPr>
        <p:spPr bwMode="auto">
          <a:xfrm>
            <a:off x="457200" y="1371600"/>
            <a:ext cx="69786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【例6-</a:t>
            </a:r>
            <a:r>
              <a:rPr lang="en-US" altLang="zh-CN">
                <a:ea typeface="仿宋_GB2312" pitchFamily="49" charset="-122"/>
              </a:rPr>
              <a:t>5】</a:t>
            </a:r>
            <a:r>
              <a:rPr lang="zh-CN" altLang="en-US">
                <a:ea typeface="仿宋_GB2312" pitchFamily="49" charset="-122"/>
              </a:rPr>
              <a:t>设计</a:t>
            </a:r>
            <a:r>
              <a:rPr lang="zh-CN" altLang="en-US">
                <a:latin typeface="Tahoma" pitchFamily="34" charset="0"/>
                <a:ea typeface="仿宋_GB2312" pitchFamily="49" charset="-122"/>
              </a:rPr>
              <a:t>“</a:t>
            </a:r>
            <a:r>
              <a:rPr lang="zh-CN" altLang="en-US">
                <a:ea typeface="仿宋_GB2312" pitchFamily="49" charset="-122"/>
              </a:rPr>
              <a:t>求两个整数的最大公约数</a:t>
            </a:r>
            <a:r>
              <a:rPr lang="zh-CN" altLang="en-US">
                <a:latin typeface="Tahoma" pitchFamily="34" charset="0"/>
                <a:ea typeface="仿宋_GB2312" pitchFamily="49" charset="-122"/>
              </a:rPr>
              <a:t>”</a:t>
            </a:r>
            <a:r>
              <a:rPr lang="zh-CN" altLang="en-US">
                <a:ea typeface="仿宋_GB2312" pitchFamily="49" charset="-122"/>
              </a:rPr>
              <a:t>的函数。</a:t>
            </a:r>
          </a:p>
        </p:txBody>
      </p:sp>
      <p:sp>
        <p:nvSpPr>
          <p:cNvPr id="65541" name="Rectangle 5"/>
          <p:cNvSpPr>
            <a:spLocks noChangeArrowheads="1"/>
          </p:cNvSpPr>
          <p:nvPr/>
        </p:nvSpPr>
        <p:spPr bwMode="auto">
          <a:xfrm>
            <a:off x="609600" y="1981200"/>
            <a:ext cx="30480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一、设计函数的首部</a:t>
            </a:r>
          </a:p>
        </p:txBody>
      </p:sp>
      <p:sp>
        <p:nvSpPr>
          <p:cNvPr id="65542" name="Rectangle 6"/>
          <p:cNvSpPr>
            <a:spLocks noChangeArrowheads="1"/>
          </p:cNvSpPr>
          <p:nvPr/>
        </p:nvSpPr>
        <p:spPr bwMode="auto">
          <a:xfrm>
            <a:off x="609600" y="2590800"/>
            <a:ext cx="21605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 1. 为函数命名:</a:t>
            </a:r>
          </a:p>
        </p:txBody>
      </p:sp>
      <p:sp>
        <p:nvSpPr>
          <p:cNvPr id="331783" name="Rectangle 7"/>
          <p:cNvSpPr>
            <a:spLocks noChangeArrowheads="1"/>
          </p:cNvSpPr>
          <p:nvPr/>
        </p:nvSpPr>
        <p:spPr bwMode="auto">
          <a:xfrm>
            <a:off x="2895600" y="2590800"/>
            <a:ext cx="1412246" cy="443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dirty="0" err="1"/>
              <a:t>commDiv</a:t>
            </a:r>
            <a:endParaRPr lang="zh-CN" altLang="en-US" dirty="0">
              <a:ea typeface="仿宋_GB2312" pitchFamily="49" charset="-122"/>
            </a:endParaRPr>
          </a:p>
        </p:txBody>
      </p:sp>
      <p:sp>
        <p:nvSpPr>
          <p:cNvPr id="65544" name="Rectangle 8"/>
          <p:cNvSpPr>
            <a:spLocks noChangeArrowheads="1"/>
          </p:cNvSpPr>
          <p:nvPr/>
        </p:nvSpPr>
        <p:spPr bwMode="auto">
          <a:xfrm>
            <a:off x="609600" y="3143250"/>
            <a:ext cx="32845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 2. </a:t>
            </a:r>
            <a:r>
              <a:rPr lang="zh-CN" altLang="en-US">
                <a:ea typeface="仿宋_GB2312" pitchFamily="49" charset="-122"/>
                <a:hlinkClick r:id="rId2" action="ppaction://hlinksldjump"/>
              </a:rPr>
              <a:t>设计函数的参数列表</a:t>
            </a:r>
            <a:endParaRPr lang="zh-CN" altLang="en-US">
              <a:ea typeface="仿宋_GB2312" pitchFamily="49" charset="-122"/>
            </a:endParaRPr>
          </a:p>
        </p:txBody>
      </p:sp>
      <p:sp>
        <p:nvSpPr>
          <p:cNvPr id="65545" name="Rectangle 9"/>
          <p:cNvSpPr>
            <a:spLocks noChangeArrowheads="1"/>
          </p:cNvSpPr>
          <p:nvPr/>
        </p:nvSpPr>
        <p:spPr bwMode="auto">
          <a:xfrm>
            <a:off x="679450" y="3640138"/>
            <a:ext cx="29019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en-US" altLang="zh-CN">
                <a:ea typeface="仿宋_GB2312" pitchFamily="49" charset="-122"/>
              </a:rPr>
              <a:t>3. </a:t>
            </a:r>
            <a:r>
              <a:rPr lang="zh-CN" altLang="en-US">
                <a:ea typeface="仿宋_GB2312" pitchFamily="49" charset="-122"/>
                <a:hlinkClick r:id="rId3" action="ppaction://hlinksldjump"/>
              </a:rPr>
              <a:t>设计函数的返回值</a:t>
            </a:r>
            <a:endParaRPr lang="zh-CN" altLang="en-US">
              <a:ea typeface="仿宋_GB2312" pitchFamily="49" charset="-122"/>
            </a:endParaRPr>
          </a:p>
        </p:txBody>
      </p:sp>
      <p:sp>
        <p:nvSpPr>
          <p:cNvPr id="331786" name="Rectangle 10"/>
          <p:cNvSpPr>
            <a:spLocks noChangeArrowheads="1"/>
          </p:cNvSpPr>
          <p:nvPr/>
        </p:nvSpPr>
        <p:spPr bwMode="auto">
          <a:xfrm>
            <a:off x="4267200" y="3276600"/>
            <a:ext cx="3810000" cy="41229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lnSpc>
                <a:spcPct val="110000"/>
              </a:lnSpc>
              <a:spcBef>
                <a:spcPct val="20000"/>
              </a:spcBef>
              <a:buClr>
                <a:srgbClr val="CC0000"/>
              </a:buClr>
              <a:buSzPct val="85000"/>
            </a:pPr>
            <a:r>
              <a:rPr lang="en-US" altLang="zh-CN" sz="2000" dirty="0" err="1">
                <a:ea typeface="仿宋_GB2312" pitchFamily="49" charset="-122"/>
              </a:rPr>
              <a:t>int</a:t>
            </a:r>
            <a:r>
              <a:rPr lang="en-US" altLang="zh-CN" sz="2000" dirty="0">
                <a:ea typeface="仿宋_GB2312" pitchFamily="49" charset="-122"/>
              </a:rPr>
              <a:t> </a:t>
            </a:r>
            <a:r>
              <a:rPr lang="en-US" altLang="zh-CN" sz="2000" dirty="0" err="1"/>
              <a:t>commDiv</a:t>
            </a:r>
            <a:r>
              <a:rPr lang="en-US" altLang="zh-CN" sz="2000" dirty="0"/>
              <a:t> </a:t>
            </a:r>
            <a:r>
              <a:rPr lang="en-US" altLang="zh-CN" sz="2000" dirty="0" smtClean="0">
                <a:ea typeface="仿宋_GB2312" pitchFamily="49" charset="-122"/>
              </a:rPr>
              <a:t>(</a:t>
            </a:r>
            <a:r>
              <a:rPr lang="en-US" altLang="zh-CN" sz="2000" dirty="0" err="1">
                <a:ea typeface="仿宋_GB2312" pitchFamily="49" charset="-122"/>
              </a:rPr>
              <a:t>int</a:t>
            </a:r>
            <a:r>
              <a:rPr lang="en-US" altLang="zh-CN" sz="2000" dirty="0">
                <a:ea typeface="仿宋_GB2312" pitchFamily="49" charset="-122"/>
              </a:rPr>
              <a:t>   </a:t>
            </a:r>
            <a:r>
              <a:rPr lang="en-US" altLang="zh-CN" sz="2000" dirty="0" err="1">
                <a:ea typeface="仿宋_GB2312" pitchFamily="49" charset="-122"/>
              </a:rPr>
              <a:t>m,int</a:t>
            </a:r>
            <a:r>
              <a:rPr lang="en-US" altLang="zh-CN" sz="2000" dirty="0">
                <a:ea typeface="仿宋_GB2312" pitchFamily="49" charset="-122"/>
              </a:rPr>
              <a:t> n)</a:t>
            </a:r>
          </a:p>
        </p:txBody>
      </p:sp>
      <p:sp>
        <p:nvSpPr>
          <p:cNvPr id="65547" name="Rectangle 11"/>
          <p:cNvSpPr>
            <a:spLocks noChangeArrowheads="1"/>
          </p:cNvSpPr>
          <p:nvPr/>
        </p:nvSpPr>
        <p:spPr bwMode="auto">
          <a:xfrm>
            <a:off x="609600" y="4286250"/>
            <a:ext cx="25146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二、设计函数体</a:t>
            </a:r>
          </a:p>
        </p:txBody>
      </p:sp>
      <p:sp>
        <p:nvSpPr>
          <p:cNvPr id="65548" name="Rectangle 12"/>
          <p:cNvSpPr>
            <a:spLocks noChangeArrowheads="1"/>
          </p:cNvSpPr>
          <p:nvPr/>
        </p:nvSpPr>
        <p:spPr bwMode="auto">
          <a:xfrm>
            <a:off x="685800" y="4859338"/>
            <a:ext cx="167640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en-US" altLang="zh-CN">
                <a:ea typeface="仿宋_GB2312" pitchFamily="49" charset="-122"/>
              </a:rPr>
              <a:t>1. </a:t>
            </a:r>
            <a:r>
              <a:rPr lang="zh-CN" altLang="en-US">
                <a:ea typeface="仿宋_GB2312" pitchFamily="49" charset="-122"/>
                <a:hlinkClick r:id="rId4" action="ppaction://hlinksldjump"/>
              </a:rPr>
              <a:t>执行部分</a:t>
            </a:r>
            <a:endParaRPr lang="zh-CN" altLang="en-US">
              <a:ea typeface="仿宋_GB2312" pitchFamily="49" charset="-122"/>
            </a:endParaRPr>
          </a:p>
        </p:txBody>
      </p:sp>
      <p:sp>
        <p:nvSpPr>
          <p:cNvPr id="65549" name="Rectangle 13"/>
          <p:cNvSpPr>
            <a:spLocks noChangeArrowheads="1"/>
          </p:cNvSpPr>
          <p:nvPr/>
        </p:nvSpPr>
        <p:spPr bwMode="auto">
          <a:xfrm>
            <a:off x="685800" y="5410200"/>
            <a:ext cx="228917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zh-CN" altLang="en-US">
                <a:ea typeface="仿宋_GB2312" pitchFamily="49" charset="-122"/>
              </a:rPr>
              <a:t>2. </a:t>
            </a:r>
            <a:r>
              <a:rPr lang="zh-CN" altLang="en-US">
                <a:ea typeface="仿宋_GB2312" pitchFamily="49" charset="-122"/>
                <a:hlinkClick r:id="rId5" action="ppaction://hlinksldjump"/>
              </a:rPr>
              <a:t>说明语句部分</a:t>
            </a:r>
            <a:endParaRPr lang="zh-CN" altLang="en-US">
              <a:ea typeface="仿宋_GB2312" pitchFamily="49" charset="-122"/>
            </a:endParaRPr>
          </a:p>
        </p:txBody>
      </p:sp>
      <p:sp>
        <p:nvSpPr>
          <p:cNvPr id="65550" name="Text Box 14"/>
          <p:cNvSpPr txBox="1">
            <a:spLocks noChangeArrowheads="1"/>
          </p:cNvSpPr>
          <p:nvPr/>
        </p:nvSpPr>
        <p:spPr bwMode="auto">
          <a:xfrm>
            <a:off x="3733800" y="5410200"/>
            <a:ext cx="22860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lang="zh-CN" altLang="en-US">
                <a:ea typeface="方正姚体" pitchFamily="2" charset="-122"/>
                <a:hlinkClick r:id="rId6" action="ppaction://hlinksldjump"/>
              </a:rPr>
              <a:t>完整的函数</a:t>
            </a:r>
            <a:endParaRPr lang="zh-CN" altLang="en-US">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178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331786"/>
                                        </p:tgtEl>
                                        <p:attrNameLst>
                                          <p:attrName>style.visibility</p:attrName>
                                        </p:attrNameLst>
                                      </p:cBhvr>
                                      <p:to>
                                        <p:strVal val="visible"/>
                                      </p:to>
                                    </p:set>
                                    <p:anim calcmode="lin" valueType="num">
                                      <p:cBhvr additive="base">
                                        <p:cTn id="11" dur="500" fill="hold"/>
                                        <p:tgtEl>
                                          <p:spTgt spid="331786"/>
                                        </p:tgtEl>
                                        <p:attrNameLst>
                                          <p:attrName>ppt_x</p:attrName>
                                        </p:attrNameLst>
                                      </p:cBhvr>
                                      <p:tavLst>
                                        <p:tav tm="0">
                                          <p:val>
                                            <p:strVal val="0-#ppt_w/2"/>
                                          </p:val>
                                        </p:tav>
                                        <p:tav tm="100000">
                                          <p:val>
                                            <p:strVal val="#ppt_x"/>
                                          </p:val>
                                        </p:tav>
                                      </p:tavLst>
                                    </p:anim>
                                    <p:anim calcmode="lin" valueType="num">
                                      <p:cBhvr additive="base">
                                        <p:cTn id="12" dur="500" fill="hold"/>
                                        <p:tgtEl>
                                          <p:spTgt spid="3317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83" grpId="0" autoUpdateAnimBg="0"/>
      <p:bldP spid="331786" grpId="0" animBg="1"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0"/>
          </p:nvPr>
        </p:nvSpPr>
        <p:spPr/>
        <p:txBody>
          <a:bodyPr/>
          <a:lstStyle/>
          <a:p>
            <a:pPr>
              <a:defRPr/>
            </a:pPr>
            <a:r>
              <a:rPr lang="en-US" altLang="zh-CN"/>
              <a:t> - </a:t>
            </a:r>
            <a:fld id="{BD17B136-D2E2-42A6-BFB1-260EA0364579}" type="slidenum">
              <a:rPr lang="en-US" altLang="zh-CN"/>
              <a:pPr>
                <a:defRPr/>
              </a:pPr>
              <a:t>62</a:t>
            </a:fld>
            <a:r>
              <a:rPr lang="en-US" altLang="zh-CN"/>
              <a:t>-</a:t>
            </a:r>
          </a:p>
        </p:txBody>
      </p:sp>
      <p:sp>
        <p:nvSpPr>
          <p:cNvPr id="66563" name="Rectangle 2"/>
          <p:cNvSpPr>
            <a:spLocks noGrp="1" noChangeArrowheads="1"/>
          </p:cNvSpPr>
          <p:nvPr>
            <p:ph type="title"/>
          </p:nvPr>
        </p:nvSpPr>
        <p:spPr/>
        <p:txBody>
          <a:bodyPr/>
          <a:lstStyle/>
          <a:p>
            <a:pPr algn="l" eaLnBrk="1" hangingPunct="1"/>
            <a:r>
              <a:rPr lang="zh-CN" altLang="en-US" smtClean="0"/>
              <a:t>设计参数列表</a:t>
            </a:r>
          </a:p>
        </p:txBody>
      </p:sp>
      <p:sp>
        <p:nvSpPr>
          <p:cNvPr id="332804" name="AutoShape 4"/>
          <p:cNvSpPr>
            <a:spLocks noChangeArrowheads="1"/>
          </p:cNvSpPr>
          <p:nvPr/>
        </p:nvSpPr>
        <p:spPr bwMode="auto">
          <a:xfrm>
            <a:off x="1239838" y="1998663"/>
            <a:ext cx="4835525" cy="814387"/>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a:ea typeface="仿宋_GB2312" pitchFamily="49" charset="-122"/>
              </a:rPr>
              <a:t>main</a:t>
            </a:r>
            <a:r>
              <a:rPr lang="zh-CN" altLang="en-US" sz="2000" dirty="0">
                <a:ea typeface="仿宋_GB2312" pitchFamily="49" charset="-122"/>
              </a:rPr>
              <a:t>是否需要向</a:t>
            </a:r>
          </a:p>
          <a:p>
            <a:pPr algn="ctr" eaLnBrk="1" hangingPunct="1"/>
            <a:r>
              <a:rPr lang="en-US" altLang="zh-CN" sz="2000" dirty="0" err="1"/>
              <a:t>commDiv</a:t>
            </a:r>
            <a:r>
              <a:rPr lang="zh-CN" altLang="en-US" sz="2000" dirty="0" smtClean="0">
                <a:ea typeface="仿宋_GB2312" pitchFamily="49" charset="-122"/>
              </a:rPr>
              <a:t>传递</a:t>
            </a:r>
            <a:r>
              <a:rPr lang="zh-CN" altLang="en-US" sz="2000" dirty="0">
                <a:ea typeface="仿宋_GB2312" pitchFamily="49" charset="-122"/>
              </a:rPr>
              <a:t>数据</a:t>
            </a:r>
          </a:p>
        </p:txBody>
      </p:sp>
      <p:sp>
        <p:nvSpPr>
          <p:cNvPr id="332805" name="Line 5"/>
          <p:cNvSpPr>
            <a:spLocks noChangeShapeType="1"/>
          </p:cNvSpPr>
          <p:nvPr/>
        </p:nvSpPr>
        <p:spPr bwMode="auto">
          <a:xfrm>
            <a:off x="3657600" y="15240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32806" name="Line 6"/>
          <p:cNvSpPr>
            <a:spLocks noChangeShapeType="1"/>
          </p:cNvSpPr>
          <p:nvPr/>
        </p:nvSpPr>
        <p:spPr bwMode="auto">
          <a:xfrm>
            <a:off x="3657600" y="2813050"/>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32807" name="Text Box 7"/>
          <p:cNvSpPr txBox="1">
            <a:spLocks noChangeArrowheads="1"/>
          </p:cNvSpPr>
          <p:nvPr/>
        </p:nvSpPr>
        <p:spPr bwMode="auto">
          <a:xfrm>
            <a:off x="3743325" y="2881313"/>
            <a:ext cx="519113"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32808" name="AutoShape 8"/>
          <p:cNvSpPr>
            <a:spLocks noChangeArrowheads="1"/>
          </p:cNvSpPr>
          <p:nvPr/>
        </p:nvSpPr>
        <p:spPr bwMode="auto">
          <a:xfrm>
            <a:off x="1066800" y="3289300"/>
            <a:ext cx="5181600" cy="1017588"/>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a:ea typeface="仿宋_GB2312" pitchFamily="49" charset="-122"/>
              </a:rPr>
              <a:t>main</a:t>
            </a:r>
            <a:r>
              <a:rPr lang="zh-CN" altLang="en-US" sz="2000" dirty="0">
                <a:ea typeface="仿宋_GB2312" pitchFamily="49" charset="-122"/>
              </a:rPr>
              <a:t>需要</a:t>
            </a:r>
            <a:r>
              <a:rPr lang="zh-CN" altLang="en-US" sz="2000" dirty="0" smtClean="0">
                <a:ea typeface="仿宋_GB2312" pitchFamily="49" charset="-122"/>
              </a:rPr>
              <a:t>向</a:t>
            </a:r>
            <a:r>
              <a:rPr lang="en-US" altLang="zh-CN" sz="2000" dirty="0" err="1"/>
              <a:t>commDiv</a:t>
            </a:r>
            <a:r>
              <a:rPr lang="zh-CN" altLang="en-US" sz="2000" dirty="0" smtClean="0">
                <a:ea typeface="仿宋_GB2312" pitchFamily="49" charset="-122"/>
              </a:rPr>
              <a:t>函数</a:t>
            </a:r>
            <a:endParaRPr lang="zh-CN" altLang="en-US" sz="2000" dirty="0">
              <a:ea typeface="仿宋_GB2312" pitchFamily="49" charset="-122"/>
            </a:endParaRPr>
          </a:p>
          <a:p>
            <a:pPr algn="ctr" eaLnBrk="1" hangingPunct="1"/>
            <a:r>
              <a:rPr lang="zh-CN" altLang="en-US" sz="2000" dirty="0">
                <a:ea typeface="仿宋_GB2312" pitchFamily="49" charset="-122"/>
              </a:rPr>
              <a:t>传递几个数据</a:t>
            </a:r>
          </a:p>
        </p:txBody>
      </p:sp>
      <p:sp>
        <p:nvSpPr>
          <p:cNvPr id="332809" name="Line 9"/>
          <p:cNvSpPr>
            <a:spLocks noChangeShapeType="1"/>
          </p:cNvSpPr>
          <p:nvPr/>
        </p:nvSpPr>
        <p:spPr bwMode="auto">
          <a:xfrm>
            <a:off x="3743325" y="4306888"/>
            <a:ext cx="0" cy="4746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32810" name="Text Box 10"/>
          <p:cNvSpPr txBox="1">
            <a:spLocks noChangeArrowheads="1"/>
          </p:cNvSpPr>
          <p:nvPr/>
        </p:nvSpPr>
        <p:spPr bwMode="auto">
          <a:xfrm>
            <a:off x="3830638" y="4375150"/>
            <a:ext cx="863600"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2个</a:t>
            </a:r>
          </a:p>
        </p:txBody>
      </p:sp>
      <p:sp>
        <p:nvSpPr>
          <p:cNvPr id="332811" name="AutoShape 11"/>
          <p:cNvSpPr>
            <a:spLocks noChangeArrowheads="1"/>
          </p:cNvSpPr>
          <p:nvPr/>
        </p:nvSpPr>
        <p:spPr bwMode="auto">
          <a:xfrm>
            <a:off x="1152525" y="4781550"/>
            <a:ext cx="5181600"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它是什么类型</a:t>
            </a:r>
          </a:p>
        </p:txBody>
      </p:sp>
      <p:sp>
        <p:nvSpPr>
          <p:cNvPr id="332812" name="Text Box 12"/>
          <p:cNvSpPr txBox="1">
            <a:spLocks noChangeArrowheads="1"/>
          </p:cNvSpPr>
          <p:nvPr/>
        </p:nvSpPr>
        <p:spPr bwMode="auto">
          <a:xfrm>
            <a:off x="5038725" y="5638800"/>
            <a:ext cx="3114675" cy="4572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参数列表：</a:t>
            </a:r>
            <a:r>
              <a:rPr lang="en-US" altLang="zh-CN" sz="2000">
                <a:ea typeface="仿宋_GB2312" pitchFamily="49" charset="-122"/>
              </a:rPr>
              <a:t>int  m, int   n</a:t>
            </a:r>
            <a:endParaRPr lang="zh-CN" altLang="en-US" sz="2000">
              <a:ea typeface="仿宋_GB2312" pitchFamily="49" charset="-122"/>
            </a:endParaRPr>
          </a:p>
        </p:txBody>
      </p:sp>
      <p:grpSp>
        <p:nvGrpSpPr>
          <p:cNvPr id="2" name="Group 13"/>
          <p:cNvGrpSpPr>
            <a:grpSpLocks/>
          </p:cNvGrpSpPr>
          <p:nvPr/>
        </p:nvGrpSpPr>
        <p:grpSpPr bwMode="auto">
          <a:xfrm>
            <a:off x="3657600" y="5461000"/>
            <a:ext cx="1295400" cy="482600"/>
            <a:chOff x="1392" y="3872"/>
            <a:chExt cx="720" cy="304"/>
          </a:xfrm>
        </p:grpSpPr>
        <p:grpSp>
          <p:nvGrpSpPr>
            <p:cNvPr id="66575" name="Group 14"/>
            <p:cNvGrpSpPr>
              <a:grpSpLocks/>
            </p:cNvGrpSpPr>
            <p:nvPr/>
          </p:nvGrpSpPr>
          <p:grpSpPr bwMode="auto">
            <a:xfrm>
              <a:off x="1392" y="3872"/>
              <a:ext cx="720" cy="304"/>
              <a:chOff x="1680" y="3600"/>
              <a:chExt cx="720" cy="288"/>
            </a:xfrm>
          </p:grpSpPr>
          <p:sp>
            <p:nvSpPr>
              <p:cNvPr id="66577" name="Line 15"/>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66578" name="Line 16"/>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66576" name="Rectangle 17"/>
            <p:cNvSpPr>
              <a:spLocks noChangeArrowheads="1"/>
            </p:cNvSpPr>
            <p:nvPr/>
          </p:nvSpPr>
          <p:spPr bwMode="auto">
            <a:xfrm>
              <a:off x="1488" y="3890"/>
              <a:ext cx="278" cy="25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int</a:t>
              </a:r>
              <a:endParaRPr lang="zh-CN" altLang="en-US" sz="2000">
                <a:ea typeface="仿宋_GB2312" pitchFamily="49" charset="-122"/>
              </a:endParaRPr>
            </a:p>
          </p:txBody>
        </p:sp>
      </p:grpSp>
      <p:sp>
        <p:nvSpPr>
          <p:cNvPr id="332818" name="Text Box 18"/>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3" action="ppaction://hlinksldjump"/>
              </a:rPr>
              <a:t>返  回</a:t>
            </a:r>
            <a:endParaRPr lang="zh-CN" altLang="en-US">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2805"/>
                                        </p:tgtEl>
                                        <p:attrNameLst>
                                          <p:attrName>style.visibility</p:attrName>
                                        </p:attrNameLst>
                                      </p:cBhvr>
                                      <p:to>
                                        <p:strVal val="visible"/>
                                      </p:to>
                                    </p:set>
                                    <p:animEffect transition="in" filter="wipe(up)">
                                      <p:cBhvr>
                                        <p:cTn id="7" dur="500"/>
                                        <p:tgtEl>
                                          <p:spTgt spid="3328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32804"/>
                                        </p:tgtEl>
                                        <p:attrNameLst>
                                          <p:attrName>style.visibility</p:attrName>
                                        </p:attrNameLst>
                                      </p:cBhvr>
                                      <p:to>
                                        <p:strVal val="visible"/>
                                      </p:to>
                                    </p:set>
                                    <p:animEffect transition="in" filter="wipe(up)">
                                      <p:cBhvr>
                                        <p:cTn id="12" dur="500"/>
                                        <p:tgtEl>
                                          <p:spTgt spid="3328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32806"/>
                                        </p:tgtEl>
                                        <p:attrNameLst>
                                          <p:attrName>style.visibility</p:attrName>
                                        </p:attrNameLst>
                                      </p:cBhvr>
                                      <p:to>
                                        <p:strVal val="visible"/>
                                      </p:to>
                                    </p:set>
                                    <p:animEffect transition="in" filter="wipe(up)">
                                      <p:cBhvr>
                                        <p:cTn id="17" dur="500"/>
                                        <p:tgtEl>
                                          <p:spTgt spid="33280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32807"/>
                                        </p:tgtEl>
                                        <p:attrNameLst>
                                          <p:attrName>style.visibility</p:attrName>
                                        </p:attrNameLst>
                                      </p:cBhvr>
                                      <p:to>
                                        <p:strVal val="visible"/>
                                      </p:to>
                                    </p:set>
                                    <p:animEffect transition="in" filter="wipe(up)">
                                      <p:cBhvr>
                                        <p:cTn id="22" dur="500"/>
                                        <p:tgtEl>
                                          <p:spTgt spid="3328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32808"/>
                                        </p:tgtEl>
                                        <p:attrNameLst>
                                          <p:attrName>style.visibility</p:attrName>
                                        </p:attrNameLst>
                                      </p:cBhvr>
                                      <p:to>
                                        <p:strVal val="visible"/>
                                      </p:to>
                                    </p:set>
                                    <p:animEffect transition="in" filter="wipe(up)">
                                      <p:cBhvr>
                                        <p:cTn id="27" dur="500"/>
                                        <p:tgtEl>
                                          <p:spTgt spid="33280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32809"/>
                                        </p:tgtEl>
                                        <p:attrNameLst>
                                          <p:attrName>style.visibility</p:attrName>
                                        </p:attrNameLst>
                                      </p:cBhvr>
                                      <p:to>
                                        <p:strVal val="visible"/>
                                      </p:to>
                                    </p:set>
                                    <p:animEffect transition="in" filter="wipe(up)">
                                      <p:cBhvr>
                                        <p:cTn id="32" dur="500"/>
                                        <p:tgtEl>
                                          <p:spTgt spid="33280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32810"/>
                                        </p:tgtEl>
                                        <p:attrNameLst>
                                          <p:attrName>style.visibility</p:attrName>
                                        </p:attrNameLst>
                                      </p:cBhvr>
                                      <p:to>
                                        <p:strVal val="visible"/>
                                      </p:to>
                                    </p:set>
                                    <p:animEffect transition="in" filter="wipe(up)">
                                      <p:cBhvr>
                                        <p:cTn id="37" dur="500"/>
                                        <p:tgtEl>
                                          <p:spTgt spid="33281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32811"/>
                                        </p:tgtEl>
                                        <p:attrNameLst>
                                          <p:attrName>style.visibility</p:attrName>
                                        </p:attrNameLst>
                                      </p:cBhvr>
                                      <p:to>
                                        <p:strVal val="visible"/>
                                      </p:to>
                                    </p:set>
                                    <p:animEffect transition="in" filter="wipe(up)">
                                      <p:cBhvr>
                                        <p:cTn id="42" dur="500"/>
                                        <p:tgtEl>
                                          <p:spTgt spid="33281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32812"/>
                                        </p:tgtEl>
                                        <p:attrNameLst>
                                          <p:attrName>style.visibility</p:attrName>
                                        </p:attrNameLst>
                                      </p:cBhvr>
                                      <p:to>
                                        <p:strVal val="visible"/>
                                      </p:to>
                                    </p:set>
                                    <p:animEffect transition="in" filter="wipe(left)">
                                      <p:cBhvr>
                                        <p:cTn id="52" dur="500"/>
                                        <p:tgtEl>
                                          <p:spTgt spid="33281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328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4" grpId="0" animBg="1" autoUpdateAnimBg="0"/>
      <p:bldP spid="332805" grpId="0" animBg="1"/>
      <p:bldP spid="332806" grpId="0" animBg="1"/>
      <p:bldP spid="332807" grpId="0" animBg="1" autoUpdateAnimBg="0"/>
      <p:bldP spid="332808" grpId="0" animBg="1" autoUpdateAnimBg="0"/>
      <p:bldP spid="332809" grpId="0" animBg="1"/>
      <p:bldP spid="332810" grpId="0" animBg="1" autoUpdateAnimBg="0"/>
      <p:bldP spid="332811" grpId="0" animBg="1" autoUpdateAnimBg="0"/>
      <p:bldP spid="332812" grpId="0" animBg="1" autoUpdateAnimBg="0"/>
      <p:bldP spid="332818"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灯片编号占位符 3"/>
          <p:cNvSpPr>
            <a:spLocks noGrp="1"/>
          </p:cNvSpPr>
          <p:nvPr>
            <p:ph type="sldNum" sz="quarter" idx="10"/>
          </p:nvPr>
        </p:nvSpPr>
        <p:spPr/>
        <p:txBody>
          <a:bodyPr/>
          <a:lstStyle/>
          <a:p>
            <a:pPr>
              <a:defRPr/>
            </a:pPr>
            <a:r>
              <a:rPr lang="en-US" altLang="zh-CN"/>
              <a:t> - </a:t>
            </a:r>
            <a:fld id="{176D367E-F3C7-4566-B44B-A8B638145715}" type="slidenum">
              <a:rPr lang="en-US" altLang="zh-CN"/>
              <a:pPr>
                <a:defRPr/>
              </a:pPr>
              <a:t>63</a:t>
            </a:fld>
            <a:r>
              <a:rPr lang="en-US" altLang="zh-CN"/>
              <a:t>-</a:t>
            </a:r>
          </a:p>
        </p:txBody>
      </p:sp>
      <p:sp>
        <p:nvSpPr>
          <p:cNvPr id="67587" name="Rectangle 2"/>
          <p:cNvSpPr>
            <a:spLocks noGrp="1" noChangeArrowheads="1"/>
          </p:cNvSpPr>
          <p:nvPr>
            <p:ph type="title"/>
          </p:nvPr>
        </p:nvSpPr>
        <p:spPr/>
        <p:txBody>
          <a:bodyPr/>
          <a:lstStyle/>
          <a:p>
            <a:pPr algn="l" eaLnBrk="1" hangingPunct="1"/>
            <a:r>
              <a:rPr lang="zh-CN" altLang="en-US" smtClean="0"/>
              <a:t>设计返回值</a:t>
            </a:r>
          </a:p>
        </p:txBody>
      </p:sp>
      <p:sp>
        <p:nvSpPr>
          <p:cNvPr id="334852" name="AutoShape 4"/>
          <p:cNvSpPr>
            <a:spLocks noChangeArrowheads="1"/>
          </p:cNvSpPr>
          <p:nvPr/>
        </p:nvSpPr>
        <p:spPr bwMode="auto">
          <a:xfrm>
            <a:off x="1708150" y="1981200"/>
            <a:ext cx="5176838" cy="814388"/>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dirty="0">
                <a:ea typeface="仿宋_GB2312" pitchFamily="49" charset="-122"/>
              </a:rPr>
              <a:t> </a:t>
            </a:r>
            <a:r>
              <a:rPr lang="en-US" altLang="zh-CN" sz="2000" dirty="0" err="1"/>
              <a:t>commDiv</a:t>
            </a:r>
            <a:r>
              <a:rPr lang="zh-CN" altLang="en-US" sz="2000" dirty="0" smtClean="0">
                <a:ea typeface="仿宋_GB2312" pitchFamily="49" charset="-122"/>
              </a:rPr>
              <a:t>函数</a:t>
            </a:r>
            <a:r>
              <a:rPr lang="zh-CN" altLang="en-US" sz="2000" dirty="0">
                <a:ea typeface="仿宋_GB2312" pitchFamily="49" charset="-122"/>
              </a:rPr>
              <a:t>是否需要</a:t>
            </a:r>
          </a:p>
          <a:p>
            <a:pPr algn="ctr" eaLnBrk="1" hangingPunct="1"/>
            <a:r>
              <a:rPr lang="zh-CN" altLang="en-US" sz="2000" dirty="0">
                <a:ea typeface="仿宋_GB2312" pitchFamily="49" charset="-122"/>
              </a:rPr>
              <a:t>向</a:t>
            </a:r>
            <a:r>
              <a:rPr lang="en-US" altLang="zh-CN" sz="2000" dirty="0">
                <a:ea typeface="仿宋_GB2312" pitchFamily="49" charset="-122"/>
              </a:rPr>
              <a:t>main</a:t>
            </a:r>
            <a:r>
              <a:rPr lang="zh-CN" altLang="en-US" sz="2000" dirty="0">
                <a:ea typeface="仿宋_GB2312" pitchFamily="49" charset="-122"/>
              </a:rPr>
              <a:t>传递数据</a:t>
            </a:r>
          </a:p>
        </p:txBody>
      </p:sp>
      <p:sp>
        <p:nvSpPr>
          <p:cNvPr id="334853" name="Line 5"/>
          <p:cNvSpPr>
            <a:spLocks noChangeShapeType="1"/>
          </p:cNvSpPr>
          <p:nvPr/>
        </p:nvSpPr>
        <p:spPr bwMode="auto">
          <a:xfrm>
            <a:off x="4297363" y="2795588"/>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34854" name="Text Box 6"/>
          <p:cNvSpPr txBox="1">
            <a:spLocks noChangeArrowheads="1"/>
          </p:cNvSpPr>
          <p:nvPr/>
        </p:nvSpPr>
        <p:spPr bwMode="auto">
          <a:xfrm>
            <a:off x="4389438" y="2863850"/>
            <a:ext cx="554037"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34855" name="AutoShape 7"/>
          <p:cNvSpPr>
            <a:spLocks noChangeArrowheads="1"/>
          </p:cNvSpPr>
          <p:nvPr/>
        </p:nvSpPr>
        <p:spPr bwMode="auto">
          <a:xfrm>
            <a:off x="1524000" y="3271838"/>
            <a:ext cx="5546725" cy="1017587"/>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err="1"/>
              <a:t>commDiv</a:t>
            </a:r>
            <a:r>
              <a:rPr lang="zh-CN" altLang="en-US" sz="2000" dirty="0" smtClean="0">
                <a:ea typeface="仿宋_GB2312" pitchFamily="49" charset="-122"/>
              </a:rPr>
              <a:t>只</a:t>
            </a:r>
            <a:r>
              <a:rPr lang="zh-CN" altLang="en-US" sz="2000" dirty="0">
                <a:ea typeface="仿宋_GB2312" pitchFamily="49" charset="-122"/>
              </a:rPr>
              <a:t>向</a:t>
            </a:r>
            <a:r>
              <a:rPr lang="en-US" altLang="zh-CN" sz="2000" dirty="0">
                <a:ea typeface="仿宋_GB2312" pitchFamily="49" charset="-122"/>
              </a:rPr>
              <a:t>main</a:t>
            </a:r>
            <a:r>
              <a:rPr lang="zh-CN" altLang="en-US" sz="2000" dirty="0">
                <a:ea typeface="仿宋_GB2312" pitchFamily="49" charset="-122"/>
              </a:rPr>
              <a:t>传递</a:t>
            </a:r>
          </a:p>
          <a:p>
            <a:pPr algn="ctr" eaLnBrk="1" hangingPunct="1"/>
            <a:r>
              <a:rPr lang="zh-CN" altLang="en-US" sz="2000" dirty="0">
                <a:ea typeface="仿宋_GB2312" pitchFamily="49" charset="-122"/>
              </a:rPr>
              <a:t>1个数据吗</a:t>
            </a:r>
          </a:p>
        </p:txBody>
      </p:sp>
      <p:sp>
        <p:nvSpPr>
          <p:cNvPr id="334856" name="Line 8"/>
          <p:cNvSpPr>
            <a:spLocks noChangeShapeType="1"/>
          </p:cNvSpPr>
          <p:nvPr/>
        </p:nvSpPr>
        <p:spPr bwMode="auto">
          <a:xfrm>
            <a:off x="4389438" y="4289425"/>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34857" name="Text Box 9"/>
          <p:cNvSpPr txBox="1">
            <a:spLocks noChangeArrowheads="1"/>
          </p:cNvSpPr>
          <p:nvPr/>
        </p:nvSpPr>
        <p:spPr bwMode="auto">
          <a:xfrm>
            <a:off x="4481513" y="4267200"/>
            <a:ext cx="471487"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34858" name="AutoShape 10"/>
          <p:cNvSpPr>
            <a:spLocks noChangeArrowheads="1"/>
          </p:cNvSpPr>
          <p:nvPr/>
        </p:nvSpPr>
        <p:spPr bwMode="auto">
          <a:xfrm>
            <a:off x="1616075" y="4764088"/>
            <a:ext cx="5546725"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它是什么类型</a:t>
            </a:r>
          </a:p>
        </p:txBody>
      </p:sp>
      <p:grpSp>
        <p:nvGrpSpPr>
          <p:cNvPr id="2" name="Group 11"/>
          <p:cNvGrpSpPr>
            <a:grpSpLocks/>
          </p:cNvGrpSpPr>
          <p:nvPr/>
        </p:nvGrpSpPr>
        <p:grpSpPr bwMode="auto">
          <a:xfrm>
            <a:off x="4297363" y="5443538"/>
            <a:ext cx="2636837" cy="500062"/>
            <a:chOff x="1680" y="3600"/>
            <a:chExt cx="720" cy="288"/>
          </a:xfrm>
        </p:grpSpPr>
        <p:sp>
          <p:nvSpPr>
            <p:cNvPr id="67599" name="Line 12"/>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67600" name="Line 13"/>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334862" name="Line 14"/>
          <p:cNvSpPr>
            <a:spLocks noChangeShapeType="1"/>
          </p:cNvSpPr>
          <p:nvPr/>
        </p:nvSpPr>
        <p:spPr bwMode="auto">
          <a:xfrm>
            <a:off x="4297363" y="15240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34863" name="Rectangle 15"/>
          <p:cNvSpPr>
            <a:spLocks noChangeArrowheads="1"/>
          </p:cNvSpPr>
          <p:nvPr/>
        </p:nvSpPr>
        <p:spPr bwMode="auto">
          <a:xfrm>
            <a:off x="4587875" y="5459413"/>
            <a:ext cx="2270125"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int，</a:t>
            </a:r>
            <a:r>
              <a:rPr lang="zh-CN" altLang="en-US" sz="2000">
                <a:ea typeface="仿宋_GB2312" pitchFamily="49" charset="-122"/>
              </a:rPr>
              <a:t>求得的公约数</a:t>
            </a:r>
          </a:p>
        </p:txBody>
      </p:sp>
      <p:sp>
        <p:nvSpPr>
          <p:cNvPr id="334865" name="Text Box 17"/>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2" action="ppaction://hlinksldjump"/>
              </a:rPr>
              <a:t>返  回</a:t>
            </a:r>
            <a:endParaRPr lang="zh-CN" altLang="en-US">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34862"/>
                                        </p:tgtEl>
                                        <p:attrNameLst>
                                          <p:attrName>style.visibility</p:attrName>
                                        </p:attrNameLst>
                                      </p:cBhvr>
                                      <p:to>
                                        <p:strVal val="visible"/>
                                      </p:to>
                                    </p:set>
                                    <p:animEffect transition="in" filter="wipe(up)">
                                      <p:cBhvr>
                                        <p:cTn id="7" dur="500"/>
                                        <p:tgtEl>
                                          <p:spTgt spid="3348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34852"/>
                                        </p:tgtEl>
                                        <p:attrNameLst>
                                          <p:attrName>style.visibility</p:attrName>
                                        </p:attrNameLst>
                                      </p:cBhvr>
                                      <p:to>
                                        <p:strVal val="visible"/>
                                      </p:to>
                                    </p:set>
                                    <p:animEffect transition="in" filter="wipe(up)">
                                      <p:cBhvr>
                                        <p:cTn id="12" dur="500"/>
                                        <p:tgtEl>
                                          <p:spTgt spid="3348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34853"/>
                                        </p:tgtEl>
                                        <p:attrNameLst>
                                          <p:attrName>style.visibility</p:attrName>
                                        </p:attrNameLst>
                                      </p:cBhvr>
                                      <p:to>
                                        <p:strVal val="visible"/>
                                      </p:to>
                                    </p:set>
                                    <p:animEffect transition="in" filter="wipe(up)">
                                      <p:cBhvr>
                                        <p:cTn id="17" dur="500"/>
                                        <p:tgtEl>
                                          <p:spTgt spid="3348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34854"/>
                                        </p:tgtEl>
                                        <p:attrNameLst>
                                          <p:attrName>style.visibility</p:attrName>
                                        </p:attrNameLst>
                                      </p:cBhvr>
                                      <p:to>
                                        <p:strVal val="visible"/>
                                      </p:to>
                                    </p:set>
                                    <p:animEffect transition="in" filter="wipe(up)">
                                      <p:cBhvr>
                                        <p:cTn id="22" dur="500"/>
                                        <p:tgtEl>
                                          <p:spTgt spid="33485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34855"/>
                                        </p:tgtEl>
                                        <p:attrNameLst>
                                          <p:attrName>style.visibility</p:attrName>
                                        </p:attrNameLst>
                                      </p:cBhvr>
                                      <p:to>
                                        <p:strVal val="visible"/>
                                      </p:to>
                                    </p:set>
                                    <p:animEffect transition="in" filter="wipe(up)">
                                      <p:cBhvr>
                                        <p:cTn id="27" dur="500"/>
                                        <p:tgtEl>
                                          <p:spTgt spid="33485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34856"/>
                                        </p:tgtEl>
                                        <p:attrNameLst>
                                          <p:attrName>style.visibility</p:attrName>
                                        </p:attrNameLst>
                                      </p:cBhvr>
                                      <p:to>
                                        <p:strVal val="visible"/>
                                      </p:to>
                                    </p:set>
                                    <p:animEffect transition="in" filter="wipe(up)">
                                      <p:cBhvr>
                                        <p:cTn id="32" dur="500"/>
                                        <p:tgtEl>
                                          <p:spTgt spid="33485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34857"/>
                                        </p:tgtEl>
                                        <p:attrNameLst>
                                          <p:attrName>style.visibility</p:attrName>
                                        </p:attrNameLst>
                                      </p:cBhvr>
                                      <p:to>
                                        <p:strVal val="visible"/>
                                      </p:to>
                                    </p:set>
                                    <p:animEffect transition="in" filter="wipe(up)">
                                      <p:cBhvr>
                                        <p:cTn id="37" dur="500"/>
                                        <p:tgtEl>
                                          <p:spTgt spid="33485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34858"/>
                                        </p:tgtEl>
                                        <p:attrNameLst>
                                          <p:attrName>style.visibility</p:attrName>
                                        </p:attrNameLst>
                                      </p:cBhvr>
                                      <p:to>
                                        <p:strVal val="visible"/>
                                      </p:to>
                                    </p:set>
                                    <p:animEffect transition="in" filter="wipe(up)">
                                      <p:cBhvr>
                                        <p:cTn id="42" dur="500"/>
                                        <p:tgtEl>
                                          <p:spTgt spid="33485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34863"/>
                                        </p:tgtEl>
                                        <p:attrNameLst>
                                          <p:attrName>style.visibility</p:attrName>
                                        </p:attrNameLst>
                                      </p:cBhvr>
                                      <p:to>
                                        <p:strVal val="visible"/>
                                      </p:to>
                                    </p:set>
                                    <p:animEffect transition="in" filter="wipe(left)">
                                      <p:cBhvr>
                                        <p:cTn id="52" dur="500"/>
                                        <p:tgtEl>
                                          <p:spTgt spid="33486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348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852" grpId="0" animBg="1" autoUpdateAnimBg="0"/>
      <p:bldP spid="334853" grpId="0" animBg="1"/>
      <p:bldP spid="334854" grpId="0" animBg="1" autoUpdateAnimBg="0"/>
      <p:bldP spid="334855" grpId="0" animBg="1" autoUpdateAnimBg="0"/>
      <p:bldP spid="334856" grpId="0" animBg="1"/>
      <p:bldP spid="334857" grpId="0" animBg="1" autoUpdateAnimBg="0"/>
      <p:bldP spid="334858" grpId="0" animBg="1" autoUpdateAnimBg="0"/>
      <p:bldP spid="334862" grpId="0" animBg="1"/>
      <p:bldP spid="334863" grpId="0" animBg="1" autoUpdateAnimBg="0"/>
      <p:bldP spid="334865"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 name="灯片编号占位符 3"/>
          <p:cNvSpPr>
            <a:spLocks noGrp="1"/>
          </p:cNvSpPr>
          <p:nvPr>
            <p:ph type="sldNum" sz="quarter" idx="10"/>
          </p:nvPr>
        </p:nvSpPr>
        <p:spPr/>
        <p:txBody>
          <a:bodyPr/>
          <a:lstStyle/>
          <a:p>
            <a:pPr>
              <a:defRPr/>
            </a:pPr>
            <a:r>
              <a:rPr lang="en-US" altLang="zh-CN"/>
              <a:t> - </a:t>
            </a:r>
            <a:fld id="{1F836C69-E826-4CA5-BD37-18F4DE6E56D2}" type="slidenum">
              <a:rPr lang="en-US" altLang="zh-CN"/>
              <a:pPr>
                <a:defRPr/>
              </a:pPr>
              <a:t>64</a:t>
            </a:fld>
            <a:r>
              <a:rPr lang="en-US" altLang="zh-CN"/>
              <a:t>-</a:t>
            </a:r>
          </a:p>
        </p:txBody>
      </p:sp>
      <p:sp>
        <p:nvSpPr>
          <p:cNvPr id="68611" name="Rectangle 2"/>
          <p:cNvSpPr>
            <a:spLocks noGrp="1" noChangeArrowheads="1"/>
          </p:cNvSpPr>
          <p:nvPr>
            <p:ph type="title"/>
          </p:nvPr>
        </p:nvSpPr>
        <p:spPr/>
        <p:txBody>
          <a:bodyPr/>
          <a:lstStyle/>
          <a:p>
            <a:pPr algn="l" eaLnBrk="1" hangingPunct="1"/>
            <a:r>
              <a:rPr lang="zh-CN" altLang="en-US" smtClean="0"/>
              <a:t>执行部分</a:t>
            </a:r>
          </a:p>
        </p:txBody>
      </p:sp>
      <p:sp>
        <p:nvSpPr>
          <p:cNvPr id="68612" name="Rectangle 20"/>
          <p:cNvSpPr>
            <a:spLocks noChangeArrowheads="1"/>
          </p:cNvSpPr>
          <p:nvPr/>
        </p:nvSpPr>
        <p:spPr bwMode="auto">
          <a:xfrm>
            <a:off x="533400" y="1447800"/>
            <a:ext cx="637857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latin typeface="Courier New" pitchFamily="49" charset="0"/>
              </a:rPr>
              <a:t>利用“辗转相除法”求两个非负整数</a:t>
            </a:r>
            <a:r>
              <a:rPr kumimoji="1" lang="en-US" altLang="zh-CN" sz="2000">
                <a:latin typeface="Courier New" pitchFamily="49" charset="0"/>
              </a:rPr>
              <a:t>m、n</a:t>
            </a:r>
            <a:r>
              <a:rPr kumimoji="1" lang="zh-CN" altLang="en-US" sz="2000">
                <a:latin typeface="Courier New" pitchFamily="49" charset="0"/>
              </a:rPr>
              <a:t>的最大公约数。</a:t>
            </a:r>
          </a:p>
        </p:txBody>
      </p:sp>
      <p:sp>
        <p:nvSpPr>
          <p:cNvPr id="335893" name="Rectangle 21"/>
          <p:cNvSpPr>
            <a:spLocks noGrp="1" noChangeArrowheads="1"/>
          </p:cNvSpPr>
          <p:nvPr>
            <p:ph type="body" idx="1"/>
          </p:nvPr>
        </p:nvSpPr>
        <p:spPr>
          <a:xfrm>
            <a:off x="609600" y="1981200"/>
            <a:ext cx="4419600" cy="3429000"/>
          </a:xfrm>
          <a:noFill/>
        </p:spPr>
        <p:txBody>
          <a:bodyPr/>
          <a:lstStyle/>
          <a:p>
            <a:pPr eaLnBrk="1" hangingPunct="1">
              <a:buFontTx/>
              <a:buNone/>
            </a:pPr>
            <a:r>
              <a:rPr lang="zh-CN" altLang="en-US" sz="2000" smtClean="0">
                <a:ea typeface="宋体" charset="-122"/>
              </a:rPr>
              <a:t>示例：求最大公约数的过程：</a:t>
            </a:r>
          </a:p>
          <a:p>
            <a:pPr eaLnBrk="1" hangingPunct="1">
              <a:buFontTx/>
              <a:buNone/>
            </a:pPr>
            <a:r>
              <a:rPr lang="zh-CN" altLang="en-US" sz="2000" smtClean="0">
                <a:ea typeface="宋体" charset="-122"/>
              </a:rPr>
              <a:t>(1) </a:t>
            </a:r>
            <a:r>
              <a:rPr lang="en-US" altLang="zh-CN" sz="2000" smtClean="0">
                <a:ea typeface="宋体" charset="-122"/>
              </a:rPr>
              <a:t>m=24, n=16</a:t>
            </a:r>
          </a:p>
          <a:p>
            <a:pPr eaLnBrk="1" hangingPunct="1">
              <a:buFontTx/>
              <a:buNone/>
            </a:pPr>
            <a:r>
              <a:rPr lang="en-US" altLang="zh-CN" sz="2000" smtClean="0">
                <a:ea typeface="宋体" charset="-122"/>
              </a:rPr>
              <a:t>(2) r=m%n=24%16=8</a:t>
            </a:r>
          </a:p>
          <a:p>
            <a:pPr eaLnBrk="1" hangingPunct="1">
              <a:buFontTx/>
              <a:buNone/>
            </a:pPr>
            <a:r>
              <a:rPr lang="en-US" altLang="zh-CN" sz="2000" smtClean="0">
                <a:ea typeface="宋体" charset="-122"/>
              </a:rPr>
              <a:t>(3) </a:t>
            </a:r>
            <a:r>
              <a:rPr lang="zh-CN" altLang="en-US" sz="2000" smtClean="0">
                <a:ea typeface="宋体" charset="-122"/>
              </a:rPr>
              <a:t>循环＝》规律＝》运算： </a:t>
            </a:r>
            <a:r>
              <a:rPr lang="en-US" altLang="zh-CN" sz="2000" smtClean="0">
                <a:ea typeface="宋体" charset="-122"/>
              </a:rPr>
              <a:t>r=m%n</a:t>
            </a:r>
          </a:p>
          <a:p>
            <a:pPr eaLnBrk="1" hangingPunct="1">
              <a:buFontTx/>
              <a:buNone/>
            </a:pPr>
            <a:r>
              <a:rPr lang="en-US" altLang="zh-CN" sz="2000" smtClean="0">
                <a:ea typeface="宋体" charset="-122"/>
              </a:rPr>
              <a:t>  </a:t>
            </a:r>
            <a:r>
              <a:rPr lang="zh-CN" altLang="en-US" sz="2000" smtClean="0">
                <a:ea typeface="宋体" charset="-122"/>
              </a:rPr>
              <a:t>如：</a:t>
            </a:r>
            <a:r>
              <a:rPr lang="en-US" altLang="zh-CN" sz="2000" smtClean="0">
                <a:ea typeface="宋体" charset="-122"/>
              </a:rPr>
              <a:t>r=m%n=16%8</a:t>
            </a:r>
          </a:p>
          <a:p>
            <a:pPr eaLnBrk="1" hangingPunct="1">
              <a:buFontTx/>
              <a:buNone/>
            </a:pPr>
            <a:r>
              <a:rPr lang="en-US" altLang="zh-CN" sz="2000" smtClean="0">
                <a:ea typeface="宋体" charset="-122"/>
              </a:rPr>
              <a:t>  </a:t>
            </a:r>
            <a:r>
              <a:rPr lang="zh-CN" altLang="en-US" sz="2000" smtClean="0">
                <a:ea typeface="宋体" charset="-122"/>
              </a:rPr>
              <a:t>即：原除数变被除数，余数变除数</a:t>
            </a:r>
          </a:p>
          <a:p>
            <a:pPr eaLnBrk="1" hangingPunct="1">
              <a:buFontTx/>
              <a:buNone/>
            </a:pPr>
            <a:r>
              <a:rPr lang="zh-CN" altLang="en-US" sz="2000" smtClean="0">
                <a:ea typeface="宋体" charset="-122"/>
              </a:rPr>
              <a:t>      </a:t>
            </a:r>
            <a:r>
              <a:rPr lang="en-US" altLang="zh-CN" sz="2000" smtClean="0">
                <a:ea typeface="宋体" charset="-122"/>
              </a:rPr>
              <a:t>m=n ，n=r</a:t>
            </a:r>
          </a:p>
          <a:p>
            <a:pPr eaLnBrk="1" hangingPunct="1">
              <a:buFontTx/>
              <a:buNone/>
            </a:pPr>
            <a:r>
              <a:rPr lang="en-US" altLang="zh-CN" sz="2000" smtClean="0">
                <a:ea typeface="宋体" charset="-122"/>
              </a:rPr>
              <a:t>      r=m%n=16%8=0   </a:t>
            </a:r>
          </a:p>
          <a:p>
            <a:pPr eaLnBrk="1" hangingPunct="1">
              <a:buFontTx/>
              <a:buNone/>
            </a:pPr>
            <a:r>
              <a:rPr lang="en-US" altLang="zh-CN" sz="2000" smtClean="0">
                <a:ea typeface="宋体" charset="-122"/>
              </a:rPr>
              <a:t>  ＝》</a:t>
            </a:r>
            <a:r>
              <a:rPr lang="zh-CN" altLang="en-US" sz="2000" smtClean="0">
                <a:ea typeface="宋体" charset="-122"/>
              </a:rPr>
              <a:t>最大公约数为8 ( 即</a:t>
            </a:r>
            <a:r>
              <a:rPr lang="en-US" altLang="zh-CN" sz="2000" smtClean="0">
                <a:ea typeface="宋体" charset="-122"/>
              </a:rPr>
              <a:t>n</a:t>
            </a:r>
            <a:r>
              <a:rPr lang="zh-CN" altLang="en-US" sz="2000" smtClean="0">
                <a:ea typeface="宋体" charset="-122"/>
              </a:rPr>
              <a:t>的取值)</a:t>
            </a:r>
          </a:p>
        </p:txBody>
      </p:sp>
      <p:grpSp>
        <p:nvGrpSpPr>
          <p:cNvPr id="2" name="Group 38"/>
          <p:cNvGrpSpPr>
            <a:grpSpLocks/>
          </p:cNvGrpSpPr>
          <p:nvPr/>
        </p:nvGrpSpPr>
        <p:grpSpPr bwMode="auto">
          <a:xfrm>
            <a:off x="5638800" y="3429000"/>
            <a:ext cx="2590800" cy="2317750"/>
            <a:chOff x="3552" y="2160"/>
            <a:chExt cx="1632" cy="1460"/>
          </a:xfrm>
        </p:grpSpPr>
        <p:grpSp>
          <p:nvGrpSpPr>
            <p:cNvPr id="68617" name="Group 23"/>
            <p:cNvGrpSpPr>
              <a:grpSpLocks/>
            </p:cNvGrpSpPr>
            <p:nvPr/>
          </p:nvGrpSpPr>
          <p:grpSpPr bwMode="auto">
            <a:xfrm>
              <a:off x="3552" y="2160"/>
              <a:ext cx="1632" cy="1440"/>
              <a:chOff x="3168" y="2304"/>
              <a:chExt cx="1632" cy="1440"/>
            </a:xfrm>
          </p:grpSpPr>
          <p:sp>
            <p:nvSpPr>
              <p:cNvPr id="68624" name="Rectangle 24"/>
              <p:cNvSpPr>
                <a:spLocks noChangeArrowheads="1"/>
              </p:cNvSpPr>
              <p:nvPr/>
            </p:nvSpPr>
            <p:spPr bwMode="auto">
              <a:xfrm>
                <a:off x="3168" y="2304"/>
                <a:ext cx="1632" cy="14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8625" name="Line 25"/>
              <p:cNvSpPr>
                <a:spLocks noChangeShapeType="1"/>
              </p:cNvSpPr>
              <p:nvPr/>
            </p:nvSpPr>
            <p:spPr bwMode="auto">
              <a:xfrm>
                <a:off x="3168" y="2544"/>
                <a:ext cx="163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8626" name="Line 26"/>
              <p:cNvSpPr>
                <a:spLocks noChangeShapeType="1"/>
              </p:cNvSpPr>
              <p:nvPr/>
            </p:nvSpPr>
            <p:spPr bwMode="auto">
              <a:xfrm>
                <a:off x="3408" y="2784"/>
                <a:ext cx="1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8627" name="Line 27"/>
              <p:cNvSpPr>
                <a:spLocks noChangeShapeType="1"/>
              </p:cNvSpPr>
              <p:nvPr/>
            </p:nvSpPr>
            <p:spPr bwMode="auto">
              <a:xfrm>
                <a:off x="3408" y="3024"/>
                <a:ext cx="1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8628" name="Line 28"/>
              <p:cNvSpPr>
                <a:spLocks noChangeShapeType="1"/>
              </p:cNvSpPr>
              <p:nvPr/>
            </p:nvSpPr>
            <p:spPr bwMode="auto">
              <a:xfrm>
                <a:off x="3408" y="3264"/>
                <a:ext cx="1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8629" name="Line 29"/>
              <p:cNvSpPr>
                <a:spLocks noChangeShapeType="1"/>
              </p:cNvSpPr>
              <p:nvPr/>
            </p:nvSpPr>
            <p:spPr bwMode="auto">
              <a:xfrm>
                <a:off x="3168" y="3504"/>
                <a:ext cx="163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8630" name="Line 30"/>
              <p:cNvSpPr>
                <a:spLocks noChangeShapeType="1"/>
              </p:cNvSpPr>
              <p:nvPr/>
            </p:nvSpPr>
            <p:spPr bwMode="auto">
              <a:xfrm>
                <a:off x="3408" y="2784"/>
                <a:ext cx="0" cy="7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68618" name="Rectangle 31"/>
            <p:cNvSpPr>
              <a:spLocks noChangeArrowheads="1"/>
            </p:cNvSpPr>
            <p:nvPr/>
          </p:nvSpPr>
          <p:spPr bwMode="auto">
            <a:xfrm>
              <a:off x="3745" y="2165"/>
              <a:ext cx="66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r=m%n</a:t>
              </a:r>
            </a:p>
          </p:txBody>
        </p:sp>
        <p:sp>
          <p:nvSpPr>
            <p:cNvPr id="68619" name="Rectangle 32"/>
            <p:cNvSpPr>
              <a:spLocks noChangeArrowheads="1"/>
            </p:cNvSpPr>
            <p:nvPr/>
          </p:nvSpPr>
          <p:spPr bwMode="auto">
            <a:xfrm>
              <a:off x="3982" y="3125"/>
              <a:ext cx="66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r=m%n</a:t>
              </a:r>
            </a:p>
          </p:txBody>
        </p:sp>
        <p:sp>
          <p:nvSpPr>
            <p:cNvPr id="68620" name="Rectangle 33"/>
            <p:cNvSpPr>
              <a:spLocks noChangeArrowheads="1"/>
            </p:cNvSpPr>
            <p:nvPr/>
          </p:nvSpPr>
          <p:spPr bwMode="auto">
            <a:xfrm>
              <a:off x="3552" y="2405"/>
              <a:ext cx="73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20000"/>
                </a:spcBef>
                <a:buClr>
                  <a:schemeClr val="tx1"/>
                </a:buClr>
              </a:pPr>
              <a:r>
                <a:rPr kumimoji="1" lang="zh-CN" altLang="en-US" sz="2000"/>
                <a:t>当</a:t>
              </a:r>
              <a:r>
                <a:rPr kumimoji="1" lang="en-US" altLang="zh-CN" sz="2000"/>
                <a:t>r!=0</a:t>
              </a:r>
              <a:r>
                <a:rPr kumimoji="1" lang="zh-CN" altLang="en-US" sz="2000"/>
                <a:t>时</a:t>
              </a:r>
            </a:p>
          </p:txBody>
        </p:sp>
        <p:sp>
          <p:nvSpPr>
            <p:cNvPr id="68621" name="Rectangle 34"/>
            <p:cNvSpPr>
              <a:spLocks noChangeArrowheads="1"/>
            </p:cNvSpPr>
            <p:nvPr/>
          </p:nvSpPr>
          <p:spPr bwMode="auto">
            <a:xfrm>
              <a:off x="3982" y="2645"/>
              <a:ext cx="42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m=n</a:t>
              </a:r>
            </a:p>
          </p:txBody>
        </p:sp>
        <p:sp>
          <p:nvSpPr>
            <p:cNvPr id="68622" name="Rectangle 35"/>
            <p:cNvSpPr>
              <a:spLocks noChangeArrowheads="1"/>
            </p:cNvSpPr>
            <p:nvPr/>
          </p:nvSpPr>
          <p:spPr bwMode="auto">
            <a:xfrm>
              <a:off x="3987" y="2885"/>
              <a:ext cx="36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n=r</a:t>
              </a:r>
            </a:p>
          </p:txBody>
        </p:sp>
        <p:sp>
          <p:nvSpPr>
            <p:cNvPr id="68623" name="Text Box 36"/>
            <p:cNvSpPr txBox="1">
              <a:spLocks noChangeArrowheads="1"/>
            </p:cNvSpPr>
            <p:nvPr/>
          </p:nvSpPr>
          <p:spPr bwMode="auto">
            <a:xfrm>
              <a:off x="3790" y="3370"/>
              <a:ext cx="67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sz="2000"/>
                <a:t>输出</a:t>
              </a:r>
              <a:r>
                <a:rPr kumimoji="1" lang="en-US" altLang="zh-CN" sz="2000"/>
                <a:t>n</a:t>
              </a:r>
            </a:p>
          </p:txBody>
        </p:sp>
      </p:grpSp>
      <p:sp>
        <p:nvSpPr>
          <p:cNvPr id="335909" name="Rectangle 37"/>
          <p:cNvSpPr>
            <a:spLocks noChangeArrowheads="1"/>
          </p:cNvSpPr>
          <p:nvPr/>
        </p:nvSpPr>
        <p:spPr bwMode="auto">
          <a:xfrm>
            <a:off x="5334000" y="1981200"/>
            <a:ext cx="35052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chemeClr val="tx1"/>
              </a:buClr>
            </a:pPr>
            <a:r>
              <a:rPr kumimoji="1" lang="zh-CN" altLang="en-US" sz="2000"/>
              <a:t>循环条件：</a:t>
            </a:r>
            <a:r>
              <a:rPr kumimoji="1" lang="en-US" altLang="zh-CN" sz="2000"/>
              <a:t>r!=0</a:t>
            </a:r>
          </a:p>
          <a:p>
            <a:pPr eaLnBrk="1" hangingPunct="1">
              <a:spcBef>
                <a:spcPct val="50000"/>
              </a:spcBef>
              <a:buClr>
                <a:schemeClr val="tx1"/>
              </a:buClr>
            </a:pPr>
            <a:r>
              <a:rPr kumimoji="1" lang="zh-CN" altLang="en-US" sz="2000"/>
              <a:t>循环体：</a:t>
            </a:r>
            <a:r>
              <a:rPr kumimoji="1" lang="en-US" altLang="zh-CN" sz="2000"/>
              <a:t>r=m%n,m=n,n=r</a:t>
            </a:r>
          </a:p>
          <a:p>
            <a:pPr eaLnBrk="1" hangingPunct="1">
              <a:spcBef>
                <a:spcPct val="50000"/>
              </a:spcBef>
              <a:buClr>
                <a:schemeClr val="tx1"/>
              </a:buClr>
            </a:pPr>
            <a:r>
              <a:rPr kumimoji="1" lang="zh-CN" altLang="en-US" sz="2000"/>
              <a:t>循环前初始化：</a:t>
            </a:r>
            <a:r>
              <a:rPr kumimoji="1" lang="en-US" altLang="zh-CN" sz="2000"/>
              <a:t>r=m%n</a:t>
            </a:r>
          </a:p>
        </p:txBody>
      </p:sp>
      <p:sp>
        <p:nvSpPr>
          <p:cNvPr id="335911" name="Text Box 39"/>
          <p:cNvSpPr txBox="1">
            <a:spLocks noChangeArrowheads="1"/>
          </p:cNvSpPr>
          <p:nvPr/>
        </p:nvSpPr>
        <p:spPr bwMode="auto">
          <a:xfrm>
            <a:off x="7162800" y="601980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2" action="ppaction://hlinksldjump"/>
              </a:rPr>
              <a:t>返  回</a:t>
            </a:r>
            <a:endParaRPr lang="zh-CN" altLang="en-US">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589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589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33589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3589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3589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3589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35893">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335893">
                                            <p:txEl>
                                              <p:pRg st="7" end="7"/>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335893">
                                            <p:txEl>
                                              <p:pRg st="8" end="8"/>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335909"/>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ntr" presetSubtype="0" fill="hold" grpId="0" nodeType="clickEffect">
                                  <p:stCondLst>
                                    <p:cond delay="0"/>
                                  </p:stCondLst>
                                  <p:childTnLst>
                                    <p:set>
                                      <p:cBhvr>
                                        <p:cTn id="51" dur="1" fill="hold">
                                          <p:stCondLst>
                                            <p:cond delay="499"/>
                                          </p:stCondLst>
                                        </p:cTn>
                                        <p:tgtEl>
                                          <p:spTgt spid="3359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93" grpId="0" build="p" autoUpdateAnimBg="0"/>
      <p:bldP spid="335909" grpId="0" autoUpdateAnimBg="0"/>
      <p:bldP spid="335911"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灯片编号占位符 3"/>
          <p:cNvSpPr>
            <a:spLocks noGrp="1"/>
          </p:cNvSpPr>
          <p:nvPr>
            <p:ph type="sldNum" sz="quarter" idx="10"/>
          </p:nvPr>
        </p:nvSpPr>
        <p:spPr/>
        <p:txBody>
          <a:bodyPr/>
          <a:lstStyle/>
          <a:p>
            <a:pPr>
              <a:defRPr/>
            </a:pPr>
            <a:r>
              <a:rPr lang="en-US" altLang="zh-CN"/>
              <a:t> - </a:t>
            </a:r>
            <a:fld id="{E525A755-4156-4EF3-A4BD-9FC1C717D1FC}" type="slidenum">
              <a:rPr lang="en-US" altLang="zh-CN"/>
              <a:pPr>
                <a:defRPr/>
              </a:pPr>
              <a:t>65</a:t>
            </a:fld>
            <a:r>
              <a:rPr lang="en-US" altLang="zh-CN"/>
              <a:t>-</a:t>
            </a:r>
          </a:p>
        </p:txBody>
      </p:sp>
      <p:sp>
        <p:nvSpPr>
          <p:cNvPr id="69635" name="Rectangle 2"/>
          <p:cNvSpPr>
            <a:spLocks noGrp="1" noChangeArrowheads="1"/>
          </p:cNvSpPr>
          <p:nvPr>
            <p:ph type="title"/>
          </p:nvPr>
        </p:nvSpPr>
        <p:spPr/>
        <p:txBody>
          <a:bodyPr/>
          <a:lstStyle/>
          <a:p>
            <a:pPr algn="l" eaLnBrk="1" hangingPunct="1"/>
            <a:r>
              <a:rPr lang="zh-CN" altLang="en-US" smtClean="0"/>
              <a:t>说明部分</a:t>
            </a:r>
          </a:p>
        </p:txBody>
      </p:sp>
      <p:grpSp>
        <p:nvGrpSpPr>
          <p:cNvPr id="69636" name="Group 4"/>
          <p:cNvGrpSpPr>
            <a:grpSpLocks/>
          </p:cNvGrpSpPr>
          <p:nvPr/>
        </p:nvGrpSpPr>
        <p:grpSpPr bwMode="auto">
          <a:xfrm>
            <a:off x="838200" y="1600200"/>
            <a:ext cx="2590800" cy="2317750"/>
            <a:chOff x="3552" y="2160"/>
            <a:chExt cx="1632" cy="1460"/>
          </a:xfrm>
        </p:grpSpPr>
        <p:grpSp>
          <p:nvGrpSpPr>
            <p:cNvPr id="69639" name="Group 5"/>
            <p:cNvGrpSpPr>
              <a:grpSpLocks/>
            </p:cNvGrpSpPr>
            <p:nvPr/>
          </p:nvGrpSpPr>
          <p:grpSpPr bwMode="auto">
            <a:xfrm>
              <a:off x="3552" y="2160"/>
              <a:ext cx="1632" cy="1440"/>
              <a:chOff x="3168" y="2304"/>
              <a:chExt cx="1632" cy="1440"/>
            </a:xfrm>
          </p:grpSpPr>
          <p:sp>
            <p:nvSpPr>
              <p:cNvPr id="69646" name="Rectangle 6"/>
              <p:cNvSpPr>
                <a:spLocks noChangeArrowheads="1"/>
              </p:cNvSpPr>
              <p:nvPr/>
            </p:nvSpPr>
            <p:spPr bwMode="auto">
              <a:xfrm>
                <a:off x="3168" y="2304"/>
                <a:ext cx="1632" cy="14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69647" name="Line 7"/>
              <p:cNvSpPr>
                <a:spLocks noChangeShapeType="1"/>
              </p:cNvSpPr>
              <p:nvPr/>
            </p:nvSpPr>
            <p:spPr bwMode="auto">
              <a:xfrm>
                <a:off x="3168" y="2544"/>
                <a:ext cx="163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9648" name="Line 8"/>
              <p:cNvSpPr>
                <a:spLocks noChangeShapeType="1"/>
              </p:cNvSpPr>
              <p:nvPr/>
            </p:nvSpPr>
            <p:spPr bwMode="auto">
              <a:xfrm>
                <a:off x="3408" y="2784"/>
                <a:ext cx="1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9649" name="Line 9"/>
              <p:cNvSpPr>
                <a:spLocks noChangeShapeType="1"/>
              </p:cNvSpPr>
              <p:nvPr/>
            </p:nvSpPr>
            <p:spPr bwMode="auto">
              <a:xfrm>
                <a:off x="3408" y="3024"/>
                <a:ext cx="1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9650" name="Line 10"/>
              <p:cNvSpPr>
                <a:spLocks noChangeShapeType="1"/>
              </p:cNvSpPr>
              <p:nvPr/>
            </p:nvSpPr>
            <p:spPr bwMode="auto">
              <a:xfrm>
                <a:off x="3408" y="3264"/>
                <a:ext cx="1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9651" name="Line 11"/>
              <p:cNvSpPr>
                <a:spLocks noChangeShapeType="1"/>
              </p:cNvSpPr>
              <p:nvPr/>
            </p:nvSpPr>
            <p:spPr bwMode="auto">
              <a:xfrm>
                <a:off x="3168" y="3504"/>
                <a:ext cx="163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9652" name="Line 12"/>
              <p:cNvSpPr>
                <a:spLocks noChangeShapeType="1"/>
              </p:cNvSpPr>
              <p:nvPr/>
            </p:nvSpPr>
            <p:spPr bwMode="auto">
              <a:xfrm>
                <a:off x="3408" y="2784"/>
                <a:ext cx="0" cy="7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69640" name="Rectangle 13"/>
            <p:cNvSpPr>
              <a:spLocks noChangeArrowheads="1"/>
            </p:cNvSpPr>
            <p:nvPr/>
          </p:nvSpPr>
          <p:spPr bwMode="auto">
            <a:xfrm>
              <a:off x="3745" y="2165"/>
              <a:ext cx="66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r=m%n</a:t>
              </a:r>
            </a:p>
          </p:txBody>
        </p:sp>
        <p:sp>
          <p:nvSpPr>
            <p:cNvPr id="69641" name="Rectangle 14"/>
            <p:cNvSpPr>
              <a:spLocks noChangeArrowheads="1"/>
            </p:cNvSpPr>
            <p:nvPr/>
          </p:nvSpPr>
          <p:spPr bwMode="auto">
            <a:xfrm>
              <a:off x="3982" y="3125"/>
              <a:ext cx="66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r=m%n</a:t>
              </a:r>
            </a:p>
          </p:txBody>
        </p:sp>
        <p:sp>
          <p:nvSpPr>
            <p:cNvPr id="69642" name="Rectangle 15"/>
            <p:cNvSpPr>
              <a:spLocks noChangeArrowheads="1"/>
            </p:cNvSpPr>
            <p:nvPr/>
          </p:nvSpPr>
          <p:spPr bwMode="auto">
            <a:xfrm>
              <a:off x="3552" y="2405"/>
              <a:ext cx="853"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20000"/>
                </a:spcBef>
                <a:buClr>
                  <a:schemeClr val="tx1"/>
                </a:buClr>
              </a:pPr>
              <a:r>
                <a:rPr kumimoji="1" lang="zh-CN" altLang="en-US" sz="2000"/>
                <a:t>当 </a:t>
              </a:r>
              <a:r>
                <a:rPr kumimoji="1" lang="en-US" altLang="zh-CN" sz="2000"/>
                <a:t>r != 0</a:t>
              </a:r>
              <a:r>
                <a:rPr kumimoji="1" lang="zh-CN" altLang="en-US" sz="2000"/>
                <a:t>时</a:t>
              </a:r>
            </a:p>
          </p:txBody>
        </p:sp>
        <p:sp>
          <p:nvSpPr>
            <p:cNvPr id="69643" name="Rectangle 16"/>
            <p:cNvSpPr>
              <a:spLocks noChangeArrowheads="1"/>
            </p:cNvSpPr>
            <p:nvPr/>
          </p:nvSpPr>
          <p:spPr bwMode="auto">
            <a:xfrm>
              <a:off x="3982" y="2645"/>
              <a:ext cx="42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m=n</a:t>
              </a:r>
            </a:p>
          </p:txBody>
        </p:sp>
        <p:sp>
          <p:nvSpPr>
            <p:cNvPr id="69644" name="Rectangle 17"/>
            <p:cNvSpPr>
              <a:spLocks noChangeArrowheads="1"/>
            </p:cNvSpPr>
            <p:nvPr/>
          </p:nvSpPr>
          <p:spPr bwMode="auto">
            <a:xfrm>
              <a:off x="3987" y="2885"/>
              <a:ext cx="367"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sz="2000"/>
                <a:t>n=r</a:t>
              </a:r>
            </a:p>
          </p:txBody>
        </p:sp>
        <p:sp>
          <p:nvSpPr>
            <p:cNvPr id="69645" name="Text Box 18"/>
            <p:cNvSpPr txBox="1">
              <a:spLocks noChangeArrowheads="1"/>
            </p:cNvSpPr>
            <p:nvPr/>
          </p:nvSpPr>
          <p:spPr bwMode="auto">
            <a:xfrm>
              <a:off x="3790" y="3370"/>
              <a:ext cx="67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sz="2000"/>
                <a:t>输出</a:t>
              </a:r>
              <a:r>
                <a:rPr kumimoji="1" lang="en-US" altLang="zh-CN" sz="2000"/>
                <a:t>n</a:t>
              </a:r>
            </a:p>
          </p:txBody>
        </p:sp>
      </p:grpSp>
      <p:sp>
        <p:nvSpPr>
          <p:cNvPr id="69637" name="Rectangle 19"/>
          <p:cNvSpPr>
            <a:spLocks noChangeArrowheads="1"/>
          </p:cNvSpPr>
          <p:nvPr/>
        </p:nvSpPr>
        <p:spPr bwMode="auto">
          <a:xfrm>
            <a:off x="3733800" y="1524000"/>
            <a:ext cx="213360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SzPct val="85000"/>
            </a:pPr>
            <a:r>
              <a:rPr lang="en-US" altLang="zh-CN" sz="2000">
                <a:ea typeface="仿宋_GB2312" pitchFamily="49" charset="-122"/>
              </a:rPr>
              <a:t>  r=m%n;</a:t>
            </a:r>
          </a:p>
          <a:p>
            <a:pPr eaLnBrk="1" hangingPunct="1">
              <a:spcBef>
                <a:spcPct val="50000"/>
              </a:spcBef>
              <a:buSzPct val="85000"/>
            </a:pPr>
            <a:r>
              <a:rPr lang="en-US" altLang="zh-CN" sz="2000">
                <a:ea typeface="仿宋_GB2312" pitchFamily="49" charset="-122"/>
              </a:rPr>
              <a:t>  while (r!=0)</a:t>
            </a:r>
          </a:p>
          <a:p>
            <a:pPr eaLnBrk="1" hangingPunct="1">
              <a:spcBef>
                <a:spcPct val="50000"/>
              </a:spcBef>
              <a:buSzPct val="85000"/>
            </a:pPr>
            <a:r>
              <a:rPr lang="en-US" altLang="zh-CN" sz="2000">
                <a:ea typeface="仿宋_GB2312" pitchFamily="49" charset="-122"/>
              </a:rPr>
              <a:t>       { m=n;</a:t>
            </a:r>
          </a:p>
          <a:p>
            <a:pPr eaLnBrk="1" hangingPunct="1">
              <a:spcBef>
                <a:spcPct val="50000"/>
              </a:spcBef>
              <a:buSzPct val="85000"/>
            </a:pPr>
            <a:r>
              <a:rPr lang="en-US" altLang="zh-CN" sz="2000">
                <a:ea typeface="仿宋_GB2312" pitchFamily="49" charset="-122"/>
              </a:rPr>
              <a:t>          n=r;</a:t>
            </a:r>
          </a:p>
          <a:p>
            <a:pPr eaLnBrk="1" hangingPunct="1">
              <a:spcBef>
                <a:spcPct val="50000"/>
              </a:spcBef>
              <a:buSzPct val="85000"/>
            </a:pPr>
            <a:r>
              <a:rPr lang="en-US" altLang="zh-CN" sz="2000">
                <a:ea typeface="仿宋_GB2312" pitchFamily="49" charset="-122"/>
              </a:rPr>
              <a:t>          r=m%n;</a:t>
            </a:r>
          </a:p>
          <a:p>
            <a:pPr eaLnBrk="1" hangingPunct="1">
              <a:spcBef>
                <a:spcPct val="50000"/>
              </a:spcBef>
              <a:buSzPct val="85000"/>
            </a:pPr>
            <a:r>
              <a:rPr lang="en-US" altLang="zh-CN" sz="2000">
                <a:ea typeface="仿宋_GB2312" pitchFamily="49" charset="-122"/>
              </a:rPr>
              <a:t>       }</a:t>
            </a:r>
            <a:endParaRPr lang="zh-CN" altLang="en-US" sz="2000">
              <a:ea typeface="仿宋_GB2312" pitchFamily="49" charset="-122"/>
            </a:endParaRPr>
          </a:p>
        </p:txBody>
      </p:sp>
      <p:sp>
        <p:nvSpPr>
          <p:cNvPr id="336917" name="Text Box 21"/>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2" action="ppaction://hlinksldjump"/>
              </a:rPr>
              <a:t>返  回</a:t>
            </a:r>
            <a:endParaRPr lang="zh-CN" altLang="en-US">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69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6917" grpId="0"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9484F2D6-30FC-41E5-825F-F201BEAB293A}" type="slidenum">
              <a:rPr lang="en-US" altLang="zh-CN"/>
              <a:pPr>
                <a:defRPr/>
              </a:pPr>
              <a:t>66</a:t>
            </a:fld>
            <a:r>
              <a:rPr lang="en-US" altLang="zh-CN"/>
              <a:t>-</a:t>
            </a:r>
          </a:p>
        </p:txBody>
      </p:sp>
      <p:sp>
        <p:nvSpPr>
          <p:cNvPr id="70659" name="Rectangle 2"/>
          <p:cNvSpPr>
            <a:spLocks noGrp="1" noChangeArrowheads="1"/>
          </p:cNvSpPr>
          <p:nvPr>
            <p:ph type="title"/>
          </p:nvPr>
        </p:nvSpPr>
        <p:spPr/>
        <p:txBody>
          <a:bodyPr/>
          <a:lstStyle/>
          <a:p>
            <a:pPr algn="l" eaLnBrk="1" hangingPunct="1"/>
            <a:r>
              <a:rPr lang="zh-CN" altLang="en-US" sz="2800" smtClean="0"/>
              <a:t>“求两个整数的最大公约数”的函数</a:t>
            </a:r>
          </a:p>
        </p:txBody>
      </p:sp>
      <p:sp>
        <p:nvSpPr>
          <p:cNvPr id="70660" name="Rectangle 3"/>
          <p:cNvSpPr>
            <a:spLocks noGrp="1" noChangeArrowheads="1"/>
          </p:cNvSpPr>
          <p:nvPr>
            <p:ph type="body" idx="1"/>
          </p:nvPr>
        </p:nvSpPr>
        <p:spPr>
          <a:xfrm>
            <a:off x="395288" y="1447800"/>
            <a:ext cx="8424862" cy="3505200"/>
          </a:xfrm>
        </p:spPr>
        <p:txBody>
          <a:bodyPr/>
          <a:lstStyle/>
          <a:p>
            <a:pPr eaLnBrk="1" hangingPunct="1">
              <a:spcBef>
                <a:spcPct val="50000"/>
              </a:spcBef>
              <a:buClrTx/>
              <a:buFontTx/>
              <a:buNone/>
            </a:pPr>
            <a:r>
              <a:rPr lang="en-US" altLang="zh-CN" sz="2000" dirty="0" err="1" smtClean="0"/>
              <a:t>int</a:t>
            </a:r>
            <a:r>
              <a:rPr lang="en-US" altLang="zh-CN" sz="2000" dirty="0" smtClean="0"/>
              <a:t>   </a:t>
            </a:r>
            <a:r>
              <a:rPr lang="en-US" altLang="zh-CN" sz="2000" dirty="0" err="1"/>
              <a:t>commDiv</a:t>
            </a:r>
            <a:r>
              <a:rPr lang="en-US" altLang="zh-CN" sz="2000" dirty="0"/>
              <a:t> </a:t>
            </a:r>
            <a:r>
              <a:rPr lang="en-US" altLang="zh-CN" sz="2000" dirty="0" smtClean="0"/>
              <a:t>(</a:t>
            </a:r>
            <a:r>
              <a:rPr lang="en-US" altLang="zh-CN" sz="2000" dirty="0" err="1" smtClean="0">
                <a:solidFill>
                  <a:schemeClr val="hlink"/>
                </a:solidFill>
              </a:rPr>
              <a:t>int</a:t>
            </a:r>
            <a:r>
              <a:rPr lang="en-US" altLang="zh-CN" sz="2000" dirty="0" smtClean="0">
                <a:solidFill>
                  <a:schemeClr val="hlink"/>
                </a:solidFill>
              </a:rPr>
              <a:t>  m ,</a:t>
            </a:r>
            <a:r>
              <a:rPr lang="en-US" altLang="zh-CN" sz="2000" dirty="0" err="1" smtClean="0">
                <a:solidFill>
                  <a:schemeClr val="hlink"/>
                </a:solidFill>
              </a:rPr>
              <a:t>int</a:t>
            </a:r>
            <a:r>
              <a:rPr lang="en-US" altLang="zh-CN" sz="2000" dirty="0" smtClean="0">
                <a:solidFill>
                  <a:schemeClr val="hlink"/>
                </a:solidFill>
              </a:rPr>
              <a:t>   n</a:t>
            </a:r>
            <a:r>
              <a:rPr lang="en-US" altLang="zh-CN" sz="2000" dirty="0" smtClean="0"/>
              <a:t> )   /*</a:t>
            </a:r>
            <a:r>
              <a:rPr lang="zh-CN" altLang="en-US" sz="2000" dirty="0" smtClean="0"/>
              <a:t>函数的首部，接口部分*/</a:t>
            </a:r>
          </a:p>
          <a:p>
            <a:pPr eaLnBrk="1" hangingPunct="1">
              <a:spcBef>
                <a:spcPct val="0"/>
              </a:spcBef>
              <a:buClrTx/>
              <a:buFontTx/>
              <a:buNone/>
            </a:pPr>
            <a:r>
              <a:rPr lang="zh-CN" altLang="en-US" sz="2000" dirty="0" smtClean="0"/>
              <a:t>{ </a:t>
            </a:r>
            <a:r>
              <a:rPr lang="en-US" altLang="zh-CN" sz="2000" dirty="0" err="1" smtClean="0"/>
              <a:t>int</a:t>
            </a:r>
            <a:r>
              <a:rPr lang="en-US" altLang="zh-CN" sz="2000" dirty="0" smtClean="0"/>
              <a:t> r;    </a:t>
            </a:r>
            <a:r>
              <a:rPr lang="en-US" altLang="zh-CN" sz="2000" dirty="0" smtClean="0">
                <a:solidFill>
                  <a:srgbClr val="FF0000"/>
                </a:solidFill>
              </a:rPr>
              <a:t>/*</a:t>
            </a:r>
            <a:r>
              <a:rPr lang="zh-CN" altLang="en-US" sz="2000" dirty="0" smtClean="0">
                <a:solidFill>
                  <a:srgbClr val="FF0000"/>
                </a:solidFill>
              </a:rPr>
              <a:t>函数内部使用的变量*/</a:t>
            </a:r>
          </a:p>
          <a:p>
            <a:pPr eaLnBrk="1" hangingPunct="1">
              <a:spcBef>
                <a:spcPct val="0"/>
              </a:spcBef>
              <a:buClrTx/>
              <a:buFontTx/>
              <a:buNone/>
            </a:pPr>
            <a:r>
              <a:rPr lang="zh-CN" altLang="en-US" sz="2000" dirty="0" smtClean="0"/>
              <a:t>  </a:t>
            </a:r>
            <a:r>
              <a:rPr lang="en-US" altLang="zh-CN" sz="2000" dirty="0" smtClean="0"/>
              <a:t>r=</a:t>
            </a:r>
            <a:r>
              <a:rPr lang="en-US" altLang="zh-CN" sz="2000" dirty="0" err="1" smtClean="0"/>
              <a:t>m%n</a:t>
            </a:r>
            <a:r>
              <a:rPr lang="en-US" altLang="zh-CN" sz="2000" dirty="0" smtClean="0"/>
              <a:t>;</a:t>
            </a:r>
          </a:p>
          <a:p>
            <a:pPr eaLnBrk="1" hangingPunct="1">
              <a:spcBef>
                <a:spcPct val="0"/>
              </a:spcBef>
              <a:buClrTx/>
              <a:buFontTx/>
              <a:buNone/>
            </a:pPr>
            <a:r>
              <a:rPr lang="en-US" altLang="zh-CN" sz="2000" dirty="0" smtClean="0"/>
              <a:t>  while (r!=0)</a:t>
            </a:r>
          </a:p>
          <a:p>
            <a:pPr eaLnBrk="1" hangingPunct="1">
              <a:spcBef>
                <a:spcPct val="0"/>
              </a:spcBef>
              <a:buClrTx/>
              <a:buFontTx/>
              <a:buNone/>
            </a:pPr>
            <a:r>
              <a:rPr lang="en-US" altLang="zh-CN" sz="2000" dirty="0" smtClean="0"/>
              <a:t>       { m=n;</a:t>
            </a:r>
          </a:p>
          <a:p>
            <a:pPr eaLnBrk="1" hangingPunct="1">
              <a:spcBef>
                <a:spcPct val="0"/>
              </a:spcBef>
              <a:buClrTx/>
              <a:buFontTx/>
              <a:buNone/>
            </a:pPr>
            <a:r>
              <a:rPr lang="en-US" altLang="zh-CN" sz="2000" dirty="0" smtClean="0"/>
              <a:t>          n=r;</a:t>
            </a:r>
          </a:p>
          <a:p>
            <a:pPr eaLnBrk="1" hangingPunct="1">
              <a:spcBef>
                <a:spcPct val="0"/>
              </a:spcBef>
              <a:buClrTx/>
              <a:buFontTx/>
              <a:buNone/>
            </a:pPr>
            <a:r>
              <a:rPr lang="en-US" altLang="zh-CN" sz="2000" dirty="0" smtClean="0"/>
              <a:t>          r=</a:t>
            </a:r>
            <a:r>
              <a:rPr lang="en-US" altLang="zh-CN" sz="2000" dirty="0" err="1" smtClean="0"/>
              <a:t>m%n</a:t>
            </a:r>
            <a:r>
              <a:rPr lang="en-US" altLang="zh-CN" sz="2000" dirty="0" smtClean="0"/>
              <a:t>;</a:t>
            </a:r>
          </a:p>
          <a:p>
            <a:pPr eaLnBrk="1" hangingPunct="1">
              <a:spcBef>
                <a:spcPct val="0"/>
              </a:spcBef>
              <a:buClrTx/>
              <a:buFontTx/>
              <a:buNone/>
            </a:pPr>
            <a:r>
              <a:rPr lang="en-US" altLang="zh-CN" sz="2000" dirty="0" smtClean="0"/>
              <a:t>       }</a:t>
            </a:r>
          </a:p>
          <a:p>
            <a:pPr eaLnBrk="1" hangingPunct="1">
              <a:spcBef>
                <a:spcPct val="0"/>
              </a:spcBef>
              <a:buClrTx/>
              <a:buFontTx/>
              <a:buNone/>
            </a:pPr>
            <a:r>
              <a:rPr lang="en-US" altLang="zh-CN" sz="2000" dirty="0" smtClean="0"/>
              <a:t>  </a:t>
            </a:r>
            <a:r>
              <a:rPr lang="en-US" altLang="zh-CN" sz="2000" dirty="0" smtClean="0">
                <a:solidFill>
                  <a:schemeClr val="hlink"/>
                </a:solidFill>
              </a:rPr>
              <a:t>return n;</a:t>
            </a:r>
            <a:r>
              <a:rPr lang="en-US" altLang="zh-CN" sz="2000" dirty="0" smtClean="0"/>
              <a:t>   /*</a:t>
            </a:r>
            <a:r>
              <a:rPr lang="zh-CN" altLang="en-US" sz="2000" dirty="0" smtClean="0"/>
              <a:t>将求得的最大公约数返回*/</a:t>
            </a:r>
          </a:p>
          <a:p>
            <a:pPr eaLnBrk="1" hangingPunct="1">
              <a:spcBef>
                <a:spcPct val="0"/>
              </a:spcBef>
              <a:buClrTx/>
              <a:buFontTx/>
              <a:buNone/>
            </a:pPr>
            <a:r>
              <a:rPr lang="zh-CN" altLang="en-US" sz="2000" dirty="0" smtClean="0"/>
              <a:t>}</a:t>
            </a:r>
          </a:p>
          <a:p>
            <a:pPr eaLnBrk="1" hangingPunct="1">
              <a:spcBef>
                <a:spcPct val="0"/>
              </a:spcBef>
              <a:buClrTx/>
              <a:buFontTx/>
              <a:buNone/>
            </a:pPr>
            <a:r>
              <a:rPr lang="zh-CN" altLang="en-US" sz="2000" dirty="0" smtClean="0"/>
              <a:t>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3"/>
          <p:cNvSpPr>
            <a:spLocks noGrp="1"/>
          </p:cNvSpPr>
          <p:nvPr>
            <p:ph type="sldNum" sz="quarter" idx="10"/>
          </p:nvPr>
        </p:nvSpPr>
        <p:spPr/>
        <p:txBody>
          <a:bodyPr/>
          <a:lstStyle/>
          <a:p>
            <a:pPr>
              <a:defRPr/>
            </a:pPr>
            <a:r>
              <a:rPr lang="en-US" altLang="zh-CN"/>
              <a:t> - </a:t>
            </a:r>
            <a:fld id="{A790C82E-915B-4742-8BD3-4E5EDA0A5D37}" type="slidenum">
              <a:rPr lang="en-US" altLang="zh-CN"/>
              <a:pPr>
                <a:defRPr/>
              </a:pPr>
              <a:t>67</a:t>
            </a:fld>
            <a:r>
              <a:rPr lang="en-US" altLang="zh-CN"/>
              <a:t>-</a:t>
            </a:r>
          </a:p>
        </p:txBody>
      </p:sp>
      <p:sp>
        <p:nvSpPr>
          <p:cNvPr id="71683" name="Rectangle 2"/>
          <p:cNvSpPr>
            <a:spLocks noGrp="1" noChangeArrowheads="1"/>
          </p:cNvSpPr>
          <p:nvPr>
            <p:ph type="title"/>
          </p:nvPr>
        </p:nvSpPr>
        <p:spPr/>
        <p:txBody>
          <a:bodyPr/>
          <a:lstStyle/>
          <a:p>
            <a:pPr algn="l" eaLnBrk="1" hangingPunct="1"/>
            <a:r>
              <a:rPr lang="zh-CN" altLang="en-US" smtClean="0"/>
              <a:t>主函数</a:t>
            </a:r>
          </a:p>
        </p:txBody>
      </p:sp>
      <p:grpSp>
        <p:nvGrpSpPr>
          <p:cNvPr id="2" name="Group 4"/>
          <p:cNvGrpSpPr>
            <a:grpSpLocks/>
          </p:cNvGrpSpPr>
          <p:nvPr/>
        </p:nvGrpSpPr>
        <p:grpSpPr bwMode="auto">
          <a:xfrm>
            <a:off x="762000" y="1600200"/>
            <a:ext cx="3352800" cy="1371600"/>
            <a:chOff x="672" y="1008"/>
            <a:chExt cx="2016" cy="864"/>
          </a:xfrm>
        </p:grpSpPr>
        <p:grpSp>
          <p:nvGrpSpPr>
            <p:cNvPr id="71686" name="Group 5"/>
            <p:cNvGrpSpPr>
              <a:grpSpLocks/>
            </p:cNvGrpSpPr>
            <p:nvPr/>
          </p:nvGrpSpPr>
          <p:grpSpPr bwMode="auto">
            <a:xfrm>
              <a:off x="672" y="1008"/>
              <a:ext cx="2016" cy="864"/>
              <a:chOff x="672" y="1008"/>
              <a:chExt cx="2016" cy="864"/>
            </a:xfrm>
          </p:grpSpPr>
          <p:sp>
            <p:nvSpPr>
              <p:cNvPr id="71690" name="Rectangle 6"/>
              <p:cNvSpPr>
                <a:spLocks noChangeArrowheads="1"/>
              </p:cNvSpPr>
              <p:nvPr/>
            </p:nvSpPr>
            <p:spPr bwMode="auto">
              <a:xfrm>
                <a:off x="672" y="1008"/>
                <a:ext cx="2016" cy="8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71691" name="Line 7"/>
              <p:cNvSpPr>
                <a:spLocks noChangeShapeType="1"/>
              </p:cNvSpPr>
              <p:nvPr/>
            </p:nvSpPr>
            <p:spPr bwMode="auto">
              <a:xfrm>
                <a:off x="672" y="1296"/>
                <a:ext cx="20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sp>
            <p:nvSpPr>
              <p:cNvPr id="71692" name="Line 8"/>
              <p:cNvSpPr>
                <a:spLocks noChangeShapeType="1"/>
              </p:cNvSpPr>
              <p:nvPr/>
            </p:nvSpPr>
            <p:spPr bwMode="auto">
              <a:xfrm>
                <a:off x="672" y="1584"/>
                <a:ext cx="20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90000" tIns="46800" rIns="90000" bIns="46800"/>
              <a:lstStyle/>
              <a:p>
                <a:endParaRPr lang="zh-CN" altLang="en-US"/>
              </a:p>
            </p:txBody>
          </p:sp>
        </p:grpSp>
        <p:sp>
          <p:nvSpPr>
            <p:cNvPr id="71687" name="Rectangle 9"/>
            <p:cNvSpPr>
              <a:spLocks noChangeArrowheads="1"/>
            </p:cNvSpPr>
            <p:nvPr/>
          </p:nvSpPr>
          <p:spPr bwMode="auto">
            <a:xfrm>
              <a:off x="912" y="1045"/>
              <a:ext cx="106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输入两个数</a:t>
              </a:r>
              <a:r>
                <a:rPr kumimoji="1" lang="en-US" altLang="zh-CN" sz="2000"/>
                <a:t>x,y</a:t>
              </a:r>
            </a:p>
          </p:txBody>
        </p:sp>
        <p:sp>
          <p:nvSpPr>
            <p:cNvPr id="71688" name="Rectangle 10"/>
            <p:cNvSpPr>
              <a:spLocks noChangeArrowheads="1"/>
            </p:cNvSpPr>
            <p:nvPr/>
          </p:nvSpPr>
          <p:spPr bwMode="auto">
            <a:xfrm>
              <a:off x="912" y="1333"/>
              <a:ext cx="157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求 </a:t>
              </a:r>
              <a:r>
                <a:rPr kumimoji="1" lang="en-US" altLang="zh-CN" sz="2000"/>
                <a:t>x,y </a:t>
              </a:r>
              <a:r>
                <a:rPr kumimoji="1" lang="zh-CN" altLang="en-US" sz="2000"/>
                <a:t>的最大公约数 </a:t>
              </a:r>
              <a:r>
                <a:rPr kumimoji="1" lang="en-US" altLang="zh-CN" sz="2000"/>
                <a:t>k</a:t>
              </a:r>
            </a:p>
          </p:txBody>
        </p:sp>
        <p:sp>
          <p:nvSpPr>
            <p:cNvPr id="71689" name="Rectangle 11"/>
            <p:cNvSpPr>
              <a:spLocks noChangeArrowheads="1"/>
            </p:cNvSpPr>
            <p:nvPr/>
          </p:nvSpPr>
          <p:spPr bwMode="auto">
            <a:xfrm>
              <a:off x="912" y="1621"/>
              <a:ext cx="539"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输出 </a:t>
              </a:r>
              <a:r>
                <a:rPr kumimoji="1" lang="en-US" altLang="zh-CN" sz="2000"/>
                <a:t>k</a:t>
              </a:r>
            </a:p>
          </p:txBody>
        </p:sp>
      </p:grpSp>
      <p:sp>
        <p:nvSpPr>
          <p:cNvPr id="337932" name="Rectangle 12"/>
          <p:cNvSpPr>
            <a:spLocks noChangeArrowheads="1"/>
          </p:cNvSpPr>
          <p:nvPr/>
        </p:nvSpPr>
        <p:spPr bwMode="auto">
          <a:xfrm>
            <a:off x="609600" y="3276600"/>
            <a:ext cx="5791200" cy="2975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30000"/>
              </a:lnSpc>
            </a:pPr>
            <a:r>
              <a:rPr kumimoji="1" lang="zh-CN" altLang="en-US" sz="2000" dirty="0">
                <a:ea typeface="黑体" pitchFamily="2" charset="-122"/>
              </a:rPr>
              <a:t>  </a:t>
            </a:r>
            <a:r>
              <a:rPr kumimoji="1" lang="en-US" altLang="zh-CN" sz="2000" dirty="0">
                <a:ea typeface="黑体" pitchFamily="2" charset="-122"/>
              </a:rPr>
              <a:t>main()</a:t>
            </a:r>
          </a:p>
          <a:p>
            <a:pPr eaLnBrk="1" hangingPunct="1">
              <a:lnSpc>
                <a:spcPct val="130000"/>
              </a:lnSpc>
            </a:pPr>
            <a:r>
              <a:rPr kumimoji="1" lang="en-US" altLang="zh-CN" sz="2000" dirty="0">
                <a:ea typeface="黑体" pitchFamily="2" charset="-122"/>
              </a:rPr>
              <a:t> { </a:t>
            </a:r>
            <a:r>
              <a:rPr kumimoji="1" lang="en-US" altLang="zh-CN" sz="2000" dirty="0" err="1">
                <a:ea typeface="黑体" pitchFamily="2" charset="-122"/>
              </a:rPr>
              <a:t>int</a:t>
            </a:r>
            <a:r>
              <a:rPr kumimoji="1" lang="en-US" altLang="zh-CN" sz="2000" dirty="0">
                <a:ea typeface="黑体" pitchFamily="2" charset="-122"/>
              </a:rPr>
              <a:t>   x, y, k;</a:t>
            </a:r>
          </a:p>
          <a:p>
            <a:pPr eaLnBrk="1" hangingPunct="1">
              <a:lnSpc>
                <a:spcPct val="130000"/>
              </a:lnSpc>
            </a:pPr>
            <a:r>
              <a:rPr kumimoji="1" lang="en-US" altLang="zh-CN" sz="2000" dirty="0">
                <a:ea typeface="黑体" pitchFamily="2" charset="-122"/>
              </a:rPr>
              <a:t>    </a:t>
            </a:r>
            <a:r>
              <a:rPr kumimoji="1" lang="en-US" altLang="zh-CN" sz="2000" dirty="0" err="1">
                <a:ea typeface="黑体" pitchFamily="2" charset="-122"/>
              </a:rPr>
              <a:t>printf</a:t>
            </a:r>
            <a:r>
              <a:rPr kumimoji="1" lang="en-US" altLang="zh-CN" sz="2000" dirty="0">
                <a:ea typeface="黑体" pitchFamily="2" charset="-122"/>
              </a:rPr>
              <a:t>("input </a:t>
            </a:r>
            <a:r>
              <a:rPr kumimoji="1" lang="en-US" altLang="zh-CN" sz="2000" dirty="0" err="1">
                <a:ea typeface="黑体" pitchFamily="2" charset="-122"/>
              </a:rPr>
              <a:t>m,n</a:t>
            </a:r>
            <a:r>
              <a:rPr kumimoji="1" lang="en-US" altLang="zh-CN" sz="2000" dirty="0">
                <a:ea typeface="黑体" pitchFamily="2" charset="-122"/>
              </a:rPr>
              <a:t> (m&gt;n&gt;0):");</a:t>
            </a:r>
          </a:p>
          <a:p>
            <a:pPr eaLnBrk="1" hangingPunct="1">
              <a:lnSpc>
                <a:spcPct val="130000"/>
              </a:lnSpc>
            </a:pPr>
            <a:r>
              <a:rPr kumimoji="1" lang="en-US" altLang="zh-CN" sz="2000" dirty="0">
                <a:ea typeface="黑体" pitchFamily="2" charset="-122"/>
              </a:rPr>
              <a:t>    </a:t>
            </a:r>
            <a:r>
              <a:rPr kumimoji="1" lang="en-US" altLang="zh-CN" sz="2000" dirty="0" err="1">
                <a:ea typeface="黑体" pitchFamily="2" charset="-122"/>
              </a:rPr>
              <a:t>scanf</a:t>
            </a:r>
            <a:r>
              <a:rPr kumimoji="1" lang="en-US" altLang="zh-CN" sz="2000" dirty="0">
                <a:ea typeface="黑体" pitchFamily="2" charset="-122"/>
              </a:rPr>
              <a:t>("%</a:t>
            </a:r>
            <a:r>
              <a:rPr kumimoji="1" lang="en-US" altLang="zh-CN" sz="2000" dirty="0" err="1">
                <a:ea typeface="黑体" pitchFamily="2" charset="-122"/>
              </a:rPr>
              <a:t>d%d</a:t>
            </a:r>
            <a:r>
              <a:rPr kumimoji="1" lang="en-US" altLang="zh-CN" sz="2000" dirty="0">
                <a:ea typeface="黑体" pitchFamily="2" charset="-122"/>
              </a:rPr>
              <a:t>", &amp;x, &amp;y);</a:t>
            </a:r>
          </a:p>
          <a:p>
            <a:pPr eaLnBrk="1" hangingPunct="1">
              <a:lnSpc>
                <a:spcPct val="130000"/>
              </a:lnSpc>
            </a:pPr>
            <a:r>
              <a:rPr kumimoji="1" lang="en-US" altLang="zh-CN" sz="2000" dirty="0">
                <a:ea typeface="黑体" pitchFamily="2" charset="-122"/>
              </a:rPr>
              <a:t>    k</a:t>
            </a:r>
            <a:r>
              <a:rPr kumimoji="1" lang="en-US" altLang="zh-CN" sz="2000" dirty="0" smtClean="0">
                <a:ea typeface="黑体" pitchFamily="2" charset="-122"/>
              </a:rPr>
              <a:t>= </a:t>
            </a:r>
            <a:r>
              <a:rPr lang="en-US" altLang="zh-CN" sz="2000" dirty="0" err="1" smtClean="0"/>
              <a:t>commDiv</a:t>
            </a:r>
            <a:r>
              <a:rPr kumimoji="1" lang="en-US" altLang="zh-CN" sz="2000" dirty="0" smtClean="0">
                <a:ea typeface="黑体" pitchFamily="2" charset="-122"/>
              </a:rPr>
              <a:t>(x</a:t>
            </a:r>
            <a:r>
              <a:rPr kumimoji="1" lang="en-US" altLang="zh-CN" sz="2000" dirty="0">
                <a:ea typeface="黑体" pitchFamily="2" charset="-122"/>
              </a:rPr>
              <a:t>, y);</a:t>
            </a:r>
          </a:p>
          <a:p>
            <a:pPr eaLnBrk="1" hangingPunct="1">
              <a:lnSpc>
                <a:spcPct val="130000"/>
              </a:lnSpc>
            </a:pPr>
            <a:r>
              <a:rPr kumimoji="1" lang="en-US" altLang="zh-CN" sz="2000" dirty="0">
                <a:ea typeface="黑体" pitchFamily="2" charset="-122"/>
              </a:rPr>
              <a:t>    </a:t>
            </a:r>
            <a:r>
              <a:rPr kumimoji="1" lang="en-US" altLang="zh-CN" sz="2000" dirty="0" err="1">
                <a:ea typeface="黑体" pitchFamily="2" charset="-122"/>
              </a:rPr>
              <a:t>printf</a:t>
            </a:r>
            <a:r>
              <a:rPr kumimoji="1" lang="en-US" altLang="zh-CN" sz="2000" dirty="0">
                <a:ea typeface="黑体" pitchFamily="2" charset="-122"/>
              </a:rPr>
              <a:t>("the max common </a:t>
            </a:r>
            <a:r>
              <a:rPr kumimoji="1" lang="en-US" altLang="zh-CN" sz="2000" dirty="0" smtClean="0">
                <a:ea typeface="黑体" pitchFamily="2" charset="-122"/>
              </a:rPr>
              <a:t>div </a:t>
            </a:r>
            <a:r>
              <a:rPr kumimoji="1" lang="en-US" altLang="zh-CN" sz="2000" dirty="0">
                <a:ea typeface="黑体" pitchFamily="2" charset="-122"/>
              </a:rPr>
              <a:t>is %d\</a:t>
            </a:r>
            <a:r>
              <a:rPr kumimoji="1" lang="en-US" altLang="zh-CN" sz="2000" dirty="0" err="1">
                <a:ea typeface="黑体" pitchFamily="2" charset="-122"/>
              </a:rPr>
              <a:t>n",k</a:t>
            </a:r>
            <a:r>
              <a:rPr kumimoji="1" lang="en-US" altLang="zh-CN" sz="2000" dirty="0">
                <a:ea typeface="黑体" pitchFamily="2" charset="-122"/>
              </a:rPr>
              <a:t>);</a:t>
            </a:r>
          </a:p>
          <a:p>
            <a:pPr eaLnBrk="1" hangingPunct="1">
              <a:lnSpc>
                <a:spcPct val="130000"/>
              </a:lnSpc>
            </a:pPr>
            <a:r>
              <a:rPr kumimoji="1" lang="en-US" altLang="zh-CN" sz="2000" dirty="0">
                <a:ea typeface="黑体" pitchFamily="2" charset="-122"/>
              </a:rPr>
              <a:t> }</a:t>
            </a:r>
            <a:endParaRPr kumimoji="1" lang="zh-CN" altLang="en-US" sz="2000" dirty="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3379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2"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E5A8FBD7-FA35-4F5E-846D-E603B07308C3}" type="slidenum">
              <a:rPr lang="en-US" altLang="zh-CN"/>
              <a:pPr>
                <a:defRPr/>
              </a:pPr>
              <a:t>68</a:t>
            </a:fld>
            <a:r>
              <a:rPr lang="en-US" altLang="zh-CN"/>
              <a:t>-</a:t>
            </a:r>
          </a:p>
        </p:txBody>
      </p:sp>
      <p:sp>
        <p:nvSpPr>
          <p:cNvPr id="72707" name="Rectangle 2"/>
          <p:cNvSpPr>
            <a:spLocks noGrp="1" noChangeArrowheads="1"/>
          </p:cNvSpPr>
          <p:nvPr>
            <p:ph type="title"/>
          </p:nvPr>
        </p:nvSpPr>
        <p:spPr/>
        <p:txBody>
          <a:bodyPr/>
          <a:lstStyle/>
          <a:p>
            <a:pPr eaLnBrk="1" hangingPunct="1"/>
            <a:r>
              <a:rPr lang="zh-CN" altLang="en-US" dirty="0" smtClean="0"/>
              <a:t>边学边练</a:t>
            </a:r>
          </a:p>
        </p:txBody>
      </p:sp>
      <p:sp>
        <p:nvSpPr>
          <p:cNvPr id="72708" name="Rectangle 3"/>
          <p:cNvSpPr>
            <a:spLocks noGrp="1" noChangeArrowheads="1"/>
          </p:cNvSpPr>
          <p:nvPr>
            <p:ph type="body" idx="1"/>
          </p:nvPr>
        </p:nvSpPr>
        <p:spPr>
          <a:xfrm>
            <a:off x="2514600" y="1447800"/>
            <a:ext cx="6305550" cy="3886200"/>
          </a:xfrm>
          <a:noFill/>
        </p:spPr>
        <p:txBody>
          <a:bodyPr/>
          <a:lstStyle/>
          <a:p>
            <a:pPr eaLnBrk="1" hangingPunct="1">
              <a:buFontTx/>
              <a:buNone/>
            </a:pPr>
            <a:r>
              <a:rPr lang="zh-CN" altLang="en-US" sz="2400" dirty="0" smtClean="0"/>
              <a:t>1、设计求3个数中最小数的函数，并用主函数对其调用。</a:t>
            </a:r>
          </a:p>
          <a:p>
            <a:pPr eaLnBrk="1" hangingPunct="1">
              <a:buFontTx/>
              <a:buNone/>
            </a:pPr>
            <a:endParaRPr lang="zh-CN" altLang="en-US" sz="2400" dirty="0" smtClean="0"/>
          </a:p>
          <a:p>
            <a:pPr eaLnBrk="1" hangingPunct="1">
              <a:buFontTx/>
              <a:buNone/>
            </a:pPr>
            <a:r>
              <a:rPr lang="zh-CN" altLang="en-US" sz="2400" dirty="0" smtClean="0"/>
              <a:t>2、找出11~999之间的数</a:t>
            </a:r>
            <a:r>
              <a:rPr lang="en-US" altLang="zh-CN" sz="2400" dirty="0" smtClean="0"/>
              <a:t>m，</a:t>
            </a:r>
            <a:r>
              <a:rPr lang="zh-CN" altLang="en-US" sz="2400" dirty="0" smtClean="0"/>
              <a:t>它满足</a:t>
            </a:r>
            <a:r>
              <a:rPr lang="en-US" altLang="zh-CN" sz="2400" dirty="0" smtClean="0"/>
              <a:t>m、m2、m3</a:t>
            </a:r>
            <a:r>
              <a:rPr lang="zh-CN" altLang="en-US" sz="2400" dirty="0" smtClean="0"/>
              <a:t>均为回文数。所谓回文数是指其各位数字左右对称的整数，例如121、676、95659等。满足上述条件的数如</a:t>
            </a:r>
            <a:r>
              <a:rPr lang="en-US" altLang="zh-CN" sz="2400" dirty="0" smtClean="0"/>
              <a:t>m=11，m2=121，m3=1331</a:t>
            </a:r>
            <a:r>
              <a:rPr lang="zh-CN" altLang="en-US" sz="2400" dirty="0" smtClean="0"/>
              <a:t>皆为回文数。判断某数是否是回文数的功能用函数实现。 </a:t>
            </a:r>
          </a:p>
        </p:txBody>
      </p:sp>
      <p:graphicFrame>
        <p:nvGraphicFramePr>
          <p:cNvPr id="2" name="对象 1"/>
          <p:cNvGraphicFramePr>
            <a:graphicFrameLocks noChangeAspect="1"/>
          </p:cNvGraphicFramePr>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72715" name="位图图像" r:id="rId3" imgW="5380952" imgH="4704762" progId="PBrush">
                  <p:embed/>
                </p:oleObj>
              </mc:Choice>
              <mc:Fallback>
                <p:oleObj name="位图图像" r:id="rId3" imgW="5380952" imgH="4704762" progId="PBrush">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C293F213-2464-4D66-88D4-8121E6F25BF6}" type="slidenum">
              <a:rPr lang="en-US" altLang="zh-CN"/>
              <a:pPr>
                <a:defRPr/>
              </a:pPr>
              <a:t>69</a:t>
            </a:fld>
            <a:r>
              <a:rPr lang="en-US" altLang="zh-CN"/>
              <a:t>-</a:t>
            </a:r>
          </a:p>
        </p:txBody>
      </p:sp>
      <p:sp>
        <p:nvSpPr>
          <p:cNvPr id="73731" name="Rectangle 2"/>
          <p:cNvSpPr>
            <a:spLocks noGrp="1" noChangeArrowheads="1"/>
          </p:cNvSpPr>
          <p:nvPr>
            <p:ph type="title"/>
          </p:nvPr>
        </p:nvSpPr>
        <p:spPr/>
        <p:txBody>
          <a:bodyPr/>
          <a:lstStyle/>
          <a:p>
            <a:pPr eaLnBrk="1" hangingPunct="1"/>
            <a:r>
              <a:rPr lang="zh-CN" altLang="en-US" dirty="0" smtClean="0"/>
              <a:t>上机题</a:t>
            </a:r>
          </a:p>
        </p:txBody>
      </p:sp>
      <p:sp>
        <p:nvSpPr>
          <p:cNvPr id="73732" name="Rectangle 3"/>
          <p:cNvSpPr>
            <a:spLocks noGrp="1" noChangeArrowheads="1"/>
          </p:cNvSpPr>
          <p:nvPr>
            <p:ph type="body" idx="1"/>
          </p:nvPr>
        </p:nvSpPr>
        <p:spPr>
          <a:xfrm>
            <a:off x="2819400" y="1447800"/>
            <a:ext cx="6000750" cy="2667000"/>
          </a:xfrm>
        </p:spPr>
        <p:txBody>
          <a:bodyPr/>
          <a:lstStyle/>
          <a:p>
            <a:pPr eaLnBrk="1" hangingPunct="1">
              <a:buFontTx/>
              <a:buNone/>
            </a:pPr>
            <a:r>
              <a:rPr lang="zh-CN" altLang="en-US" sz="2400" dirty="0" smtClean="0"/>
              <a:t>【题目1】输入年、月、日，判断该天是这一年中的第几天。将判断某年是否是闰年设计为函数。</a:t>
            </a:r>
          </a:p>
          <a:p>
            <a:pPr eaLnBrk="1" hangingPunct="1">
              <a:buFontTx/>
              <a:buNone/>
            </a:pPr>
            <a:r>
              <a:rPr lang="zh-CN" altLang="en-US" sz="2400" dirty="0" smtClean="0"/>
              <a:t>【题目】每个非素数都可以唯一地被分解为若干个素数的乘积。试编写算法对其进行验证。</a:t>
            </a:r>
          </a:p>
        </p:txBody>
      </p:sp>
      <p:graphicFrame>
        <p:nvGraphicFramePr>
          <p:cNvPr id="3" name="对象 2"/>
          <p:cNvGraphicFramePr>
            <a:graphicFrameLocks noChangeAspect="1"/>
          </p:cNvGraphicFramePr>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73740" name="位图图像" r:id="rId3" imgW="5380952" imgH="4704762" progId="PBrush">
                  <p:embed/>
                </p:oleObj>
              </mc:Choice>
              <mc:Fallback>
                <p:oleObj name="位图图像" r:id="rId3" imgW="5380952" imgH="4704762" progId="PBrush">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r>
              <a:rPr lang="en-US" altLang="zh-CN"/>
              <a:t> - </a:t>
            </a:r>
            <a:fld id="{3FBD5401-E1CA-4001-9E42-A3016F05A4EA}" type="slidenum">
              <a:rPr lang="en-US" altLang="zh-CN"/>
              <a:pPr>
                <a:defRPr/>
              </a:pPr>
              <a:t>7</a:t>
            </a:fld>
            <a:r>
              <a:rPr lang="en-US" altLang="zh-CN"/>
              <a:t>-</a:t>
            </a:r>
          </a:p>
        </p:txBody>
      </p:sp>
      <p:sp>
        <p:nvSpPr>
          <p:cNvPr id="16387" name="Rectangle 2"/>
          <p:cNvSpPr>
            <a:spLocks noGrp="1" noChangeArrowheads="1"/>
          </p:cNvSpPr>
          <p:nvPr>
            <p:ph type="title"/>
          </p:nvPr>
        </p:nvSpPr>
        <p:spPr/>
        <p:txBody>
          <a:bodyPr/>
          <a:lstStyle/>
          <a:p>
            <a:pPr algn="l" eaLnBrk="1" hangingPunct="1"/>
            <a:r>
              <a:rPr lang="zh-CN" altLang="en-US" smtClean="0"/>
              <a:t>对[2.1]求精</a:t>
            </a:r>
          </a:p>
        </p:txBody>
      </p:sp>
      <p:sp>
        <p:nvSpPr>
          <p:cNvPr id="16388" name="Rectangle 3"/>
          <p:cNvSpPr>
            <a:spLocks noGrp="1" noChangeArrowheads="1"/>
          </p:cNvSpPr>
          <p:nvPr>
            <p:ph type="body" idx="1"/>
          </p:nvPr>
        </p:nvSpPr>
        <p:spPr>
          <a:xfrm>
            <a:off x="457200" y="1543050"/>
            <a:ext cx="8077200" cy="1935163"/>
          </a:xfrm>
          <a:noFill/>
        </p:spPr>
        <p:txBody>
          <a:bodyPr lIns="73025" tIns="36512" rIns="73025" bIns="36512">
            <a:spAutoFit/>
          </a:bodyPr>
          <a:lstStyle/>
          <a:p>
            <a:pPr marL="0" indent="0" eaLnBrk="1" hangingPunct="1">
              <a:lnSpc>
                <a:spcPct val="80000"/>
              </a:lnSpc>
              <a:spcBef>
                <a:spcPct val="50000"/>
              </a:spcBef>
              <a:buClr>
                <a:schemeClr val="tx1"/>
              </a:buClr>
              <a:buSzTx/>
              <a:buFontTx/>
              <a:buNone/>
            </a:pPr>
            <a:r>
              <a:rPr kumimoji="1" lang="zh-CN" altLang="en-US" sz="2400" smtClean="0"/>
              <a:t>（2）循环体</a:t>
            </a:r>
          </a:p>
          <a:p>
            <a:pPr marL="457200" lvl="1" indent="0" eaLnBrk="1" hangingPunct="1">
              <a:lnSpc>
                <a:spcPct val="110000"/>
              </a:lnSpc>
              <a:spcBef>
                <a:spcPct val="50000"/>
              </a:spcBef>
              <a:buClr>
                <a:schemeClr val="tx1"/>
              </a:buClr>
              <a:buSzTx/>
              <a:buFontTx/>
              <a:buChar char="•"/>
            </a:pPr>
            <a:r>
              <a:rPr kumimoji="1" lang="zh-CN" altLang="en-US" sz="2400" smtClean="0"/>
              <a:t> 对</a:t>
            </a:r>
            <a:r>
              <a:rPr kumimoji="1" lang="en-US" altLang="zh-CN" sz="2400" smtClean="0"/>
              <a:t>m、n</a:t>
            </a:r>
            <a:r>
              <a:rPr kumimoji="1" lang="zh-CN" altLang="en-US" sz="2400" smtClean="0"/>
              <a:t>的各个组合分别进行判断，如果</a:t>
            </a:r>
            <a:r>
              <a:rPr kumimoji="1" lang="en-US" altLang="zh-CN" sz="2400" smtClean="0"/>
              <a:t>m</a:t>
            </a:r>
            <a:r>
              <a:rPr kumimoji="1" lang="zh-CN" altLang="en-US" sz="2400" smtClean="0"/>
              <a:t>和</a:t>
            </a:r>
            <a:r>
              <a:rPr kumimoji="1" lang="en-US" altLang="zh-CN" sz="2400" smtClean="0"/>
              <a:t>n</a:t>
            </a:r>
            <a:r>
              <a:rPr kumimoji="1" lang="zh-CN" altLang="en-US" sz="2400" smtClean="0"/>
              <a:t>都是素数，则将</a:t>
            </a:r>
            <a:r>
              <a:rPr kumimoji="1" lang="en-US" altLang="zh-CN" sz="2400" smtClean="0"/>
              <a:t>m、n</a:t>
            </a:r>
            <a:r>
              <a:rPr kumimoji="1" lang="zh-CN" altLang="en-US" sz="2400" smtClean="0"/>
              <a:t>输出; </a:t>
            </a:r>
          </a:p>
          <a:p>
            <a:pPr marL="457200" lvl="1" indent="0" eaLnBrk="1" hangingPunct="1">
              <a:lnSpc>
                <a:spcPct val="110000"/>
              </a:lnSpc>
              <a:spcBef>
                <a:spcPct val="50000"/>
              </a:spcBef>
              <a:buClr>
                <a:schemeClr val="tx1"/>
              </a:buClr>
              <a:buSzTx/>
              <a:buFontTx/>
              <a:buChar char="•"/>
            </a:pPr>
            <a:r>
              <a:rPr kumimoji="1" lang="zh-CN" altLang="en-US" sz="2400" smtClean="0"/>
              <a:t>  </a:t>
            </a:r>
            <a:r>
              <a:rPr kumimoji="1" lang="en-US" altLang="zh-CN" sz="2400" smtClean="0"/>
              <a:t>m</a:t>
            </a:r>
            <a:r>
              <a:rPr kumimoji="1" lang="zh-CN" altLang="en-US" sz="2400" smtClean="0"/>
              <a:t>加2，进行下一个组合</a:t>
            </a:r>
          </a:p>
        </p:txBody>
      </p:sp>
      <p:sp>
        <p:nvSpPr>
          <p:cNvPr id="192517" name="Rectangle 5"/>
          <p:cNvSpPr>
            <a:spLocks noChangeArrowheads="1"/>
          </p:cNvSpPr>
          <p:nvPr/>
        </p:nvSpPr>
        <p:spPr bwMode="auto">
          <a:xfrm>
            <a:off x="457200" y="3657600"/>
            <a:ext cx="807720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80000"/>
              </a:lnSpc>
              <a:spcBef>
                <a:spcPct val="50000"/>
              </a:spcBef>
              <a:buClr>
                <a:schemeClr val="tx1"/>
              </a:buClr>
            </a:pPr>
            <a:r>
              <a:rPr kumimoji="1" lang="zh-CN" altLang="en-US">
                <a:ea typeface="仿宋_GB2312" pitchFamily="49" charset="-122"/>
              </a:rPr>
              <a:t>（3）循环前的初始化</a:t>
            </a:r>
          </a:p>
          <a:p>
            <a:pPr eaLnBrk="1" hangingPunct="1">
              <a:lnSpc>
                <a:spcPct val="80000"/>
              </a:lnSpc>
              <a:spcBef>
                <a:spcPct val="50000"/>
              </a:spcBef>
              <a:buClr>
                <a:schemeClr val="tx1"/>
              </a:buClr>
            </a:pPr>
            <a:r>
              <a:rPr kumimoji="1" lang="en-US" altLang="zh-CN">
                <a:ea typeface="仿宋_GB2312" pitchFamily="49" charset="-122"/>
              </a:rPr>
              <a:t>        m=3,    n</a:t>
            </a:r>
            <a:r>
              <a:rPr kumimoji="1" lang="en-US" altLang="zh-CN"/>
              <a:t>= x-3</a:t>
            </a:r>
            <a:endParaRPr kumimoji="1" lang="zh-CN" altLang="en-US">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25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17"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lstStyle/>
          <a:p>
            <a:pPr eaLnBrk="1" hangingPunct="1"/>
            <a:r>
              <a:rPr lang="zh-CN" altLang="en-US" smtClean="0"/>
              <a:t>6.4　返回值</a:t>
            </a:r>
          </a:p>
        </p:txBody>
      </p:sp>
      <p:sp>
        <p:nvSpPr>
          <p:cNvPr id="74756" name="Rectangle 3"/>
          <p:cNvSpPr>
            <a:spLocks noGrp="1" noChangeArrowheads="1"/>
          </p:cNvSpPr>
          <p:nvPr>
            <p:ph type="body" idx="1"/>
          </p:nvPr>
        </p:nvSpPr>
        <p:spPr>
          <a:xfrm>
            <a:off x="395288" y="1447800"/>
            <a:ext cx="8424862" cy="1219200"/>
          </a:xfrm>
        </p:spPr>
        <p:txBody>
          <a:bodyPr/>
          <a:lstStyle/>
          <a:p>
            <a:pPr eaLnBrk="1" hangingPunct="1">
              <a:buFontTx/>
              <a:buNone/>
            </a:pPr>
            <a:r>
              <a:rPr lang="zh-CN" altLang="en-US" sz="2400" smtClean="0"/>
              <a:t>           在</a:t>
            </a:r>
            <a:r>
              <a:rPr lang="en-US" altLang="zh-CN" sz="2400" smtClean="0"/>
              <a:t>C</a:t>
            </a:r>
            <a:r>
              <a:rPr lang="zh-CN" altLang="en-US" sz="2400" smtClean="0"/>
              <a:t>语言中，用“</a:t>
            </a:r>
            <a:r>
              <a:rPr lang="en-US" altLang="zh-CN" sz="2400" smtClean="0"/>
              <a:t>void”</a:t>
            </a:r>
            <a:r>
              <a:rPr lang="zh-CN" altLang="en-US" sz="2400" smtClean="0"/>
              <a:t>类型表示函数中没有用</a:t>
            </a:r>
            <a:r>
              <a:rPr lang="en-US" altLang="zh-CN" sz="2400" smtClean="0"/>
              <a:t>return</a:t>
            </a:r>
            <a:r>
              <a:rPr lang="zh-CN" altLang="en-US" sz="2400" smtClean="0"/>
              <a:t>语句返回值。标识了该类型后，系统将禁止主调函数使用被调函数的返回值。</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r>
              <a:rPr lang="en-US" altLang="zh-CN"/>
              <a:t> - </a:t>
            </a:r>
            <a:fld id="{6EF76DB3-0458-4C5B-803D-701B6745A30C}" type="slidenum">
              <a:rPr lang="en-US" altLang="zh-CN"/>
              <a:pPr>
                <a:defRPr/>
              </a:pPr>
              <a:t>71</a:t>
            </a:fld>
            <a:r>
              <a:rPr lang="en-US" altLang="zh-CN"/>
              <a:t>-</a:t>
            </a:r>
          </a:p>
        </p:txBody>
      </p:sp>
      <p:sp>
        <p:nvSpPr>
          <p:cNvPr id="75779" name="Rectangle 2"/>
          <p:cNvSpPr>
            <a:spLocks noGrp="1" noChangeArrowheads="1"/>
          </p:cNvSpPr>
          <p:nvPr>
            <p:ph type="title"/>
          </p:nvPr>
        </p:nvSpPr>
        <p:spPr/>
        <p:txBody>
          <a:bodyPr/>
          <a:lstStyle/>
          <a:p>
            <a:pPr eaLnBrk="1" hangingPunct="1"/>
            <a:r>
              <a:rPr lang="zh-CN" altLang="en-US" dirty="0" smtClean="0"/>
              <a:t>6.4　返回值</a:t>
            </a:r>
          </a:p>
        </p:txBody>
      </p:sp>
      <p:sp>
        <p:nvSpPr>
          <p:cNvPr id="75780" name="Rectangle 4"/>
          <p:cNvSpPr>
            <a:spLocks noChangeArrowheads="1"/>
          </p:cNvSpPr>
          <p:nvPr/>
        </p:nvSpPr>
        <p:spPr bwMode="auto">
          <a:xfrm>
            <a:off x="457201" y="1377950"/>
            <a:ext cx="8382000" cy="1181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dirty="0">
                <a:ea typeface="仿宋_GB2312" pitchFamily="49" charset="-122"/>
              </a:rPr>
              <a:t>【例6-</a:t>
            </a:r>
            <a:r>
              <a:rPr lang="en-US" altLang="zh-CN" dirty="0">
                <a:ea typeface="仿宋_GB2312" pitchFamily="49" charset="-122"/>
              </a:rPr>
              <a:t>7</a:t>
            </a:r>
            <a:r>
              <a:rPr lang="en-US" altLang="zh-CN" dirty="0" smtClean="0">
                <a:ea typeface="仿宋_GB2312" pitchFamily="49" charset="-122"/>
              </a:rPr>
              <a:t>】</a:t>
            </a:r>
            <a:r>
              <a:rPr lang="zh-CN" altLang="zh-CN" dirty="0"/>
              <a:t>打印指定高度的数字金字塔。如下所示，一个高度为</a:t>
            </a:r>
            <a:r>
              <a:rPr lang="en-US" altLang="zh-CN" dirty="0"/>
              <a:t>6</a:t>
            </a:r>
            <a:r>
              <a:rPr lang="zh-CN" altLang="zh-CN" dirty="0"/>
              <a:t>，另一个高度为</a:t>
            </a:r>
            <a:r>
              <a:rPr lang="en-US" altLang="zh-CN" dirty="0"/>
              <a:t>9</a:t>
            </a:r>
            <a:r>
              <a:rPr lang="zh-CN" altLang="zh-CN" dirty="0"/>
              <a:t>。</a:t>
            </a:r>
          </a:p>
          <a:p>
            <a:pPr eaLnBrk="1" hangingPunct="1"/>
            <a:endParaRPr lang="zh-CN" altLang="en-US" dirty="0">
              <a:ea typeface="仿宋_GB2312" pitchFamily="49" charset="-122"/>
            </a:endParaRPr>
          </a:p>
        </p:txBody>
      </p:sp>
      <p:pic>
        <p:nvPicPr>
          <p:cNvPr id="75788"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973227"/>
            <a:ext cx="3261760" cy="1827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789"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4404" y="2296237"/>
            <a:ext cx="4704797" cy="250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6.4　返回值</a:t>
            </a:r>
            <a:endParaRPr lang="zh-CN" altLang="en-US" dirty="0"/>
          </a:p>
        </p:txBody>
      </p:sp>
      <p:sp>
        <p:nvSpPr>
          <p:cNvPr id="4" name="灯片编号占位符 3"/>
          <p:cNvSpPr>
            <a:spLocks noGrp="1"/>
          </p:cNvSpPr>
          <p:nvPr>
            <p:ph type="sldNum" sz="quarter" idx="10"/>
          </p:nvPr>
        </p:nvSpPr>
        <p:spPr/>
        <p:txBody>
          <a:bodyPr/>
          <a:lstStyle/>
          <a:p>
            <a:pPr>
              <a:defRPr/>
            </a:pPr>
            <a:r>
              <a:rPr lang="en-US" altLang="zh-CN" smtClean="0"/>
              <a:t> - </a:t>
            </a:r>
            <a:fld id="{FA927C15-3029-4E06-BA35-1DEBDFBD4F51}" type="slidenum">
              <a:rPr lang="en-US" altLang="zh-CN" smtClean="0"/>
              <a:pPr>
                <a:defRPr/>
              </a:pPr>
              <a:t>72</a:t>
            </a:fld>
            <a:r>
              <a:rPr lang="en-US" altLang="zh-CN" smtClean="0"/>
              <a:t>-</a:t>
            </a:r>
            <a:endParaRPr lang="en-US" altLang="zh-CN"/>
          </a:p>
        </p:txBody>
      </p:sp>
      <p:sp>
        <p:nvSpPr>
          <p:cNvPr id="12" name="Rectangle 5"/>
          <p:cNvSpPr>
            <a:spLocks noChangeArrowheads="1"/>
          </p:cNvSpPr>
          <p:nvPr/>
        </p:nvSpPr>
        <p:spPr bwMode="auto">
          <a:xfrm>
            <a:off x="609600" y="1524000"/>
            <a:ext cx="30480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dirty="0">
                <a:ea typeface="仿宋_GB2312" pitchFamily="49" charset="-122"/>
              </a:rPr>
              <a:t>一、设计函数的首部</a:t>
            </a:r>
          </a:p>
        </p:txBody>
      </p:sp>
      <p:sp>
        <p:nvSpPr>
          <p:cNvPr id="13" name="Rectangle 6"/>
          <p:cNvSpPr>
            <a:spLocks noChangeArrowheads="1"/>
          </p:cNvSpPr>
          <p:nvPr/>
        </p:nvSpPr>
        <p:spPr bwMode="auto">
          <a:xfrm>
            <a:off x="609600" y="2133600"/>
            <a:ext cx="216058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 1. 为函数命名:</a:t>
            </a:r>
          </a:p>
        </p:txBody>
      </p:sp>
      <p:sp>
        <p:nvSpPr>
          <p:cNvPr id="14" name="Rectangle 7"/>
          <p:cNvSpPr>
            <a:spLocks noChangeArrowheads="1"/>
          </p:cNvSpPr>
          <p:nvPr/>
        </p:nvSpPr>
        <p:spPr bwMode="auto">
          <a:xfrm>
            <a:off x="2895600" y="2133600"/>
            <a:ext cx="1958870" cy="443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dirty="0" err="1"/>
              <a:t>printPyramid</a:t>
            </a:r>
            <a:endParaRPr lang="zh-CN" altLang="en-US" dirty="0">
              <a:ea typeface="仿宋_GB2312" pitchFamily="49" charset="-122"/>
            </a:endParaRPr>
          </a:p>
        </p:txBody>
      </p:sp>
      <p:sp>
        <p:nvSpPr>
          <p:cNvPr id="15" name="Rectangle 8"/>
          <p:cNvSpPr>
            <a:spLocks noChangeArrowheads="1"/>
          </p:cNvSpPr>
          <p:nvPr/>
        </p:nvSpPr>
        <p:spPr bwMode="auto">
          <a:xfrm>
            <a:off x="609600" y="2686050"/>
            <a:ext cx="32845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a:ea typeface="仿宋_GB2312" pitchFamily="49" charset="-122"/>
              </a:rPr>
              <a:t> 2. </a:t>
            </a:r>
            <a:r>
              <a:rPr lang="zh-CN" altLang="en-US">
                <a:ea typeface="仿宋_GB2312" pitchFamily="49" charset="-122"/>
                <a:hlinkClick r:id="rId2" action="ppaction://hlinksldjump"/>
              </a:rPr>
              <a:t>设计函数的参数列表</a:t>
            </a:r>
            <a:endParaRPr lang="zh-CN" altLang="en-US">
              <a:ea typeface="仿宋_GB2312" pitchFamily="49" charset="-122"/>
            </a:endParaRPr>
          </a:p>
        </p:txBody>
      </p:sp>
      <p:sp>
        <p:nvSpPr>
          <p:cNvPr id="16" name="Rectangle 9"/>
          <p:cNvSpPr>
            <a:spLocks noChangeArrowheads="1"/>
          </p:cNvSpPr>
          <p:nvPr/>
        </p:nvSpPr>
        <p:spPr bwMode="auto">
          <a:xfrm>
            <a:off x="679450" y="3182938"/>
            <a:ext cx="29019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en-US" altLang="zh-CN">
                <a:ea typeface="仿宋_GB2312" pitchFamily="49" charset="-122"/>
              </a:rPr>
              <a:t>3. </a:t>
            </a:r>
            <a:r>
              <a:rPr lang="zh-CN" altLang="en-US">
                <a:ea typeface="仿宋_GB2312" pitchFamily="49" charset="-122"/>
                <a:hlinkClick r:id="rId3" action="ppaction://hlinksldjump"/>
              </a:rPr>
              <a:t>设计函数的返回值</a:t>
            </a:r>
            <a:endParaRPr lang="zh-CN" altLang="en-US">
              <a:ea typeface="仿宋_GB2312" pitchFamily="49" charset="-122"/>
            </a:endParaRPr>
          </a:p>
        </p:txBody>
      </p:sp>
      <p:sp>
        <p:nvSpPr>
          <p:cNvPr id="17" name="Rectangle 10"/>
          <p:cNvSpPr>
            <a:spLocks noChangeArrowheads="1"/>
          </p:cNvSpPr>
          <p:nvPr/>
        </p:nvSpPr>
        <p:spPr bwMode="auto">
          <a:xfrm>
            <a:off x="4267200" y="2819400"/>
            <a:ext cx="4191000" cy="41229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lnSpc>
                <a:spcPct val="110000"/>
              </a:lnSpc>
              <a:spcBef>
                <a:spcPct val="20000"/>
              </a:spcBef>
              <a:buClr>
                <a:srgbClr val="CC0000"/>
              </a:buClr>
              <a:buSzPct val="85000"/>
            </a:pPr>
            <a:r>
              <a:rPr lang="en-US" altLang="zh-CN" sz="2000" dirty="0">
                <a:ea typeface="仿宋_GB2312" pitchFamily="49" charset="-122"/>
              </a:rPr>
              <a:t>void  </a:t>
            </a:r>
            <a:r>
              <a:rPr lang="en-US" altLang="zh-CN" sz="2000" dirty="0" err="1"/>
              <a:t>printPyramid</a:t>
            </a:r>
            <a:r>
              <a:rPr lang="en-US" altLang="zh-CN" sz="2000" dirty="0"/>
              <a:t> </a:t>
            </a:r>
            <a:r>
              <a:rPr lang="en-US" altLang="zh-CN" sz="2000" dirty="0" smtClean="0">
                <a:ea typeface="仿宋_GB2312" pitchFamily="49" charset="-122"/>
              </a:rPr>
              <a:t>( </a:t>
            </a:r>
            <a:r>
              <a:rPr lang="en-US" altLang="zh-CN" sz="2000" dirty="0" err="1">
                <a:ea typeface="仿宋_GB2312" pitchFamily="49" charset="-122"/>
              </a:rPr>
              <a:t>int</a:t>
            </a:r>
            <a:r>
              <a:rPr lang="en-US" altLang="zh-CN" sz="2000" dirty="0">
                <a:ea typeface="仿宋_GB2312" pitchFamily="49" charset="-122"/>
              </a:rPr>
              <a:t> </a:t>
            </a:r>
            <a:r>
              <a:rPr lang="en-US" altLang="zh-CN" sz="2000" dirty="0"/>
              <a:t>height</a:t>
            </a:r>
            <a:r>
              <a:rPr lang="en-US" altLang="zh-CN" sz="2000" dirty="0" smtClean="0">
                <a:ea typeface="仿宋_GB2312" pitchFamily="49" charset="-122"/>
              </a:rPr>
              <a:t>)</a:t>
            </a:r>
            <a:endParaRPr lang="en-US" altLang="zh-CN" sz="2000" dirty="0">
              <a:ea typeface="仿宋_GB2312" pitchFamily="49" charset="-122"/>
            </a:endParaRPr>
          </a:p>
        </p:txBody>
      </p:sp>
      <p:sp>
        <p:nvSpPr>
          <p:cNvPr id="18" name="Rectangle 11"/>
          <p:cNvSpPr>
            <a:spLocks noChangeArrowheads="1"/>
          </p:cNvSpPr>
          <p:nvPr/>
        </p:nvSpPr>
        <p:spPr bwMode="auto">
          <a:xfrm>
            <a:off x="609600" y="3829050"/>
            <a:ext cx="25146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二、</a:t>
            </a:r>
            <a:r>
              <a:rPr lang="zh-CN" altLang="en-US">
                <a:ea typeface="仿宋_GB2312" pitchFamily="49" charset="-122"/>
                <a:hlinkClick r:id="rId4" action="ppaction://hlinksldjump"/>
              </a:rPr>
              <a:t>设计函数体</a:t>
            </a:r>
            <a:endParaRPr lang="zh-CN" altLang="en-US">
              <a:ea typeface="仿宋_GB2312" pitchFamily="49" charset="-122"/>
            </a:endParaRPr>
          </a:p>
        </p:txBody>
      </p:sp>
    </p:spTree>
    <p:extLst>
      <p:ext uri="{BB962C8B-B14F-4D97-AF65-F5344CB8AC3E}">
        <p14:creationId xmlns:p14="http://schemas.microsoft.com/office/powerpoint/2010/main" val="3537077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P spid="17" grpId="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灯片编号占位符 3"/>
          <p:cNvSpPr>
            <a:spLocks noGrp="1"/>
          </p:cNvSpPr>
          <p:nvPr>
            <p:ph type="sldNum" sz="quarter" idx="10"/>
          </p:nvPr>
        </p:nvSpPr>
        <p:spPr/>
        <p:txBody>
          <a:bodyPr/>
          <a:lstStyle/>
          <a:p>
            <a:pPr>
              <a:defRPr/>
            </a:pPr>
            <a:r>
              <a:rPr lang="en-US" altLang="zh-CN"/>
              <a:t> - </a:t>
            </a:r>
            <a:fld id="{092E3E8A-8054-42FF-91EE-560071A10528}" type="slidenum">
              <a:rPr lang="en-US" altLang="zh-CN"/>
              <a:pPr>
                <a:defRPr/>
              </a:pPr>
              <a:t>73</a:t>
            </a:fld>
            <a:r>
              <a:rPr lang="en-US" altLang="zh-CN"/>
              <a:t>-</a:t>
            </a:r>
          </a:p>
        </p:txBody>
      </p:sp>
      <p:sp>
        <p:nvSpPr>
          <p:cNvPr id="76803" name="Rectangle 2"/>
          <p:cNvSpPr>
            <a:spLocks noGrp="1" noChangeArrowheads="1"/>
          </p:cNvSpPr>
          <p:nvPr>
            <p:ph type="title"/>
          </p:nvPr>
        </p:nvSpPr>
        <p:spPr/>
        <p:txBody>
          <a:bodyPr/>
          <a:lstStyle/>
          <a:p>
            <a:pPr algn="l" eaLnBrk="1" hangingPunct="1"/>
            <a:r>
              <a:rPr lang="zh-CN" altLang="en-US" smtClean="0"/>
              <a:t>设计参数列表</a:t>
            </a:r>
          </a:p>
        </p:txBody>
      </p:sp>
      <p:sp>
        <p:nvSpPr>
          <p:cNvPr id="343044" name="AutoShape 4"/>
          <p:cNvSpPr>
            <a:spLocks noChangeArrowheads="1"/>
          </p:cNvSpPr>
          <p:nvPr/>
        </p:nvSpPr>
        <p:spPr bwMode="auto">
          <a:xfrm>
            <a:off x="1239838" y="1998663"/>
            <a:ext cx="4835525" cy="814387"/>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a:ea typeface="仿宋_GB2312" pitchFamily="49" charset="-122"/>
              </a:rPr>
              <a:t>main</a:t>
            </a:r>
            <a:r>
              <a:rPr lang="zh-CN" altLang="en-US" sz="2000" dirty="0">
                <a:ea typeface="仿宋_GB2312" pitchFamily="49" charset="-122"/>
              </a:rPr>
              <a:t>是否需要向</a:t>
            </a:r>
          </a:p>
          <a:p>
            <a:pPr algn="ctr" eaLnBrk="1" hangingPunct="1"/>
            <a:r>
              <a:rPr lang="en-US" altLang="zh-CN" sz="2000" dirty="0" err="1" smtClean="0"/>
              <a:t>printPyramid</a:t>
            </a:r>
            <a:r>
              <a:rPr lang="zh-CN" altLang="en-US" sz="2000" dirty="0" smtClean="0">
                <a:ea typeface="仿宋_GB2312" pitchFamily="49" charset="-122"/>
              </a:rPr>
              <a:t>传递</a:t>
            </a:r>
            <a:r>
              <a:rPr lang="zh-CN" altLang="en-US" sz="2000" dirty="0">
                <a:ea typeface="仿宋_GB2312" pitchFamily="49" charset="-122"/>
              </a:rPr>
              <a:t>数据</a:t>
            </a:r>
          </a:p>
        </p:txBody>
      </p:sp>
      <p:sp>
        <p:nvSpPr>
          <p:cNvPr id="343045" name="Line 5"/>
          <p:cNvSpPr>
            <a:spLocks noChangeShapeType="1"/>
          </p:cNvSpPr>
          <p:nvPr/>
        </p:nvSpPr>
        <p:spPr bwMode="auto">
          <a:xfrm>
            <a:off x="3657600" y="15240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43046" name="Line 6"/>
          <p:cNvSpPr>
            <a:spLocks noChangeShapeType="1"/>
          </p:cNvSpPr>
          <p:nvPr/>
        </p:nvSpPr>
        <p:spPr bwMode="auto">
          <a:xfrm>
            <a:off x="3657600" y="2813050"/>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43047" name="Text Box 7"/>
          <p:cNvSpPr txBox="1">
            <a:spLocks noChangeArrowheads="1"/>
          </p:cNvSpPr>
          <p:nvPr/>
        </p:nvSpPr>
        <p:spPr bwMode="auto">
          <a:xfrm>
            <a:off x="3743325" y="2881313"/>
            <a:ext cx="519113"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是</a:t>
            </a:r>
          </a:p>
        </p:txBody>
      </p:sp>
      <p:sp>
        <p:nvSpPr>
          <p:cNvPr id="343048" name="AutoShape 8"/>
          <p:cNvSpPr>
            <a:spLocks noChangeArrowheads="1"/>
          </p:cNvSpPr>
          <p:nvPr/>
        </p:nvSpPr>
        <p:spPr bwMode="auto">
          <a:xfrm>
            <a:off x="1066800" y="3289300"/>
            <a:ext cx="5181600" cy="1017588"/>
          </a:xfrm>
          <a:prstGeom prst="flowChartDecision">
            <a:avLst/>
          </a:prstGeom>
          <a:solidFill>
            <a:srgbClr val="CCFFCC"/>
          </a:solidFill>
          <a:ln w="9525">
            <a:solidFill>
              <a:schemeClr val="tx1"/>
            </a:solidFill>
            <a:miter lim="800000"/>
            <a:headEnd/>
            <a:tailEnd/>
          </a:ln>
        </p:spPr>
        <p:txBody>
          <a:bodyPr wrap="none" lIns="73025" tIns="0" rIns="73025" bIns="0"/>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en-US" altLang="zh-CN" sz="2000" dirty="0">
                <a:ea typeface="仿宋_GB2312" pitchFamily="49" charset="-122"/>
              </a:rPr>
              <a:t>main</a:t>
            </a:r>
            <a:r>
              <a:rPr lang="zh-CN" altLang="en-US" sz="2000" dirty="0">
                <a:ea typeface="仿宋_GB2312" pitchFamily="49" charset="-122"/>
              </a:rPr>
              <a:t>需要</a:t>
            </a:r>
            <a:r>
              <a:rPr lang="zh-CN" altLang="en-US" sz="2000" dirty="0" smtClean="0">
                <a:ea typeface="仿宋_GB2312" pitchFamily="49" charset="-122"/>
              </a:rPr>
              <a:t>向</a:t>
            </a:r>
            <a:r>
              <a:rPr lang="en-US" altLang="zh-CN" sz="2000" dirty="0" err="1" smtClean="0"/>
              <a:t>printPyramid</a:t>
            </a:r>
            <a:r>
              <a:rPr lang="zh-CN" altLang="en-US" sz="2000" dirty="0" smtClean="0">
                <a:ea typeface="仿宋_GB2312" pitchFamily="49" charset="-122"/>
              </a:rPr>
              <a:t>函数</a:t>
            </a:r>
            <a:endParaRPr lang="zh-CN" altLang="en-US" sz="2000" dirty="0">
              <a:ea typeface="仿宋_GB2312" pitchFamily="49" charset="-122"/>
            </a:endParaRPr>
          </a:p>
          <a:p>
            <a:pPr algn="ctr" eaLnBrk="1" hangingPunct="1"/>
            <a:r>
              <a:rPr lang="zh-CN" altLang="en-US" sz="2000" dirty="0">
                <a:ea typeface="仿宋_GB2312" pitchFamily="49" charset="-122"/>
              </a:rPr>
              <a:t>传递几个数据</a:t>
            </a:r>
          </a:p>
        </p:txBody>
      </p:sp>
      <p:sp>
        <p:nvSpPr>
          <p:cNvPr id="343049" name="Line 9"/>
          <p:cNvSpPr>
            <a:spLocks noChangeShapeType="1"/>
          </p:cNvSpPr>
          <p:nvPr/>
        </p:nvSpPr>
        <p:spPr bwMode="auto">
          <a:xfrm>
            <a:off x="3743325" y="4306888"/>
            <a:ext cx="0" cy="4746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43050" name="Text Box 10"/>
          <p:cNvSpPr txBox="1">
            <a:spLocks noChangeArrowheads="1"/>
          </p:cNvSpPr>
          <p:nvPr/>
        </p:nvSpPr>
        <p:spPr bwMode="auto">
          <a:xfrm>
            <a:off x="3830638" y="4375150"/>
            <a:ext cx="588962" cy="407988"/>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1个</a:t>
            </a:r>
          </a:p>
        </p:txBody>
      </p:sp>
      <p:sp>
        <p:nvSpPr>
          <p:cNvPr id="343051" name="AutoShape 11"/>
          <p:cNvSpPr>
            <a:spLocks noChangeArrowheads="1"/>
          </p:cNvSpPr>
          <p:nvPr/>
        </p:nvSpPr>
        <p:spPr bwMode="auto">
          <a:xfrm>
            <a:off x="1152525" y="4781550"/>
            <a:ext cx="5181600"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它是什么类型</a:t>
            </a:r>
          </a:p>
        </p:txBody>
      </p:sp>
      <p:sp>
        <p:nvSpPr>
          <p:cNvPr id="343052" name="Text Box 12"/>
          <p:cNvSpPr txBox="1">
            <a:spLocks noChangeArrowheads="1"/>
          </p:cNvSpPr>
          <p:nvPr/>
        </p:nvSpPr>
        <p:spPr bwMode="auto">
          <a:xfrm>
            <a:off x="5038725" y="5638800"/>
            <a:ext cx="2505075" cy="4572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dirty="0">
                <a:ea typeface="仿宋_GB2312" pitchFamily="49" charset="-122"/>
              </a:rPr>
              <a:t>参数列表：</a:t>
            </a:r>
            <a:r>
              <a:rPr lang="en-US" altLang="zh-CN" sz="2000" dirty="0" err="1">
                <a:ea typeface="仿宋_GB2312" pitchFamily="49" charset="-122"/>
              </a:rPr>
              <a:t>int</a:t>
            </a:r>
            <a:r>
              <a:rPr lang="en-US" altLang="zh-CN" sz="2000" dirty="0">
                <a:ea typeface="仿宋_GB2312" pitchFamily="49" charset="-122"/>
              </a:rPr>
              <a:t> </a:t>
            </a:r>
            <a:r>
              <a:rPr lang="en-US" altLang="zh-CN" sz="2000" dirty="0" smtClean="0"/>
              <a:t>height</a:t>
            </a:r>
            <a:endParaRPr lang="zh-CN" altLang="en-US" sz="2000" dirty="0">
              <a:ea typeface="仿宋_GB2312" pitchFamily="49" charset="-122"/>
            </a:endParaRPr>
          </a:p>
        </p:txBody>
      </p:sp>
      <p:grpSp>
        <p:nvGrpSpPr>
          <p:cNvPr id="2" name="Group 13"/>
          <p:cNvGrpSpPr>
            <a:grpSpLocks/>
          </p:cNvGrpSpPr>
          <p:nvPr/>
        </p:nvGrpSpPr>
        <p:grpSpPr bwMode="auto">
          <a:xfrm>
            <a:off x="3657600" y="5461000"/>
            <a:ext cx="1295400" cy="482600"/>
            <a:chOff x="1392" y="3872"/>
            <a:chExt cx="720" cy="304"/>
          </a:xfrm>
        </p:grpSpPr>
        <p:grpSp>
          <p:nvGrpSpPr>
            <p:cNvPr id="76815" name="Group 14"/>
            <p:cNvGrpSpPr>
              <a:grpSpLocks/>
            </p:cNvGrpSpPr>
            <p:nvPr/>
          </p:nvGrpSpPr>
          <p:grpSpPr bwMode="auto">
            <a:xfrm>
              <a:off x="1392" y="3872"/>
              <a:ext cx="720" cy="304"/>
              <a:chOff x="1680" y="3600"/>
              <a:chExt cx="720" cy="288"/>
            </a:xfrm>
          </p:grpSpPr>
          <p:sp>
            <p:nvSpPr>
              <p:cNvPr id="76817" name="Line 15"/>
              <p:cNvSpPr>
                <a:spLocks noChangeShapeType="1"/>
              </p:cNvSpPr>
              <p:nvPr/>
            </p:nvSpPr>
            <p:spPr bwMode="auto">
              <a:xfrm>
                <a:off x="1680" y="3600"/>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76818" name="Line 16"/>
              <p:cNvSpPr>
                <a:spLocks noChangeShapeType="1"/>
              </p:cNvSpPr>
              <p:nvPr/>
            </p:nvSpPr>
            <p:spPr bwMode="auto">
              <a:xfrm>
                <a:off x="1680" y="3888"/>
                <a:ext cx="72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sp>
          <p:nvSpPr>
            <p:cNvPr id="76816" name="Rectangle 17"/>
            <p:cNvSpPr>
              <a:spLocks noChangeArrowheads="1"/>
            </p:cNvSpPr>
            <p:nvPr/>
          </p:nvSpPr>
          <p:spPr bwMode="auto">
            <a:xfrm>
              <a:off x="1488" y="3890"/>
              <a:ext cx="278" cy="25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en-US" altLang="zh-CN" sz="2000">
                  <a:ea typeface="仿宋_GB2312" pitchFamily="49" charset="-122"/>
                </a:rPr>
                <a:t>int</a:t>
              </a:r>
              <a:endParaRPr lang="zh-CN" altLang="en-US" sz="2000">
                <a:ea typeface="仿宋_GB2312" pitchFamily="49" charset="-122"/>
              </a:endParaRPr>
            </a:p>
          </p:txBody>
        </p:sp>
      </p:grpSp>
      <p:sp>
        <p:nvSpPr>
          <p:cNvPr id="343058" name="Text Box 18"/>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3" action="ppaction://hlinksldjump"/>
              </a:rPr>
              <a:t>返  回</a:t>
            </a:r>
            <a:endParaRPr lang="zh-CN" altLang="en-US">
              <a:latin typeface="方正姚体" pitchFamily="2" charset="-122"/>
              <a:ea typeface="方正姚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43045"/>
                                        </p:tgtEl>
                                        <p:attrNameLst>
                                          <p:attrName>style.visibility</p:attrName>
                                        </p:attrNameLst>
                                      </p:cBhvr>
                                      <p:to>
                                        <p:strVal val="visible"/>
                                      </p:to>
                                    </p:set>
                                    <p:animEffect transition="in" filter="wipe(up)">
                                      <p:cBhvr>
                                        <p:cTn id="7" dur="500"/>
                                        <p:tgtEl>
                                          <p:spTgt spid="3430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43044"/>
                                        </p:tgtEl>
                                        <p:attrNameLst>
                                          <p:attrName>style.visibility</p:attrName>
                                        </p:attrNameLst>
                                      </p:cBhvr>
                                      <p:to>
                                        <p:strVal val="visible"/>
                                      </p:to>
                                    </p:set>
                                    <p:animEffect transition="in" filter="wipe(up)">
                                      <p:cBhvr>
                                        <p:cTn id="12" dur="500"/>
                                        <p:tgtEl>
                                          <p:spTgt spid="3430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43046"/>
                                        </p:tgtEl>
                                        <p:attrNameLst>
                                          <p:attrName>style.visibility</p:attrName>
                                        </p:attrNameLst>
                                      </p:cBhvr>
                                      <p:to>
                                        <p:strVal val="visible"/>
                                      </p:to>
                                    </p:set>
                                    <p:animEffect transition="in" filter="wipe(up)">
                                      <p:cBhvr>
                                        <p:cTn id="17" dur="500"/>
                                        <p:tgtEl>
                                          <p:spTgt spid="34304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43047"/>
                                        </p:tgtEl>
                                        <p:attrNameLst>
                                          <p:attrName>style.visibility</p:attrName>
                                        </p:attrNameLst>
                                      </p:cBhvr>
                                      <p:to>
                                        <p:strVal val="visible"/>
                                      </p:to>
                                    </p:set>
                                    <p:animEffect transition="in" filter="wipe(up)">
                                      <p:cBhvr>
                                        <p:cTn id="22" dur="500"/>
                                        <p:tgtEl>
                                          <p:spTgt spid="3430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43048"/>
                                        </p:tgtEl>
                                        <p:attrNameLst>
                                          <p:attrName>style.visibility</p:attrName>
                                        </p:attrNameLst>
                                      </p:cBhvr>
                                      <p:to>
                                        <p:strVal val="visible"/>
                                      </p:to>
                                    </p:set>
                                    <p:animEffect transition="in" filter="wipe(up)">
                                      <p:cBhvr>
                                        <p:cTn id="27" dur="500"/>
                                        <p:tgtEl>
                                          <p:spTgt spid="34304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43049"/>
                                        </p:tgtEl>
                                        <p:attrNameLst>
                                          <p:attrName>style.visibility</p:attrName>
                                        </p:attrNameLst>
                                      </p:cBhvr>
                                      <p:to>
                                        <p:strVal val="visible"/>
                                      </p:to>
                                    </p:set>
                                    <p:animEffect transition="in" filter="wipe(up)">
                                      <p:cBhvr>
                                        <p:cTn id="32" dur="500"/>
                                        <p:tgtEl>
                                          <p:spTgt spid="34304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43050"/>
                                        </p:tgtEl>
                                        <p:attrNameLst>
                                          <p:attrName>style.visibility</p:attrName>
                                        </p:attrNameLst>
                                      </p:cBhvr>
                                      <p:to>
                                        <p:strVal val="visible"/>
                                      </p:to>
                                    </p:set>
                                    <p:animEffect transition="in" filter="wipe(up)">
                                      <p:cBhvr>
                                        <p:cTn id="37" dur="500"/>
                                        <p:tgtEl>
                                          <p:spTgt spid="34305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43051"/>
                                        </p:tgtEl>
                                        <p:attrNameLst>
                                          <p:attrName>style.visibility</p:attrName>
                                        </p:attrNameLst>
                                      </p:cBhvr>
                                      <p:to>
                                        <p:strVal val="visible"/>
                                      </p:to>
                                    </p:set>
                                    <p:animEffect transition="in" filter="wipe(up)">
                                      <p:cBhvr>
                                        <p:cTn id="42" dur="500"/>
                                        <p:tgtEl>
                                          <p:spTgt spid="34305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wipe(up)">
                                      <p:cBhvr>
                                        <p:cTn id="47" dur="500"/>
                                        <p:tgtEl>
                                          <p:spTgt spid="2"/>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43052"/>
                                        </p:tgtEl>
                                        <p:attrNameLst>
                                          <p:attrName>style.visibility</p:attrName>
                                        </p:attrNameLst>
                                      </p:cBhvr>
                                      <p:to>
                                        <p:strVal val="visible"/>
                                      </p:to>
                                    </p:set>
                                    <p:animEffect transition="in" filter="wipe(left)">
                                      <p:cBhvr>
                                        <p:cTn id="52" dur="500"/>
                                        <p:tgtEl>
                                          <p:spTgt spid="34305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 presetClass="entr" presetSubtype="0" fill="hold" grpId="0" nodeType="clickEffect">
                                  <p:stCondLst>
                                    <p:cond delay="0"/>
                                  </p:stCondLst>
                                  <p:childTnLst>
                                    <p:set>
                                      <p:cBhvr>
                                        <p:cTn id="56" dur="1" fill="hold">
                                          <p:stCondLst>
                                            <p:cond delay="499"/>
                                          </p:stCondLst>
                                        </p:cTn>
                                        <p:tgtEl>
                                          <p:spTgt spid="3430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044" grpId="0" animBg="1" autoUpdateAnimBg="0"/>
      <p:bldP spid="343045" grpId="0" animBg="1"/>
      <p:bldP spid="343046" grpId="0" animBg="1"/>
      <p:bldP spid="343047" grpId="0" animBg="1" autoUpdateAnimBg="0"/>
      <p:bldP spid="343048" grpId="0" animBg="1" autoUpdateAnimBg="0"/>
      <p:bldP spid="343049" grpId="0" animBg="1"/>
      <p:bldP spid="343050" grpId="0" animBg="1" autoUpdateAnimBg="0"/>
      <p:bldP spid="343051" grpId="0" animBg="1" autoUpdateAnimBg="0"/>
      <p:bldP spid="343052" grpId="0" animBg="1" autoUpdateAnimBg="0"/>
      <p:bldP spid="343058"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r>
              <a:rPr lang="en-US" altLang="zh-CN"/>
              <a:t> - </a:t>
            </a:r>
            <a:fld id="{1E6C445B-F0CD-4C02-B204-C11B579AFF9E}" type="slidenum">
              <a:rPr lang="en-US" altLang="zh-CN"/>
              <a:pPr>
                <a:defRPr/>
              </a:pPr>
              <a:t>74</a:t>
            </a:fld>
            <a:r>
              <a:rPr lang="en-US" altLang="zh-CN"/>
              <a:t>-</a:t>
            </a:r>
          </a:p>
        </p:txBody>
      </p:sp>
      <p:sp>
        <p:nvSpPr>
          <p:cNvPr id="77827" name="Rectangle 2"/>
          <p:cNvSpPr>
            <a:spLocks noGrp="1" noChangeArrowheads="1"/>
          </p:cNvSpPr>
          <p:nvPr>
            <p:ph type="title"/>
          </p:nvPr>
        </p:nvSpPr>
        <p:spPr/>
        <p:txBody>
          <a:bodyPr/>
          <a:lstStyle/>
          <a:p>
            <a:pPr algn="l" eaLnBrk="1" hangingPunct="1"/>
            <a:r>
              <a:rPr lang="zh-CN" altLang="en-US" smtClean="0"/>
              <a:t>设计返回值</a:t>
            </a:r>
          </a:p>
        </p:txBody>
      </p:sp>
      <p:sp>
        <p:nvSpPr>
          <p:cNvPr id="344068" name="AutoShape 4"/>
          <p:cNvSpPr>
            <a:spLocks noChangeArrowheads="1"/>
          </p:cNvSpPr>
          <p:nvPr/>
        </p:nvSpPr>
        <p:spPr bwMode="auto">
          <a:xfrm>
            <a:off x="1708150" y="2259013"/>
            <a:ext cx="5176838" cy="814387"/>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dirty="0">
                <a:ea typeface="仿宋_GB2312" pitchFamily="49" charset="-122"/>
              </a:rPr>
              <a:t> </a:t>
            </a:r>
            <a:r>
              <a:rPr lang="en-US" altLang="zh-CN" sz="2000" dirty="0" err="1" smtClean="0"/>
              <a:t>printPyramid</a:t>
            </a:r>
            <a:r>
              <a:rPr lang="zh-CN" altLang="en-US" sz="2000" dirty="0" smtClean="0">
                <a:ea typeface="仿宋_GB2312" pitchFamily="49" charset="-122"/>
              </a:rPr>
              <a:t>函数</a:t>
            </a:r>
            <a:r>
              <a:rPr lang="zh-CN" altLang="en-US" sz="2000" dirty="0">
                <a:ea typeface="仿宋_GB2312" pitchFamily="49" charset="-122"/>
              </a:rPr>
              <a:t>是否需要</a:t>
            </a:r>
          </a:p>
          <a:p>
            <a:pPr algn="ctr" eaLnBrk="1" hangingPunct="1"/>
            <a:r>
              <a:rPr lang="zh-CN" altLang="en-US" sz="2000" dirty="0">
                <a:ea typeface="仿宋_GB2312" pitchFamily="49" charset="-122"/>
              </a:rPr>
              <a:t>向</a:t>
            </a:r>
            <a:r>
              <a:rPr lang="en-US" altLang="zh-CN" sz="2000" dirty="0">
                <a:ea typeface="仿宋_GB2312" pitchFamily="49" charset="-122"/>
              </a:rPr>
              <a:t>main</a:t>
            </a:r>
            <a:r>
              <a:rPr lang="zh-CN" altLang="en-US" sz="2000" dirty="0">
                <a:ea typeface="仿宋_GB2312" pitchFamily="49" charset="-122"/>
              </a:rPr>
              <a:t>传递数据</a:t>
            </a:r>
          </a:p>
        </p:txBody>
      </p:sp>
      <p:sp>
        <p:nvSpPr>
          <p:cNvPr id="344069" name="Line 5"/>
          <p:cNvSpPr>
            <a:spLocks noChangeShapeType="1"/>
          </p:cNvSpPr>
          <p:nvPr/>
        </p:nvSpPr>
        <p:spPr bwMode="auto">
          <a:xfrm>
            <a:off x="4297363" y="3073400"/>
            <a:ext cx="0" cy="4762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44070" name="Text Box 6"/>
          <p:cNvSpPr txBox="1">
            <a:spLocks noChangeArrowheads="1"/>
          </p:cNvSpPr>
          <p:nvPr/>
        </p:nvSpPr>
        <p:spPr bwMode="auto">
          <a:xfrm>
            <a:off x="4389438" y="3141663"/>
            <a:ext cx="554037" cy="407987"/>
          </a:xfrm>
          <a:prstGeom prst="rect">
            <a:avLst/>
          </a:prstGeom>
          <a:solidFill>
            <a:srgbClr val="CCFFCC"/>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否</a:t>
            </a:r>
          </a:p>
        </p:txBody>
      </p:sp>
      <p:sp>
        <p:nvSpPr>
          <p:cNvPr id="344078" name="Line 14"/>
          <p:cNvSpPr>
            <a:spLocks noChangeShapeType="1"/>
          </p:cNvSpPr>
          <p:nvPr/>
        </p:nvSpPr>
        <p:spPr bwMode="auto">
          <a:xfrm>
            <a:off x="4297363" y="1801813"/>
            <a:ext cx="0" cy="47466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44079" name="Rectangle 15"/>
          <p:cNvSpPr>
            <a:spLocks noChangeArrowheads="1"/>
          </p:cNvSpPr>
          <p:nvPr/>
        </p:nvSpPr>
        <p:spPr bwMode="auto">
          <a:xfrm>
            <a:off x="2667000" y="3617913"/>
            <a:ext cx="3352800" cy="420687"/>
          </a:xfrm>
          <a:prstGeom prst="rect">
            <a:avLst/>
          </a:prstGeom>
          <a:solidFill>
            <a:srgbClr val="CCFFCC"/>
          </a:solidFill>
          <a:ln w="12700">
            <a:solidFill>
              <a:schemeClr val="tx1"/>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没有返回值，用</a:t>
            </a:r>
            <a:r>
              <a:rPr lang="zh-CN" altLang="en-US" sz="2000">
                <a:latin typeface="Tahoma" pitchFamily="34" charset="0"/>
                <a:ea typeface="仿宋_GB2312" pitchFamily="49" charset="-122"/>
              </a:rPr>
              <a:t>“</a:t>
            </a:r>
            <a:r>
              <a:rPr lang="en-US" altLang="zh-CN" sz="2000">
                <a:ea typeface="仿宋_GB2312" pitchFamily="49" charset="-122"/>
              </a:rPr>
              <a:t>void</a:t>
            </a:r>
            <a:r>
              <a:rPr lang="en-US" altLang="zh-CN" sz="2000">
                <a:latin typeface="Tahoma" pitchFamily="34" charset="0"/>
                <a:ea typeface="仿宋_GB2312" pitchFamily="49" charset="-122"/>
              </a:rPr>
              <a:t>”</a:t>
            </a:r>
            <a:r>
              <a:rPr lang="zh-CN" altLang="en-US" sz="2000">
                <a:ea typeface="仿宋_GB2312" pitchFamily="49" charset="-122"/>
              </a:rPr>
              <a:t>标识</a:t>
            </a:r>
          </a:p>
        </p:txBody>
      </p:sp>
      <p:sp>
        <p:nvSpPr>
          <p:cNvPr id="344081" name="Text Box 17"/>
          <p:cNvSpPr txBox="1">
            <a:spLocks noChangeArrowheads="1"/>
          </p:cNvSpPr>
          <p:nvPr/>
        </p:nvSpPr>
        <p:spPr bwMode="auto">
          <a:xfrm>
            <a:off x="7315200" y="2914650"/>
            <a:ext cx="12192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lang="zh-CN" altLang="en-US">
                <a:latin typeface="方正姚体" pitchFamily="2" charset="-122"/>
                <a:ea typeface="方正姚体" pitchFamily="2" charset="-122"/>
                <a:hlinkClick r:id="rId3" action="ppaction://hlinksldjump"/>
              </a:rPr>
              <a:t>返  回</a:t>
            </a:r>
            <a:endParaRPr lang="en-US" altLang="zh-CN">
              <a:latin typeface="方正姚体" pitchFamily="2" charset="-122"/>
              <a:ea typeface="方正姚体"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44078"/>
                                        </p:tgtEl>
                                        <p:attrNameLst>
                                          <p:attrName>style.visibility</p:attrName>
                                        </p:attrNameLst>
                                      </p:cBhvr>
                                      <p:to>
                                        <p:strVal val="visible"/>
                                      </p:to>
                                    </p:set>
                                    <p:animEffect transition="in" filter="wipe(up)">
                                      <p:cBhvr>
                                        <p:cTn id="7" dur="500"/>
                                        <p:tgtEl>
                                          <p:spTgt spid="34407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44068"/>
                                        </p:tgtEl>
                                        <p:attrNameLst>
                                          <p:attrName>style.visibility</p:attrName>
                                        </p:attrNameLst>
                                      </p:cBhvr>
                                      <p:to>
                                        <p:strVal val="visible"/>
                                      </p:to>
                                    </p:set>
                                    <p:animEffect transition="in" filter="wipe(up)">
                                      <p:cBhvr>
                                        <p:cTn id="12" dur="500"/>
                                        <p:tgtEl>
                                          <p:spTgt spid="3440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44069"/>
                                        </p:tgtEl>
                                        <p:attrNameLst>
                                          <p:attrName>style.visibility</p:attrName>
                                        </p:attrNameLst>
                                      </p:cBhvr>
                                      <p:to>
                                        <p:strVal val="visible"/>
                                      </p:to>
                                    </p:set>
                                    <p:animEffect transition="in" filter="wipe(up)">
                                      <p:cBhvr>
                                        <p:cTn id="17" dur="500"/>
                                        <p:tgtEl>
                                          <p:spTgt spid="34406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44070"/>
                                        </p:tgtEl>
                                        <p:attrNameLst>
                                          <p:attrName>style.visibility</p:attrName>
                                        </p:attrNameLst>
                                      </p:cBhvr>
                                      <p:to>
                                        <p:strVal val="visible"/>
                                      </p:to>
                                    </p:set>
                                    <p:animEffect transition="in" filter="wipe(up)">
                                      <p:cBhvr>
                                        <p:cTn id="22" dur="500"/>
                                        <p:tgtEl>
                                          <p:spTgt spid="34407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44079"/>
                                        </p:tgtEl>
                                        <p:attrNameLst>
                                          <p:attrName>style.visibility</p:attrName>
                                        </p:attrNameLst>
                                      </p:cBhvr>
                                      <p:to>
                                        <p:strVal val="visible"/>
                                      </p:to>
                                    </p:set>
                                    <p:animEffect transition="in" filter="wipe(left)">
                                      <p:cBhvr>
                                        <p:cTn id="27" dur="500"/>
                                        <p:tgtEl>
                                          <p:spTgt spid="34407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499"/>
                                          </p:stCondLst>
                                        </p:cTn>
                                        <p:tgtEl>
                                          <p:spTgt spid="3440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4068" grpId="0" animBg="1" autoUpdateAnimBg="0"/>
      <p:bldP spid="344069" grpId="0" animBg="1"/>
      <p:bldP spid="344070" grpId="0" animBg="1" autoUpdateAnimBg="0"/>
      <p:bldP spid="344078" grpId="0" animBg="1"/>
      <p:bldP spid="344079" grpId="0" animBg="1" autoUpdateAnimBg="0"/>
      <p:bldP spid="344081"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灯片编号占位符 3"/>
          <p:cNvSpPr>
            <a:spLocks noGrp="1"/>
          </p:cNvSpPr>
          <p:nvPr>
            <p:ph type="sldNum" sz="quarter" idx="10"/>
          </p:nvPr>
        </p:nvSpPr>
        <p:spPr/>
        <p:txBody>
          <a:bodyPr/>
          <a:lstStyle/>
          <a:p>
            <a:pPr>
              <a:defRPr/>
            </a:pPr>
            <a:r>
              <a:rPr lang="en-US" altLang="zh-CN"/>
              <a:t> - </a:t>
            </a:r>
            <a:fld id="{49838EB6-FAE0-4ACB-9D76-7839B3FEC3C5}" type="slidenum">
              <a:rPr lang="en-US" altLang="zh-CN"/>
              <a:pPr>
                <a:defRPr/>
              </a:pPr>
              <a:t>75</a:t>
            </a:fld>
            <a:r>
              <a:rPr lang="en-US" altLang="zh-CN"/>
              <a:t>-</a:t>
            </a:r>
          </a:p>
        </p:txBody>
      </p:sp>
      <p:sp>
        <p:nvSpPr>
          <p:cNvPr id="78851" name="Rectangle 2"/>
          <p:cNvSpPr>
            <a:spLocks noGrp="1" noChangeArrowheads="1"/>
          </p:cNvSpPr>
          <p:nvPr>
            <p:ph type="title"/>
          </p:nvPr>
        </p:nvSpPr>
        <p:spPr/>
        <p:txBody>
          <a:bodyPr/>
          <a:lstStyle/>
          <a:p>
            <a:pPr algn="l" eaLnBrk="1" hangingPunct="1"/>
            <a:r>
              <a:rPr lang="zh-CN" altLang="en-US" smtClean="0"/>
              <a:t>设计函数体</a:t>
            </a:r>
          </a:p>
        </p:txBody>
      </p:sp>
      <p:sp>
        <p:nvSpPr>
          <p:cNvPr id="345099" name="Rectangle 11"/>
          <p:cNvSpPr>
            <a:spLocks noChangeArrowheads="1"/>
          </p:cNvSpPr>
          <p:nvPr/>
        </p:nvSpPr>
        <p:spPr bwMode="auto">
          <a:xfrm>
            <a:off x="533400" y="1371600"/>
            <a:ext cx="83820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r>
              <a:rPr lang="en-US" altLang="zh-CN" sz="2000" dirty="0"/>
              <a:t>void </a:t>
            </a:r>
            <a:r>
              <a:rPr lang="en-US" altLang="zh-CN" sz="2000" dirty="0" err="1"/>
              <a:t>printPyramid</a:t>
            </a:r>
            <a:r>
              <a:rPr lang="en-US" altLang="zh-CN" sz="2000" dirty="0"/>
              <a:t>(</a:t>
            </a:r>
            <a:r>
              <a:rPr lang="en-US" altLang="zh-CN" sz="2000" dirty="0" err="1"/>
              <a:t>int</a:t>
            </a:r>
            <a:r>
              <a:rPr lang="en-US" altLang="zh-CN" sz="2000" dirty="0"/>
              <a:t> height)</a:t>
            </a:r>
            <a:endParaRPr lang="zh-CN" altLang="zh-CN" sz="2000" dirty="0"/>
          </a:p>
          <a:p>
            <a:r>
              <a:rPr lang="en-US" altLang="zh-CN" sz="2000" dirty="0"/>
              <a:t>{</a:t>
            </a:r>
            <a:endParaRPr lang="zh-CN" altLang="zh-CN" sz="2000" dirty="0"/>
          </a:p>
          <a:p>
            <a:r>
              <a:rPr lang="en-US" altLang="zh-CN" sz="2000" dirty="0"/>
              <a:t>    </a:t>
            </a:r>
            <a:r>
              <a:rPr lang="en-US" altLang="zh-CN" sz="2000" dirty="0" err="1"/>
              <a:t>int</a:t>
            </a:r>
            <a:r>
              <a:rPr lang="en-US" altLang="zh-CN" sz="2000" dirty="0"/>
              <a:t>  </a:t>
            </a:r>
            <a:r>
              <a:rPr lang="en-US" altLang="zh-CN" sz="2000" dirty="0" err="1"/>
              <a:t>i</a:t>
            </a:r>
            <a:r>
              <a:rPr lang="en-US" altLang="zh-CN" sz="2000" dirty="0"/>
              <a:t>, j;</a:t>
            </a:r>
            <a:endParaRPr lang="zh-CN" altLang="zh-CN" sz="2000" dirty="0"/>
          </a:p>
          <a:p>
            <a:r>
              <a:rPr lang="en-US" altLang="zh-CN" sz="2000" dirty="0"/>
              <a:t>    </a:t>
            </a:r>
            <a:endParaRPr lang="zh-CN" altLang="zh-CN" sz="2000" dirty="0"/>
          </a:p>
          <a:p>
            <a:r>
              <a:rPr lang="en-US" altLang="zh-CN" sz="2000" dirty="0"/>
              <a:t>    for(</a:t>
            </a:r>
            <a:r>
              <a:rPr lang="en-US" altLang="zh-CN" sz="2000" dirty="0" err="1"/>
              <a:t>i</a:t>
            </a:r>
            <a:r>
              <a:rPr lang="en-US" altLang="zh-CN" sz="2000" dirty="0"/>
              <a:t>=1; </a:t>
            </a:r>
            <a:r>
              <a:rPr lang="en-US" altLang="zh-CN" sz="2000" dirty="0" err="1"/>
              <a:t>i</a:t>
            </a:r>
            <a:r>
              <a:rPr lang="en-US" altLang="zh-CN" sz="2000" dirty="0"/>
              <a:t>&lt;=height; </a:t>
            </a:r>
            <a:r>
              <a:rPr lang="en-US" altLang="zh-CN" sz="2000" dirty="0" err="1"/>
              <a:t>i</a:t>
            </a:r>
            <a:r>
              <a:rPr lang="en-US" altLang="zh-CN" sz="2000" dirty="0"/>
              <a:t>=i+1)</a:t>
            </a:r>
            <a:endParaRPr lang="zh-CN" altLang="zh-CN" sz="2000" dirty="0"/>
          </a:p>
          <a:p>
            <a:r>
              <a:rPr lang="en-US" altLang="zh-CN" sz="2000" dirty="0"/>
              <a:t>    {</a:t>
            </a:r>
            <a:endParaRPr lang="zh-CN" altLang="zh-CN" sz="2000" dirty="0"/>
          </a:p>
          <a:p>
            <a:r>
              <a:rPr lang="en-US" altLang="zh-CN" sz="2000" dirty="0"/>
              <a:t>        for(j=1; j&lt;=N-2*</a:t>
            </a:r>
            <a:r>
              <a:rPr lang="en-US" altLang="zh-CN" sz="2000" dirty="0" err="1"/>
              <a:t>i</a:t>
            </a:r>
            <a:r>
              <a:rPr lang="en-US" altLang="zh-CN" sz="2000" dirty="0"/>
              <a:t>; j=j+1)    /*</a:t>
            </a:r>
            <a:r>
              <a:rPr lang="zh-CN" altLang="zh-CN" sz="2000" dirty="0"/>
              <a:t>输出每行前的空格，</a:t>
            </a:r>
            <a:r>
              <a:rPr lang="en-US" altLang="zh-CN" sz="2000" dirty="0"/>
              <a:t>N:</a:t>
            </a:r>
            <a:r>
              <a:rPr lang="zh-CN" altLang="zh-CN" sz="2000" dirty="0"/>
              <a:t>中轴位置，由</a:t>
            </a:r>
            <a:r>
              <a:rPr lang="en-US" altLang="zh-CN" sz="2000" dirty="0"/>
              <a:t>#define</a:t>
            </a:r>
            <a:r>
              <a:rPr lang="zh-CN" altLang="zh-CN" sz="2000" dirty="0"/>
              <a:t>定义</a:t>
            </a:r>
            <a:r>
              <a:rPr lang="en-US" altLang="zh-CN" sz="2000" dirty="0"/>
              <a:t>*/</a:t>
            </a:r>
            <a:endParaRPr lang="zh-CN" altLang="zh-CN" sz="2000" dirty="0"/>
          </a:p>
          <a:p>
            <a:r>
              <a:rPr lang="en-US" altLang="zh-CN" sz="2000" dirty="0"/>
              <a:t>            </a:t>
            </a:r>
            <a:r>
              <a:rPr lang="en-US" altLang="zh-CN" sz="2000" dirty="0" err="1"/>
              <a:t>printf</a:t>
            </a:r>
            <a:r>
              <a:rPr lang="en-US" altLang="zh-CN" sz="2000" dirty="0"/>
              <a:t>(" ");</a:t>
            </a:r>
            <a:endParaRPr lang="zh-CN" altLang="zh-CN" sz="2000" dirty="0"/>
          </a:p>
          <a:p>
            <a:r>
              <a:rPr lang="en-US" altLang="zh-CN" sz="2000" dirty="0"/>
              <a:t>        for(j=1; j&lt;=</a:t>
            </a:r>
            <a:r>
              <a:rPr lang="en-US" altLang="zh-CN" sz="2000" dirty="0" err="1"/>
              <a:t>i</a:t>
            </a:r>
            <a:r>
              <a:rPr lang="en-US" altLang="zh-CN" sz="2000" dirty="0"/>
              <a:t>; j=j+1)            /*</a:t>
            </a:r>
            <a:r>
              <a:rPr lang="zh-CN" altLang="zh-CN" sz="2000" dirty="0"/>
              <a:t>输出升序部分</a:t>
            </a:r>
            <a:r>
              <a:rPr lang="en-US" altLang="zh-CN" sz="2000" dirty="0"/>
              <a:t>*/</a:t>
            </a:r>
            <a:endParaRPr lang="zh-CN" altLang="zh-CN" sz="2000" dirty="0"/>
          </a:p>
          <a:p>
            <a:r>
              <a:rPr lang="en-US" altLang="zh-CN" sz="2000" dirty="0"/>
              <a:t>            </a:t>
            </a:r>
            <a:r>
              <a:rPr lang="en-US" altLang="zh-CN" sz="2000" dirty="0" err="1"/>
              <a:t>printf</a:t>
            </a:r>
            <a:r>
              <a:rPr lang="en-US" altLang="zh-CN" sz="2000" dirty="0"/>
              <a:t>("%2d", j);</a:t>
            </a:r>
            <a:endParaRPr lang="zh-CN" altLang="zh-CN" sz="2000" dirty="0"/>
          </a:p>
          <a:p>
            <a:r>
              <a:rPr lang="en-US" altLang="zh-CN" sz="2000" dirty="0"/>
              <a:t>        for(j=i-1; j&gt;=1; j=j-1)          /*</a:t>
            </a:r>
            <a:r>
              <a:rPr lang="zh-CN" altLang="zh-CN" sz="2000" dirty="0"/>
              <a:t>输出降序部分</a:t>
            </a:r>
            <a:r>
              <a:rPr lang="en-US" altLang="zh-CN" sz="2000" dirty="0"/>
              <a:t>*/</a:t>
            </a:r>
            <a:endParaRPr lang="zh-CN" altLang="zh-CN" sz="2000" dirty="0"/>
          </a:p>
          <a:p>
            <a:r>
              <a:rPr lang="en-US" altLang="zh-CN" sz="2000" dirty="0"/>
              <a:t>            </a:t>
            </a:r>
            <a:r>
              <a:rPr lang="en-US" altLang="zh-CN" sz="2000" dirty="0" err="1"/>
              <a:t>printf</a:t>
            </a:r>
            <a:r>
              <a:rPr lang="en-US" altLang="zh-CN" sz="2000" dirty="0"/>
              <a:t>("%2d", j);</a:t>
            </a:r>
            <a:endParaRPr lang="zh-CN" altLang="zh-CN" sz="2000" dirty="0"/>
          </a:p>
          <a:p>
            <a:r>
              <a:rPr lang="en-US" altLang="zh-CN" sz="2000" dirty="0"/>
              <a:t>        </a:t>
            </a:r>
            <a:r>
              <a:rPr lang="en-US" altLang="zh-CN" sz="2000" dirty="0" err="1"/>
              <a:t>printf</a:t>
            </a:r>
            <a:r>
              <a:rPr lang="en-US" altLang="zh-CN" sz="2000" dirty="0"/>
              <a:t>("\n");        </a:t>
            </a:r>
            <a:endParaRPr lang="zh-CN" altLang="zh-CN" sz="2000" dirty="0"/>
          </a:p>
          <a:p>
            <a:r>
              <a:rPr lang="en-US" altLang="zh-CN" sz="2000" dirty="0"/>
              <a:t>    }	</a:t>
            </a:r>
            <a:endParaRPr lang="zh-CN" altLang="zh-CN" sz="2000" dirty="0"/>
          </a:p>
          <a:p>
            <a:r>
              <a:rPr lang="en-US" altLang="zh-CN" sz="2000" dirty="0"/>
              <a:t>}</a:t>
            </a:r>
            <a:endParaRPr lang="zh-CN" altLang="zh-CN"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45099"/>
                                        </p:tgtEl>
                                        <p:attrNameLst>
                                          <p:attrName>style.visibility</p:attrName>
                                        </p:attrNameLst>
                                      </p:cBhvr>
                                      <p:to>
                                        <p:strVal val="visible"/>
                                      </p:to>
                                    </p:set>
                                    <p:anim calcmode="lin" valueType="num">
                                      <p:cBhvr additive="base">
                                        <p:cTn id="7" dur="500" fill="hold"/>
                                        <p:tgtEl>
                                          <p:spTgt spid="345099"/>
                                        </p:tgtEl>
                                        <p:attrNameLst>
                                          <p:attrName>ppt_x</p:attrName>
                                        </p:attrNameLst>
                                      </p:cBhvr>
                                      <p:tavLst>
                                        <p:tav tm="0">
                                          <p:val>
                                            <p:strVal val="1+#ppt_w/2"/>
                                          </p:val>
                                        </p:tav>
                                        <p:tav tm="100000">
                                          <p:val>
                                            <p:strVal val="#ppt_x"/>
                                          </p:val>
                                        </p:tav>
                                      </p:tavLst>
                                    </p:anim>
                                    <p:anim calcmode="lin" valueType="num">
                                      <p:cBhvr additive="base">
                                        <p:cTn id="8" dur="500" fill="hold"/>
                                        <p:tgtEl>
                                          <p:spTgt spid="3450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5099"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r>
              <a:rPr lang="en-US" altLang="zh-CN"/>
              <a:t> - </a:t>
            </a:r>
            <a:fld id="{104BA80E-27B9-42F2-B150-325FB69D1097}" type="slidenum">
              <a:rPr lang="en-US" altLang="zh-CN"/>
              <a:pPr>
                <a:defRPr/>
              </a:pPr>
              <a:t>76</a:t>
            </a:fld>
            <a:r>
              <a:rPr lang="en-US" altLang="zh-CN"/>
              <a:t>-</a:t>
            </a:r>
          </a:p>
        </p:txBody>
      </p:sp>
      <p:sp>
        <p:nvSpPr>
          <p:cNvPr id="79875" name="Rectangle 2"/>
          <p:cNvSpPr>
            <a:spLocks noGrp="1" noChangeArrowheads="1"/>
          </p:cNvSpPr>
          <p:nvPr>
            <p:ph type="title"/>
          </p:nvPr>
        </p:nvSpPr>
        <p:spPr/>
        <p:txBody>
          <a:bodyPr/>
          <a:lstStyle/>
          <a:p>
            <a:pPr eaLnBrk="1" hangingPunct="1"/>
            <a:r>
              <a:rPr lang="zh-CN" altLang="en-US" dirty="0" smtClean="0"/>
              <a:t>6.6　调用过程分析</a:t>
            </a:r>
          </a:p>
        </p:txBody>
      </p:sp>
      <p:sp>
        <p:nvSpPr>
          <p:cNvPr id="79876" name="Rectangle 3"/>
          <p:cNvSpPr>
            <a:spLocks noGrp="1" noChangeArrowheads="1"/>
          </p:cNvSpPr>
          <p:nvPr>
            <p:ph type="body" idx="1"/>
          </p:nvPr>
        </p:nvSpPr>
        <p:spPr>
          <a:xfrm>
            <a:off x="395288" y="1447800"/>
            <a:ext cx="8424862" cy="457200"/>
          </a:xfrm>
        </p:spPr>
        <p:txBody>
          <a:bodyPr/>
          <a:lstStyle/>
          <a:p>
            <a:pPr eaLnBrk="1" hangingPunct="1">
              <a:buFontTx/>
              <a:buNone/>
            </a:pPr>
            <a:r>
              <a:rPr lang="zh-CN" altLang="en-US" sz="2400" smtClean="0"/>
              <a:t>6.6.1　函数调用的形式</a:t>
            </a:r>
          </a:p>
        </p:txBody>
      </p:sp>
      <p:sp>
        <p:nvSpPr>
          <p:cNvPr id="79877" name="Rectangle 4"/>
          <p:cNvSpPr>
            <a:spLocks noChangeArrowheads="1"/>
          </p:cNvSpPr>
          <p:nvPr/>
        </p:nvSpPr>
        <p:spPr bwMode="auto">
          <a:xfrm>
            <a:off x="533400" y="1981200"/>
            <a:ext cx="8418513"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zh-CN" altLang="en-US">
                <a:ea typeface="仿宋_GB2312" pitchFamily="49" charset="-122"/>
              </a:rPr>
              <a:t>原则：利用函数的首部（包括函数名、参数、返回值三要素）</a:t>
            </a:r>
          </a:p>
        </p:txBody>
      </p:sp>
      <p:sp>
        <p:nvSpPr>
          <p:cNvPr id="79878" name="Rectangle 9"/>
          <p:cNvSpPr>
            <a:spLocks noChangeArrowheads="1"/>
          </p:cNvSpPr>
          <p:nvPr/>
        </p:nvSpPr>
        <p:spPr bwMode="auto">
          <a:xfrm>
            <a:off x="496888" y="2573338"/>
            <a:ext cx="2779712"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20000"/>
              </a:spcBef>
              <a:buClr>
                <a:srgbClr val="CC0000"/>
              </a:buClr>
              <a:buSzPct val="85000"/>
            </a:pPr>
            <a:r>
              <a:rPr lang="zh-CN" altLang="en-US">
                <a:ea typeface="仿宋_GB2312" pitchFamily="49" charset="-122"/>
              </a:rPr>
              <a:t>步骤：</a:t>
            </a:r>
          </a:p>
          <a:p>
            <a:pPr lvl="1" eaLnBrk="1" hangingPunct="1">
              <a:lnSpc>
                <a:spcPct val="110000"/>
              </a:lnSpc>
              <a:spcBef>
                <a:spcPct val="20000"/>
              </a:spcBef>
              <a:buClr>
                <a:srgbClr val="CC0000"/>
              </a:buClr>
              <a:buSzPct val="85000"/>
            </a:pPr>
            <a:r>
              <a:rPr lang="zh-CN" altLang="en-US">
                <a:ea typeface="仿宋_GB2312" pitchFamily="49" charset="-122"/>
              </a:rPr>
              <a:t>1、写出函数名</a:t>
            </a:r>
          </a:p>
          <a:p>
            <a:pPr lvl="1" eaLnBrk="1" hangingPunct="1">
              <a:lnSpc>
                <a:spcPct val="110000"/>
              </a:lnSpc>
              <a:spcBef>
                <a:spcPct val="20000"/>
              </a:spcBef>
              <a:buClr>
                <a:srgbClr val="CC0000"/>
              </a:buClr>
              <a:buSzPct val="85000"/>
            </a:pPr>
            <a:r>
              <a:rPr lang="zh-CN" altLang="en-US">
                <a:ea typeface="仿宋_GB2312" pitchFamily="49" charset="-122"/>
              </a:rPr>
              <a:t>2、设计实参</a:t>
            </a:r>
          </a:p>
          <a:p>
            <a:pPr lvl="1" eaLnBrk="1" hangingPunct="1">
              <a:lnSpc>
                <a:spcPct val="110000"/>
              </a:lnSpc>
              <a:spcBef>
                <a:spcPct val="20000"/>
              </a:spcBef>
              <a:buClr>
                <a:srgbClr val="CC0000"/>
              </a:buClr>
              <a:buSzPct val="85000"/>
            </a:pPr>
            <a:r>
              <a:rPr lang="zh-CN" altLang="en-US">
                <a:ea typeface="仿宋_GB2312" pitchFamily="49" charset="-122"/>
              </a:rPr>
              <a:t>3、使用返回值</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灯片编号占位符 3"/>
          <p:cNvSpPr>
            <a:spLocks noGrp="1"/>
          </p:cNvSpPr>
          <p:nvPr>
            <p:ph type="sldNum" sz="quarter" idx="10"/>
          </p:nvPr>
        </p:nvSpPr>
        <p:spPr/>
        <p:txBody>
          <a:bodyPr/>
          <a:lstStyle/>
          <a:p>
            <a:pPr>
              <a:defRPr/>
            </a:pPr>
            <a:r>
              <a:rPr lang="en-US" altLang="zh-CN"/>
              <a:t> - </a:t>
            </a:r>
            <a:fld id="{2215F10A-453B-464F-8B02-170C77568533}" type="slidenum">
              <a:rPr lang="en-US" altLang="zh-CN"/>
              <a:pPr>
                <a:defRPr/>
              </a:pPr>
              <a:t>77</a:t>
            </a:fld>
            <a:r>
              <a:rPr lang="en-US" altLang="zh-CN"/>
              <a:t>-</a:t>
            </a:r>
          </a:p>
        </p:txBody>
      </p:sp>
      <p:sp>
        <p:nvSpPr>
          <p:cNvPr id="347168" name="Rectangle 32"/>
          <p:cNvSpPr>
            <a:spLocks noChangeArrowheads="1"/>
          </p:cNvSpPr>
          <p:nvPr/>
        </p:nvSpPr>
        <p:spPr bwMode="auto">
          <a:xfrm>
            <a:off x="228600" y="3962400"/>
            <a:ext cx="8610600" cy="2667000"/>
          </a:xfrm>
          <a:prstGeom prst="rect">
            <a:avLst/>
          </a:prstGeom>
          <a:solidFill>
            <a:srgbClr val="99CCFF"/>
          </a:solidFill>
          <a:ln w="50800">
            <a:solidFill>
              <a:srgbClr val="0000FF"/>
            </a:solidFill>
            <a:prstDash val="sysDot"/>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47156" name="Rectangle 20"/>
          <p:cNvSpPr>
            <a:spLocks noChangeArrowheads="1"/>
          </p:cNvSpPr>
          <p:nvPr/>
        </p:nvSpPr>
        <p:spPr bwMode="auto">
          <a:xfrm>
            <a:off x="228600" y="1447800"/>
            <a:ext cx="8610600" cy="2286000"/>
          </a:xfrm>
          <a:prstGeom prst="rect">
            <a:avLst/>
          </a:prstGeom>
          <a:solidFill>
            <a:srgbClr val="FFFF99"/>
          </a:solidFill>
          <a:ln w="50800">
            <a:solidFill>
              <a:srgbClr val="FF0066"/>
            </a:solidFill>
            <a:prstDash val="dashDot"/>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80901" name="Rectangle 2"/>
          <p:cNvSpPr>
            <a:spLocks noGrp="1" noChangeArrowheads="1"/>
          </p:cNvSpPr>
          <p:nvPr>
            <p:ph type="title"/>
          </p:nvPr>
        </p:nvSpPr>
        <p:spPr/>
        <p:txBody>
          <a:bodyPr/>
          <a:lstStyle/>
          <a:p>
            <a:pPr eaLnBrk="1" hangingPunct="1"/>
            <a:r>
              <a:rPr lang="zh-CN" altLang="en-US" smtClean="0"/>
              <a:t>6.6　函数的调用</a:t>
            </a:r>
          </a:p>
        </p:txBody>
      </p:sp>
      <p:sp>
        <p:nvSpPr>
          <p:cNvPr id="347140" name="AutoShape 4"/>
          <p:cNvSpPr>
            <a:spLocks noChangeArrowheads="1"/>
          </p:cNvSpPr>
          <p:nvPr/>
        </p:nvSpPr>
        <p:spPr bwMode="auto">
          <a:xfrm>
            <a:off x="706438" y="1770063"/>
            <a:ext cx="4094162" cy="668337"/>
          </a:xfrm>
          <a:prstGeom prst="flowChartDecision">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被调函数有参数吗</a:t>
            </a:r>
          </a:p>
        </p:txBody>
      </p:sp>
      <p:sp>
        <p:nvSpPr>
          <p:cNvPr id="347141" name="Line 5"/>
          <p:cNvSpPr>
            <a:spLocks noChangeShapeType="1"/>
          </p:cNvSpPr>
          <p:nvPr/>
        </p:nvSpPr>
        <p:spPr bwMode="auto">
          <a:xfrm>
            <a:off x="2819400" y="1295400"/>
            <a:ext cx="0" cy="47466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grpSp>
        <p:nvGrpSpPr>
          <p:cNvPr id="2" name="Group 22"/>
          <p:cNvGrpSpPr>
            <a:grpSpLocks/>
          </p:cNvGrpSpPr>
          <p:nvPr/>
        </p:nvGrpSpPr>
        <p:grpSpPr bwMode="auto">
          <a:xfrm>
            <a:off x="2819400" y="2362200"/>
            <a:ext cx="519113" cy="552450"/>
            <a:chOff x="1632" y="1488"/>
            <a:chExt cx="327" cy="348"/>
          </a:xfrm>
        </p:grpSpPr>
        <p:sp>
          <p:nvSpPr>
            <p:cNvPr id="80920" name="Line 6"/>
            <p:cNvSpPr>
              <a:spLocks noChangeShapeType="1"/>
            </p:cNvSpPr>
            <p:nvPr/>
          </p:nvSpPr>
          <p:spPr bwMode="auto">
            <a:xfrm>
              <a:off x="1632" y="1536"/>
              <a:ext cx="0" cy="3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80921" name="Text Box 7"/>
            <p:cNvSpPr txBox="1">
              <a:spLocks noChangeArrowheads="1"/>
            </p:cNvSpPr>
            <p:nvPr/>
          </p:nvSpPr>
          <p:spPr bwMode="auto">
            <a:xfrm>
              <a:off x="1632" y="1488"/>
              <a:ext cx="327"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有</a:t>
              </a:r>
            </a:p>
          </p:txBody>
        </p:sp>
      </p:grpSp>
      <p:sp>
        <p:nvSpPr>
          <p:cNvPr id="347145" name="Line 9"/>
          <p:cNvSpPr>
            <a:spLocks noChangeShapeType="1"/>
          </p:cNvSpPr>
          <p:nvPr/>
        </p:nvSpPr>
        <p:spPr bwMode="auto">
          <a:xfrm>
            <a:off x="2819400" y="3581400"/>
            <a:ext cx="0" cy="5334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347147" name="AutoShape 11"/>
          <p:cNvSpPr>
            <a:spLocks noChangeArrowheads="1"/>
          </p:cNvSpPr>
          <p:nvPr/>
        </p:nvSpPr>
        <p:spPr bwMode="auto">
          <a:xfrm>
            <a:off x="228600" y="4038600"/>
            <a:ext cx="5181600" cy="679450"/>
          </a:xfrm>
          <a:prstGeom prst="flowChartDecision">
            <a:avLst/>
          </a:prstGeom>
          <a:solidFill>
            <a:srgbClr val="CCFFCC"/>
          </a:solidFill>
          <a:ln w="9525">
            <a:solidFill>
              <a:schemeClr val="tx1"/>
            </a:solidFill>
            <a:miter lim="800000"/>
            <a:headEnd/>
            <a:tailEnd/>
          </a:ln>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被调函数有返回值吗</a:t>
            </a:r>
          </a:p>
        </p:txBody>
      </p:sp>
      <p:sp>
        <p:nvSpPr>
          <p:cNvPr id="347148" name="Text Box 12"/>
          <p:cNvSpPr txBox="1">
            <a:spLocks noChangeArrowheads="1"/>
          </p:cNvSpPr>
          <p:nvPr/>
        </p:nvSpPr>
        <p:spPr bwMode="auto">
          <a:xfrm>
            <a:off x="5867400" y="1600200"/>
            <a:ext cx="2505075" cy="10668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参数列表为空，</a:t>
            </a:r>
          </a:p>
          <a:p>
            <a:pPr eaLnBrk="1" hangingPunct="1"/>
            <a:r>
              <a:rPr lang="zh-CN" altLang="en-US" sz="2000">
                <a:ea typeface="仿宋_GB2312" pitchFamily="49" charset="-122"/>
              </a:rPr>
              <a:t>但括号不可以省略</a:t>
            </a:r>
          </a:p>
          <a:p>
            <a:pPr eaLnBrk="1" hangingPunct="1"/>
            <a:r>
              <a:rPr lang="zh-CN" altLang="en-US" sz="2000">
                <a:ea typeface="仿宋_GB2312" pitchFamily="49" charset="-122"/>
              </a:rPr>
              <a:t>例如：</a:t>
            </a:r>
            <a:r>
              <a:rPr lang="en-US" altLang="zh-CN" sz="2000">
                <a:ea typeface="仿宋_GB2312" pitchFamily="49" charset="-122"/>
              </a:rPr>
              <a:t>getchar( )</a:t>
            </a:r>
          </a:p>
        </p:txBody>
      </p:sp>
      <p:grpSp>
        <p:nvGrpSpPr>
          <p:cNvPr id="3" name="Group 27"/>
          <p:cNvGrpSpPr>
            <a:grpSpLocks/>
          </p:cNvGrpSpPr>
          <p:nvPr/>
        </p:nvGrpSpPr>
        <p:grpSpPr bwMode="auto">
          <a:xfrm>
            <a:off x="4876800" y="1752600"/>
            <a:ext cx="990600" cy="407988"/>
            <a:chOff x="2928" y="1104"/>
            <a:chExt cx="624" cy="257"/>
          </a:xfrm>
        </p:grpSpPr>
        <p:sp>
          <p:nvSpPr>
            <p:cNvPr id="80918" name="Line 18"/>
            <p:cNvSpPr>
              <a:spLocks noChangeShapeType="1"/>
            </p:cNvSpPr>
            <p:nvPr/>
          </p:nvSpPr>
          <p:spPr bwMode="auto">
            <a:xfrm>
              <a:off x="2928" y="1344"/>
              <a:ext cx="62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80919" name="Text Box 19"/>
            <p:cNvSpPr txBox="1">
              <a:spLocks noChangeArrowheads="1"/>
            </p:cNvSpPr>
            <p:nvPr/>
          </p:nvSpPr>
          <p:spPr bwMode="auto">
            <a:xfrm>
              <a:off x="2937" y="1104"/>
              <a:ext cx="519"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 没有</a:t>
              </a:r>
            </a:p>
          </p:txBody>
        </p:sp>
      </p:grpSp>
      <p:sp>
        <p:nvSpPr>
          <p:cNvPr id="347157" name="Rectangle 21"/>
          <p:cNvSpPr>
            <a:spLocks noChangeArrowheads="1"/>
          </p:cNvSpPr>
          <p:nvPr/>
        </p:nvSpPr>
        <p:spPr bwMode="auto">
          <a:xfrm>
            <a:off x="1219200" y="2895600"/>
            <a:ext cx="3886200" cy="6858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按位置从左向右，一一写出实参</a:t>
            </a:r>
          </a:p>
          <a:p>
            <a:pPr eaLnBrk="1" hangingPunct="1"/>
            <a:r>
              <a:rPr lang="zh-CN" altLang="en-US" sz="2000">
                <a:ea typeface="仿宋_GB2312" pitchFamily="49" charset="-122"/>
              </a:rPr>
              <a:t>多个实参之间用逗号分隔</a:t>
            </a:r>
          </a:p>
        </p:txBody>
      </p:sp>
      <p:grpSp>
        <p:nvGrpSpPr>
          <p:cNvPr id="4" name="Group 23"/>
          <p:cNvGrpSpPr>
            <a:grpSpLocks/>
          </p:cNvGrpSpPr>
          <p:nvPr/>
        </p:nvGrpSpPr>
        <p:grpSpPr bwMode="auto">
          <a:xfrm>
            <a:off x="2819400" y="4648200"/>
            <a:ext cx="519113" cy="552450"/>
            <a:chOff x="1632" y="1488"/>
            <a:chExt cx="327" cy="348"/>
          </a:xfrm>
        </p:grpSpPr>
        <p:sp>
          <p:nvSpPr>
            <p:cNvPr id="80916" name="Line 24"/>
            <p:cNvSpPr>
              <a:spLocks noChangeShapeType="1"/>
            </p:cNvSpPr>
            <p:nvPr/>
          </p:nvSpPr>
          <p:spPr bwMode="auto">
            <a:xfrm>
              <a:off x="1632" y="1536"/>
              <a:ext cx="0" cy="3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80917" name="Text Box 25"/>
            <p:cNvSpPr txBox="1">
              <a:spLocks noChangeArrowheads="1"/>
            </p:cNvSpPr>
            <p:nvPr/>
          </p:nvSpPr>
          <p:spPr bwMode="auto">
            <a:xfrm>
              <a:off x="1632" y="1488"/>
              <a:ext cx="327"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有</a:t>
              </a:r>
            </a:p>
          </p:txBody>
        </p:sp>
      </p:grpSp>
      <p:sp>
        <p:nvSpPr>
          <p:cNvPr id="347162" name="Rectangle 26"/>
          <p:cNvSpPr>
            <a:spLocks noChangeArrowheads="1"/>
          </p:cNvSpPr>
          <p:nvPr/>
        </p:nvSpPr>
        <p:spPr bwMode="auto">
          <a:xfrm>
            <a:off x="1752600" y="5181600"/>
            <a:ext cx="2514600" cy="12954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对返回值进行使用：</a:t>
            </a:r>
          </a:p>
          <a:p>
            <a:pPr eaLnBrk="1" hangingPunct="1"/>
            <a:r>
              <a:rPr lang="zh-CN" altLang="en-US" sz="2000">
                <a:ea typeface="仿宋_GB2312" pitchFamily="49" charset="-122"/>
              </a:rPr>
              <a:t>赋值给变量</a:t>
            </a:r>
          </a:p>
          <a:p>
            <a:pPr eaLnBrk="1" hangingPunct="1"/>
            <a:r>
              <a:rPr lang="zh-CN" altLang="en-US" sz="2000">
                <a:ea typeface="仿宋_GB2312" pitchFamily="49" charset="-122"/>
              </a:rPr>
              <a:t>输出</a:t>
            </a:r>
          </a:p>
          <a:p>
            <a:pPr eaLnBrk="1" hangingPunct="1"/>
            <a:r>
              <a:rPr lang="zh-CN" altLang="en-US" sz="2000">
                <a:ea typeface="仿宋_GB2312" pitchFamily="49" charset="-122"/>
              </a:rPr>
              <a:t>参与计算</a:t>
            </a:r>
            <a:r>
              <a:rPr lang="zh-CN" altLang="en-US" sz="2000">
                <a:latin typeface="Tahoma" pitchFamily="34" charset="0"/>
                <a:ea typeface="仿宋_GB2312" pitchFamily="49" charset="-122"/>
              </a:rPr>
              <a:t>……</a:t>
            </a:r>
            <a:endParaRPr lang="zh-CN" altLang="en-US" sz="2000">
              <a:ea typeface="仿宋_GB2312" pitchFamily="49" charset="-122"/>
            </a:endParaRPr>
          </a:p>
        </p:txBody>
      </p:sp>
      <p:grpSp>
        <p:nvGrpSpPr>
          <p:cNvPr id="5" name="Group 28"/>
          <p:cNvGrpSpPr>
            <a:grpSpLocks/>
          </p:cNvGrpSpPr>
          <p:nvPr/>
        </p:nvGrpSpPr>
        <p:grpSpPr bwMode="auto">
          <a:xfrm>
            <a:off x="5410200" y="3962400"/>
            <a:ext cx="990600" cy="407988"/>
            <a:chOff x="2928" y="1104"/>
            <a:chExt cx="624" cy="257"/>
          </a:xfrm>
        </p:grpSpPr>
        <p:sp>
          <p:nvSpPr>
            <p:cNvPr id="80914" name="Line 29"/>
            <p:cNvSpPr>
              <a:spLocks noChangeShapeType="1"/>
            </p:cNvSpPr>
            <p:nvPr/>
          </p:nvSpPr>
          <p:spPr bwMode="auto">
            <a:xfrm>
              <a:off x="2928" y="1344"/>
              <a:ext cx="62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lIns="73025" tIns="36512" rIns="73025" bIns="36512"/>
            <a:lstStyle/>
            <a:p>
              <a:endParaRPr lang="zh-CN" altLang="en-US"/>
            </a:p>
          </p:txBody>
        </p:sp>
        <p:sp>
          <p:nvSpPr>
            <p:cNvPr id="80915" name="Text Box 30"/>
            <p:cNvSpPr txBox="1">
              <a:spLocks noChangeArrowheads="1"/>
            </p:cNvSpPr>
            <p:nvPr/>
          </p:nvSpPr>
          <p:spPr bwMode="auto">
            <a:xfrm>
              <a:off x="2937" y="1104"/>
              <a:ext cx="519"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 没有</a:t>
              </a:r>
            </a:p>
          </p:txBody>
        </p:sp>
      </p:grpSp>
      <p:sp>
        <p:nvSpPr>
          <p:cNvPr id="347167" name="Text Box 31"/>
          <p:cNvSpPr txBox="1">
            <a:spLocks noChangeArrowheads="1"/>
          </p:cNvSpPr>
          <p:nvPr/>
        </p:nvSpPr>
        <p:spPr bwMode="auto">
          <a:xfrm>
            <a:off x="6400800" y="4114800"/>
            <a:ext cx="1600200" cy="457200"/>
          </a:xfrm>
          <a:prstGeom prst="rect">
            <a:avLst/>
          </a:prstGeom>
          <a:solidFill>
            <a:srgbClr val="CCFFCC"/>
          </a:solidFill>
          <a:ln w="9525">
            <a:solidFill>
              <a:schemeClr val="tx1"/>
            </a:solidFill>
            <a:miter lim="800000"/>
            <a:headEnd/>
            <a:tailEnd/>
          </a:ln>
        </p:spPr>
        <p:txBody>
          <a:bodyPr wrap="none" lIns="73025" tIns="36512" rIns="73025" bIns="36512"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sz="2000">
                <a:ea typeface="仿宋_GB2312" pitchFamily="49" charset="-122"/>
              </a:rPr>
              <a:t>独立的语句</a:t>
            </a:r>
            <a:endParaRPr lang="en-US" altLang="zh-CN" sz="2000">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47141"/>
                                        </p:tgtEl>
                                        <p:attrNameLst>
                                          <p:attrName>style.visibility</p:attrName>
                                        </p:attrNameLst>
                                      </p:cBhvr>
                                      <p:to>
                                        <p:strVal val="visible"/>
                                      </p:to>
                                    </p:set>
                                    <p:animEffect transition="in" filter="wipe(up)">
                                      <p:cBhvr>
                                        <p:cTn id="7" dur="500"/>
                                        <p:tgtEl>
                                          <p:spTgt spid="3471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47140"/>
                                        </p:tgtEl>
                                        <p:attrNameLst>
                                          <p:attrName>style.visibility</p:attrName>
                                        </p:attrNameLst>
                                      </p:cBhvr>
                                      <p:to>
                                        <p:strVal val="visible"/>
                                      </p:to>
                                    </p:set>
                                    <p:animEffect transition="in" filter="wipe(up)">
                                      <p:cBhvr>
                                        <p:cTn id="12" dur="500"/>
                                        <p:tgtEl>
                                          <p:spTgt spid="34714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47157"/>
                                        </p:tgtEl>
                                        <p:attrNameLst>
                                          <p:attrName>style.visibility</p:attrName>
                                        </p:attrNameLst>
                                      </p:cBhvr>
                                      <p:to>
                                        <p:strVal val="visible"/>
                                      </p:to>
                                    </p:set>
                                    <p:animEffect transition="in" filter="wipe(up)">
                                      <p:cBhvr>
                                        <p:cTn id="22" dur="500"/>
                                        <p:tgtEl>
                                          <p:spTgt spid="34715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47148"/>
                                        </p:tgtEl>
                                        <p:attrNameLst>
                                          <p:attrName>style.visibility</p:attrName>
                                        </p:attrNameLst>
                                      </p:cBhvr>
                                      <p:to>
                                        <p:strVal val="visible"/>
                                      </p:to>
                                    </p:set>
                                    <p:animEffect transition="in" filter="wipe(left)">
                                      <p:cBhvr>
                                        <p:cTn id="32" dur="500"/>
                                        <p:tgtEl>
                                          <p:spTgt spid="3471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47156"/>
                                        </p:tgtEl>
                                        <p:attrNameLst>
                                          <p:attrName>style.visibility</p:attrName>
                                        </p:attrNameLst>
                                      </p:cBhvr>
                                      <p:to>
                                        <p:strVal val="visible"/>
                                      </p:to>
                                    </p:set>
                                    <p:animEffect transition="in" filter="wipe(up)">
                                      <p:cBhvr>
                                        <p:cTn id="37" dur="500"/>
                                        <p:tgtEl>
                                          <p:spTgt spid="34715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47145"/>
                                        </p:tgtEl>
                                        <p:attrNameLst>
                                          <p:attrName>style.visibility</p:attrName>
                                        </p:attrNameLst>
                                      </p:cBhvr>
                                      <p:to>
                                        <p:strVal val="visible"/>
                                      </p:to>
                                    </p:set>
                                    <p:animEffect transition="in" filter="wipe(up)">
                                      <p:cBhvr>
                                        <p:cTn id="42" dur="500"/>
                                        <p:tgtEl>
                                          <p:spTgt spid="34714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347147"/>
                                        </p:tgtEl>
                                        <p:attrNameLst>
                                          <p:attrName>style.visibility</p:attrName>
                                        </p:attrNameLst>
                                      </p:cBhvr>
                                      <p:to>
                                        <p:strVal val="visible"/>
                                      </p:to>
                                    </p:set>
                                    <p:animEffect transition="in" filter="wipe(up)">
                                      <p:cBhvr>
                                        <p:cTn id="47" dur="500"/>
                                        <p:tgtEl>
                                          <p:spTgt spid="34714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up)">
                                      <p:cBhvr>
                                        <p:cTn id="52" dur="500"/>
                                        <p:tgtEl>
                                          <p:spTgt spid="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347162"/>
                                        </p:tgtEl>
                                        <p:attrNameLst>
                                          <p:attrName>style.visibility</p:attrName>
                                        </p:attrNameLst>
                                      </p:cBhvr>
                                      <p:to>
                                        <p:strVal val="visible"/>
                                      </p:to>
                                    </p:set>
                                    <p:animEffect transition="in" filter="wipe(up)">
                                      <p:cBhvr>
                                        <p:cTn id="57" dur="500"/>
                                        <p:tgtEl>
                                          <p:spTgt spid="34716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500"/>
                                        <p:tgtEl>
                                          <p:spTgt spid="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47167"/>
                                        </p:tgtEl>
                                        <p:attrNameLst>
                                          <p:attrName>style.visibility</p:attrName>
                                        </p:attrNameLst>
                                      </p:cBhvr>
                                      <p:to>
                                        <p:strVal val="visible"/>
                                      </p:to>
                                    </p:set>
                                    <p:animEffect transition="in" filter="wipe(left)">
                                      <p:cBhvr>
                                        <p:cTn id="67" dur="500"/>
                                        <p:tgtEl>
                                          <p:spTgt spid="34716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1" fill="hold" grpId="0" nodeType="clickEffect">
                                  <p:stCondLst>
                                    <p:cond delay="0"/>
                                  </p:stCondLst>
                                  <p:childTnLst>
                                    <p:set>
                                      <p:cBhvr>
                                        <p:cTn id="71" dur="1" fill="hold">
                                          <p:stCondLst>
                                            <p:cond delay="0"/>
                                          </p:stCondLst>
                                        </p:cTn>
                                        <p:tgtEl>
                                          <p:spTgt spid="347168"/>
                                        </p:tgtEl>
                                        <p:attrNameLst>
                                          <p:attrName>style.visibility</p:attrName>
                                        </p:attrNameLst>
                                      </p:cBhvr>
                                      <p:to>
                                        <p:strVal val="visible"/>
                                      </p:to>
                                    </p:set>
                                    <p:animEffect transition="in" filter="wipe(up)">
                                      <p:cBhvr>
                                        <p:cTn id="72" dur="500"/>
                                        <p:tgtEl>
                                          <p:spTgt spid="3471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7168" grpId="0" animBg="1"/>
      <p:bldP spid="347156" grpId="0" animBg="1"/>
      <p:bldP spid="347140" grpId="0" animBg="1" autoUpdateAnimBg="0"/>
      <p:bldP spid="347141" grpId="0" animBg="1"/>
      <p:bldP spid="347145" grpId="0" animBg="1"/>
      <p:bldP spid="347147" grpId="0" animBg="1" autoUpdateAnimBg="0"/>
      <p:bldP spid="347148" grpId="0" animBg="1" autoUpdateAnimBg="0"/>
      <p:bldP spid="347157" grpId="0" animBg="1" autoUpdateAnimBg="0"/>
      <p:bldP spid="347162" grpId="0" animBg="1" autoUpdateAnimBg="0"/>
      <p:bldP spid="347167" grpId="0" animBg="1"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r>
              <a:rPr lang="en-US" altLang="zh-CN"/>
              <a:t> - </a:t>
            </a:r>
            <a:fld id="{EA14BCAC-0A2D-444A-914F-D6C8686A6ABA}" type="slidenum">
              <a:rPr lang="en-US" altLang="zh-CN"/>
              <a:pPr>
                <a:defRPr/>
              </a:pPr>
              <a:t>78</a:t>
            </a:fld>
            <a:r>
              <a:rPr lang="en-US" altLang="zh-CN"/>
              <a:t>-</a:t>
            </a:r>
          </a:p>
        </p:txBody>
      </p:sp>
      <p:sp>
        <p:nvSpPr>
          <p:cNvPr id="81923" name="Rectangle 2"/>
          <p:cNvSpPr>
            <a:spLocks noGrp="1" noChangeArrowheads="1"/>
          </p:cNvSpPr>
          <p:nvPr>
            <p:ph type="title"/>
          </p:nvPr>
        </p:nvSpPr>
        <p:spPr/>
        <p:txBody>
          <a:bodyPr/>
          <a:lstStyle/>
          <a:p>
            <a:pPr algn="l" eaLnBrk="1" hangingPunct="1"/>
            <a:r>
              <a:rPr lang="zh-CN" altLang="en-US" smtClean="0"/>
              <a:t>有返回值的参数的调用形式</a:t>
            </a:r>
          </a:p>
        </p:txBody>
      </p:sp>
      <p:sp>
        <p:nvSpPr>
          <p:cNvPr id="348163" name="Rectangle 3"/>
          <p:cNvSpPr>
            <a:spLocks noGrp="1" noChangeArrowheads="1"/>
          </p:cNvSpPr>
          <p:nvPr>
            <p:ph type="body" idx="1"/>
          </p:nvPr>
        </p:nvSpPr>
        <p:spPr>
          <a:xfrm>
            <a:off x="395288" y="1447800"/>
            <a:ext cx="8424862" cy="2057400"/>
          </a:xfrm>
        </p:spPr>
        <p:txBody>
          <a:bodyPr/>
          <a:lstStyle/>
          <a:p>
            <a:pPr eaLnBrk="1" hangingPunct="1">
              <a:lnSpc>
                <a:spcPct val="110000"/>
              </a:lnSpc>
              <a:buFontTx/>
              <a:buNone/>
              <a:defRPr/>
            </a:pPr>
            <a:r>
              <a:rPr lang="zh-CN" altLang="en-US" sz="2400" dirty="0" smtClean="0"/>
              <a:t>1、形式1：出现在赋值表达式中</a:t>
            </a:r>
          </a:p>
          <a:p>
            <a:pPr eaLnBrk="1" hangingPunct="1">
              <a:lnSpc>
                <a:spcPct val="110000"/>
              </a:lnSpc>
              <a:buFontTx/>
              <a:buNone/>
              <a:defRPr/>
            </a:pPr>
            <a:r>
              <a:rPr lang="zh-CN" altLang="en-US" sz="2400" dirty="0" smtClean="0"/>
              <a:t>      变量名＝函数名（实参列表）</a:t>
            </a:r>
          </a:p>
          <a:p>
            <a:pPr eaLnBrk="1" hangingPunct="1">
              <a:lnSpc>
                <a:spcPct val="110000"/>
              </a:lnSpc>
              <a:buFontTx/>
              <a:buNone/>
              <a:defRPr/>
            </a:pPr>
            <a:r>
              <a:rPr lang="zh-CN" altLang="en-US" sz="2400" dirty="0" smtClean="0"/>
              <a:t>      例如：</a:t>
            </a:r>
            <a:r>
              <a:rPr lang="en-US" altLang="zh-CN" sz="2400" dirty="0" smtClean="0"/>
              <a:t>s1=</a:t>
            </a:r>
            <a:r>
              <a:rPr lang="en-US" altLang="zh-CN" sz="2400" dirty="0" err="1" smtClean="0">
                <a:solidFill>
                  <a:schemeClr val="hlink"/>
                </a:solidFill>
                <a:effectLst>
                  <a:outerShdw blurRad="38100" dist="38100" dir="2700000" algn="tl">
                    <a:srgbClr val="C0C0C0"/>
                  </a:outerShdw>
                </a:effectLst>
              </a:rPr>
              <a:t>fac</a:t>
            </a:r>
            <a:r>
              <a:rPr lang="en-US" altLang="zh-CN" sz="2400" dirty="0" smtClean="0">
                <a:solidFill>
                  <a:schemeClr val="hlink"/>
                </a:solidFill>
                <a:effectLst>
                  <a:outerShdw blurRad="38100" dist="38100" dir="2700000" algn="tl">
                    <a:srgbClr val="C0C0C0"/>
                  </a:outerShdw>
                </a:effectLst>
              </a:rPr>
              <a:t>(n)</a:t>
            </a:r>
            <a:r>
              <a:rPr lang="en-US" altLang="zh-CN" sz="2400" dirty="0" smtClean="0"/>
              <a:t>;</a:t>
            </a:r>
          </a:p>
          <a:p>
            <a:pPr eaLnBrk="1" hangingPunct="1">
              <a:lnSpc>
                <a:spcPct val="110000"/>
              </a:lnSpc>
              <a:buFontTx/>
              <a:buNone/>
              <a:defRPr/>
            </a:pPr>
            <a:r>
              <a:rPr lang="en-US" altLang="zh-CN" sz="2400" dirty="0" smtClean="0"/>
              <a:t>                  k=</a:t>
            </a:r>
            <a:r>
              <a:rPr lang="en-US" altLang="zh-CN" sz="2400" dirty="0" err="1" smtClean="0">
                <a:solidFill>
                  <a:schemeClr val="hlink"/>
                </a:solidFill>
                <a:effectLst>
                  <a:outerShdw blurRad="38100" dist="38100" dir="2700000" algn="tl">
                    <a:srgbClr val="C0C0C0"/>
                  </a:outerShdw>
                </a:effectLst>
              </a:rPr>
              <a:t>commDiv</a:t>
            </a:r>
            <a:r>
              <a:rPr lang="en-US" altLang="zh-CN" sz="2400" dirty="0" smtClean="0">
                <a:solidFill>
                  <a:schemeClr val="hlink"/>
                </a:solidFill>
                <a:effectLst>
                  <a:outerShdw blurRad="38100" dist="38100" dir="2700000" algn="tl">
                    <a:srgbClr val="C0C0C0"/>
                  </a:outerShdw>
                </a:effectLst>
              </a:rPr>
              <a:t>(</a:t>
            </a:r>
            <a:r>
              <a:rPr lang="en-US" altLang="zh-CN" sz="2400" dirty="0" err="1" smtClean="0">
                <a:solidFill>
                  <a:schemeClr val="hlink"/>
                </a:solidFill>
                <a:effectLst>
                  <a:outerShdw blurRad="38100" dist="38100" dir="2700000" algn="tl">
                    <a:srgbClr val="C0C0C0"/>
                  </a:outerShdw>
                </a:effectLst>
              </a:rPr>
              <a:t>x,y</a:t>
            </a:r>
            <a:r>
              <a:rPr lang="en-US" altLang="zh-CN" sz="2400" dirty="0" smtClean="0">
                <a:solidFill>
                  <a:schemeClr val="hlink"/>
                </a:solidFill>
                <a:effectLst>
                  <a:outerShdw blurRad="38100" dist="38100" dir="2700000" algn="tl">
                    <a:srgbClr val="C0C0C0"/>
                  </a:outerShdw>
                </a:effectLst>
              </a:rPr>
              <a:t>)</a:t>
            </a:r>
            <a:r>
              <a:rPr lang="en-US" altLang="zh-CN" sz="2400" dirty="0" smtClean="0"/>
              <a:t>;</a:t>
            </a:r>
            <a:endParaRPr lang="zh-CN" altLang="en-US" sz="2400" dirty="0" smtClean="0"/>
          </a:p>
        </p:txBody>
      </p:sp>
      <p:sp>
        <p:nvSpPr>
          <p:cNvPr id="348164" name="Rectangle 4"/>
          <p:cNvSpPr>
            <a:spLocks noChangeArrowheads="1"/>
          </p:cNvSpPr>
          <p:nvPr/>
        </p:nvSpPr>
        <p:spPr bwMode="auto">
          <a:xfrm>
            <a:off x="457200" y="3698875"/>
            <a:ext cx="8077200" cy="1058863"/>
          </a:xfrm>
          <a:prstGeom prst="rect">
            <a:avLst/>
          </a:prstGeom>
          <a:noFill/>
          <a:ln w="9525">
            <a:noFill/>
            <a:miter lim="800000"/>
            <a:headEnd/>
            <a:tailEnd/>
          </a:ln>
          <a:effectLst/>
        </p:spPr>
        <p:txBody>
          <a:bodyPr/>
          <a:lstStyle/>
          <a:p>
            <a:pPr marL="342900" indent="-342900">
              <a:lnSpc>
                <a:spcPct val="110000"/>
              </a:lnSpc>
              <a:spcBef>
                <a:spcPct val="20000"/>
              </a:spcBef>
              <a:buClr>
                <a:srgbClr val="CC0000"/>
              </a:buClr>
              <a:buSzPct val="85000"/>
              <a:defRPr/>
            </a:pPr>
            <a:r>
              <a:rPr lang="zh-CN" altLang="en-US">
                <a:ea typeface="仿宋_GB2312" pitchFamily="49" charset="-122"/>
              </a:rPr>
              <a:t>2、形式2：出现在输出语句中</a:t>
            </a:r>
            <a:endParaRPr lang="en-US" altLang="zh-CN">
              <a:ea typeface="仿宋_GB2312" pitchFamily="49" charset="-122"/>
            </a:endParaRPr>
          </a:p>
          <a:p>
            <a:pPr marL="342900" indent="-342900">
              <a:lnSpc>
                <a:spcPct val="110000"/>
              </a:lnSpc>
              <a:spcBef>
                <a:spcPct val="20000"/>
              </a:spcBef>
              <a:buClr>
                <a:srgbClr val="CC0000"/>
              </a:buClr>
              <a:buSzPct val="85000"/>
              <a:defRPr/>
            </a:pPr>
            <a:r>
              <a:rPr lang="en-US" altLang="zh-CN">
                <a:ea typeface="仿宋_GB2312" pitchFamily="49" charset="-122"/>
              </a:rPr>
              <a:t>      </a:t>
            </a:r>
            <a:r>
              <a:rPr lang="zh-CN" altLang="en-US">
                <a:ea typeface="仿宋_GB2312" pitchFamily="49" charset="-122"/>
              </a:rPr>
              <a:t>例如：</a:t>
            </a:r>
            <a:r>
              <a:rPr lang="en-US" altLang="zh-CN">
                <a:ea typeface="仿宋_GB2312" pitchFamily="49" charset="-122"/>
              </a:rPr>
              <a:t>printf( </a:t>
            </a:r>
            <a:r>
              <a:rPr lang="en-US" altLang="zh-CN">
                <a:latin typeface="Tahoma"/>
                <a:ea typeface="仿宋_GB2312" pitchFamily="49" charset="-122"/>
              </a:rPr>
              <a:t>“</a:t>
            </a:r>
            <a:r>
              <a:rPr lang="en-US" altLang="zh-CN">
                <a:ea typeface="仿宋_GB2312" pitchFamily="49" charset="-122"/>
              </a:rPr>
              <a:t>5!=%ld\n</a:t>
            </a:r>
            <a:r>
              <a:rPr lang="en-US" altLang="zh-CN">
                <a:latin typeface="Tahoma"/>
                <a:ea typeface="仿宋_GB2312" pitchFamily="49" charset="-122"/>
              </a:rPr>
              <a:t>”</a:t>
            </a:r>
            <a:r>
              <a:rPr lang="en-US" altLang="zh-CN">
                <a:ea typeface="仿宋_GB2312" pitchFamily="49" charset="-122"/>
              </a:rPr>
              <a:t>, </a:t>
            </a:r>
            <a:r>
              <a:rPr lang="en-US" altLang="zh-CN">
                <a:solidFill>
                  <a:schemeClr val="hlink"/>
                </a:solidFill>
                <a:effectLst>
                  <a:outerShdw blurRad="38100" dist="38100" dir="2700000" algn="tl">
                    <a:srgbClr val="C0C0C0"/>
                  </a:outerShdw>
                </a:effectLst>
                <a:ea typeface="仿宋_GB2312" pitchFamily="49" charset="-122"/>
              </a:rPr>
              <a:t>fac(5)</a:t>
            </a:r>
            <a:r>
              <a:rPr lang="en-US" altLang="zh-CN">
                <a:ea typeface="仿宋_GB2312" pitchFamily="49"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48164"/>
                                        </p:tgtEl>
                                        <p:attrNameLst>
                                          <p:attrName>style.visibility</p:attrName>
                                        </p:attrNameLst>
                                      </p:cBhvr>
                                      <p:to>
                                        <p:strVal val="visible"/>
                                      </p:to>
                                    </p:set>
                                    <p:animEffect transition="in" filter="wipe(up)">
                                      <p:cBhvr>
                                        <p:cTn id="7" dur="500"/>
                                        <p:tgtEl>
                                          <p:spTgt spid="348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64" grpId="0"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r>
              <a:rPr lang="en-US" altLang="zh-CN"/>
              <a:t> - </a:t>
            </a:r>
            <a:fld id="{24B9A678-A9DE-40CB-9EA0-B227C5268BED}" type="slidenum">
              <a:rPr lang="en-US" altLang="zh-CN"/>
              <a:pPr>
                <a:defRPr/>
              </a:pPr>
              <a:t>79</a:t>
            </a:fld>
            <a:r>
              <a:rPr lang="en-US" altLang="zh-CN"/>
              <a:t>-</a:t>
            </a:r>
          </a:p>
        </p:txBody>
      </p:sp>
      <p:sp>
        <p:nvSpPr>
          <p:cNvPr id="82947" name="Rectangle 2"/>
          <p:cNvSpPr>
            <a:spLocks noGrp="1" noChangeArrowheads="1"/>
          </p:cNvSpPr>
          <p:nvPr>
            <p:ph type="title"/>
          </p:nvPr>
        </p:nvSpPr>
        <p:spPr>
          <a:noFill/>
        </p:spPr>
        <p:txBody>
          <a:bodyPr/>
          <a:lstStyle/>
          <a:p>
            <a:pPr algn="l" eaLnBrk="1" hangingPunct="1"/>
            <a:r>
              <a:rPr lang="zh-CN" altLang="en-US" smtClean="0"/>
              <a:t>有返回值的参数的调用形式</a:t>
            </a:r>
          </a:p>
        </p:txBody>
      </p:sp>
      <p:sp>
        <p:nvSpPr>
          <p:cNvPr id="251907" name="Rectangle 3"/>
          <p:cNvSpPr>
            <a:spLocks noGrp="1" noChangeArrowheads="1"/>
          </p:cNvSpPr>
          <p:nvPr>
            <p:ph type="body" idx="1"/>
          </p:nvPr>
        </p:nvSpPr>
        <p:spPr>
          <a:xfrm>
            <a:off x="457200" y="1447800"/>
            <a:ext cx="7772400" cy="2438400"/>
          </a:xfrm>
        </p:spPr>
        <p:txBody>
          <a:bodyPr/>
          <a:lstStyle/>
          <a:p>
            <a:pPr eaLnBrk="1" hangingPunct="1">
              <a:lnSpc>
                <a:spcPct val="110000"/>
              </a:lnSpc>
              <a:spcBef>
                <a:spcPct val="50000"/>
              </a:spcBef>
              <a:buFontTx/>
              <a:buNone/>
              <a:defRPr/>
            </a:pPr>
            <a:r>
              <a:rPr lang="zh-CN" altLang="en-US" sz="2400" dirty="0" smtClean="0"/>
              <a:t>3、形式3-1：出现在关系表达式中</a:t>
            </a:r>
          </a:p>
          <a:p>
            <a:pPr eaLnBrk="1" hangingPunct="1">
              <a:lnSpc>
                <a:spcPct val="110000"/>
              </a:lnSpc>
              <a:buFontTx/>
              <a:buNone/>
              <a:defRPr/>
            </a:pPr>
            <a:r>
              <a:rPr lang="en-US" altLang="zh-CN" sz="2400" dirty="0" smtClean="0"/>
              <a:t>      </a:t>
            </a:r>
            <a:r>
              <a:rPr lang="zh-CN" altLang="en-US" sz="2400" dirty="0" smtClean="0"/>
              <a:t>例如：</a:t>
            </a:r>
          </a:p>
          <a:p>
            <a:pPr eaLnBrk="1" hangingPunct="1">
              <a:lnSpc>
                <a:spcPct val="110000"/>
              </a:lnSpc>
              <a:buFontTx/>
              <a:buNone/>
              <a:defRPr/>
            </a:pPr>
            <a:r>
              <a:rPr lang="en-US" altLang="zh-CN" sz="2400" dirty="0" smtClean="0"/>
              <a:t>          if  ( </a:t>
            </a:r>
            <a:r>
              <a:rPr lang="en-US" altLang="zh-CN" sz="2400" dirty="0" err="1" smtClean="0">
                <a:solidFill>
                  <a:schemeClr val="hlink"/>
                </a:solidFill>
                <a:effectLst>
                  <a:outerShdw blurRad="38100" dist="38100" dir="2700000" algn="tl">
                    <a:srgbClr val="C0C0C0"/>
                  </a:outerShdw>
                </a:effectLst>
              </a:rPr>
              <a:t>isPrime</a:t>
            </a:r>
            <a:r>
              <a:rPr lang="en-US" altLang="zh-CN" sz="2400" dirty="0" smtClean="0">
                <a:solidFill>
                  <a:schemeClr val="hlink"/>
                </a:solidFill>
                <a:effectLst>
                  <a:outerShdw blurRad="38100" dist="38100" dir="2700000" algn="tl">
                    <a:srgbClr val="C0C0C0"/>
                  </a:outerShdw>
                </a:effectLst>
              </a:rPr>
              <a:t>(m)==1</a:t>
            </a:r>
            <a:r>
              <a:rPr lang="en-US" altLang="zh-CN" sz="2400" dirty="0" smtClean="0"/>
              <a:t>  )   /*</a:t>
            </a:r>
            <a:r>
              <a:rPr lang="zh-CN" altLang="en-US" sz="2400" dirty="0" smtClean="0"/>
              <a:t>判断</a:t>
            </a:r>
            <a:r>
              <a:rPr lang="en-US" altLang="zh-CN" sz="2400" dirty="0" smtClean="0"/>
              <a:t>m</a:t>
            </a:r>
            <a:r>
              <a:rPr lang="zh-CN" altLang="en-US" sz="2400" dirty="0" smtClean="0"/>
              <a:t>是否是素数*/</a:t>
            </a:r>
          </a:p>
          <a:p>
            <a:pPr eaLnBrk="1" hangingPunct="1">
              <a:lnSpc>
                <a:spcPct val="110000"/>
              </a:lnSpc>
              <a:buFontTx/>
              <a:buNone/>
              <a:defRPr/>
            </a:pPr>
            <a:r>
              <a:rPr lang="zh-CN" altLang="en-US" sz="2400" dirty="0" smtClean="0"/>
              <a:t>			 </a:t>
            </a:r>
            <a:r>
              <a:rPr lang="en-US" altLang="zh-CN" sz="2400" dirty="0" smtClean="0"/>
              <a:t>if (  </a:t>
            </a:r>
            <a:r>
              <a:rPr lang="en-US" altLang="zh-CN" sz="2400" dirty="0" err="1" smtClean="0">
                <a:solidFill>
                  <a:schemeClr val="hlink"/>
                </a:solidFill>
                <a:effectLst>
                  <a:outerShdw blurRad="38100" dist="38100" dir="2700000" algn="tl">
                    <a:srgbClr val="C0C0C0"/>
                  </a:outerShdw>
                </a:effectLst>
              </a:rPr>
              <a:t>isPrime</a:t>
            </a:r>
            <a:r>
              <a:rPr lang="en-US" altLang="zh-CN" sz="2400" dirty="0" smtClean="0">
                <a:solidFill>
                  <a:schemeClr val="hlink"/>
                </a:solidFill>
                <a:effectLst>
                  <a:outerShdw blurRad="38100" dist="38100" dir="2700000" algn="tl">
                    <a:srgbClr val="C0C0C0"/>
                  </a:outerShdw>
                </a:effectLst>
              </a:rPr>
              <a:t>(n)==1</a:t>
            </a:r>
            <a:r>
              <a:rPr lang="en-US" altLang="zh-CN" sz="2400" dirty="0" smtClean="0"/>
              <a:t> )   /*</a:t>
            </a:r>
            <a:r>
              <a:rPr lang="zh-CN" altLang="en-US" sz="2400" dirty="0" smtClean="0"/>
              <a:t>判断</a:t>
            </a:r>
            <a:r>
              <a:rPr lang="en-US" altLang="zh-CN" sz="2400" dirty="0" smtClean="0"/>
              <a:t>n</a:t>
            </a:r>
            <a:r>
              <a:rPr lang="zh-CN" altLang="en-US" sz="2400" dirty="0" smtClean="0"/>
              <a:t>是否是素数*/</a:t>
            </a:r>
          </a:p>
          <a:p>
            <a:pPr eaLnBrk="1" hangingPunct="1">
              <a:lnSpc>
                <a:spcPct val="110000"/>
              </a:lnSpc>
              <a:buFontTx/>
              <a:buNone/>
              <a:defRPr/>
            </a:pPr>
            <a:r>
              <a:rPr lang="zh-CN" altLang="en-US" sz="2400" dirty="0" smtClean="0"/>
              <a:t>				</a:t>
            </a:r>
            <a:r>
              <a:rPr lang="en-US" altLang="zh-CN" sz="2400" dirty="0" err="1" smtClean="0"/>
              <a:t>printf</a:t>
            </a:r>
            <a:r>
              <a:rPr lang="en-US" altLang="zh-CN" sz="2400" dirty="0" smtClean="0"/>
              <a:t>("%d=%d+%d  \t",</a:t>
            </a:r>
            <a:r>
              <a:rPr lang="en-US" altLang="zh-CN" sz="2400" dirty="0" err="1" smtClean="0"/>
              <a:t>i,m,n</a:t>
            </a:r>
            <a:r>
              <a:rPr lang="en-US" altLang="zh-CN" sz="2400" dirty="0" smtClean="0"/>
              <a:t>);</a:t>
            </a:r>
          </a:p>
        </p:txBody>
      </p:sp>
      <p:sp>
        <p:nvSpPr>
          <p:cNvPr id="251908" name="Rectangle 4"/>
          <p:cNvSpPr>
            <a:spLocks noChangeArrowheads="1"/>
          </p:cNvSpPr>
          <p:nvPr/>
        </p:nvSpPr>
        <p:spPr bwMode="auto">
          <a:xfrm>
            <a:off x="457200" y="3886200"/>
            <a:ext cx="8305800" cy="1143000"/>
          </a:xfrm>
          <a:prstGeom prst="rect">
            <a:avLst/>
          </a:prstGeom>
          <a:noFill/>
          <a:ln w="9525">
            <a:noFill/>
            <a:miter lim="800000"/>
            <a:headEnd/>
            <a:tailEnd/>
          </a:ln>
          <a:effectLst/>
        </p:spPr>
        <p:txBody>
          <a:bodyPr/>
          <a:lstStyle/>
          <a:p>
            <a:pPr marL="342900" indent="-342900">
              <a:lnSpc>
                <a:spcPct val="110000"/>
              </a:lnSpc>
              <a:spcBef>
                <a:spcPct val="20000"/>
              </a:spcBef>
              <a:buClr>
                <a:srgbClr val="CC0000"/>
              </a:buClr>
              <a:buSzPct val="85000"/>
              <a:defRPr/>
            </a:pPr>
            <a:r>
              <a:rPr lang="zh-CN" altLang="en-US">
                <a:ea typeface="仿宋_GB2312" pitchFamily="49" charset="-122"/>
              </a:rPr>
              <a:t>4、形式3-2： 出现在算术表达式中</a:t>
            </a:r>
          </a:p>
          <a:p>
            <a:pPr marL="342900" indent="-342900">
              <a:lnSpc>
                <a:spcPct val="110000"/>
              </a:lnSpc>
              <a:spcBef>
                <a:spcPct val="20000"/>
              </a:spcBef>
              <a:buClr>
                <a:srgbClr val="CC0000"/>
              </a:buClr>
              <a:buSzPct val="85000"/>
              <a:defRPr/>
            </a:pPr>
            <a:r>
              <a:rPr lang="en-US" altLang="zh-CN">
                <a:ea typeface="仿宋_GB2312" pitchFamily="49" charset="-122"/>
              </a:rPr>
              <a:t>       </a:t>
            </a:r>
            <a:r>
              <a:rPr lang="zh-CN" altLang="en-US">
                <a:ea typeface="仿宋_GB2312" pitchFamily="49" charset="-122"/>
              </a:rPr>
              <a:t>例如： </a:t>
            </a:r>
            <a:r>
              <a:rPr kumimoji="1" lang="en-US" altLang="zh-CN">
                <a:solidFill>
                  <a:schemeClr val="hlink"/>
                </a:solidFill>
                <a:ea typeface="黑体" pitchFamily="2" charset="-122"/>
              </a:rPr>
              <a:t>s=</a:t>
            </a:r>
            <a:r>
              <a:rPr kumimoji="1" lang="en-US" altLang="zh-CN" sz="2000" b="0">
                <a:solidFill>
                  <a:schemeClr val="hlink"/>
                </a:solidFill>
                <a:latin typeface="Tahoma" pitchFamily="34" charset="0"/>
                <a:ea typeface="黑体" pitchFamily="2" charset="-122"/>
              </a:rPr>
              <a:t> </a:t>
            </a:r>
            <a:r>
              <a:rPr lang="en-US" altLang="zh-CN">
                <a:solidFill>
                  <a:schemeClr val="hlink"/>
                </a:solidFill>
                <a:effectLst>
                  <a:outerShdw blurRad="38100" dist="38100" dir="2700000" algn="tl">
                    <a:srgbClr val="C0C0C0"/>
                  </a:outerShdw>
                </a:effectLst>
                <a:ea typeface="仿宋_GB2312" pitchFamily="49" charset="-122"/>
              </a:rPr>
              <a:t>fac(n)/(fac(m)*fac(n-m))</a:t>
            </a:r>
            <a:endParaRPr lang="zh-CN" altLang="en-US">
              <a:solidFill>
                <a:schemeClr val="hlink"/>
              </a:solidFill>
              <a:effectLst>
                <a:outerShdw blurRad="38100" dist="38100" dir="2700000" algn="tl">
                  <a:srgbClr val="C0C0C0"/>
                </a:outerShdw>
              </a:effectLst>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wipe(up)">
                                      <p:cBhvr>
                                        <p:cTn id="7" dur="500"/>
                                        <p:tgtEl>
                                          <p:spTgt spid="251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3A0D6C49-CE19-48D8-BA20-15C1B981FE86}" type="slidenum">
              <a:rPr lang="en-US" altLang="zh-CN"/>
              <a:pPr>
                <a:defRPr/>
              </a:pPr>
              <a:t>8</a:t>
            </a:fld>
            <a:r>
              <a:rPr lang="en-US" altLang="zh-CN"/>
              <a:t>-</a:t>
            </a:r>
          </a:p>
        </p:txBody>
      </p:sp>
      <p:sp>
        <p:nvSpPr>
          <p:cNvPr id="17411" name="Rectangle 2"/>
          <p:cNvSpPr>
            <a:spLocks noGrp="1" noChangeArrowheads="1"/>
          </p:cNvSpPr>
          <p:nvPr>
            <p:ph type="title"/>
          </p:nvPr>
        </p:nvSpPr>
        <p:spPr/>
        <p:txBody>
          <a:bodyPr/>
          <a:lstStyle/>
          <a:p>
            <a:pPr algn="l" eaLnBrk="1" hangingPunct="1"/>
            <a:r>
              <a:rPr lang="zh-CN" altLang="en-US" smtClean="0"/>
              <a:t>对[2.1]求精</a:t>
            </a:r>
          </a:p>
        </p:txBody>
      </p:sp>
      <p:pic>
        <p:nvPicPr>
          <p:cNvPr id="17412" name="Picture 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981200"/>
            <a:ext cx="5322888"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pPr>
              <a:defRPr/>
            </a:pPr>
            <a:r>
              <a:rPr lang="en-US" altLang="zh-CN"/>
              <a:t> - </a:t>
            </a:r>
            <a:fld id="{24C3B3A2-0E4D-4CB1-8BF9-AEA4963E1049}" type="slidenum">
              <a:rPr lang="en-US" altLang="zh-CN"/>
              <a:pPr>
                <a:defRPr/>
              </a:pPr>
              <a:t>80</a:t>
            </a:fld>
            <a:r>
              <a:rPr lang="en-US" altLang="zh-CN"/>
              <a:t>-</a:t>
            </a:r>
          </a:p>
        </p:txBody>
      </p:sp>
      <p:sp>
        <p:nvSpPr>
          <p:cNvPr id="83971" name="Rectangle 2"/>
          <p:cNvSpPr>
            <a:spLocks noGrp="1" noChangeArrowheads="1"/>
          </p:cNvSpPr>
          <p:nvPr>
            <p:ph type="title"/>
          </p:nvPr>
        </p:nvSpPr>
        <p:spPr>
          <a:noFill/>
        </p:spPr>
        <p:txBody>
          <a:bodyPr/>
          <a:lstStyle/>
          <a:p>
            <a:pPr algn="l" eaLnBrk="1" hangingPunct="1"/>
            <a:r>
              <a:rPr lang="zh-CN" altLang="en-US" smtClean="0"/>
              <a:t>没有返回值的函数的调用方式</a:t>
            </a:r>
          </a:p>
        </p:txBody>
      </p:sp>
      <p:sp>
        <p:nvSpPr>
          <p:cNvPr id="83972" name="Rectangle 3"/>
          <p:cNvSpPr>
            <a:spLocks noGrp="1" noChangeArrowheads="1"/>
          </p:cNvSpPr>
          <p:nvPr>
            <p:ph type="body" idx="1"/>
          </p:nvPr>
        </p:nvSpPr>
        <p:spPr>
          <a:xfrm>
            <a:off x="228600" y="1447800"/>
            <a:ext cx="8424863" cy="838200"/>
          </a:xfrm>
        </p:spPr>
        <p:txBody>
          <a:bodyPr/>
          <a:lstStyle/>
          <a:p>
            <a:pPr eaLnBrk="1" hangingPunct="1">
              <a:buFontTx/>
              <a:buNone/>
            </a:pPr>
            <a:r>
              <a:rPr lang="zh-CN" altLang="en-US" sz="2400" smtClean="0"/>
              <a:t>           没有返回值的函数只完成一定的功能，如输出信息，接收数据或排序等。调用时，使用独立的语句</a:t>
            </a:r>
          </a:p>
        </p:txBody>
      </p:sp>
      <p:sp>
        <p:nvSpPr>
          <p:cNvPr id="349188" name="Rectangle 4"/>
          <p:cNvSpPr>
            <a:spLocks noChangeArrowheads="1"/>
          </p:cNvSpPr>
          <p:nvPr/>
        </p:nvSpPr>
        <p:spPr bwMode="auto">
          <a:xfrm>
            <a:off x="1049338" y="2438400"/>
            <a:ext cx="5943600" cy="438150"/>
          </a:xfrm>
          <a:prstGeom prst="rect">
            <a:avLst/>
          </a:prstGeom>
          <a:noFill/>
          <a:ln w="9525">
            <a:noFill/>
            <a:miter lim="800000"/>
            <a:headEnd/>
            <a:tailEnd/>
          </a:ln>
          <a:effectLst/>
        </p:spPr>
        <p:txBody>
          <a:bodyPr wrap="none" lIns="73025" tIns="36512" rIns="73025" bIns="36512">
            <a:spAutoFit/>
          </a:bodyPr>
          <a:lstStyle/>
          <a:p>
            <a:pPr>
              <a:defRPr/>
            </a:pPr>
            <a:r>
              <a:rPr lang="zh-CN" altLang="en-US">
                <a:ea typeface="仿宋_GB2312" pitchFamily="49" charset="-122"/>
              </a:rPr>
              <a:t>例如：画线函数</a:t>
            </a:r>
            <a:r>
              <a:rPr lang="en-US" altLang="zh-CN">
                <a:ea typeface="仿宋_GB2312" pitchFamily="49" charset="-122"/>
              </a:rPr>
              <a:t>pline( )</a:t>
            </a:r>
            <a:r>
              <a:rPr lang="zh-CN" altLang="en-US">
                <a:ea typeface="仿宋_GB2312" pitchFamily="49" charset="-122"/>
              </a:rPr>
              <a:t>的调用:   </a:t>
            </a:r>
            <a:r>
              <a:rPr lang="en-US" altLang="zh-CN">
                <a:solidFill>
                  <a:schemeClr val="hlink"/>
                </a:solidFill>
                <a:effectLst>
                  <a:outerShdw blurRad="38100" dist="38100" dir="2700000" algn="tl">
                    <a:srgbClr val="C0C0C0"/>
                  </a:outerShdw>
                </a:effectLst>
                <a:ea typeface="仿宋_GB2312" pitchFamily="49" charset="-122"/>
              </a:rPr>
              <a:t>pline( 50 )</a:t>
            </a:r>
            <a:r>
              <a:rPr lang="en-US" altLang="zh-CN">
                <a:ea typeface="仿宋_GB2312" pitchFamily="49" charset="-122"/>
              </a:rPr>
              <a:t> ;</a:t>
            </a:r>
          </a:p>
        </p:txBody>
      </p:sp>
      <p:sp>
        <p:nvSpPr>
          <p:cNvPr id="349189" name="Rectangle 5"/>
          <p:cNvSpPr>
            <a:spLocks noChangeArrowheads="1"/>
          </p:cNvSpPr>
          <p:nvPr/>
        </p:nvSpPr>
        <p:spPr bwMode="auto">
          <a:xfrm>
            <a:off x="990600" y="2971800"/>
            <a:ext cx="7467600" cy="1371600"/>
          </a:xfrm>
          <a:prstGeom prst="rect">
            <a:avLst/>
          </a:prstGeom>
          <a:noFill/>
          <a:ln w="9525">
            <a:noFill/>
            <a:miter lim="800000"/>
            <a:headEnd/>
            <a:tailEnd/>
          </a:ln>
          <a:effectLst/>
        </p:spPr>
        <p:txBody>
          <a:bodyPr/>
          <a:lstStyle/>
          <a:p>
            <a:pPr marL="342900" indent="-342900">
              <a:spcBef>
                <a:spcPct val="20000"/>
              </a:spcBef>
              <a:buClr>
                <a:srgbClr val="CC0000"/>
              </a:buClr>
              <a:buSzPct val="85000"/>
              <a:defRPr/>
            </a:pPr>
            <a:r>
              <a:rPr lang="zh-CN" altLang="en-US">
                <a:ea typeface="仿宋_GB2312" pitchFamily="49" charset="-122"/>
              </a:rPr>
              <a:t>再如：标准输入/输出函数的调用：</a:t>
            </a:r>
          </a:p>
          <a:p>
            <a:pPr marL="342900" indent="-342900">
              <a:spcBef>
                <a:spcPct val="20000"/>
              </a:spcBef>
              <a:buClr>
                <a:srgbClr val="CC0000"/>
              </a:buClr>
              <a:buSzPct val="85000"/>
              <a:defRPr/>
            </a:pPr>
            <a:r>
              <a:rPr lang="en-US" altLang="zh-CN">
                <a:ea typeface="仿宋_GB2312" pitchFamily="49" charset="-122"/>
              </a:rPr>
              <a:t>             </a:t>
            </a:r>
            <a:r>
              <a:rPr lang="en-US" altLang="zh-CN">
                <a:solidFill>
                  <a:schemeClr val="hlink"/>
                </a:solidFill>
                <a:effectLst>
                  <a:outerShdw blurRad="38100" dist="38100" dir="2700000" algn="tl">
                    <a:srgbClr val="C0C0C0"/>
                  </a:outerShdw>
                </a:effectLst>
                <a:ea typeface="仿宋_GB2312" pitchFamily="49" charset="-122"/>
              </a:rPr>
              <a:t>scanf("%d",&amp;x);  </a:t>
            </a:r>
          </a:p>
          <a:p>
            <a:pPr marL="342900" indent="-342900">
              <a:spcBef>
                <a:spcPct val="20000"/>
              </a:spcBef>
              <a:buClr>
                <a:srgbClr val="CC0000"/>
              </a:buClr>
              <a:buSzPct val="85000"/>
              <a:defRPr/>
            </a:pPr>
            <a:r>
              <a:rPr lang="en-US" altLang="zh-CN">
                <a:solidFill>
                  <a:schemeClr val="hlink"/>
                </a:solidFill>
                <a:effectLst>
                  <a:outerShdw blurRad="38100" dist="38100" dir="2700000" algn="tl">
                    <a:srgbClr val="C0C0C0"/>
                  </a:outerShdw>
                </a:effectLst>
                <a:ea typeface="仿宋_GB2312" pitchFamily="49" charset="-122"/>
              </a:rPr>
              <a:t>             printf("%d\n",x);</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49189"/>
                                        </p:tgtEl>
                                        <p:attrNameLst>
                                          <p:attrName>style.visibility</p:attrName>
                                        </p:attrNameLst>
                                      </p:cBhvr>
                                      <p:to>
                                        <p:strVal val="visible"/>
                                      </p:to>
                                    </p:set>
                                    <p:animEffect transition="in" filter="wipe(up)">
                                      <p:cBhvr>
                                        <p:cTn id="7" dur="500"/>
                                        <p:tgtEl>
                                          <p:spTgt spid="349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9"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r>
              <a:rPr lang="en-US" altLang="zh-CN"/>
              <a:t> - </a:t>
            </a:r>
            <a:fld id="{703B1FE8-3806-4584-B81B-12EE83ECACD6}" type="slidenum">
              <a:rPr lang="en-US" altLang="zh-CN"/>
              <a:pPr>
                <a:defRPr/>
              </a:pPr>
              <a:t>81</a:t>
            </a:fld>
            <a:r>
              <a:rPr lang="en-US" altLang="zh-CN"/>
              <a:t>-</a:t>
            </a:r>
          </a:p>
        </p:txBody>
      </p:sp>
      <p:sp>
        <p:nvSpPr>
          <p:cNvPr id="84995" name="Rectangle 2"/>
          <p:cNvSpPr>
            <a:spLocks noGrp="1" noChangeArrowheads="1"/>
          </p:cNvSpPr>
          <p:nvPr>
            <p:ph type="title"/>
          </p:nvPr>
        </p:nvSpPr>
        <p:spPr>
          <a:noFill/>
        </p:spPr>
        <p:txBody>
          <a:bodyPr/>
          <a:lstStyle/>
          <a:p>
            <a:pPr eaLnBrk="1" hangingPunct="1"/>
            <a:r>
              <a:rPr lang="zh-CN" altLang="en-US" smtClean="0"/>
              <a:t>6.7</a:t>
            </a:r>
            <a:r>
              <a:rPr lang="en-US" altLang="zh-CN" smtClean="0"/>
              <a:t>.1</a:t>
            </a:r>
            <a:r>
              <a:rPr lang="zh-CN" altLang="en-US" smtClean="0"/>
              <a:t>　全局变量和局部变量</a:t>
            </a:r>
          </a:p>
        </p:txBody>
      </p:sp>
      <p:sp>
        <p:nvSpPr>
          <p:cNvPr id="358403" name="Rectangle 3"/>
          <p:cNvSpPr>
            <a:spLocks noGrp="1" noChangeArrowheads="1"/>
          </p:cNvSpPr>
          <p:nvPr>
            <p:ph type="body" idx="1"/>
          </p:nvPr>
        </p:nvSpPr>
        <p:spPr>
          <a:xfrm>
            <a:off x="395288" y="1828800"/>
            <a:ext cx="8424862" cy="990600"/>
          </a:xfrm>
        </p:spPr>
        <p:txBody>
          <a:bodyPr/>
          <a:lstStyle/>
          <a:p>
            <a:pPr marL="990600" lvl="1" indent="-533400" eaLnBrk="1" hangingPunct="1">
              <a:lnSpc>
                <a:spcPct val="110000"/>
              </a:lnSpc>
              <a:buClr>
                <a:srgbClr val="FF0066"/>
              </a:buClr>
              <a:buSzTx/>
              <a:buFont typeface="Wingdings" pitchFamily="2" charset="2"/>
              <a:buChar char="v"/>
            </a:pPr>
            <a:r>
              <a:rPr lang="zh-CN" altLang="en-US" sz="2400" smtClean="0"/>
              <a:t>通过参数</a:t>
            </a:r>
          </a:p>
          <a:p>
            <a:pPr marL="990600" lvl="1" indent="-533400" eaLnBrk="1" hangingPunct="1">
              <a:lnSpc>
                <a:spcPct val="110000"/>
              </a:lnSpc>
              <a:buClr>
                <a:srgbClr val="FF0066"/>
              </a:buClr>
              <a:buSzTx/>
              <a:buFont typeface="Wingdings" pitchFamily="2" charset="2"/>
              <a:buChar char="v"/>
            </a:pPr>
            <a:r>
              <a:rPr lang="zh-CN" altLang="en-US" sz="2400" smtClean="0"/>
              <a:t>通过全局变量</a:t>
            </a:r>
          </a:p>
        </p:txBody>
      </p:sp>
      <p:sp>
        <p:nvSpPr>
          <p:cNvPr id="358404" name="Rectangle 4"/>
          <p:cNvSpPr>
            <a:spLocks noChangeArrowheads="1"/>
          </p:cNvSpPr>
          <p:nvPr/>
        </p:nvSpPr>
        <p:spPr bwMode="auto">
          <a:xfrm>
            <a:off x="457200" y="5200650"/>
            <a:ext cx="81534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在</a:t>
            </a:r>
            <a:r>
              <a:rPr lang="en-US" altLang="zh-CN">
                <a:ea typeface="仿宋_GB2312" pitchFamily="49" charset="-122"/>
              </a:rPr>
              <a:t>C</a:t>
            </a:r>
            <a:r>
              <a:rPr lang="zh-CN" altLang="en-US">
                <a:ea typeface="仿宋_GB2312" pitchFamily="49" charset="-122"/>
              </a:rPr>
              <a:t>语言中，按作用域将变量分为局部变量和全局变量。</a:t>
            </a:r>
          </a:p>
        </p:txBody>
      </p:sp>
      <p:sp>
        <p:nvSpPr>
          <p:cNvPr id="358405" name="Rectangle 5"/>
          <p:cNvSpPr>
            <a:spLocks noChangeArrowheads="1"/>
          </p:cNvSpPr>
          <p:nvPr/>
        </p:nvSpPr>
        <p:spPr bwMode="auto">
          <a:xfrm>
            <a:off x="457200" y="3048000"/>
            <a:ext cx="26670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latin typeface="Tahoma" pitchFamily="34" charset="0"/>
                <a:ea typeface="仿宋_GB2312" pitchFamily="49" charset="-122"/>
              </a:rPr>
              <a:t>“</a:t>
            </a:r>
            <a:r>
              <a:rPr lang="zh-CN" altLang="en-US">
                <a:ea typeface="仿宋_GB2312" pitchFamily="49" charset="-122"/>
              </a:rPr>
              <a:t>作用域</a:t>
            </a:r>
            <a:r>
              <a:rPr lang="zh-CN" altLang="en-US">
                <a:latin typeface="Tahoma" pitchFamily="34" charset="0"/>
                <a:ea typeface="仿宋_GB2312" pitchFamily="49" charset="-122"/>
              </a:rPr>
              <a:t>”</a:t>
            </a:r>
            <a:r>
              <a:rPr lang="zh-CN" altLang="en-US">
                <a:ea typeface="仿宋_GB2312" pitchFamily="49" charset="-122"/>
              </a:rPr>
              <a:t>的概念：</a:t>
            </a:r>
          </a:p>
        </p:txBody>
      </p:sp>
      <p:sp>
        <p:nvSpPr>
          <p:cNvPr id="84999" name="Rectangle 6"/>
          <p:cNvSpPr>
            <a:spLocks noChangeArrowheads="1"/>
          </p:cNvSpPr>
          <p:nvPr/>
        </p:nvSpPr>
        <p:spPr bwMode="auto">
          <a:xfrm>
            <a:off x="381000" y="1447800"/>
            <a:ext cx="5354638"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主调函数与被调函数之间的通信途径：</a:t>
            </a:r>
          </a:p>
        </p:txBody>
      </p:sp>
      <p:sp>
        <p:nvSpPr>
          <p:cNvPr id="358407" name="Rectangle 7"/>
          <p:cNvSpPr>
            <a:spLocks noChangeArrowheads="1"/>
          </p:cNvSpPr>
          <p:nvPr/>
        </p:nvSpPr>
        <p:spPr bwMode="auto">
          <a:xfrm>
            <a:off x="3276600" y="3048000"/>
            <a:ext cx="29035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变量的可使用范围。</a:t>
            </a:r>
          </a:p>
        </p:txBody>
      </p:sp>
      <p:sp>
        <p:nvSpPr>
          <p:cNvPr id="358409" name="Rectangle 9"/>
          <p:cNvSpPr>
            <a:spLocks noChangeArrowheads="1"/>
          </p:cNvSpPr>
          <p:nvPr/>
        </p:nvSpPr>
        <p:spPr bwMode="auto">
          <a:xfrm>
            <a:off x="381000" y="3733800"/>
            <a:ext cx="83058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       任何一个变量都有它的使用范围，即，在定义了一个变量后，并不是在程序的任何地方都可以使用这个变量。只有在变量的作用域内才能使用这个变量。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58403">
                                            <p:txEl>
                                              <p:pRg st="0" end="0"/>
                                            </p:txEl>
                                          </p:spTgt>
                                        </p:tgtEl>
                                        <p:attrNameLst>
                                          <p:attrName>style.visibility</p:attrName>
                                        </p:attrNameLst>
                                      </p:cBhvr>
                                      <p:to>
                                        <p:strVal val="visible"/>
                                      </p:to>
                                    </p:set>
                                    <p:animEffect transition="in" filter="wipe(up)">
                                      <p:cBhvr>
                                        <p:cTn id="7" dur="500"/>
                                        <p:tgtEl>
                                          <p:spTgt spid="3584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58403">
                                            <p:txEl>
                                              <p:pRg st="1" end="1"/>
                                            </p:txEl>
                                          </p:spTgt>
                                        </p:tgtEl>
                                        <p:attrNameLst>
                                          <p:attrName>style.visibility</p:attrName>
                                        </p:attrNameLst>
                                      </p:cBhvr>
                                      <p:to>
                                        <p:strVal val="visible"/>
                                      </p:to>
                                    </p:set>
                                    <p:animEffect transition="in" filter="wipe(up)">
                                      <p:cBhvr>
                                        <p:cTn id="12" dur="500"/>
                                        <p:tgtEl>
                                          <p:spTgt spid="35840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58405"/>
                                        </p:tgtEl>
                                        <p:attrNameLst>
                                          <p:attrName>style.visibility</p:attrName>
                                        </p:attrNameLst>
                                      </p:cBhvr>
                                      <p:to>
                                        <p:strVal val="visible"/>
                                      </p:to>
                                    </p:set>
                                    <p:animEffect transition="in" filter="wipe(up)">
                                      <p:cBhvr>
                                        <p:cTn id="17" dur="500"/>
                                        <p:tgtEl>
                                          <p:spTgt spid="35840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58407"/>
                                        </p:tgtEl>
                                        <p:attrNameLst>
                                          <p:attrName>style.visibility</p:attrName>
                                        </p:attrNameLst>
                                      </p:cBhvr>
                                      <p:to>
                                        <p:strVal val="visible"/>
                                      </p:to>
                                    </p:set>
                                    <p:animEffect transition="in" filter="wipe(up)">
                                      <p:cBhvr>
                                        <p:cTn id="22" dur="500"/>
                                        <p:tgtEl>
                                          <p:spTgt spid="3584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58409"/>
                                        </p:tgtEl>
                                        <p:attrNameLst>
                                          <p:attrName>style.visibility</p:attrName>
                                        </p:attrNameLst>
                                      </p:cBhvr>
                                      <p:to>
                                        <p:strVal val="visible"/>
                                      </p:to>
                                    </p:set>
                                    <p:animEffect transition="in" filter="wipe(up)">
                                      <p:cBhvr>
                                        <p:cTn id="27" dur="500"/>
                                        <p:tgtEl>
                                          <p:spTgt spid="35840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58404"/>
                                        </p:tgtEl>
                                        <p:attrNameLst>
                                          <p:attrName>style.visibility</p:attrName>
                                        </p:attrNameLst>
                                      </p:cBhvr>
                                      <p:to>
                                        <p:strVal val="visible"/>
                                      </p:to>
                                    </p:set>
                                    <p:animEffect transition="in" filter="wipe(up)">
                                      <p:cBhvr>
                                        <p:cTn id="32" dur="500"/>
                                        <p:tgtEl>
                                          <p:spTgt spid="358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03" grpId="0" build="p" bldLvl="2" autoUpdateAnimBg="0"/>
      <p:bldP spid="358404" grpId="0" animBg="1" autoUpdateAnimBg="0"/>
      <p:bldP spid="358405" grpId="0" animBg="1" autoUpdateAnimBg="0"/>
      <p:bldP spid="358407" grpId="0" autoUpdateAnimBg="0"/>
      <p:bldP spid="358409"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3"/>
          <p:cNvSpPr>
            <a:spLocks noGrp="1"/>
          </p:cNvSpPr>
          <p:nvPr>
            <p:ph type="sldNum" sz="quarter" idx="10"/>
          </p:nvPr>
        </p:nvSpPr>
        <p:spPr/>
        <p:txBody>
          <a:bodyPr/>
          <a:lstStyle/>
          <a:p>
            <a:pPr>
              <a:defRPr/>
            </a:pPr>
            <a:r>
              <a:rPr lang="en-US" altLang="zh-CN"/>
              <a:t> - </a:t>
            </a:r>
            <a:fld id="{088527DC-CFA7-4318-A4F3-36B07A1B39C0}" type="slidenum">
              <a:rPr lang="en-US" altLang="zh-CN"/>
              <a:pPr>
                <a:defRPr/>
              </a:pPr>
              <a:t>82</a:t>
            </a:fld>
            <a:r>
              <a:rPr lang="en-US" altLang="zh-CN"/>
              <a:t>-</a:t>
            </a:r>
          </a:p>
        </p:txBody>
      </p:sp>
      <p:sp>
        <p:nvSpPr>
          <p:cNvPr id="86019" name="Rectangle 2"/>
          <p:cNvSpPr>
            <a:spLocks noGrp="1" noChangeArrowheads="1"/>
          </p:cNvSpPr>
          <p:nvPr>
            <p:ph type="title"/>
          </p:nvPr>
        </p:nvSpPr>
        <p:spPr/>
        <p:txBody>
          <a:bodyPr/>
          <a:lstStyle/>
          <a:p>
            <a:pPr algn="l" eaLnBrk="1" hangingPunct="1"/>
            <a:r>
              <a:rPr lang="zh-CN" altLang="en-US" smtClean="0"/>
              <a:t>1.  局部变量</a:t>
            </a:r>
          </a:p>
        </p:txBody>
      </p:sp>
      <p:sp>
        <p:nvSpPr>
          <p:cNvPr id="359428" name="Rectangle 4"/>
          <p:cNvSpPr>
            <a:spLocks noChangeArrowheads="1"/>
          </p:cNvSpPr>
          <p:nvPr/>
        </p:nvSpPr>
        <p:spPr bwMode="auto">
          <a:xfrm>
            <a:off x="533400" y="1466850"/>
            <a:ext cx="14478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定义：</a:t>
            </a:r>
          </a:p>
        </p:txBody>
      </p:sp>
      <p:sp>
        <p:nvSpPr>
          <p:cNvPr id="359429" name="Rectangle 5"/>
          <p:cNvSpPr>
            <a:spLocks noChangeArrowheads="1"/>
          </p:cNvSpPr>
          <p:nvPr/>
        </p:nvSpPr>
        <p:spPr bwMode="auto">
          <a:xfrm>
            <a:off x="2057400" y="1468438"/>
            <a:ext cx="52006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在函数内部定义的变量称为局部变量. </a:t>
            </a:r>
          </a:p>
        </p:txBody>
      </p:sp>
      <p:sp>
        <p:nvSpPr>
          <p:cNvPr id="359430" name="Rectangle 6"/>
          <p:cNvSpPr>
            <a:spLocks noChangeArrowheads="1"/>
          </p:cNvSpPr>
          <p:nvPr/>
        </p:nvSpPr>
        <p:spPr bwMode="auto">
          <a:xfrm>
            <a:off x="501650" y="2057400"/>
            <a:ext cx="300355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局部变量的作用域：</a:t>
            </a:r>
            <a:endParaRPr lang="en-US" altLang="zh-CN">
              <a:ea typeface="仿宋_GB2312" pitchFamily="49" charset="-122"/>
            </a:endParaRPr>
          </a:p>
        </p:txBody>
      </p:sp>
      <p:sp>
        <p:nvSpPr>
          <p:cNvPr id="359431" name="Rectangle 7"/>
          <p:cNvSpPr>
            <a:spLocks noChangeArrowheads="1"/>
          </p:cNvSpPr>
          <p:nvPr/>
        </p:nvSpPr>
        <p:spPr bwMode="auto">
          <a:xfrm>
            <a:off x="3581400" y="1981200"/>
            <a:ext cx="51816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定义该变量的函数内部。在其他函数内不能使用。</a:t>
            </a:r>
          </a:p>
        </p:txBody>
      </p:sp>
      <p:sp>
        <p:nvSpPr>
          <p:cNvPr id="359432" name="Rectangle 8"/>
          <p:cNvSpPr>
            <a:spLocks noChangeArrowheads="1"/>
          </p:cNvSpPr>
          <p:nvPr/>
        </p:nvSpPr>
        <p:spPr bwMode="auto">
          <a:xfrm>
            <a:off x="457200" y="2971800"/>
            <a:ext cx="41910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局部变量使用时的注意事项：</a:t>
            </a:r>
          </a:p>
        </p:txBody>
      </p:sp>
      <p:sp>
        <p:nvSpPr>
          <p:cNvPr id="359433" name="Rectangle 9"/>
          <p:cNvSpPr>
            <a:spLocks noChangeArrowheads="1"/>
          </p:cNvSpPr>
          <p:nvPr/>
        </p:nvSpPr>
        <p:spPr bwMode="auto">
          <a:xfrm>
            <a:off x="533400" y="3581400"/>
            <a:ext cx="8229600" cy="272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50000"/>
              </a:spcBef>
              <a:buClr>
                <a:schemeClr val="tx1"/>
              </a:buClr>
            </a:pPr>
            <a:r>
              <a:rPr kumimoji="1" lang="zh-CN" altLang="en-US" sz="2000">
                <a:latin typeface="仿宋_GB2312" pitchFamily="49" charset="-122"/>
                <a:ea typeface="仿宋_GB2312" pitchFamily="49" charset="-122"/>
              </a:rPr>
              <a:t>（1）在</a:t>
            </a:r>
            <a:r>
              <a:rPr kumimoji="1" lang="zh-CN" altLang="en-US" sz="2000">
                <a:solidFill>
                  <a:schemeClr val="hlink"/>
                </a:solidFill>
                <a:latin typeface="仿宋_GB2312" pitchFamily="49" charset="-122"/>
                <a:ea typeface="仿宋_GB2312" pitchFamily="49" charset="-122"/>
              </a:rPr>
              <a:t>主函数</a:t>
            </a:r>
            <a:r>
              <a:rPr kumimoji="1" lang="en-US" altLang="zh-CN" sz="2000">
                <a:solidFill>
                  <a:schemeClr val="hlink"/>
                </a:solidFill>
                <a:latin typeface="仿宋_GB2312" pitchFamily="49" charset="-122"/>
                <a:ea typeface="仿宋_GB2312" pitchFamily="49" charset="-122"/>
              </a:rPr>
              <a:t>main( )</a:t>
            </a:r>
            <a:r>
              <a:rPr kumimoji="1" lang="zh-CN" altLang="en-US" sz="2000">
                <a:solidFill>
                  <a:schemeClr val="hlink"/>
                </a:solidFill>
                <a:latin typeface="仿宋_GB2312" pitchFamily="49" charset="-122"/>
                <a:ea typeface="仿宋_GB2312" pitchFamily="49" charset="-122"/>
              </a:rPr>
              <a:t>内部定义的变量也只在其内部有效</a:t>
            </a:r>
            <a:r>
              <a:rPr kumimoji="1" lang="zh-CN" altLang="en-US" sz="2000">
                <a:latin typeface="仿宋_GB2312" pitchFamily="49" charset="-122"/>
                <a:ea typeface="仿宋_GB2312" pitchFamily="49" charset="-122"/>
              </a:rPr>
              <a:t>，不能在其他函数中使用。</a:t>
            </a:r>
          </a:p>
          <a:p>
            <a:pPr eaLnBrk="1" hangingPunct="1">
              <a:lnSpc>
                <a:spcPct val="110000"/>
              </a:lnSpc>
              <a:spcBef>
                <a:spcPct val="50000"/>
              </a:spcBef>
              <a:buClr>
                <a:schemeClr val="tx1"/>
              </a:buClr>
            </a:pPr>
            <a:r>
              <a:rPr kumimoji="1" lang="zh-CN" altLang="en-US" sz="2000">
                <a:latin typeface="仿宋_GB2312" pitchFamily="49" charset="-122"/>
                <a:ea typeface="仿宋_GB2312" pitchFamily="49" charset="-122"/>
              </a:rPr>
              <a:t>（2）因为局部变量的作用域是在定义变量的函数内部，所以在</a:t>
            </a:r>
            <a:r>
              <a:rPr kumimoji="1" lang="zh-CN" altLang="en-US" sz="2000">
                <a:solidFill>
                  <a:schemeClr val="hlink"/>
                </a:solidFill>
                <a:latin typeface="仿宋_GB2312" pitchFamily="49" charset="-122"/>
                <a:ea typeface="仿宋_GB2312" pitchFamily="49" charset="-122"/>
              </a:rPr>
              <a:t>不同的函数内可以使用相同的变量名。</a:t>
            </a:r>
            <a:r>
              <a:rPr kumimoji="1" lang="zh-CN" altLang="en-US" sz="2000">
                <a:latin typeface="仿宋_GB2312" pitchFamily="49" charset="-122"/>
                <a:ea typeface="仿宋_GB2312" pitchFamily="49" charset="-122"/>
              </a:rPr>
              <a:t>这样做的好处是：可以在函数内部根据需要设置任意的变量名。</a:t>
            </a:r>
          </a:p>
          <a:p>
            <a:pPr eaLnBrk="1" hangingPunct="1">
              <a:lnSpc>
                <a:spcPct val="110000"/>
              </a:lnSpc>
              <a:spcBef>
                <a:spcPct val="50000"/>
              </a:spcBef>
              <a:buClr>
                <a:schemeClr val="tx1"/>
              </a:buClr>
            </a:pPr>
            <a:r>
              <a:rPr kumimoji="1" lang="zh-CN" altLang="en-US" sz="2000">
                <a:latin typeface="仿宋_GB2312" pitchFamily="49" charset="-122"/>
                <a:ea typeface="仿宋_GB2312" pitchFamily="49" charset="-122"/>
              </a:rPr>
              <a:t>（3）</a:t>
            </a:r>
            <a:r>
              <a:rPr kumimoji="1" lang="zh-CN" altLang="en-US" sz="2000">
                <a:solidFill>
                  <a:schemeClr val="hlink"/>
                </a:solidFill>
                <a:latin typeface="仿宋_GB2312" pitchFamily="49" charset="-122"/>
                <a:ea typeface="仿宋_GB2312" pitchFamily="49" charset="-122"/>
              </a:rPr>
              <a:t>形参也是局部变量</a:t>
            </a:r>
            <a:r>
              <a:rPr kumimoji="1" lang="zh-CN" altLang="en-US" sz="2000">
                <a:latin typeface="仿宋_GB2312" pitchFamily="49" charset="-122"/>
                <a:ea typeface="仿宋_GB2312" pitchFamily="49" charset="-122"/>
              </a:rPr>
              <a:t>，作用域在定义它的函数内，函数体内的变量不能与形参重名。</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59428"/>
                                        </p:tgtEl>
                                        <p:attrNameLst>
                                          <p:attrName>style.visibility</p:attrName>
                                        </p:attrNameLst>
                                      </p:cBhvr>
                                      <p:to>
                                        <p:strVal val="visible"/>
                                      </p:to>
                                    </p:set>
                                    <p:animEffect transition="in" filter="wipe(up)">
                                      <p:cBhvr>
                                        <p:cTn id="7" dur="500"/>
                                        <p:tgtEl>
                                          <p:spTgt spid="3594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59429"/>
                                        </p:tgtEl>
                                        <p:attrNameLst>
                                          <p:attrName>style.visibility</p:attrName>
                                        </p:attrNameLst>
                                      </p:cBhvr>
                                      <p:to>
                                        <p:strVal val="visible"/>
                                      </p:to>
                                    </p:set>
                                    <p:animEffect transition="in" filter="wipe(up)">
                                      <p:cBhvr>
                                        <p:cTn id="12" dur="500"/>
                                        <p:tgtEl>
                                          <p:spTgt spid="3594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59430"/>
                                        </p:tgtEl>
                                        <p:attrNameLst>
                                          <p:attrName>style.visibility</p:attrName>
                                        </p:attrNameLst>
                                      </p:cBhvr>
                                      <p:to>
                                        <p:strVal val="visible"/>
                                      </p:to>
                                    </p:set>
                                    <p:animEffect transition="in" filter="wipe(up)">
                                      <p:cBhvr>
                                        <p:cTn id="17" dur="500"/>
                                        <p:tgtEl>
                                          <p:spTgt spid="3594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59431"/>
                                        </p:tgtEl>
                                        <p:attrNameLst>
                                          <p:attrName>style.visibility</p:attrName>
                                        </p:attrNameLst>
                                      </p:cBhvr>
                                      <p:to>
                                        <p:strVal val="visible"/>
                                      </p:to>
                                    </p:set>
                                    <p:animEffect transition="in" filter="wipe(up)">
                                      <p:cBhvr>
                                        <p:cTn id="22" dur="500"/>
                                        <p:tgtEl>
                                          <p:spTgt spid="35943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59432"/>
                                        </p:tgtEl>
                                        <p:attrNameLst>
                                          <p:attrName>style.visibility</p:attrName>
                                        </p:attrNameLst>
                                      </p:cBhvr>
                                      <p:to>
                                        <p:strVal val="visible"/>
                                      </p:to>
                                    </p:set>
                                    <p:animEffect transition="in" filter="wipe(up)">
                                      <p:cBhvr>
                                        <p:cTn id="27" dur="500"/>
                                        <p:tgtEl>
                                          <p:spTgt spid="35943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59433">
                                            <p:txEl>
                                              <p:pRg st="0" end="0"/>
                                            </p:txEl>
                                          </p:spTgt>
                                        </p:tgtEl>
                                        <p:attrNameLst>
                                          <p:attrName>style.visibility</p:attrName>
                                        </p:attrNameLst>
                                      </p:cBhvr>
                                      <p:to>
                                        <p:strVal val="visible"/>
                                      </p:to>
                                    </p:set>
                                    <p:animEffect transition="in" filter="wipe(up)">
                                      <p:cBhvr>
                                        <p:cTn id="32" dur="500"/>
                                        <p:tgtEl>
                                          <p:spTgt spid="359433">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59433">
                                            <p:txEl>
                                              <p:pRg st="1" end="1"/>
                                            </p:txEl>
                                          </p:spTgt>
                                        </p:tgtEl>
                                        <p:attrNameLst>
                                          <p:attrName>style.visibility</p:attrName>
                                        </p:attrNameLst>
                                      </p:cBhvr>
                                      <p:to>
                                        <p:strVal val="visible"/>
                                      </p:to>
                                    </p:set>
                                    <p:animEffect transition="in" filter="wipe(up)">
                                      <p:cBhvr>
                                        <p:cTn id="37" dur="500"/>
                                        <p:tgtEl>
                                          <p:spTgt spid="359433">
                                            <p:txEl>
                                              <p:pRg st="1" end="1"/>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59433">
                                            <p:txEl>
                                              <p:pRg st="2" end="2"/>
                                            </p:txEl>
                                          </p:spTgt>
                                        </p:tgtEl>
                                        <p:attrNameLst>
                                          <p:attrName>style.visibility</p:attrName>
                                        </p:attrNameLst>
                                      </p:cBhvr>
                                      <p:to>
                                        <p:strVal val="visible"/>
                                      </p:to>
                                    </p:set>
                                    <p:animEffect transition="in" filter="wipe(up)">
                                      <p:cBhvr>
                                        <p:cTn id="42" dur="500"/>
                                        <p:tgtEl>
                                          <p:spTgt spid="35943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9428" grpId="0" animBg="1" autoUpdateAnimBg="0"/>
      <p:bldP spid="359429" grpId="0" autoUpdateAnimBg="0"/>
      <p:bldP spid="359430" grpId="0" animBg="1" autoUpdateAnimBg="0"/>
      <p:bldP spid="359431" grpId="0" autoUpdateAnimBg="0"/>
      <p:bldP spid="359432" grpId="0" animBg="1" autoUpdateAnimBg="0"/>
      <p:bldP spid="359433" grpId="0" build="p"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pPr>
              <a:defRPr/>
            </a:pPr>
            <a:r>
              <a:rPr lang="en-US" altLang="zh-CN"/>
              <a:t> - </a:t>
            </a:r>
            <a:fld id="{10A679E2-577E-4119-A869-7A934B8AB70C}" type="slidenum">
              <a:rPr lang="en-US" altLang="zh-CN"/>
              <a:pPr>
                <a:defRPr/>
              </a:pPr>
              <a:t>83</a:t>
            </a:fld>
            <a:r>
              <a:rPr lang="en-US" altLang="zh-CN"/>
              <a:t>-</a:t>
            </a:r>
          </a:p>
        </p:txBody>
      </p:sp>
      <p:sp>
        <p:nvSpPr>
          <p:cNvPr id="87043" name="Rectangle 2"/>
          <p:cNvSpPr>
            <a:spLocks noGrp="1" noChangeArrowheads="1"/>
          </p:cNvSpPr>
          <p:nvPr>
            <p:ph type="title"/>
          </p:nvPr>
        </p:nvSpPr>
        <p:spPr/>
        <p:txBody>
          <a:bodyPr/>
          <a:lstStyle/>
          <a:p>
            <a:pPr algn="l" eaLnBrk="1" hangingPunct="1"/>
            <a:r>
              <a:rPr lang="zh-CN" altLang="en-US" smtClean="0"/>
              <a:t>2. 全局变量</a:t>
            </a:r>
          </a:p>
        </p:txBody>
      </p:sp>
      <p:sp>
        <p:nvSpPr>
          <p:cNvPr id="360452" name="Rectangle 4"/>
          <p:cNvSpPr>
            <a:spLocks noChangeArrowheads="1"/>
          </p:cNvSpPr>
          <p:nvPr/>
        </p:nvSpPr>
        <p:spPr bwMode="auto">
          <a:xfrm>
            <a:off x="533400" y="1466850"/>
            <a:ext cx="106680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定义：</a:t>
            </a:r>
          </a:p>
        </p:txBody>
      </p:sp>
      <p:sp>
        <p:nvSpPr>
          <p:cNvPr id="360453" name="Rectangle 5"/>
          <p:cNvSpPr>
            <a:spLocks noChangeArrowheads="1"/>
          </p:cNvSpPr>
          <p:nvPr/>
        </p:nvSpPr>
        <p:spPr bwMode="auto">
          <a:xfrm>
            <a:off x="501650" y="3956050"/>
            <a:ext cx="3003550" cy="4381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全局变量的作用域：</a:t>
            </a:r>
            <a:endParaRPr lang="en-US" altLang="zh-CN">
              <a:ea typeface="仿宋_GB2312" pitchFamily="49" charset="-122"/>
            </a:endParaRPr>
          </a:p>
        </p:txBody>
      </p:sp>
      <p:sp>
        <p:nvSpPr>
          <p:cNvPr id="360455" name="Rectangle 7"/>
          <p:cNvSpPr>
            <a:spLocks noChangeArrowheads="1"/>
          </p:cNvSpPr>
          <p:nvPr/>
        </p:nvSpPr>
        <p:spPr bwMode="auto">
          <a:xfrm>
            <a:off x="1676400" y="1447800"/>
            <a:ext cx="723900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在函数以外（包括主函数）定义的变量称为全局变量。</a:t>
            </a:r>
          </a:p>
        </p:txBody>
      </p:sp>
      <p:sp>
        <p:nvSpPr>
          <p:cNvPr id="360456" name="Rectangle 8"/>
          <p:cNvSpPr>
            <a:spLocks noChangeArrowheads="1"/>
          </p:cNvSpPr>
          <p:nvPr/>
        </p:nvSpPr>
        <p:spPr bwMode="auto">
          <a:xfrm>
            <a:off x="2438400" y="2032000"/>
            <a:ext cx="3657600" cy="1635125"/>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en-US" altLang="zh-CN" sz="2000">
                <a:ea typeface="仿宋_GB2312" pitchFamily="49" charset="-122"/>
              </a:rPr>
              <a:t>int a, b;     /* a , b</a:t>
            </a:r>
            <a:r>
              <a:rPr lang="zh-CN" altLang="en-US" sz="2000">
                <a:ea typeface="仿宋_GB2312" pitchFamily="49" charset="-122"/>
              </a:rPr>
              <a:t>是全局变量*/</a:t>
            </a:r>
          </a:p>
          <a:p>
            <a:pPr eaLnBrk="1" hangingPunct="1"/>
            <a:r>
              <a:rPr lang="en-US" altLang="zh-CN" sz="2000">
                <a:ea typeface="仿宋_GB2312" pitchFamily="49" charset="-122"/>
              </a:rPr>
              <a:t>main( )</a:t>
            </a:r>
          </a:p>
          <a:p>
            <a:pPr eaLnBrk="1" hangingPunct="1"/>
            <a:r>
              <a:rPr lang="en-US" altLang="zh-CN" sz="2000">
                <a:ea typeface="仿宋_GB2312" pitchFamily="49" charset="-122"/>
              </a:rPr>
              <a:t>{int x;	   /* x</a:t>
            </a:r>
            <a:r>
              <a:rPr lang="zh-CN" altLang="en-US" sz="2000">
                <a:ea typeface="仿宋_GB2312" pitchFamily="49" charset="-122"/>
              </a:rPr>
              <a:t>是局部变量*/</a:t>
            </a:r>
          </a:p>
          <a:p>
            <a:pPr eaLnBrk="1" hangingPunct="1"/>
            <a:r>
              <a:rPr lang="zh-CN" altLang="en-US" sz="2000">
                <a:ea typeface="仿宋_GB2312" pitchFamily="49" charset="-122"/>
              </a:rPr>
              <a:t>   </a:t>
            </a:r>
            <a:r>
              <a:rPr lang="zh-CN" altLang="en-US" sz="2000">
                <a:latin typeface="Tahoma" pitchFamily="34" charset="0"/>
                <a:ea typeface="仿宋_GB2312" pitchFamily="49" charset="-122"/>
              </a:rPr>
              <a:t>……</a:t>
            </a:r>
            <a:endParaRPr lang="zh-CN" altLang="en-US" sz="2000">
              <a:ea typeface="仿宋_GB2312" pitchFamily="49" charset="-122"/>
            </a:endParaRPr>
          </a:p>
          <a:p>
            <a:pPr eaLnBrk="1" hangingPunct="1"/>
            <a:r>
              <a:rPr lang="zh-CN" altLang="en-US" sz="2000">
                <a:ea typeface="仿宋_GB2312" pitchFamily="49" charset="-122"/>
              </a:rPr>
              <a:t>}</a:t>
            </a:r>
          </a:p>
        </p:txBody>
      </p:sp>
      <p:sp>
        <p:nvSpPr>
          <p:cNvPr id="360457" name="Rectangle 9"/>
          <p:cNvSpPr>
            <a:spLocks noChangeArrowheads="1"/>
          </p:cNvSpPr>
          <p:nvPr/>
        </p:nvSpPr>
        <p:spPr bwMode="auto">
          <a:xfrm>
            <a:off x="3581400" y="3937000"/>
            <a:ext cx="5181600"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lang="zh-CN" altLang="en-US">
                <a:ea typeface="仿宋_GB2312" pitchFamily="49" charset="-122"/>
              </a:rPr>
              <a:t>从定义变量的位置开始到本源文件结束。即：在定义点之后的函数中都可以使用它。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60452"/>
                                        </p:tgtEl>
                                        <p:attrNameLst>
                                          <p:attrName>style.visibility</p:attrName>
                                        </p:attrNameLst>
                                      </p:cBhvr>
                                      <p:to>
                                        <p:strVal val="visible"/>
                                      </p:to>
                                    </p:set>
                                    <p:animEffect transition="in" filter="wipe(up)">
                                      <p:cBhvr>
                                        <p:cTn id="7" dur="500"/>
                                        <p:tgtEl>
                                          <p:spTgt spid="3604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0455"/>
                                        </p:tgtEl>
                                        <p:attrNameLst>
                                          <p:attrName>style.visibility</p:attrName>
                                        </p:attrNameLst>
                                      </p:cBhvr>
                                      <p:to>
                                        <p:strVal val="visible"/>
                                      </p:to>
                                    </p:set>
                                    <p:animEffect transition="in" filter="wipe(left)">
                                      <p:cBhvr>
                                        <p:cTn id="12" dur="500"/>
                                        <p:tgtEl>
                                          <p:spTgt spid="3604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60456"/>
                                        </p:tgtEl>
                                        <p:attrNameLst>
                                          <p:attrName>style.visibility</p:attrName>
                                        </p:attrNameLst>
                                      </p:cBhvr>
                                      <p:to>
                                        <p:strVal val="visible"/>
                                      </p:to>
                                    </p:set>
                                    <p:animEffect transition="in" filter="wipe(up)">
                                      <p:cBhvr>
                                        <p:cTn id="17" dur="500"/>
                                        <p:tgtEl>
                                          <p:spTgt spid="3604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60453"/>
                                        </p:tgtEl>
                                        <p:attrNameLst>
                                          <p:attrName>style.visibility</p:attrName>
                                        </p:attrNameLst>
                                      </p:cBhvr>
                                      <p:to>
                                        <p:strVal val="visible"/>
                                      </p:to>
                                    </p:set>
                                    <p:animEffect transition="in" filter="wipe(up)">
                                      <p:cBhvr>
                                        <p:cTn id="22" dur="500"/>
                                        <p:tgtEl>
                                          <p:spTgt spid="3604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0457"/>
                                        </p:tgtEl>
                                        <p:attrNameLst>
                                          <p:attrName>style.visibility</p:attrName>
                                        </p:attrNameLst>
                                      </p:cBhvr>
                                      <p:to>
                                        <p:strVal val="visible"/>
                                      </p:to>
                                    </p:set>
                                    <p:animEffect transition="in" filter="wipe(left)">
                                      <p:cBhvr>
                                        <p:cTn id="27" dur="500"/>
                                        <p:tgtEl>
                                          <p:spTgt spid="3604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0452" grpId="0" animBg="1" autoUpdateAnimBg="0"/>
      <p:bldP spid="360453" grpId="0" animBg="1" autoUpdateAnimBg="0"/>
      <p:bldP spid="360455" grpId="0" autoUpdateAnimBg="0"/>
      <p:bldP spid="360456" grpId="0" animBg="1" autoUpdateAnimBg="0"/>
      <p:bldP spid="360457"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pPr>
              <a:defRPr/>
            </a:pPr>
            <a:r>
              <a:rPr lang="en-US" altLang="zh-CN"/>
              <a:t> - </a:t>
            </a:r>
            <a:fld id="{36DC535B-A8E8-4376-B845-AA09D2FBB2CD}" type="slidenum">
              <a:rPr lang="en-US" altLang="zh-CN"/>
              <a:pPr>
                <a:defRPr/>
              </a:pPr>
              <a:t>84</a:t>
            </a:fld>
            <a:r>
              <a:rPr lang="en-US" altLang="zh-CN"/>
              <a:t>-</a:t>
            </a:r>
          </a:p>
        </p:txBody>
      </p:sp>
      <p:sp>
        <p:nvSpPr>
          <p:cNvPr id="88067" name="Rectangle 2"/>
          <p:cNvSpPr>
            <a:spLocks noGrp="1" noChangeArrowheads="1"/>
          </p:cNvSpPr>
          <p:nvPr>
            <p:ph type="title"/>
          </p:nvPr>
        </p:nvSpPr>
        <p:spPr/>
        <p:txBody>
          <a:bodyPr/>
          <a:lstStyle/>
          <a:p>
            <a:pPr algn="l" eaLnBrk="1" hangingPunct="1"/>
            <a:r>
              <a:rPr lang="zh-CN" altLang="en-US" smtClean="0"/>
              <a:t>2. 全局变量</a:t>
            </a:r>
          </a:p>
        </p:txBody>
      </p:sp>
      <p:sp>
        <p:nvSpPr>
          <p:cNvPr id="88068" name="Rectangle 3"/>
          <p:cNvSpPr>
            <a:spLocks noGrp="1" noChangeArrowheads="1"/>
          </p:cNvSpPr>
          <p:nvPr>
            <p:ph type="body" idx="1"/>
          </p:nvPr>
        </p:nvSpPr>
        <p:spPr>
          <a:xfrm>
            <a:off x="395288" y="1447800"/>
            <a:ext cx="8424862" cy="5181600"/>
          </a:xfrm>
        </p:spPr>
        <p:txBody>
          <a:bodyPr/>
          <a:lstStyle/>
          <a:p>
            <a:pPr eaLnBrk="1" hangingPunct="1">
              <a:lnSpc>
                <a:spcPct val="110000"/>
              </a:lnSpc>
              <a:buFontTx/>
              <a:buNone/>
            </a:pPr>
            <a:r>
              <a:rPr lang="zh-CN" altLang="en-US" sz="2400" dirty="0" smtClean="0"/>
              <a:t>【例6-1</a:t>
            </a:r>
            <a:r>
              <a:rPr lang="en-US" altLang="zh-CN" sz="2400" dirty="0" smtClean="0"/>
              <a:t>3</a:t>
            </a:r>
            <a:r>
              <a:rPr lang="zh-CN" altLang="en-US" sz="2400" dirty="0" smtClean="0"/>
              <a:t>】分析下面一段程序的执行结果。</a:t>
            </a:r>
          </a:p>
          <a:p>
            <a:pPr eaLnBrk="1" hangingPunct="1">
              <a:lnSpc>
                <a:spcPct val="110000"/>
              </a:lnSpc>
              <a:buFontTx/>
              <a:buNone/>
            </a:pPr>
            <a:r>
              <a:rPr lang="en-US" altLang="zh-CN" sz="2400" dirty="0" err="1" smtClean="0">
                <a:solidFill>
                  <a:schemeClr val="hlink"/>
                </a:solidFill>
              </a:rPr>
              <a:t>int</a:t>
            </a:r>
            <a:r>
              <a:rPr lang="en-US" altLang="zh-CN" sz="2400" dirty="0" smtClean="0">
                <a:solidFill>
                  <a:schemeClr val="hlink"/>
                </a:solidFill>
              </a:rPr>
              <a:t>  a=1;</a:t>
            </a:r>
            <a:r>
              <a:rPr lang="en-US" altLang="zh-CN" sz="2400" dirty="0" smtClean="0"/>
              <a:t> </a:t>
            </a:r>
          </a:p>
          <a:p>
            <a:pPr eaLnBrk="1" hangingPunct="1">
              <a:lnSpc>
                <a:spcPct val="110000"/>
              </a:lnSpc>
              <a:buFontTx/>
              <a:buNone/>
            </a:pPr>
            <a:r>
              <a:rPr lang="en-US" altLang="zh-CN" sz="2400" dirty="0" err="1" smtClean="0"/>
              <a:t>int</a:t>
            </a:r>
            <a:r>
              <a:rPr lang="en-US" altLang="zh-CN" sz="2400" dirty="0" smtClean="0"/>
              <a:t> </a:t>
            </a:r>
            <a:r>
              <a:rPr lang="en-US" altLang="zh-CN" sz="2400" dirty="0" err="1" smtClean="0"/>
              <a:t>func</a:t>
            </a:r>
            <a:r>
              <a:rPr lang="en-US" altLang="zh-CN" sz="2400" dirty="0" smtClean="0"/>
              <a:t>(</a:t>
            </a:r>
            <a:r>
              <a:rPr lang="en-US" altLang="zh-CN" sz="2400" dirty="0" err="1" smtClean="0"/>
              <a:t>int</a:t>
            </a:r>
            <a:r>
              <a:rPr lang="en-US" altLang="zh-CN" sz="2400" dirty="0" smtClean="0"/>
              <a:t> x, </a:t>
            </a:r>
            <a:r>
              <a:rPr lang="en-US" altLang="zh-CN" sz="2400" dirty="0" err="1" smtClean="0"/>
              <a:t>int</a:t>
            </a:r>
            <a:r>
              <a:rPr lang="en-US" altLang="zh-CN" sz="2400" dirty="0" smtClean="0"/>
              <a:t> y)</a:t>
            </a:r>
          </a:p>
          <a:p>
            <a:pPr eaLnBrk="1" hangingPunct="1">
              <a:lnSpc>
                <a:spcPct val="110000"/>
              </a:lnSpc>
              <a:buFontTx/>
              <a:buNone/>
            </a:pPr>
            <a:r>
              <a:rPr lang="en-US" altLang="zh-CN" sz="2400" dirty="0" smtClean="0"/>
              <a:t>{   return(x*y);  }	</a:t>
            </a:r>
          </a:p>
          <a:p>
            <a:pPr eaLnBrk="1" hangingPunct="1">
              <a:lnSpc>
                <a:spcPct val="110000"/>
              </a:lnSpc>
              <a:buFontTx/>
              <a:buNone/>
            </a:pPr>
            <a:r>
              <a:rPr lang="en-US" altLang="zh-CN" sz="2400" dirty="0" err="1" smtClean="0">
                <a:solidFill>
                  <a:schemeClr val="hlink"/>
                </a:solidFill>
              </a:rPr>
              <a:t>int</a:t>
            </a:r>
            <a:r>
              <a:rPr lang="en-US" altLang="zh-CN" sz="2400" dirty="0" smtClean="0">
                <a:solidFill>
                  <a:schemeClr val="hlink"/>
                </a:solidFill>
              </a:rPr>
              <a:t>   b;</a:t>
            </a:r>
            <a:r>
              <a:rPr lang="en-US" altLang="zh-CN" sz="2400" dirty="0" smtClean="0"/>
              <a:t>	</a:t>
            </a:r>
          </a:p>
          <a:p>
            <a:pPr eaLnBrk="1" hangingPunct="1">
              <a:lnSpc>
                <a:spcPct val="110000"/>
              </a:lnSpc>
              <a:buFontTx/>
              <a:buNone/>
            </a:pPr>
            <a:r>
              <a:rPr lang="en-US" altLang="zh-CN" sz="2400" dirty="0" smtClean="0"/>
              <a:t>main( )		</a:t>
            </a:r>
          </a:p>
          <a:p>
            <a:pPr eaLnBrk="1" hangingPunct="1">
              <a:lnSpc>
                <a:spcPct val="110000"/>
              </a:lnSpc>
              <a:buFontTx/>
              <a:buNone/>
            </a:pPr>
            <a:r>
              <a:rPr lang="en-US" altLang="zh-CN" sz="2400" dirty="0" smtClean="0"/>
              <a:t>{</a:t>
            </a:r>
            <a:r>
              <a:rPr lang="en-US" altLang="zh-CN" sz="2400" dirty="0" err="1" smtClean="0"/>
              <a:t>int</a:t>
            </a:r>
            <a:r>
              <a:rPr lang="en-US" altLang="zh-CN" sz="2400" dirty="0" smtClean="0"/>
              <a:t> c;</a:t>
            </a:r>
          </a:p>
          <a:p>
            <a:pPr eaLnBrk="1" hangingPunct="1">
              <a:lnSpc>
                <a:spcPct val="110000"/>
              </a:lnSpc>
              <a:buFontTx/>
              <a:buNone/>
            </a:pPr>
            <a:r>
              <a:rPr lang="en-US" altLang="zh-CN" sz="2400" dirty="0" smtClean="0"/>
              <a:t>  b=2;	</a:t>
            </a:r>
          </a:p>
          <a:p>
            <a:pPr eaLnBrk="1" hangingPunct="1">
              <a:lnSpc>
                <a:spcPct val="110000"/>
              </a:lnSpc>
              <a:buFontTx/>
              <a:buNone/>
            </a:pPr>
            <a:r>
              <a:rPr lang="en-US" altLang="zh-CN" sz="2400" dirty="0" smtClean="0"/>
              <a:t>  c=</a:t>
            </a:r>
            <a:r>
              <a:rPr lang="en-US" altLang="zh-CN" sz="2400" dirty="0" err="1" smtClean="0"/>
              <a:t>func</a:t>
            </a:r>
            <a:r>
              <a:rPr lang="en-US" altLang="zh-CN" sz="2400" dirty="0" smtClean="0"/>
              <a:t>(a , b);   </a:t>
            </a:r>
          </a:p>
          <a:p>
            <a:pPr eaLnBrk="1" hangingPunct="1">
              <a:lnSpc>
                <a:spcPct val="110000"/>
              </a:lnSpc>
              <a:buFontTx/>
              <a:buNone/>
            </a:pPr>
            <a:r>
              <a:rPr lang="en-US" altLang="zh-CN" sz="2400" dirty="0" smtClean="0"/>
              <a:t>  </a:t>
            </a:r>
            <a:r>
              <a:rPr lang="en-US" altLang="zh-CN" sz="2400" dirty="0" err="1" smtClean="0"/>
              <a:t>printf</a:t>
            </a:r>
            <a:r>
              <a:rPr lang="en-US" altLang="zh-CN" sz="2400" dirty="0" smtClean="0"/>
              <a:t>(</a:t>
            </a:r>
            <a:r>
              <a:rPr lang="en-US" altLang="zh-CN" sz="2400" dirty="0" smtClean="0">
                <a:latin typeface="Tahoma" pitchFamily="34" charset="0"/>
              </a:rPr>
              <a:t>“</a:t>
            </a:r>
            <a:r>
              <a:rPr lang="en-US" altLang="zh-CN" sz="2400" dirty="0" smtClean="0"/>
              <a:t>a=%d, b=%</a:t>
            </a:r>
            <a:r>
              <a:rPr lang="en-US" altLang="zh-CN" sz="2400" dirty="0" err="1" smtClean="0"/>
              <a:t>d,c</a:t>
            </a:r>
            <a:r>
              <a:rPr lang="en-US" altLang="zh-CN" sz="2400" dirty="0" smtClean="0"/>
              <a:t>=%d</a:t>
            </a:r>
            <a:r>
              <a:rPr lang="en-US" altLang="zh-CN" sz="2400" dirty="0" smtClean="0">
                <a:latin typeface="Tahoma" pitchFamily="34" charset="0"/>
              </a:rPr>
              <a:t>”</a:t>
            </a:r>
            <a:r>
              <a:rPr lang="en-US" altLang="zh-CN" sz="2400" dirty="0" smtClean="0"/>
              <a:t>,</a:t>
            </a:r>
            <a:r>
              <a:rPr lang="en-US" altLang="zh-CN" sz="2400" dirty="0" err="1" smtClean="0"/>
              <a:t>a,b,c</a:t>
            </a:r>
            <a:r>
              <a:rPr lang="en-US" altLang="zh-CN" sz="2400" dirty="0" smtClean="0"/>
              <a:t>);      </a:t>
            </a:r>
          </a:p>
          <a:p>
            <a:pPr eaLnBrk="1" hangingPunct="1">
              <a:lnSpc>
                <a:spcPct val="110000"/>
              </a:lnSpc>
              <a:buFontTx/>
              <a:buNone/>
            </a:pPr>
            <a:r>
              <a:rPr lang="en-US" altLang="zh-CN" sz="2400" dirty="0" smtClean="0"/>
              <a:t>} </a:t>
            </a:r>
            <a:endParaRPr lang="zh-CN" altLang="en-US" sz="2400" dirty="0" smtClean="0"/>
          </a:p>
        </p:txBody>
      </p:sp>
      <p:sp>
        <p:nvSpPr>
          <p:cNvPr id="362501" name="AutoShape 5"/>
          <p:cNvSpPr>
            <a:spLocks/>
          </p:cNvSpPr>
          <p:nvPr/>
        </p:nvSpPr>
        <p:spPr bwMode="auto">
          <a:xfrm>
            <a:off x="3355975" y="2425700"/>
            <a:ext cx="5102225" cy="415925"/>
          </a:xfrm>
          <a:prstGeom prst="borderCallout2">
            <a:avLst>
              <a:gd name="adj1" fmla="val 15861"/>
              <a:gd name="adj2" fmla="val -1495"/>
              <a:gd name="adj3" fmla="val 15861"/>
              <a:gd name="adj4" fmla="val -16023"/>
              <a:gd name="adj5" fmla="val -35903"/>
              <a:gd name="adj6" fmla="val -31083"/>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全局变量，作用域从这里开始，向下有效</a:t>
            </a:r>
          </a:p>
        </p:txBody>
      </p:sp>
      <p:sp>
        <p:nvSpPr>
          <p:cNvPr id="362502" name="AutoShape 6"/>
          <p:cNvSpPr>
            <a:spLocks/>
          </p:cNvSpPr>
          <p:nvPr/>
        </p:nvSpPr>
        <p:spPr bwMode="auto">
          <a:xfrm>
            <a:off x="2974975" y="3810000"/>
            <a:ext cx="5102225" cy="415925"/>
          </a:xfrm>
          <a:prstGeom prst="borderCallout2">
            <a:avLst>
              <a:gd name="adj1" fmla="val 15861"/>
              <a:gd name="adj2" fmla="val -1495"/>
              <a:gd name="adj3" fmla="val 15861"/>
              <a:gd name="adj4" fmla="val -16023"/>
              <a:gd name="adj5" fmla="val -35903"/>
              <a:gd name="adj6" fmla="val -31083"/>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lang="zh-CN" altLang="en-US" sz="2000">
                <a:ea typeface="仿宋_GB2312" pitchFamily="49" charset="-122"/>
              </a:rPr>
              <a:t>全局变量，作用域从这里开始，向下有效</a:t>
            </a:r>
          </a:p>
        </p:txBody>
      </p:sp>
      <p:sp>
        <p:nvSpPr>
          <p:cNvPr id="362503" name="AutoShape 7"/>
          <p:cNvSpPr>
            <a:spLocks/>
          </p:cNvSpPr>
          <p:nvPr/>
        </p:nvSpPr>
        <p:spPr bwMode="auto">
          <a:xfrm>
            <a:off x="3352800" y="2994025"/>
            <a:ext cx="3429000" cy="415925"/>
          </a:xfrm>
          <a:prstGeom prst="borderCallout2">
            <a:avLst>
              <a:gd name="adj1" fmla="val 27481"/>
              <a:gd name="adj2" fmla="val -2222"/>
              <a:gd name="adj3" fmla="val 27481"/>
              <a:gd name="adj4" fmla="val -15046"/>
              <a:gd name="adj5" fmla="val -45421"/>
              <a:gd name="adj6" fmla="val -34398"/>
            </a:avLst>
          </a:prstGeom>
          <a:solidFill>
            <a:srgbClr val="FFFF99"/>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ea typeface="仿宋_GB2312" pitchFamily="49" charset="-122"/>
              </a:rPr>
              <a:t>x,  y</a:t>
            </a:r>
            <a:r>
              <a:rPr kumimoji="1" lang="zh-CN" altLang="en-US" sz="2000">
                <a:ea typeface="仿宋_GB2312" pitchFamily="49" charset="-122"/>
              </a:rPr>
              <a:t>是形参，是局部变量</a:t>
            </a:r>
          </a:p>
        </p:txBody>
      </p:sp>
      <p:sp>
        <p:nvSpPr>
          <p:cNvPr id="362504" name="AutoShape 8"/>
          <p:cNvSpPr>
            <a:spLocks/>
          </p:cNvSpPr>
          <p:nvPr/>
        </p:nvSpPr>
        <p:spPr bwMode="auto">
          <a:xfrm>
            <a:off x="2438400" y="4926013"/>
            <a:ext cx="3657600" cy="415925"/>
          </a:xfrm>
          <a:prstGeom prst="borderCallout2">
            <a:avLst>
              <a:gd name="adj1" fmla="val 27481"/>
              <a:gd name="adj2" fmla="val -2083"/>
              <a:gd name="adj3" fmla="val 27481"/>
              <a:gd name="adj4" fmla="val -14106"/>
              <a:gd name="adj5" fmla="val -56870"/>
              <a:gd name="adj6" fmla="val -32250"/>
            </a:avLst>
          </a:prstGeom>
          <a:solidFill>
            <a:srgbClr val="FFFF99"/>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en-US" altLang="zh-CN" sz="2000">
                <a:ea typeface="仿宋_GB2312" pitchFamily="49" charset="-122"/>
              </a:rPr>
              <a:t>c</a:t>
            </a:r>
            <a:r>
              <a:rPr kumimoji="1" lang="zh-CN" altLang="en-US" sz="2000">
                <a:ea typeface="仿宋_GB2312" pitchFamily="49" charset="-122"/>
              </a:rPr>
              <a:t>是函数内定义的局部变量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2501"/>
                                        </p:tgtEl>
                                        <p:attrNameLst>
                                          <p:attrName>style.visibility</p:attrName>
                                        </p:attrNameLst>
                                      </p:cBhvr>
                                      <p:to>
                                        <p:strVal val="visible"/>
                                      </p:to>
                                    </p:set>
                                    <p:animEffect transition="in" filter="wipe(left)">
                                      <p:cBhvr>
                                        <p:cTn id="7" dur="500"/>
                                        <p:tgtEl>
                                          <p:spTgt spid="3625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2502"/>
                                        </p:tgtEl>
                                        <p:attrNameLst>
                                          <p:attrName>style.visibility</p:attrName>
                                        </p:attrNameLst>
                                      </p:cBhvr>
                                      <p:to>
                                        <p:strVal val="visible"/>
                                      </p:to>
                                    </p:set>
                                    <p:animEffect transition="in" filter="wipe(left)">
                                      <p:cBhvr>
                                        <p:cTn id="12" dur="500"/>
                                        <p:tgtEl>
                                          <p:spTgt spid="36250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2503"/>
                                        </p:tgtEl>
                                        <p:attrNameLst>
                                          <p:attrName>style.visibility</p:attrName>
                                        </p:attrNameLst>
                                      </p:cBhvr>
                                      <p:to>
                                        <p:strVal val="visible"/>
                                      </p:to>
                                    </p:set>
                                    <p:animEffect transition="in" filter="wipe(left)">
                                      <p:cBhvr>
                                        <p:cTn id="17" dur="500"/>
                                        <p:tgtEl>
                                          <p:spTgt spid="36250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2504"/>
                                        </p:tgtEl>
                                        <p:attrNameLst>
                                          <p:attrName>style.visibility</p:attrName>
                                        </p:attrNameLst>
                                      </p:cBhvr>
                                      <p:to>
                                        <p:strVal val="visible"/>
                                      </p:to>
                                    </p:set>
                                    <p:animEffect transition="in" filter="wipe(left)">
                                      <p:cBhvr>
                                        <p:cTn id="22" dur="500"/>
                                        <p:tgtEl>
                                          <p:spTgt spid="3625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501" grpId="0" animBg="1" autoUpdateAnimBg="0"/>
      <p:bldP spid="362502" grpId="0" animBg="1" autoUpdateAnimBg="0"/>
      <p:bldP spid="362503" grpId="0" animBg="1" autoUpdateAnimBg="0"/>
      <p:bldP spid="362504" grpId="0" animBg="1"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r>
              <a:rPr lang="en-US" altLang="zh-CN"/>
              <a:t> - </a:t>
            </a:r>
            <a:fld id="{D8CFA67F-B029-48F1-ABD9-E7B9F9DB038F}" type="slidenum">
              <a:rPr lang="en-US" altLang="zh-CN"/>
              <a:pPr>
                <a:defRPr/>
              </a:pPr>
              <a:t>85</a:t>
            </a:fld>
            <a:r>
              <a:rPr lang="en-US" altLang="zh-CN"/>
              <a:t>-</a:t>
            </a:r>
          </a:p>
        </p:txBody>
      </p:sp>
      <p:sp>
        <p:nvSpPr>
          <p:cNvPr id="89091" name="Rectangle 2"/>
          <p:cNvSpPr>
            <a:spLocks noGrp="1" noChangeArrowheads="1"/>
          </p:cNvSpPr>
          <p:nvPr>
            <p:ph type="title"/>
          </p:nvPr>
        </p:nvSpPr>
        <p:spPr/>
        <p:txBody>
          <a:bodyPr/>
          <a:lstStyle/>
          <a:p>
            <a:pPr algn="l" eaLnBrk="1" hangingPunct="1"/>
            <a:r>
              <a:rPr lang="zh-CN" altLang="en-US" smtClean="0"/>
              <a:t>2. 全局变量</a:t>
            </a:r>
          </a:p>
        </p:txBody>
      </p:sp>
      <p:sp>
        <p:nvSpPr>
          <p:cNvPr id="89092" name="Rectangle 3"/>
          <p:cNvSpPr>
            <a:spLocks noGrp="1" noChangeArrowheads="1"/>
          </p:cNvSpPr>
          <p:nvPr>
            <p:ph type="body" idx="1"/>
          </p:nvPr>
        </p:nvSpPr>
        <p:spPr>
          <a:xfrm>
            <a:off x="395288" y="1371600"/>
            <a:ext cx="8424862" cy="5029200"/>
          </a:xfrm>
        </p:spPr>
        <p:txBody>
          <a:bodyPr/>
          <a:lstStyle/>
          <a:p>
            <a:pPr eaLnBrk="1" hangingPunct="1">
              <a:lnSpc>
                <a:spcPct val="110000"/>
              </a:lnSpc>
              <a:buFontTx/>
              <a:buNone/>
            </a:pPr>
            <a:r>
              <a:rPr lang="zh-CN" altLang="en-US" sz="2400" dirty="0" smtClean="0"/>
              <a:t>【例6-1</a:t>
            </a:r>
            <a:r>
              <a:rPr lang="en-US" altLang="zh-CN" sz="2400" dirty="0" smtClean="0"/>
              <a:t>3】</a:t>
            </a:r>
            <a:r>
              <a:rPr lang="zh-CN" altLang="en-US" sz="2400" dirty="0" smtClean="0"/>
              <a:t>分析下面一段程序的执行结果。</a:t>
            </a:r>
          </a:p>
          <a:p>
            <a:pPr eaLnBrk="1" hangingPunct="1">
              <a:lnSpc>
                <a:spcPct val="110000"/>
              </a:lnSpc>
              <a:buFontTx/>
              <a:buNone/>
            </a:pPr>
            <a:r>
              <a:rPr lang="en-US" altLang="zh-CN" sz="2400" dirty="0" err="1" smtClean="0">
                <a:solidFill>
                  <a:schemeClr val="hlink"/>
                </a:solidFill>
              </a:rPr>
              <a:t>int</a:t>
            </a:r>
            <a:r>
              <a:rPr lang="en-US" altLang="zh-CN" sz="2400" dirty="0" smtClean="0">
                <a:solidFill>
                  <a:schemeClr val="hlink"/>
                </a:solidFill>
              </a:rPr>
              <a:t>  a=1;</a:t>
            </a:r>
            <a:r>
              <a:rPr lang="en-US" altLang="zh-CN" sz="2400" dirty="0" smtClean="0"/>
              <a:t> </a:t>
            </a:r>
          </a:p>
          <a:p>
            <a:pPr eaLnBrk="1" hangingPunct="1">
              <a:lnSpc>
                <a:spcPct val="110000"/>
              </a:lnSpc>
              <a:buFontTx/>
              <a:buNone/>
            </a:pPr>
            <a:r>
              <a:rPr lang="en-US" altLang="zh-CN" sz="2400" dirty="0" err="1" smtClean="0"/>
              <a:t>int</a:t>
            </a:r>
            <a:r>
              <a:rPr lang="en-US" altLang="zh-CN" sz="2400" dirty="0" smtClean="0"/>
              <a:t> </a:t>
            </a:r>
            <a:r>
              <a:rPr lang="en-US" altLang="zh-CN" sz="2400" dirty="0" err="1" smtClean="0"/>
              <a:t>func</a:t>
            </a:r>
            <a:r>
              <a:rPr lang="en-US" altLang="zh-CN" sz="2400" dirty="0" smtClean="0"/>
              <a:t>(</a:t>
            </a:r>
            <a:r>
              <a:rPr lang="en-US" altLang="zh-CN" sz="2400" dirty="0" err="1" smtClean="0"/>
              <a:t>int</a:t>
            </a:r>
            <a:r>
              <a:rPr lang="en-US" altLang="zh-CN" sz="2400" dirty="0" smtClean="0"/>
              <a:t> x, </a:t>
            </a:r>
            <a:r>
              <a:rPr lang="en-US" altLang="zh-CN" sz="2400" dirty="0" err="1" smtClean="0"/>
              <a:t>int</a:t>
            </a:r>
            <a:r>
              <a:rPr lang="en-US" altLang="zh-CN" sz="2400" dirty="0" smtClean="0"/>
              <a:t> y)</a:t>
            </a:r>
          </a:p>
          <a:p>
            <a:pPr eaLnBrk="1" hangingPunct="1">
              <a:lnSpc>
                <a:spcPct val="110000"/>
              </a:lnSpc>
              <a:buFontTx/>
              <a:buNone/>
            </a:pPr>
            <a:r>
              <a:rPr lang="en-US" altLang="zh-CN" sz="2400" dirty="0" smtClean="0"/>
              <a:t>{   return(x*y);  }	</a:t>
            </a:r>
          </a:p>
          <a:p>
            <a:pPr eaLnBrk="1" hangingPunct="1">
              <a:lnSpc>
                <a:spcPct val="110000"/>
              </a:lnSpc>
              <a:buFontTx/>
              <a:buNone/>
            </a:pPr>
            <a:r>
              <a:rPr lang="en-US" altLang="zh-CN" sz="2400" dirty="0" err="1" smtClean="0">
                <a:solidFill>
                  <a:schemeClr val="hlink"/>
                </a:solidFill>
              </a:rPr>
              <a:t>int</a:t>
            </a:r>
            <a:r>
              <a:rPr lang="en-US" altLang="zh-CN" sz="2400" dirty="0" smtClean="0">
                <a:solidFill>
                  <a:schemeClr val="hlink"/>
                </a:solidFill>
              </a:rPr>
              <a:t>   b;</a:t>
            </a:r>
            <a:r>
              <a:rPr lang="en-US" altLang="zh-CN" sz="2400" dirty="0" smtClean="0"/>
              <a:t>	</a:t>
            </a:r>
          </a:p>
          <a:p>
            <a:pPr eaLnBrk="1" hangingPunct="1">
              <a:lnSpc>
                <a:spcPct val="110000"/>
              </a:lnSpc>
              <a:buFontTx/>
              <a:buNone/>
            </a:pPr>
            <a:r>
              <a:rPr lang="en-US" altLang="zh-CN" sz="2400" dirty="0" smtClean="0"/>
              <a:t>main( )		</a:t>
            </a:r>
          </a:p>
          <a:p>
            <a:pPr eaLnBrk="1" hangingPunct="1">
              <a:lnSpc>
                <a:spcPct val="110000"/>
              </a:lnSpc>
              <a:buFontTx/>
              <a:buNone/>
            </a:pPr>
            <a:r>
              <a:rPr lang="en-US" altLang="zh-CN" sz="2400" dirty="0" smtClean="0"/>
              <a:t>{</a:t>
            </a:r>
            <a:r>
              <a:rPr lang="en-US" altLang="zh-CN" sz="2400" dirty="0" err="1" smtClean="0"/>
              <a:t>int</a:t>
            </a:r>
            <a:r>
              <a:rPr lang="en-US" altLang="zh-CN" sz="2400" dirty="0" smtClean="0"/>
              <a:t> c;</a:t>
            </a:r>
          </a:p>
          <a:p>
            <a:pPr eaLnBrk="1" hangingPunct="1">
              <a:lnSpc>
                <a:spcPct val="110000"/>
              </a:lnSpc>
              <a:buFontTx/>
              <a:buNone/>
            </a:pPr>
            <a:r>
              <a:rPr lang="en-US" altLang="zh-CN" sz="2400" dirty="0" smtClean="0"/>
              <a:t>  b=2;	</a:t>
            </a:r>
          </a:p>
          <a:p>
            <a:pPr eaLnBrk="1" hangingPunct="1">
              <a:lnSpc>
                <a:spcPct val="110000"/>
              </a:lnSpc>
              <a:buFontTx/>
              <a:buNone/>
            </a:pPr>
            <a:r>
              <a:rPr lang="en-US" altLang="zh-CN" sz="2400" dirty="0" smtClean="0"/>
              <a:t>  c=</a:t>
            </a:r>
            <a:r>
              <a:rPr lang="en-US" altLang="zh-CN" sz="2400" dirty="0" err="1" smtClean="0"/>
              <a:t>func</a:t>
            </a:r>
            <a:r>
              <a:rPr lang="en-US" altLang="zh-CN" sz="2400" dirty="0" smtClean="0"/>
              <a:t>(a , b);   </a:t>
            </a:r>
          </a:p>
          <a:p>
            <a:pPr eaLnBrk="1" hangingPunct="1">
              <a:lnSpc>
                <a:spcPct val="110000"/>
              </a:lnSpc>
              <a:buFontTx/>
              <a:buNone/>
            </a:pPr>
            <a:r>
              <a:rPr lang="en-US" altLang="zh-CN" sz="2400" dirty="0" smtClean="0"/>
              <a:t>  </a:t>
            </a:r>
            <a:r>
              <a:rPr lang="en-US" altLang="zh-CN" sz="2400" dirty="0" err="1" smtClean="0"/>
              <a:t>printf</a:t>
            </a:r>
            <a:r>
              <a:rPr lang="en-US" altLang="zh-CN" sz="2400" dirty="0" smtClean="0"/>
              <a:t>(</a:t>
            </a:r>
            <a:r>
              <a:rPr lang="en-US" altLang="zh-CN" sz="2400" dirty="0" smtClean="0">
                <a:latin typeface="Tahoma" pitchFamily="34" charset="0"/>
              </a:rPr>
              <a:t>“</a:t>
            </a:r>
            <a:r>
              <a:rPr lang="en-US" altLang="zh-CN" sz="2400" dirty="0" smtClean="0"/>
              <a:t>a=%d, b=%</a:t>
            </a:r>
            <a:r>
              <a:rPr lang="en-US" altLang="zh-CN" sz="2400" dirty="0" err="1" smtClean="0"/>
              <a:t>d,c</a:t>
            </a:r>
            <a:r>
              <a:rPr lang="en-US" altLang="zh-CN" sz="2400" dirty="0" smtClean="0"/>
              <a:t>=%d</a:t>
            </a:r>
            <a:r>
              <a:rPr lang="en-US" altLang="zh-CN" sz="2400" dirty="0" smtClean="0">
                <a:latin typeface="Tahoma" pitchFamily="34" charset="0"/>
              </a:rPr>
              <a:t>”</a:t>
            </a:r>
            <a:r>
              <a:rPr lang="en-US" altLang="zh-CN" sz="2400" dirty="0" smtClean="0"/>
              <a:t>,</a:t>
            </a:r>
            <a:r>
              <a:rPr lang="en-US" altLang="zh-CN" sz="2400" dirty="0" err="1" smtClean="0"/>
              <a:t>a,b,c</a:t>
            </a:r>
            <a:r>
              <a:rPr lang="en-US" altLang="zh-CN" sz="2400" dirty="0" smtClean="0"/>
              <a:t>);      </a:t>
            </a:r>
          </a:p>
          <a:p>
            <a:pPr eaLnBrk="1" hangingPunct="1">
              <a:lnSpc>
                <a:spcPct val="110000"/>
              </a:lnSpc>
              <a:buFontTx/>
              <a:buNone/>
            </a:pPr>
            <a:r>
              <a:rPr lang="en-US" altLang="zh-CN" sz="2400" dirty="0" smtClean="0"/>
              <a:t>} </a:t>
            </a:r>
            <a:endParaRPr lang="zh-CN" altLang="en-US" sz="2800" dirty="0" smtClean="0"/>
          </a:p>
        </p:txBody>
      </p:sp>
      <p:sp>
        <p:nvSpPr>
          <p:cNvPr id="89093" name="Rectangle 31"/>
          <p:cNvSpPr>
            <a:spLocks noChangeArrowheads="1"/>
          </p:cNvSpPr>
          <p:nvPr/>
        </p:nvSpPr>
        <p:spPr bwMode="auto">
          <a:xfrm>
            <a:off x="4114800" y="2133600"/>
            <a:ext cx="4419600" cy="1116013"/>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pPr>
            <a:r>
              <a:rPr lang="zh-CN" altLang="en-US" sz="2000">
                <a:ea typeface="仿宋_GB2312" pitchFamily="49" charset="-122"/>
              </a:rPr>
              <a:t>      在一个函数内部，既可以使用本函数定义的局部变量，也可以使用在此函数之前定义的全局变量。</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r>
              <a:rPr lang="en-US" altLang="zh-CN"/>
              <a:t> - </a:t>
            </a:r>
            <a:fld id="{77DBB721-5EE7-4979-9500-1ED6468EAE4F}" type="slidenum">
              <a:rPr lang="en-US" altLang="zh-CN"/>
              <a:pPr>
                <a:defRPr/>
              </a:pPr>
              <a:t>86</a:t>
            </a:fld>
            <a:r>
              <a:rPr lang="en-US" altLang="zh-CN"/>
              <a:t>-</a:t>
            </a:r>
          </a:p>
        </p:txBody>
      </p:sp>
      <p:sp>
        <p:nvSpPr>
          <p:cNvPr id="90115" name="Rectangle 2"/>
          <p:cNvSpPr>
            <a:spLocks noGrp="1" noChangeArrowheads="1"/>
          </p:cNvSpPr>
          <p:nvPr>
            <p:ph type="title"/>
          </p:nvPr>
        </p:nvSpPr>
        <p:spPr/>
        <p:txBody>
          <a:bodyPr/>
          <a:lstStyle/>
          <a:p>
            <a:pPr algn="l" eaLnBrk="1" hangingPunct="1"/>
            <a:r>
              <a:rPr lang="zh-CN" altLang="en-US" smtClean="0"/>
              <a:t>2. 全局变量</a:t>
            </a:r>
          </a:p>
        </p:txBody>
      </p:sp>
      <p:sp>
        <p:nvSpPr>
          <p:cNvPr id="373763" name="Rectangle 3"/>
          <p:cNvSpPr>
            <a:spLocks noGrp="1" noChangeArrowheads="1"/>
          </p:cNvSpPr>
          <p:nvPr>
            <p:ph type="body" idx="1"/>
          </p:nvPr>
        </p:nvSpPr>
        <p:spPr>
          <a:xfrm>
            <a:off x="395288" y="1447800"/>
            <a:ext cx="4633912" cy="438150"/>
          </a:xfrm>
          <a:solidFill>
            <a:srgbClr val="CCFFFF"/>
          </a:solidFill>
        </p:spPr>
        <p:txBody>
          <a:bodyPr lIns="73025" tIns="36512" rIns="73025" bIns="36512">
            <a:spAutoFit/>
          </a:bodyPr>
          <a:lstStyle/>
          <a:p>
            <a:pPr marL="0" indent="0" eaLnBrk="1" hangingPunct="1">
              <a:spcBef>
                <a:spcPct val="0"/>
              </a:spcBef>
              <a:buClrTx/>
              <a:buSzTx/>
              <a:buFontTx/>
              <a:buNone/>
            </a:pPr>
            <a:r>
              <a:rPr lang="zh-CN" altLang="en-US" sz="2400" smtClean="0"/>
              <a:t> 全局变量和局部变量同名的情况</a:t>
            </a:r>
          </a:p>
        </p:txBody>
      </p:sp>
      <p:sp>
        <p:nvSpPr>
          <p:cNvPr id="373764" name="Rectangle 4"/>
          <p:cNvSpPr>
            <a:spLocks noChangeArrowheads="1"/>
          </p:cNvSpPr>
          <p:nvPr/>
        </p:nvSpPr>
        <p:spPr bwMode="auto">
          <a:xfrm>
            <a:off x="457200" y="2057400"/>
            <a:ext cx="8153400" cy="400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10000"/>
              </a:lnSpc>
              <a:spcBef>
                <a:spcPct val="50000"/>
              </a:spcBef>
              <a:buClr>
                <a:schemeClr val="tx1"/>
              </a:buClr>
            </a:pPr>
            <a:r>
              <a:rPr kumimoji="1" lang="zh-CN" altLang="en-US" sz="2000">
                <a:ea typeface="仿宋_GB2312" pitchFamily="49" charset="-122"/>
              </a:rPr>
              <a:t>（1）如果全局变量和局部变量不同名：</a:t>
            </a:r>
          </a:p>
          <a:p>
            <a:pPr lvl="1" eaLnBrk="1" hangingPunct="1">
              <a:lnSpc>
                <a:spcPct val="110000"/>
              </a:lnSpc>
              <a:spcBef>
                <a:spcPct val="50000"/>
              </a:spcBef>
              <a:buClr>
                <a:srgbClr val="FF0066"/>
              </a:buClr>
              <a:buFont typeface="Wingdings" pitchFamily="2" charset="2"/>
              <a:buChar char="v"/>
            </a:pPr>
            <a:r>
              <a:rPr kumimoji="1" lang="zh-CN" altLang="en-US" sz="2000">
                <a:ea typeface="仿宋_GB2312" pitchFamily="49" charset="-122"/>
              </a:rPr>
              <a:t>  全局变量自定义起在整个程序范围内有效；</a:t>
            </a:r>
          </a:p>
          <a:p>
            <a:pPr lvl="1" eaLnBrk="1" hangingPunct="1">
              <a:lnSpc>
                <a:spcPct val="110000"/>
              </a:lnSpc>
              <a:spcBef>
                <a:spcPct val="50000"/>
              </a:spcBef>
              <a:buClr>
                <a:srgbClr val="FF0066"/>
              </a:buClr>
              <a:buFont typeface="Wingdings" pitchFamily="2" charset="2"/>
              <a:buChar char="v"/>
            </a:pPr>
            <a:r>
              <a:rPr kumimoji="1" lang="zh-CN" altLang="en-US" sz="2000">
                <a:ea typeface="仿宋_GB2312" pitchFamily="49" charset="-122"/>
              </a:rPr>
              <a:t>  局部变量只在定义它的函数内有效；</a:t>
            </a:r>
          </a:p>
          <a:p>
            <a:pPr eaLnBrk="1" hangingPunct="1">
              <a:lnSpc>
                <a:spcPct val="110000"/>
              </a:lnSpc>
              <a:spcBef>
                <a:spcPct val="50000"/>
              </a:spcBef>
              <a:buClr>
                <a:schemeClr val="tx1"/>
              </a:buClr>
            </a:pPr>
            <a:r>
              <a:rPr kumimoji="1" lang="zh-CN" altLang="en-US" sz="2000">
                <a:ea typeface="仿宋_GB2312" pitchFamily="49" charset="-122"/>
              </a:rPr>
              <a:t>     即：在函数的执行期间，全局变量和局部变量都有效，而在函数执行之后，只有全局变量有效。</a:t>
            </a:r>
          </a:p>
          <a:p>
            <a:pPr eaLnBrk="1" hangingPunct="1">
              <a:lnSpc>
                <a:spcPct val="110000"/>
              </a:lnSpc>
              <a:spcBef>
                <a:spcPct val="50000"/>
              </a:spcBef>
              <a:buClr>
                <a:schemeClr val="tx1"/>
              </a:buClr>
            </a:pPr>
            <a:r>
              <a:rPr kumimoji="1" lang="zh-CN" altLang="en-US" sz="2000">
                <a:ea typeface="仿宋_GB2312" pitchFamily="49" charset="-122"/>
              </a:rPr>
              <a:t>（2）如果全局变量和局部变量同名，则：</a:t>
            </a:r>
          </a:p>
          <a:p>
            <a:pPr lvl="1" eaLnBrk="1" hangingPunct="1">
              <a:lnSpc>
                <a:spcPct val="110000"/>
              </a:lnSpc>
              <a:spcBef>
                <a:spcPct val="50000"/>
              </a:spcBef>
              <a:buClr>
                <a:srgbClr val="FF0066"/>
              </a:buClr>
              <a:buFont typeface="Wingdings" pitchFamily="2" charset="2"/>
              <a:buChar char="v"/>
            </a:pPr>
            <a:r>
              <a:rPr kumimoji="1" lang="zh-CN" altLang="en-US" sz="2000">
                <a:ea typeface="仿宋_GB2312" pitchFamily="49" charset="-122"/>
              </a:rPr>
              <a:t>  定义该局部变量的函数外，同名的全局变量有效（同名的局部变量不存在）；</a:t>
            </a:r>
          </a:p>
          <a:p>
            <a:pPr lvl="1" eaLnBrk="1" hangingPunct="1">
              <a:lnSpc>
                <a:spcPct val="110000"/>
              </a:lnSpc>
              <a:spcBef>
                <a:spcPct val="50000"/>
              </a:spcBef>
              <a:buClr>
                <a:srgbClr val="FF0066"/>
              </a:buClr>
              <a:buFont typeface="Wingdings" pitchFamily="2" charset="2"/>
              <a:buChar char="v"/>
            </a:pPr>
            <a:r>
              <a:rPr kumimoji="1" lang="zh-CN" altLang="en-US" sz="2000">
                <a:ea typeface="仿宋_GB2312" pitchFamily="49" charset="-122"/>
              </a:rPr>
              <a:t>  在该函数内，同名的局部变量有效。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73763">
                                            <p:txEl>
                                              <p:pRg st="0" end="0"/>
                                            </p:txEl>
                                          </p:spTgt>
                                        </p:tgtEl>
                                        <p:attrNameLst>
                                          <p:attrName>style.visibility</p:attrName>
                                        </p:attrNameLst>
                                      </p:cBhvr>
                                      <p:to>
                                        <p:strVal val="visible"/>
                                      </p:to>
                                    </p:set>
                                    <p:animEffect transition="in" filter="wipe(up)">
                                      <p:cBhvr>
                                        <p:cTn id="7" dur="500"/>
                                        <p:tgtEl>
                                          <p:spTgt spid="3737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373764">
                                            <p:txEl>
                                              <p:pRg st="0" end="0"/>
                                            </p:txEl>
                                          </p:spTgt>
                                        </p:tgtEl>
                                        <p:attrNameLst>
                                          <p:attrName>style.visibility</p:attrName>
                                        </p:attrNameLst>
                                      </p:cBhvr>
                                      <p:to>
                                        <p:strVal val="visible"/>
                                      </p:to>
                                    </p:set>
                                    <p:animEffect transition="in" filter="wipe(up)">
                                      <p:cBhvr>
                                        <p:cTn id="12" dur="500"/>
                                        <p:tgtEl>
                                          <p:spTgt spid="37376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73764">
                                            <p:txEl>
                                              <p:pRg st="1" end="1"/>
                                            </p:txEl>
                                          </p:spTgt>
                                        </p:tgtEl>
                                        <p:attrNameLst>
                                          <p:attrName>style.visibility</p:attrName>
                                        </p:attrNameLst>
                                      </p:cBhvr>
                                      <p:to>
                                        <p:strVal val="visible"/>
                                      </p:to>
                                    </p:set>
                                    <p:animEffect transition="in" filter="wipe(up)">
                                      <p:cBhvr>
                                        <p:cTn id="17" dur="500"/>
                                        <p:tgtEl>
                                          <p:spTgt spid="373764">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373764">
                                            <p:txEl>
                                              <p:pRg st="2" end="2"/>
                                            </p:txEl>
                                          </p:spTgt>
                                        </p:tgtEl>
                                        <p:attrNameLst>
                                          <p:attrName>style.visibility</p:attrName>
                                        </p:attrNameLst>
                                      </p:cBhvr>
                                      <p:to>
                                        <p:strVal val="visible"/>
                                      </p:to>
                                    </p:set>
                                    <p:animEffect transition="in" filter="wipe(up)">
                                      <p:cBhvr>
                                        <p:cTn id="22" dur="500"/>
                                        <p:tgtEl>
                                          <p:spTgt spid="373764">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73764">
                                            <p:txEl>
                                              <p:pRg st="3" end="3"/>
                                            </p:txEl>
                                          </p:spTgt>
                                        </p:tgtEl>
                                        <p:attrNameLst>
                                          <p:attrName>style.visibility</p:attrName>
                                        </p:attrNameLst>
                                      </p:cBhvr>
                                      <p:to>
                                        <p:strVal val="visible"/>
                                      </p:to>
                                    </p:set>
                                    <p:animEffect transition="in" filter="wipe(up)">
                                      <p:cBhvr>
                                        <p:cTn id="27" dur="500"/>
                                        <p:tgtEl>
                                          <p:spTgt spid="373764">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73764">
                                            <p:txEl>
                                              <p:pRg st="4" end="4"/>
                                            </p:txEl>
                                          </p:spTgt>
                                        </p:tgtEl>
                                        <p:attrNameLst>
                                          <p:attrName>style.visibility</p:attrName>
                                        </p:attrNameLst>
                                      </p:cBhvr>
                                      <p:to>
                                        <p:strVal val="visible"/>
                                      </p:to>
                                    </p:set>
                                    <p:animEffect transition="in" filter="wipe(up)">
                                      <p:cBhvr>
                                        <p:cTn id="32" dur="500"/>
                                        <p:tgtEl>
                                          <p:spTgt spid="373764">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373764">
                                            <p:txEl>
                                              <p:pRg st="5" end="5"/>
                                            </p:txEl>
                                          </p:spTgt>
                                        </p:tgtEl>
                                        <p:attrNameLst>
                                          <p:attrName>style.visibility</p:attrName>
                                        </p:attrNameLst>
                                      </p:cBhvr>
                                      <p:to>
                                        <p:strVal val="visible"/>
                                      </p:to>
                                    </p:set>
                                    <p:animEffect transition="in" filter="wipe(up)">
                                      <p:cBhvr>
                                        <p:cTn id="37" dur="500"/>
                                        <p:tgtEl>
                                          <p:spTgt spid="373764">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73764">
                                            <p:txEl>
                                              <p:pRg st="6" end="6"/>
                                            </p:txEl>
                                          </p:spTgt>
                                        </p:tgtEl>
                                        <p:attrNameLst>
                                          <p:attrName>style.visibility</p:attrName>
                                        </p:attrNameLst>
                                      </p:cBhvr>
                                      <p:to>
                                        <p:strVal val="visible"/>
                                      </p:to>
                                    </p:set>
                                    <p:animEffect transition="in" filter="wipe(up)">
                                      <p:cBhvr>
                                        <p:cTn id="42" dur="500"/>
                                        <p:tgtEl>
                                          <p:spTgt spid="37376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3" grpId="0" build="p" autoUpdateAnimBg="0"/>
      <p:bldP spid="373764" grpId="0" build="p" bldLvl="2"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3"/>
          <p:cNvSpPr>
            <a:spLocks noGrp="1"/>
          </p:cNvSpPr>
          <p:nvPr>
            <p:ph type="sldNum" sz="quarter" idx="10"/>
          </p:nvPr>
        </p:nvSpPr>
        <p:spPr/>
        <p:txBody>
          <a:bodyPr/>
          <a:lstStyle/>
          <a:p>
            <a:pPr>
              <a:defRPr/>
            </a:pPr>
            <a:r>
              <a:rPr lang="en-US" altLang="zh-CN"/>
              <a:t> - </a:t>
            </a:r>
            <a:fld id="{4F4D3349-DE1D-4181-92FF-BC8DFAB75E19}" type="slidenum">
              <a:rPr lang="en-US" altLang="zh-CN"/>
              <a:pPr>
                <a:defRPr/>
              </a:pPr>
              <a:t>87</a:t>
            </a:fld>
            <a:r>
              <a:rPr lang="en-US" altLang="zh-CN"/>
              <a:t>-</a:t>
            </a:r>
          </a:p>
        </p:txBody>
      </p:sp>
      <p:sp>
        <p:nvSpPr>
          <p:cNvPr id="91139" name="Rectangle 2"/>
          <p:cNvSpPr>
            <a:spLocks noGrp="1" noChangeArrowheads="1"/>
          </p:cNvSpPr>
          <p:nvPr>
            <p:ph type="title"/>
          </p:nvPr>
        </p:nvSpPr>
        <p:spPr/>
        <p:txBody>
          <a:bodyPr/>
          <a:lstStyle/>
          <a:p>
            <a:pPr algn="l" eaLnBrk="1" hangingPunct="1"/>
            <a:r>
              <a:rPr lang="zh-CN" altLang="en-US" smtClean="0"/>
              <a:t>2. 全局变量</a:t>
            </a:r>
          </a:p>
        </p:txBody>
      </p:sp>
      <p:sp>
        <p:nvSpPr>
          <p:cNvPr id="91140" name="Rectangle 3"/>
          <p:cNvSpPr>
            <a:spLocks noGrp="1" noChangeArrowheads="1"/>
          </p:cNvSpPr>
          <p:nvPr>
            <p:ph type="body" idx="1"/>
          </p:nvPr>
        </p:nvSpPr>
        <p:spPr>
          <a:xfrm>
            <a:off x="609600" y="2117725"/>
            <a:ext cx="4032250" cy="2911475"/>
          </a:xfrm>
          <a:noFill/>
        </p:spPr>
        <p:txBody>
          <a:bodyPr/>
          <a:lstStyle/>
          <a:p>
            <a:pPr marL="381000" indent="-381000" eaLnBrk="1" hangingPunct="1">
              <a:lnSpc>
                <a:spcPct val="110000"/>
              </a:lnSpc>
              <a:buFontTx/>
              <a:buNone/>
            </a:pPr>
            <a:r>
              <a:rPr lang="en-US" altLang="zh-CN" sz="2000" smtClean="0">
                <a:ea typeface="宋体" charset="-122"/>
              </a:rPr>
              <a:t>int a=1, b=2;</a:t>
            </a:r>
          </a:p>
          <a:p>
            <a:pPr marL="381000" indent="-381000" eaLnBrk="1" hangingPunct="1">
              <a:lnSpc>
                <a:spcPct val="110000"/>
              </a:lnSpc>
              <a:buFontTx/>
              <a:buNone/>
            </a:pPr>
            <a:r>
              <a:rPr lang="en-US" altLang="zh-CN" sz="2000" smtClean="0">
                <a:ea typeface="宋体" charset="-122"/>
              </a:rPr>
              <a:t>void   proc(int x,int y)</a:t>
            </a:r>
          </a:p>
          <a:p>
            <a:pPr marL="381000" indent="-381000" eaLnBrk="1" hangingPunct="1">
              <a:lnSpc>
                <a:spcPct val="110000"/>
              </a:lnSpc>
              <a:buFontTx/>
              <a:buNone/>
            </a:pPr>
            <a:r>
              <a:rPr lang="en-US" altLang="zh-CN" sz="2000" smtClean="0">
                <a:ea typeface="宋体" charset="-122"/>
              </a:rPr>
              <a:t>{  x=x+a;</a:t>
            </a:r>
          </a:p>
          <a:p>
            <a:pPr marL="381000" indent="-381000" eaLnBrk="1" hangingPunct="1">
              <a:lnSpc>
                <a:spcPct val="110000"/>
              </a:lnSpc>
              <a:buFontTx/>
              <a:buNone/>
            </a:pPr>
            <a:r>
              <a:rPr lang="en-US" altLang="zh-CN" sz="2000" smtClean="0">
                <a:ea typeface="宋体" charset="-122"/>
              </a:rPr>
              <a:t>    y=y-b;</a:t>
            </a:r>
          </a:p>
          <a:p>
            <a:pPr marL="381000" indent="-381000" eaLnBrk="1" hangingPunct="1">
              <a:lnSpc>
                <a:spcPct val="110000"/>
              </a:lnSpc>
              <a:buFontTx/>
              <a:buNone/>
            </a:pPr>
            <a:r>
              <a:rPr lang="en-US" altLang="zh-CN" sz="2000" smtClean="0">
                <a:ea typeface="宋体" charset="-122"/>
              </a:rPr>
              <a:t>    printf(“a=%d, b=%d\n”,a,b);</a:t>
            </a:r>
          </a:p>
          <a:p>
            <a:pPr marL="381000" indent="-381000" eaLnBrk="1" hangingPunct="1">
              <a:lnSpc>
                <a:spcPct val="110000"/>
              </a:lnSpc>
              <a:buFontTx/>
              <a:buNone/>
            </a:pPr>
            <a:r>
              <a:rPr lang="en-US" altLang="zh-CN" sz="2000" smtClean="0">
                <a:ea typeface="宋体" charset="-122"/>
              </a:rPr>
              <a:t>    printf(“x=%d, y=%d\n”,x,y);</a:t>
            </a:r>
          </a:p>
          <a:p>
            <a:pPr marL="381000" indent="-381000" eaLnBrk="1" hangingPunct="1">
              <a:lnSpc>
                <a:spcPct val="110000"/>
              </a:lnSpc>
              <a:buFontTx/>
              <a:buNone/>
            </a:pPr>
            <a:r>
              <a:rPr lang="en-US" altLang="zh-CN" sz="2000" smtClean="0">
                <a:ea typeface="宋体" charset="-122"/>
              </a:rPr>
              <a:t>}</a:t>
            </a:r>
          </a:p>
        </p:txBody>
      </p:sp>
      <p:sp>
        <p:nvSpPr>
          <p:cNvPr id="91141" name="Rectangle 4"/>
          <p:cNvSpPr>
            <a:spLocks noChangeArrowheads="1"/>
          </p:cNvSpPr>
          <p:nvPr/>
        </p:nvSpPr>
        <p:spPr bwMode="auto">
          <a:xfrm>
            <a:off x="4495800" y="1981200"/>
            <a:ext cx="4103688"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30000"/>
              </a:lnSpc>
            </a:pPr>
            <a:r>
              <a:rPr kumimoji="1" lang="en-US" altLang="zh-CN" sz="2000"/>
              <a:t>main()</a:t>
            </a:r>
          </a:p>
          <a:p>
            <a:pPr eaLnBrk="1" hangingPunct="1">
              <a:lnSpc>
                <a:spcPct val="130000"/>
              </a:lnSpc>
            </a:pPr>
            <a:r>
              <a:rPr kumimoji="1" lang="en-US" altLang="zh-CN" sz="2000"/>
              <a:t>{ int a,b;</a:t>
            </a:r>
          </a:p>
          <a:p>
            <a:pPr eaLnBrk="1" hangingPunct="1">
              <a:lnSpc>
                <a:spcPct val="130000"/>
              </a:lnSpc>
            </a:pPr>
            <a:r>
              <a:rPr kumimoji="1" lang="en-US" altLang="zh-CN" sz="2000"/>
              <a:t>  a=3;</a:t>
            </a:r>
          </a:p>
          <a:p>
            <a:pPr eaLnBrk="1" hangingPunct="1">
              <a:lnSpc>
                <a:spcPct val="130000"/>
              </a:lnSpc>
            </a:pPr>
            <a:r>
              <a:rPr kumimoji="1" lang="en-US" altLang="zh-CN" sz="2000"/>
              <a:t>  b=4;</a:t>
            </a:r>
          </a:p>
          <a:p>
            <a:pPr eaLnBrk="1" hangingPunct="1">
              <a:lnSpc>
                <a:spcPct val="130000"/>
              </a:lnSpc>
            </a:pPr>
            <a:r>
              <a:rPr kumimoji="1" lang="en-US" altLang="zh-CN" sz="2000"/>
              <a:t>  proc(a,b);</a:t>
            </a:r>
          </a:p>
          <a:p>
            <a:pPr eaLnBrk="1" hangingPunct="1">
              <a:lnSpc>
                <a:spcPct val="130000"/>
              </a:lnSpc>
            </a:pPr>
            <a:r>
              <a:rPr kumimoji="1" lang="en-US" altLang="zh-CN" sz="2000"/>
              <a:t>  printf(“a=%d,b=%d\n”,a,b);</a:t>
            </a:r>
          </a:p>
          <a:p>
            <a:pPr eaLnBrk="1" hangingPunct="1">
              <a:lnSpc>
                <a:spcPct val="130000"/>
              </a:lnSpc>
            </a:pPr>
            <a:r>
              <a:rPr kumimoji="1" lang="en-US" altLang="zh-CN" sz="2000"/>
              <a:t>}</a:t>
            </a:r>
          </a:p>
        </p:txBody>
      </p:sp>
      <p:sp>
        <p:nvSpPr>
          <p:cNvPr id="91142" name="Rectangle 5"/>
          <p:cNvSpPr>
            <a:spLocks noChangeArrowheads="1"/>
          </p:cNvSpPr>
          <p:nvPr/>
        </p:nvSpPr>
        <p:spPr bwMode="auto">
          <a:xfrm>
            <a:off x="395288" y="1490663"/>
            <a:ext cx="5951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t>【例6-1</a:t>
            </a:r>
            <a:r>
              <a:rPr kumimoji="1" lang="en-US" altLang="zh-CN"/>
              <a:t>4】</a:t>
            </a:r>
            <a:r>
              <a:rPr kumimoji="1" lang="zh-CN" altLang="en-US"/>
              <a:t>分析下面一段程序的执行结果。</a:t>
            </a:r>
          </a:p>
        </p:txBody>
      </p:sp>
      <p:grpSp>
        <p:nvGrpSpPr>
          <p:cNvPr id="2" name="Group 6"/>
          <p:cNvGrpSpPr>
            <a:grpSpLocks/>
          </p:cNvGrpSpPr>
          <p:nvPr/>
        </p:nvGrpSpPr>
        <p:grpSpPr bwMode="auto">
          <a:xfrm>
            <a:off x="1914525" y="5133975"/>
            <a:ext cx="576263" cy="962025"/>
            <a:chOff x="567" y="3067"/>
            <a:chExt cx="363" cy="606"/>
          </a:xfrm>
        </p:grpSpPr>
        <p:sp>
          <p:nvSpPr>
            <p:cNvPr id="91162" name="Rectangle 7"/>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a:t>1</a:t>
              </a:r>
            </a:p>
          </p:txBody>
        </p:sp>
        <p:sp>
          <p:nvSpPr>
            <p:cNvPr id="91163" name="Text Box 8"/>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t>a</a:t>
              </a:r>
            </a:p>
          </p:txBody>
        </p:sp>
      </p:grpSp>
      <p:grpSp>
        <p:nvGrpSpPr>
          <p:cNvPr id="3" name="Group 9"/>
          <p:cNvGrpSpPr>
            <a:grpSpLocks/>
          </p:cNvGrpSpPr>
          <p:nvPr/>
        </p:nvGrpSpPr>
        <p:grpSpPr bwMode="auto">
          <a:xfrm>
            <a:off x="2706688" y="5133975"/>
            <a:ext cx="576262" cy="962025"/>
            <a:chOff x="567" y="3067"/>
            <a:chExt cx="363" cy="606"/>
          </a:xfrm>
        </p:grpSpPr>
        <p:sp>
          <p:nvSpPr>
            <p:cNvPr id="91160" name="Rectangle 10"/>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a:t>2</a:t>
              </a:r>
            </a:p>
          </p:txBody>
        </p:sp>
        <p:sp>
          <p:nvSpPr>
            <p:cNvPr id="91161" name="Text Box 11"/>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a:t>b</a:t>
              </a:r>
            </a:p>
          </p:txBody>
        </p:sp>
      </p:grpSp>
      <p:grpSp>
        <p:nvGrpSpPr>
          <p:cNvPr id="4" name="Group 12"/>
          <p:cNvGrpSpPr>
            <a:grpSpLocks/>
          </p:cNvGrpSpPr>
          <p:nvPr/>
        </p:nvGrpSpPr>
        <p:grpSpPr bwMode="auto">
          <a:xfrm>
            <a:off x="6324600" y="1565275"/>
            <a:ext cx="2303463" cy="530225"/>
            <a:chOff x="3878" y="572"/>
            <a:chExt cx="1451" cy="334"/>
          </a:xfrm>
        </p:grpSpPr>
        <p:sp>
          <p:nvSpPr>
            <p:cNvPr id="91158" name="Rectangle 13"/>
            <p:cNvSpPr>
              <a:spLocks noChangeArrowheads="1"/>
            </p:cNvSpPr>
            <p:nvPr/>
          </p:nvSpPr>
          <p:spPr bwMode="auto">
            <a:xfrm>
              <a:off x="3878" y="572"/>
              <a:ext cx="408" cy="318"/>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1159" name="Text Box 14"/>
            <p:cNvSpPr txBox="1">
              <a:spLocks noChangeArrowheads="1"/>
            </p:cNvSpPr>
            <p:nvPr/>
          </p:nvSpPr>
          <p:spPr bwMode="auto">
            <a:xfrm>
              <a:off x="4422" y="618"/>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全局变量</a:t>
              </a:r>
            </a:p>
          </p:txBody>
        </p:sp>
      </p:grpSp>
      <p:grpSp>
        <p:nvGrpSpPr>
          <p:cNvPr id="5" name="Group 15"/>
          <p:cNvGrpSpPr>
            <a:grpSpLocks/>
          </p:cNvGrpSpPr>
          <p:nvPr/>
        </p:nvGrpSpPr>
        <p:grpSpPr bwMode="auto">
          <a:xfrm>
            <a:off x="6324600" y="2212975"/>
            <a:ext cx="2303463" cy="530225"/>
            <a:chOff x="3878" y="980"/>
            <a:chExt cx="1451" cy="334"/>
          </a:xfrm>
        </p:grpSpPr>
        <p:sp>
          <p:nvSpPr>
            <p:cNvPr id="91156" name="Rectangle 16"/>
            <p:cNvSpPr>
              <a:spLocks noChangeArrowheads="1"/>
            </p:cNvSpPr>
            <p:nvPr/>
          </p:nvSpPr>
          <p:spPr bwMode="auto">
            <a:xfrm>
              <a:off x="3878" y="980"/>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1157" name="Text Box 17"/>
            <p:cNvSpPr txBox="1">
              <a:spLocks noChangeArrowheads="1"/>
            </p:cNvSpPr>
            <p:nvPr/>
          </p:nvSpPr>
          <p:spPr bwMode="auto">
            <a:xfrm>
              <a:off x="4422" y="1026"/>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局部变量</a:t>
              </a:r>
            </a:p>
          </p:txBody>
        </p:sp>
      </p:grpSp>
      <p:grpSp>
        <p:nvGrpSpPr>
          <p:cNvPr id="6" name="Group 18"/>
          <p:cNvGrpSpPr>
            <a:grpSpLocks/>
          </p:cNvGrpSpPr>
          <p:nvPr/>
        </p:nvGrpSpPr>
        <p:grpSpPr bwMode="auto">
          <a:xfrm>
            <a:off x="5040313" y="5205413"/>
            <a:ext cx="647700" cy="890587"/>
            <a:chOff x="3016" y="3112"/>
            <a:chExt cx="408" cy="561"/>
          </a:xfrm>
        </p:grpSpPr>
        <p:sp>
          <p:nvSpPr>
            <p:cNvPr id="91154" name="Rectangle 19"/>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a:solidFill>
                  <a:schemeClr val="bg1"/>
                </a:solidFill>
              </a:endParaRPr>
            </a:p>
          </p:txBody>
        </p:sp>
        <p:sp>
          <p:nvSpPr>
            <p:cNvPr id="91155" name="Rectangle 20"/>
            <p:cNvSpPr>
              <a:spLocks noChangeArrowheads="1"/>
            </p:cNvSpPr>
            <p:nvPr/>
          </p:nvSpPr>
          <p:spPr bwMode="auto">
            <a:xfrm>
              <a:off x="3087" y="3385"/>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t>a</a:t>
              </a:r>
            </a:p>
          </p:txBody>
        </p:sp>
      </p:grpSp>
      <p:grpSp>
        <p:nvGrpSpPr>
          <p:cNvPr id="7" name="Group 21"/>
          <p:cNvGrpSpPr>
            <a:grpSpLocks/>
          </p:cNvGrpSpPr>
          <p:nvPr/>
        </p:nvGrpSpPr>
        <p:grpSpPr bwMode="auto">
          <a:xfrm>
            <a:off x="5905500" y="5207000"/>
            <a:ext cx="647700" cy="890588"/>
            <a:chOff x="3561" y="3113"/>
            <a:chExt cx="408" cy="561"/>
          </a:xfrm>
        </p:grpSpPr>
        <p:sp>
          <p:nvSpPr>
            <p:cNvPr id="91152" name="Rectangle 22"/>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a:solidFill>
                  <a:schemeClr val="bg1"/>
                </a:solidFill>
              </a:endParaRPr>
            </a:p>
          </p:txBody>
        </p:sp>
        <p:sp>
          <p:nvSpPr>
            <p:cNvPr id="91153" name="Rectangle 23"/>
            <p:cNvSpPr>
              <a:spLocks noChangeArrowheads="1"/>
            </p:cNvSpPr>
            <p:nvPr/>
          </p:nvSpPr>
          <p:spPr bwMode="auto">
            <a:xfrm>
              <a:off x="3632" y="338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a:t>b</a:t>
              </a:r>
            </a:p>
          </p:txBody>
        </p:sp>
      </p:grpSp>
      <p:sp>
        <p:nvSpPr>
          <p:cNvPr id="374808" name="Rectangle 24"/>
          <p:cNvSpPr>
            <a:spLocks noChangeArrowheads="1"/>
          </p:cNvSpPr>
          <p:nvPr/>
        </p:nvSpPr>
        <p:spPr bwMode="auto">
          <a:xfrm>
            <a:off x="1700213" y="5029200"/>
            <a:ext cx="1752600" cy="990600"/>
          </a:xfrm>
          <a:prstGeom prst="rect">
            <a:avLst/>
          </a:prstGeom>
          <a:solidFill>
            <a:srgbClr val="333399"/>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74809" name="Rectangle 25"/>
          <p:cNvSpPr>
            <a:spLocks noChangeArrowheads="1"/>
          </p:cNvSpPr>
          <p:nvPr/>
        </p:nvSpPr>
        <p:spPr bwMode="auto">
          <a:xfrm>
            <a:off x="5205413" y="52181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solidFill>
                  <a:schemeClr val="bg1"/>
                </a:solidFill>
              </a:rPr>
              <a:t>3</a:t>
            </a:r>
          </a:p>
        </p:txBody>
      </p:sp>
      <p:sp>
        <p:nvSpPr>
          <p:cNvPr id="374810" name="Rectangle 26"/>
          <p:cNvSpPr>
            <a:spLocks noChangeArrowheads="1"/>
          </p:cNvSpPr>
          <p:nvPr/>
        </p:nvSpPr>
        <p:spPr bwMode="auto">
          <a:xfrm>
            <a:off x="6043613" y="52181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solidFill>
                  <a:schemeClr val="bg1"/>
                </a:solidFill>
              </a:rPr>
              <a:t>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499"/>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499"/>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499"/>
                                          </p:stCondLst>
                                        </p:cTn>
                                        <p:tgtEl>
                                          <p:spTgt spid="7"/>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74808"/>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374809"/>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3748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808" grpId="0" animBg="1"/>
      <p:bldP spid="374809" grpId="0" autoUpdateAnimBg="0"/>
      <p:bldP spid="374810"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灯片编号占位符 3"/>
          <p:cNvSpPr>
            <a:spLocks noGrp="1"/>
          </p:cNvSpPr>
          <p:nvPr>
            <p:ph type="sldNum" sz="quarter" idx="10"/>
          </p:nvPr>
        </p:nvSpPr>
        <p:spPr/>
        <p:txBody>
          <a:bodyPr/>
          <a:lstStyle/>
          <a:p>
            <a:pPr>
              <a:defRPr/>
            </a:pPr>
            <a:r>
              <a:rPr lang="en-US" altLang="zh-CN"/>
              <a:t> - </a:t>
            </a:r>
            <a:fld id="{12F068DC-8FCA-44E3-87F6-F85E2927B105}" type="slidenum">
              <a:rPr lang="en-US" altLang="zh-CN"/>
              <a:pPr>
                <a:defRPr/>
              </a:pPr>
              <a:t>88</a:t>
            </a:fld>
            <a:r>
              <a:rPr lang="en-US" altLang="zh-CN"/>
              <a:t>-</a:t>
            </a:r>
          </a:p>
        </p:txBody>
      </p:sp>
      <p:sp>
        <p:nvSpPr>
          <p:cNvPr id="92163" name="Rectangle 2"/>
          <p:cNvSpPr>
            <a:spLocks noGrp="1" noChangeArrowheads="1"/>
          </p:cNvSpPr>
          <p:nvPr>
            <p:ph type="title"/>
          </p:nvPr>
        </p:nvSpPr>
        <p:spPr/>
        <p:txBody>
          <a:bodyPr/>
          <a:lstStyle/>
          <a:p>
            <a:pPr algn="l" eaLnBrk="1" hangingPunct="1"/>
            <a:r>
              <a:rPr lang="zh-CN" altLang="en-US" smtClean="0"/>
              <a:t>2. 全局变量</a:t>
            </a:r>
          </a:p>
        </p:txBody>
      </p:sp>
      <p:grpSp>
        <p:nvGrpSpPr>
          <p:cNvPr id="92164" name="Group 6"/>
          <p:cNvGrpSpPr>
            <a:grpSpLocks/>
          </p:cNvGrpSpPr>
          <p:nvPr/>
        </p:nvGrpSpPr>
        <p:grpSpPr bwMode="auto">
          <a:xfrm>
            <a:off x="1433513" y="5133975"/>
            <a:ext cx="576262" cy="962025"/>
            <a:chOff x="567" y="3067"/>
            <a:chExt cx="363" cy="606"/>
          </a:xfrm>
        </p:grpSpPr>
        <p:sp>
          <p:nvSpPr>
            <p:cNvPr id="92202" name="Rectangle 7"/>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1</a:t>
              </a:r>
            </a:p>
          </p:txBody>
        </p:sp>
        <p:sp>
          <p:nvSpPr>
            <p:cNvPr id="92203" name="Text Box 8"/>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a</a:t>
              </a:r>
            </a:p>
          </p:txBody>
        </p:sp>
      </p:grpSp>
      <p:grpSp>
        <p:nvGrpSpPr>
          <p:cNvPr id="92165" name="Group 9"/>
          <p:cNvGrpSpPr>
            <a:grpSpLocks/>
          </p:cNvGrpSpPr>
          <p:nvPr/>
        </p:nvGrpSpPr>
        <p:grpSpPr bwMode="auto">
          <a:xfrm>
            <a:off x="2225675" y="5133975"/>
            <a:ext cx="576263" cy="962025"/>
            <a:chOff x="567" y="3067"/>
            <a:chExt cx="363" cy="606"/>
          </a:xfrm>
        </p:grpSpPr>
        <p:sp>
          <p:nvSpPr>
            <p:cNvPr id="92200" name="Rectangle 10"/>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2</a:t>
              </a:r>
            </a:p>
          </p:txBody>
        </p:sp>
        <p:sp>
          <p:nvSpPr>
            <p:cNvPr id="92201" name="Text Box 11"/>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b</a:t>
              </a:r>
            </a:p>
          </p:txBody>
        </p:sp>
      </p:grpSp>
      <p:grpSp>
        <p:nvGrpSpPr>
          <p:cNvPr id="92166" name="Group 18"/>
          <p:cNvGrpSpPr>
            <a:grpSpLocks/>
          </p:cNvGrpSpPr>
          <p:nvPr/>
        </p:nvGrpSpPr>
        <p:grpSpPr bwMode="auto">
          <a:xfrm>
            <a:off x="6030913" y="5065713"/>
            <a:ext cx="647700" cy="882650"/>
            <a:chOff x="3016" y="3112"/>
            <a:chExt cx="408" cy="556"/>
          </a:xfrm>
        </p:grpSpPr>
        <p:sp>
          <p:nvSpPr>
            <p:cNvPr id="92198" name="Rectangle 19"/>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2199" name="Rectangle 20"/>
            <p:cNvSpPr>
              <a:spLocks noChangeArrowheads="1"/>
            </p:cNvSpPr>
            <p:nvPr/>
          </p:nvSpPr>
          <p:spPr bwMode="auto">
            <a:xfrm>
              <a:off x="3087" y="3380"/>
              <a:ext cx="2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a</a:t>
              </a:r>
            </a:p>
          </p:txBody>
        </p:sp>
      </p:grpSp>
      <p:grpSp>
        <p:nvGrpSpPr>
          <p:cNvPr id="92167" name="Group 21"/>
          <p:cNvGrpSpPr>
            <a:grpSpLocks/>
          </p:cNvGrpSpPr>
          <p:nvPr/>
        </p:nvGrpSpPr>
        <p:grpSpPr bwMode="auto">
          <a:xfrm>
            <a:off x="6896100" y="5067300"/>
            <a:ext cx="647700" cy="882650"/>
            <a:chOff x="3561" y="3113"/>
            <a:chExt cx="408" cy="556"/>
          </a:xfrm>
        </p:grpSpPr>
        <p:sp>
          <p:nvSpPr>
            <p:cNvPr id="92196" name="Rectangle 22"/>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2197" name="Rectangle 23"/>
            <p:cNvSpPr>
              <a:spLocks noChangeArrowheads="1"/>
            </p:cNvSpPr>
            <p:nvPr/>
          </p:nvSpPr>
          <p:spPr bwMode="auto">
            <a:xfrm>
              <a:off x="3632" y="3381"/>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b</a:t>
              </a:r>
            </a:p>
          </p:txBody>
        </p:sp>
      </p:grpSp>
      <p:sp>
        <p:nvSpPr>
          <p:cNvPr id="92168" name="Rectangle 24"/>
          <p:cNvSpPr>
            <a:spLocks noChangeArrowheads="1"/>
          </p:cNvSpPr>
          <p:nvPr/>
        </p:nvSpPr>
        <p:spPr bwMode="auto">
          <a:xfrm>
            <a:off x="1219200" y="4989513"/>
            <a:ext cx="1752600" cy="990600"/>
          </a:xfrm>
          <a:prstGeom prst="rect">
            <a:avLst/>
          </a:prstGeom>
          <a:solidFill>
            <a:srgbClr val="333399"/>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2169" name="Rectangle 25"/>
          <p:cNvSpPr>
            <a:spLocks noChangeArrowheads="1"/>
          </p:cNvSpPr>
          <p:nvPr/>
        </p:nvSpPr>
        <p:spPr bwMode="auto">
          <a:xfrm>
            <a:off x="6196013" y="50784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3</a:t>
            </a:r>
          </a:p>
        </p:txBody>
      </p:sp>
      <p:sp>
        <p:nvSpPr>
          <p:cNvPr id="92170" name="Rectangle 26"/>
          <p:cNvSpPr>
            <a:spLocks noChangeArrowheads="1"/>
          </p:cNvSpPr>
          <p:nvPr/>
        </p:nvSpPr>
        <p:spPr bwMode="auto">
          <a:xfrm>
            <a:off x="7034213" y="50784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grpSp>
        <p:nvGrpSpPr>
          <p:cNvPr id="92171" name="Group 27"/>
          <p:cNvGrpSpPr>
            <a:grpSpLocks/>
          </p:cNvGrpSpPr>
          <p:nvPr/>
        </p:nvGrpSpPr>
        <p:grpSpPr bwMode="auto">
          <a:xfrm>
            <a:off x="3733800" y="5065713"/>
            <a:ext cx="647700" cy="882650"/>
            <a:chOff x="3016" y="3112"/>
            <a:chExt cx="408" cy="556"/>
          </a:xfrm>
        </p:grpSpPr>
        <p:sp>
          <p:nvSpPr>
            <p:cNvPr id="92194" name="Rectangle 28"/>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2195" name="Rectangle 29"/>
            <p:cNvSpPr>
              <a:spLocks noChangeArrowheads="1"/>
            </p:cNvSpPr>
            <p:nvPr/>
          </p:nvSpPr>
          <p:spPr bwMode="auto">
            <a:xfrm>
              <a:off x="3087" y="3380"/>
              <a:ext cx="2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x</a:t>
              </a:r>
            </a:p>
          </p:txBody>
        </p:sp>
      </p:grpSp>
      <p:grpSp>
        <p:nvGrpSpPr>
          <p:cNvPr id="92172" name="Group 30"/>
          <p:cNvGrpSpPr>
            <a:grpSpLocks/>
          </p:cNvGrpSpPr>
          <p:nvPr/>
        </p:nvGrpSpPr>
        <p:grpSpPr bwMode="auto">
          <a:xfrm>
            <a:off x="4598988" y="5067300"/>
            <a:ext cx="647700" cy="882650"/>
            <a:chOff x="3561" y="3113"/>
            <a:chExt cx="408" cy="556"/>
          </a:xfrm>
        </p:grpSpPr>
        <p:sp>
          <p:nvSpPr>
            <p:cNvPr id="92192" name="Rectangle 31"/>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2193" name="Rectangle 32"/>
            <p:cNvSpPr>
              <a:spLocks noChangeArrowheads="1"/>
            </p:cNvSpPr>
            <p:nvPr/>
          </p:nvSpPr>
          <p:spPr bwMode="auto">
            <a:xfrm>
              <a:off x="3632" y="3381"/>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y</a:t>
              </a:r>
            </a:p>
          </p:txBody>
        </p:sp>
      </p:grpSp>
      <p:sp>
        <p:nvSpPr>
          <p:cNvPr id="92173" name="Rectangle 33"/>
          <p:cNvSpPr>
            <a:spLocks noChangeArrowheads="1"/>
          </p:cNvSpPr>
          <p:nvPr/>
        </p:nvSpPr>
        <p:spPr bwMode="auto">
          <a:xfrm>
            <a:off x="3898900" y="50784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3</a:t>
            </a:r>
          </a:p>
        </p:txBody>
      </p:sp>
      <p:sp>
        <p:nvSpPr>
          <p:cNvPr id="92174" name="Rectangle 34"/>
          <p:cNvSpPr>
            <a:spLocks noChangeArrowheads="1"/>
          </p:cNvSpPr>
          <p:nvPr/>
        </p:nvSpPr>
        <p:spPr bwMode="auto">
          <a:xfrm>
            <a:off x="4737100" y="50784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grpSp>
        <p:nvGrpSpPr>
          <p:cNvPr id="92175" name="Group 35"/>
          <p:cNvGrpSpPr>
            <a:grpSpLocks/>
          </p:cNvGrpSpPr>
          <p:nvPr/>
        </p:nvGrpSpPr>
        <p:grpSpPr bwMode="auto">
          <a:xfrm>
            <a:off x="4191000" y="5599113"/>
            <a:ext cx="2362200" cy="457200"/>
            <a:chOff x="2736" y="3360"/>
            <a:chExt cx="1536" cy="288"/>
          </a:xfrm>
        </p:grpSpPr>
        <p:sp>
          <p:nvSpPr>
            <p:cNvPr id="92189" name="Line 36"/>
            <p:cNvSpPr>
              <a:spLocks noChangeShapeType="1"/>
            </p:cNvSpPr>
            <p:nvPr/>
          </p:nvSpPr>
          <p:spPr bwMode="auto">
            <a:xfrm>
              <a:off x="4272" y="3360"/>
              <a:ext cx="0" cy="288"/>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92190" name="Line 37"/>
            <p:cNvSpPr>
              <a:spLocks noChangeShapeType="1"/>
            </p:cNvSpPr>
            <p:nvPr/>
          </p:nvSpPr>
          <p:spPr bwMode="auto">
            <a:xfrm flipH="1">
              <a:off x="2736" y="3648"/>
              <a:ext cx="1536"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92191" name="Line 38"/>
            <p:cNvSpPr>
              <a:spLocks noChangeShapeType="1"/>
            </p:cNvSpPr>
            <p:nvPr/>
          </p:nvSpPr>
          <p:spPr bwMode="auto">
            <a:xfrm flipV="1">
              <a:off x="2736" y="3360"/>
              <a:ext cx="0" cy="288"/>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92176" name="Group 39"/>
          <p:cNvGrpSpPr>
            <a:grpSpLocks/>
          </p:cNvGrpSpPr>
          <p:nvPr/>
        </p:nvGrpSpPr>
        <p:grpSpPr bwMode="auto">
          <a:xfrm>
            <a:off x="5105400" y="5599113"/>
            <a:ext cx="2362200" cy="304800"/>
            <a:chOff x="2736" y="3360"/>
            <a:chExt cx="1536" cy="288"/>
          </a:xfrm>
        </p:grpSpPr>
        <p:sp>
          <p:nvSpPr>
            <p:cNvPr id="92186" name="Line 40"/>
            <p:cNvSpPr>
              <a:spLocks noChangeShapeType="1"/>
            </p:cNvSpPr>
            <p:nvPr/>
          </p:nvSpPr>
          <p:spPr bwMode="auto">
            <a:xfrm>
              <a:off x="4272" y="3360"/>
              <a:ext cx="0" cy="288"/>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92187" name="Line 41"/>
            <p:cNvSpPr>
              <a:spLocks noChangeShapeType="1"/>
            </p:cNvSpPr>
            <p:nvPr/>
          </p:nvSpPr>
          <p:spPr bwMode="auto">
            <a:xfrm flipH="1">
              <a:off x="2736" y="3648"/>
              <a:ext cx="1536" cy="0"/>
            </a:xfrm>
            <a:prstGeom prst="line">
              <a:avLst/>
            </a:prstGeom>
            <a:noFill/>
            <a:ln w="3175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92188" name="Line 42"/>
            <p:cNvSpPr>
              <a:spLocks noChangeShapeType="1"/>
            </p:cNvSpPr>
            <p:nvPr/>
          </p:nvSpPr>
          <p:spPr bwMode="auto">
            <a:xfrm flipV="1">
              <a:off x="2736" y="3360"/>
              <a:ext cx="0" cy="288"/>
            </a:xfrm>
            <a:prstGeom prst="line">
              <a:avLst/>
            </a:prstGeom>
            <a:noFill/>
            <a:ln w="317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lstStyle/>
            <a:p>
              <a:endParaRPr lang="zh-CN" altLang="en-US"/>
            </a:p>
          </p:txBody>
        </p:sp>
      </p:grpSp>
      <p:sp>
        <p:nvSpPr>
          <p:cNvPr id="92177" name="Rectangle 50"/>
          <p:cNvSpPr>
            <a:spLocks noGrp="1" noChangeArrowheads="1"/>
          </p:cNvSpPr>
          <p:nvPr>
            <p:ph type="body" idx="1"/>
          </p:nvPr>
        </p:nvSpPr>
        <p:spPr>
          <a:xfrm>
            <a:off x="609600" y="2117725"/>
            <a:ext cx="4032250" cy="2911475"/>
          </a:xfrm>
          <a:noFill/>
        </p:spPr>
        <p:txBody>
          <a:bodyPr/>
          <a:lstStyle/>
          <a:p>
            <a:pPr marL="381000" indent="-381000" eaLnBrk="1" hangingPunct="1">
              <a:lnSpc>
                <a:spcPct val="110000"/>
              </a:lnSpc>
              <a:buFontTx/>
              <a:buNone/>
            </a:pPr>
            <a:r>
              <a:rPr lang="en-US" altLang="zh-CN" sz="2000" smtClean="0">
                <a:ea typeface="宋体" charset="-122"/>
              </a:rPr>
              <a:t>int a=1, b=2;</a:t>
            </a:r>
          </a:p>
          <a:p>
            <a:pPr marL="381000" indent="-381000" eaLnBrk="1" hangingPunct="1">
              <a:lnSpc>
                <a:spcPct val="110000"/>
              </a:lnSpc>
              <a:buFontTx/>
              <a:buNone/>
            </a:pPr>
            <a:r>
              <a:rPr lang="en-US" altLang="zh-CN" sz="2000" smtClean="0">
                <a:ea typeface="宋体" charset="-122"/>
              </a:rPr>
              <a:t>void   proc(int x,int y)</a:t>
            </a:r>
          </a:p>
          <a:p>
            <a:pPr marL="381000" indent="-381000" eaLnBrk="1" hangingPunct="1">
              <a:lnSpc>
                <a:spcPct val="110000"/>
              </a:lnSpc>
              <a:buFontTx/>
              <a:buNone/>
            </a:pPr>
            <a:r>
              <a:rPr lang="en-US" altLang="zh-CN" sz="2000" smtClean="0">
                <a:ea typeface="宋体" charset="-122"/>
              </a:rPr>
              <a:t>{  x=x+a;</a:t>
            </a:r>
          </a:p>
          <a:p>
            <a:pPr marL="381000" indent="-381000" eaLnBrk="1" hangingPunct="1">
              <a:lnSpc>
                <a:spcPct val="110000"/>
              </a:lnSpc>
              <a:buFontTx/>
              <a:buNone/>
            </a:pPr>
            <a:r>
              <a:rPr lang="en-US" altLang="zh-CN" sz="2000" smtClean="0">
                <a:ea typeface="宋体" charset="-122"/>
              </a:rPr>
              <a:t>    y=y-b;</a:t>
            </a:r>
          </a:p>
          <a:p>
            <a:pPr marL="381000" indent="-381000" eaLnBrk="1" hangingPunct="1">
              <a:lnSpc>
                <a:spcPct val="110000"/>
              </a:lnSpc>
              <a:buFontTx/>
              <a:buNone/>
            </a:pPr>
            <a:r>
              <a:rPr lang="en-US" altLang="zh-CN" sz="2000" smtClean="0">
                <a:ea typeface="宋体" charset="-122"/>
              </a:rPr>
              <a:t>    printf(“a=%d, b=%d\n”,a,b);</a:t>
            </a:r>
          </a:p>
          <a:p>
            <a:pPr marL="381000" indent="-381000" eaLnBrk="1" hangingPunct="1">
              <a:lnSpc>
                <a:spcPct val="110000"/>
              </a:lnSpc>
              <a:buFontTx/>
              <a:buNone/>
            </a:pPr>
            <a:r>
              <a:rPr lang="en-US" altLang="zh-CN" sz="2000" smtClean="0">
                <a:ea typeface="宋体" charset="-122"/>
              </a:rPr>
              <a:t>    printf(“x=%d, y=%d\n”,x,y);</a:t>
            </a:r>
          </a:p>
          <a:p>
            <a:pPr marL="381000" indent="-381000" eaLnBrk="1" hangingPunct="1">
              <a:lnSpc>
                <a:spcPct val="110000"/>
              </a:lnSpc>
              <a:buFontTx/>
              <a:buNone/>
            </a:pPr>
            <a:r>
              <a:rPr lang="en-US" altLang="zh-CN" sz="2000" smtClean="0">
                <a:ea typeface="宋体" charset="-122"/>
              </a:rPr>
              <a:t>}</a:t>
            </a:r>
          </a:p>
        </p:txBody>
      </p:sp>
      <p:sp>
        <p:nvSpPr>
          <p:cNvPr id="92178" name="Rectangle 51"/>
          <p:cNvSpPr>
            <a:spLocks noChangeArrowheads="1"/>
          </p:cNvSpPr>
          <p:nvPr/>
        </p:nvSpPr>
        <p:spPr bwMode="auto">
          <a:xfrm>
            <a:off x="4495800" y="1981200"/>
            <a:ext cx="4103688"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30000"/>
              </a:lnSpc>
            </a:pPr>
            <a:r>
              <a:rPr kumimoji="1" lang="en-US" altLang="zh-CN" sz="2000"/>
              <a:t>main()</a:t>
            </a:r>
          </a:p>
          <a:p>
            <a:pPr eaLnBrk="1" hangingPunct="1">
              <a:lnSpc>
                <a:spcPct val="130000"/>
              </a:lnSpc>
            </a:pPr>
            <a:r>
              <a:rPr kumimoji="1" lang="en-US" altLang="zh-CN" sz="2000"/>
              <a:t>{ int a,b;</a:t>
            </a:r>
          </a:p>
          <a:p>
            <a:pPr eaLnBrk="1" hangingPunct="1">
              <a:lnSpc>
                <a:spcPct val="130000"/>
              </a:lnSpc>
            </a:pPr>
            <a:r>
              <a:rPr kumimoji="1" lang="en-US" altLang="zh-CN" sz="2000"/>
              <a:t>  a=3;</a:t>
            </a:r>
          </a:p>
          <a:p>
            <a:pPr eaLnBrk="1" hangingPunct="1">
              <a:lnSpc>
                <a:spcPct val="130000"/>
              </a:lnSpc>
            </a:pPr>
            <a:r>
              <a:rPr kumimoji="1" lang="en-US" altLang="zh-CN" sz="2000"/>
              <a:t>  b=4;</a:t>
            </a:r>
          </a:p>
          <a:p>
            <a:pPr eaLnBrk="1" hangingPunct="1">
              <a:lnSpc>
                <a:spcPct val="130000"/>
              </a:lnSpc>
            </a:pPr>
            <a:r>
              <a:rPr kumimoji="1" lang="en-US" altLang="zh-CN" sz="2000"/>
              <a:t>  proc(a,b);</a:t>
            </a:r>
          </a:p>
          <a:p>
            <a:pPr eaLnBrk="1" hangingPunct="1">
              <a:lnSpc>
                <a:spcPct val="130000"/>
              </a:lnSpc>
            </a:pPr>
            <a:r>
              <a:rPr kumimoji="1" lang="en-US" altLang="zh-CN" sz="2000"/>
              <a:t>  printf(“a=%d,b=%d\n”,a,b);</a:t>
            </a:r>
          </a:p>
          <a:p>
            <a:pPr eaLnBrk="1" hangingPunct="1">
              <a:lnSpc>
                <a:spcPct val="130000"/>
              </a:lnSpc>
            </a:pPr>
            <a:r>
              <a:rPr kumimoji="1" lang="en-US" altLang="zh-CN" sz="2000"/>
              <a:t>}</a:t>
            </a:r>
          </a:p>
        </p:txBody>
      </p:sp>
      <p:sp>
        <p:nvSpPr>
          <p:cNvPr id="92179" name="Rectangle 52"/>
          <p:cNvSpPr>
            <a:spLocks noChangeArrowheads="1"/>
          </p:cNvSpPr>
          <p:nvPr/>
        </p:nvSpPr>
        <p:spPr bwMode="auto">
          <a:xfrm>
            <a:off x="395288" y="1490663"/>
            <a:ext cx="6027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t>【例6-1</a:t>
            </a:r>
            <a:r>
              <a:rPr kumimoji="1" lang="en-US" altLang="zh-CN"/>
              <a:t>4 】</a:t>
            </a:r>
            <a:r>
              <a:rPr kumimoji="1" lang="zh-CN" altLang="en-US"/>
              <a:t>分析下面一段程序的执行结果。</a:t>
            </a:r>
          </a:p>
        </p:txBody>
      </p:sp>
      <p:grpSp>
        <p:nvGrpSpPr>
          <p:cNvPr id="92180" name="Group 53"/>
          <p:cNvGrpSpPr>
            <a:grpSpLocks/>
          </p:cNvGrpSpPr>
          <p:nvPr/>
        </p:nvGrpSpPr>
        <p:grpSpPr bwMode="auto">
          <a:xfrm>
            <a:off x="6324600" y="1565275"/>
            <a:ext cx="2303463" cy="530225"/>
            <a:chOff x="3878" y="572"/>
            <a:chExt cx="1451" cy="334"/>
          </a:xfrm>
        </p:grpSpPr>
        <p:sp>
          <p:nvSpPr>
            <p:cNvPr id="92184" name="Rectangle 54"/>
            <p:cNvSpPr>
              <a:spLocks noChangeArrowheads="1"/>
            </p:cNvSpPr>
            <p:nvPr/>
          </p:nvSpPr>
          <p:spPr bwMode="auto">
            <a:xfrm>
              <a:off x="3878" y="572"/>
              <a:ext cx="408" cy="318"/>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2185" name="Text Box 55"/>
            <p:cNvSpPr txBox="1">
              <a:spLocks noChangeArrowheads="1"/>
            </p:cNvSpPr>
            <p:nvPr/>
          </p:nvSpPr>
          <p:spPr bwMode="auto">
            <a:xfrm>
              <a:off x="4422" y="618"/>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全局变量</a:t>
              </a:r>
            </a:p>
          </p:txBody>
        </p:sp>
      </p:grpSp>
      <p:grpSp>
        <p:nvGrpSpPr>
          <p:cNvPr id="92181" name="Group 56"/>
          <p:cNvGrpSpPr>
            <a:grpSpLocks/>
          </p:cNvGrpSpPr>
          <p:nvPr/>
        </p:nvGrpSpPr>
        <p:grpSpPr bwMode="auto">
          <a:xfrm>
            <a:off x="6324600" y="2212975"/>
            <a:ext cx="2303463" cy="530225"/>
            <a:chOff x="3878" y="980"/>
            <a:chExt cx="1451" cy="334"/>
          </a:xfrm>
        </p:grpSpPr>
        <p:sp>
          <p:nvSpPr>
            <p:cNvPr id="92182" name="Rectangle 57"/>
            <p:cNvSpPr>
              <a:spLocks noChangeArrowheads="1"/>
            </p:cNvSpPr>
            <p:nvPr/>
          </p:nvSpPr>
          <p:spPr bwMode="auto">
            <a:xfrm>
              <a:off x="3878" y="980"/>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2183" name="Text Box 58"/>
            <p:cNvSpPr txBox="1">
              <a:spLocks noChangeArrowheads="1"/>
            </p:cNvSpPr>
            <p:nvPr/>
          </p:nvSpPr>
          <p:spPr bwMode="auto">
            <a:xfrm>
              <a:off x="4422" y="1026"/>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局部变量</a:t>
              </a: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灯片编号占位符 3"/>
          <p:cNvSpPr>
            <a:spLocks noGrp="1"/>
          </p:cNvSpPr>
          <p:nvPr>
            <p:ph type="sldNum" sz="quarter" idx="10"/>
          </p:nvPr>
        </p:nvSpPr>
        <p:spPr/>
        <p:txBody>
          <a:bodyPr/>
          <a:lstStyle/>
          <a:p>
            <a:pPr>
              <a:defRPr/>
            </a:pPr>
            <a:r>
              <a:rPr lang="en-US" altLang="zh-CN"/>
              <a:t> - </a:t>
            </a:r>
            <a:fld id="{31B1BA9B-D94B-4AC8-A60D-2966E1821B0B}" type="slidenum">
              <a:rPr lang="en-US" altLang="zh-CN"/>
              <a:pPr>
                <a:defRPr/>
              </a:pPr>
              <a:t>89</a:t>
            </a:fld>
            <a:r>
              <a:rPr lang="en-US" altLang="zh-CN"/>
              <a:t>-</a:t>
            </a:r>
          </a:p>
        </p:txBody>
      </p:sp>
      <p:sp>
        <p:nvSpPr>
          <p:cNvPr id="93187" name="Rectangle 2"/>
          <p:cNvSpPr>
            <a:spLocks noGrp="1" noChangeArrowheads="1"/>
          </p:cNvSpPr>
          <p:nvPr>
            <p:ph type="title"/>
          </p:nvPr>
        </p:nvSpPr>
        <p:spPr/>
        <p:txBody>
          <a:bodyPr/>
          <a:lstStyle/>
          <a:p>
            <a:pPr algn="l" eaLnBrk="1" hangingPunct="1"/>
            <a:r>
              <a:rPr lang="zh-CN" altLang="en-US" smtClean="0"/>
              <a:t>2. 全局变量</a:t>
            </a:r>
          </a:p>
        </p:txBody>
      </p:sp>
      <p:grpSp>
        <p:nvGrpSpPr>
          <p:cNvPr id="93188" name="Group 6"/>
          <p:cNvGrpSpPr>
            <a:grpSpLocks/>
          </p:cNvGrpSpPr>
          <p:nvPr/>
        </p:nvGrpSpPr>
        <p:grpSpPr bwMode="auto">
          <a:xfrm>
            <a:off x="1662113" y="5249863"/>
            <a:ext cx="576262" cy="962025"/>
            <a:chOff x="567" y="3067"/>
            <a:chExt cx="363" cy="606"/>
          </a:xfrm>
        </p:grpSpPr>
        <p:sp>
          <p:nvSpPr>
            <p:cNvPr id="93218" name="Rectangle 7"/>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1</a:t>
              </a:r>
            </a:p>
          </p:txBody>
        </p:sp>
        <p:sp>
          <p:nvSpPr>
            <p:cNvPr id="93219" name="Text Box 8"/>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a</a:t>
              </a:r>
            </a:p>
          </p:txBody>
        </p:sp>
      </p:grpSp>
      <p:grpSp>
        <p:nvGrpSpPr>
          <p:cNvPr id="93189" name="Group 9"/>
          <p:cNvGrpSpPr>
            <a:grpSpLocks/>
          </p:cNvGrpSpPr>
          <p:nvPr/>
        </p:nvGrpSpPr>
        <p:grpSpPr bwMode="auto">
          <a:xfrm>
            <a:off x="2454275" y="5249863"/>
            <a:ext cx="576263" cy="962025"/>
            <a:chOff x="567" y="3067"/>
            <a:chExt cx="363" cy="606"/>
          </a:xfrm>
        </p:grpSpPr>
        <p:sp>
          <p:nvSpPr>
            <p:cNvPr id="93216" name="Rectangle 10"/>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2</a:t>
              </a:r>
            </a:p>
          </p:txBody>
        </p:sp>
        <p:sp>
          <p:nvSpPr>
            <p:cNvPr id="93217" name="Text Box 11"/>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b</a:t>
              </a:r>
            </a:p>
          </p:txBody>
        </p:sp>
      </p:grpSp>
      <p:grpSp>
        <p:nvGrpSpPr>
          <p:cNvPr id="93190" name="Group 18"/>
          <p:cNvGrpSpPr>
            <a:grpSpLocks/>
          </p:cNvGrpSpPr>
          <p:nvPr/>
        </p:nvGrpSpPr>
        <p:grpSpPr bwMode="auto">
          <a:xfrm>
            <a:off x="6259513" y="5181600"/>
            <a:ext cx="647700" cy="882650"/>
            <a:chOff x="3016" y="3112"/>
            <a:chExt cx="408" cy="556"/>
          </a:xfrm>
        </p:grpSpPr>
        <p:sp>
          <p:nvSpPr>
            <p:cNvPr id="93214" name="Rectangle 19"/>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3215" name="Rectangle 20"/>
            <p:cNvSpPr>
              <a:spLocks noChangeArrowheads="1"/>
            </p:cNvSpPr>
            <p:nvPr/>
          </p:nvSpPr>
          <p:spPr bwMode="auto">
            <a:xfrm>
              <a:off x="3087" y="3380"/>
              <a:ext cx="2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a</a:t>
              </a:r>
            </a:p>
          </p:txBody>
        </p:sp>
      </p:grpSp>
      <p:grpSp>
        <p:nvGrpSpPr>
          <p:cNvPr id="93191" name="Group 21"/>
          <p:cNvGrpSpPr>
            <a:grpSpLocks/>
          </p:cNvGrpSpPr>
          <p:nvPr/>
        </p:nvGrpSpPr>
        <p:grpSpPr bwMode="auto">
          <a:xfrm>
            <a:off x="7124700" y="5183188"/>
            <a:ext cx="647700" cy="882650"/>
            <a:chOff x="3561" y="3113"/>
            <a:chExt cx="408" cy="556"/>
          </a:xfrm>
        </p:grpSpPr>
        <p:sp>
          <p:nvSpPr>
            <p:cNvPr id="93212" name="Rectangle 22"/>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3213" name="Rectangle 23"/>
            <p:cNvSpPr>
              <a:spLocks noChangeArrowheads="1"/>
            </p:cNvSpPr>
            <p:nvPr/>
          </p:nvSpPr>
          <p:spPr bwMode="auto">
            <a:xfrm>
              <a:off x="3632" y="3381"/>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b</a:t>
              </a:r>
            </a:p>
          </p:txBody>
        </p:sp>
      </p:grpSp>
      <p:sp>
        <p:nvSpPr>
          <p:cNvPr id="93192" name="Rectangle 24"/>
          <p:cNvSpPr>
            <a:spLocks noChangeArrowheads="1"/>
          </p:cNvSpPr>
          <p:nvPr/>
        </p:nvSpPr>
        <p:spPr bwMode="auto">
          <a:xfrm>
            <a:off x="6424613" y="51943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3</a:t>
            </a:r>
          </a:p>
        </p:txBody>
      </p:sp>
      <p:sp>
        <p:nvSpPr>
          <p:cNvPr id="93193" name="Rectangle 25"/>
          <p:cNvSpPr>
            <a:spLocks noChangeArrowheads="1"/>
          </p:cNvSpPr>
          <p:nvPr/>
        </p:nvSpPr>
        <p:spPr bwMode="auto">
          <a:xfrm>
            <a:off x="7262813" y="51943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grpSp>
        <p:nvGrpSpPr>
          <p:cNvPr id="93194" name="Group 26"/>
          <p:cNvGrpSpPr>
            <a:grpSpLocks/>
          </p:cNvGrpSpPr>
          <p:nvPr/>
        </p:nvGrpSpPr>
        <p:grpSpPr bwMode="auto">
          <a:xfrm>
            <a:off x="3962400" y="5287963"/>
            <a:ext cx="647700" cy="882650"/>
            <a:chOff x="3016" y="3112"/>
            <a:chExt cx="408" cy="556"/>
          </a:xfrm>
        </p:grpSpPr>
        <p:sp>
          <p:nvSpPr>
            <p:cNvPr id="93210" name="Rectangle 27"/>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3211" name="Rectangle 28"/>
            <p:cNvSpPr>
              <a:spLocks noChangeArrowheads="1"/>
            </p:cNvSpPr>
            <p:nvPr/>
          </p:nvSpPr>
          <p:spPr bwMode="auto">
            <a:xfrm>
              <a:off x="3087" y="3380"/>
              <a:ext cx="2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x</a:t>
              </a:r>
            </a:p>
          </p:txBody>
        </p:sp>
      </p:grpSp>
      <p:grpSp>
        <p:nvGrpSpPr>
          <p:cNvPr id="93195" name="Group 29"/>
          <p:cNvGrpSpPr>
            <a:grpSpLocks/>
          </p:cNvGrpSpPr>
          <p:nvPr/>
        </p:nvGrpSpPr>
        <p:grpSpPr bwMode="auto">
          <a:xfrm>
            <a:off x="4827588" y="5289550"/>
            <a:ext cx="647700" cy="882650"/>
            <a:chOff x="3561" y="3113"/>
            <a:chExt cx="408" cy="556"/>
          </a:xfrm>
        </p:grpSpPr>
        <p:sp>
          <p:nvSpPr>
            <p:cNvPr id="93208" name="Rectangle 30"/>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3209" name="Rectangle 31"/>
            <p:cNvSpPr>
              <a:spLocks noChangeArrowheads="1"/>
            </p:cNvSpPr>
            <p:nvPr/>
          </p:nvSpPr>
          <p:spPr bwMode="auto">
            <a:xfrm>
              <a:off x="3632" y="3381"/>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y</a:t>
              </a:r>
            </a:p>
          </p:txBody>
        </p:sp>
      </p:grpSp>
      <p:sp>
        <p:nvSpPr>
          <p:cNvPr id="93196" name="Rectangle 32"/>
          <p:cNvSpPr>
            <a:spLocks noChangeArrowheads="1"/>
          </p:cNvSpPr>
          <p:nvPr/>
        </p:nvSpPr>
        <p:spPr bwMode="auto">
          <a:xfrm>
            <a:off x="4127500" y="53006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3</a:t>
            </a:r>
          </a:p>
        </p:txBody>
      </p:sp>
      <p:sp>
        <p:nvSpPr>
          <p:cNvPr id="93197" name="Rectangle 33"/>
          <p:cNvSpPr>
            <a:spLocks noChangeArrowheads="1"/>
          </p:cNvSpPr>
          <p:nvPr/>
        </p:nvSpPr>
        <p:spPr bwMode="auto">
          <a:xfrm>
            <a:off x="4965700" y="53006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sp>
        <p:nvSpPr>
          <p:cNvPr id="93198" name="Rectangle 34"/>
          <p:cNvSpPr>
            <a:spLocks noChangeArrowheads="1"/>
          </p:cNvSpPr>
          <p:nvPr/>
        </p:nvSpPr>
        <p:spPr bwMode="auto">
          <a:xfrm>
            <a:off x="6172200" y="5029200"/>
            <a:ext cx="1752600" cy="990600"/>
          </a:xfrm>
          <a:prstGeom prst="rect">
            <a:avLst/>
          </a:prstGeom>
          <a:solidFill>
            <a:srgbClr val="333399"/>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3199" name="Rectangle 36"/>
          <p:cNvSpPr>
            <a:spLocks noGrp="1" noChangeArrowheads="1"/>
          </p:cNvSpPr>
          <p:nvPr>
            <p:ph type="body" idx="1"/>
          </p:nvPr>
        </p:nvSpPr>
        <p:spPr>
          <a:xfrm>
            <a:off x="609600" y="2117725"/>
            <a:ext cx="4032250" cy="2911475"/>
          </a:xfrm>
          <a:noFill/>
        </p:spPr>
        <p:txBody>
          <a:bodyPr/>
          <a:lstStyle/>
          <a:p>
            <a:pPr marL="381000" indent="-381000" eaLnBrk="1" hangingPunct="1">
              <a:lnSpc>
                <a:spcPct val="110000"/>
              </a:lnSpc>
              <a:buFontTx/>
              <a:buNone/>
            </a:pPr>
            <a:r>
              <a:rPr lang="en-US" altLang="zh-CN" sz="2000" smtClean="0">
                <a:ea typeface="宋体" charset="-122"/>
              </a:rPr>
              <a:t>int a=1, b=2;</a:t>
            </a:r>
          </a:p>
          <a:p>
            <a:pPr marL="381000" indent="-381000" eaLnBrk="1" hangingPunct="1">
              <a:lnSpc>
                <a:spcPct val="110000"/>
              </a:lnSpc>
              <a:buFontTx/>
              <a:buNone/>
            </a:pPr>
            <a:r>
              <a:rPr lang="en-US" altLang="zh-CN" sz="2000" smtClean="0">
                <a:ea typeface="宋体" charset="-122"/>
              </a:rPr>
              <a:t>void   proc(int x,int y)</a:t>
            </a:r>
          </a:p>
          <a:p>
            <a:pPr marL="381000" indent="-381000" eaLnBrk="1" hangingPunct="1">
              <a:lnSpc>
                <a:spcPct val="110000"/>
              </a:lnSpc>
              <a:buFontTx/>
              <a:buNone/>
            </a:pPr>
            <a:r>
              <a:rPr lang="en-US" altLang="zh-CN" sz="2000" smtClean="0">
                <a:ea typeface="宋体" charset="-122"/>
              </a:rPr>
              <a:t>{  x=x+a;</a:t>
            </a:r>
          </a:p>
          <a:p>
            <a:pPr marL="381000" indent="-381000" eaLnBrk="1" hangingPunct="1">
              <a:lnSpc>
                <a:spcPct val="110000"/>
              </a:lnSpc>
              <a:buFontTx/>
              <a:buNone/>
            </a:pPr>
            <a:r>
              <a:rPr lang="en-US" altLang="zh-CN" sz="2000" smtClean="0">
                <a:ea typeface="宋体" charset="-122"/>
              </a:rPr>
              <a:t>    y=y-b;</a:t>
            </a:r>
          </a:p>
          <a:p>
            <a:pPr marL="381000" indent="-381000" eaLnBrk="1" hangingPunct="1">
              <a:lnSpc>
                <a:spcPct val="110000"/>
              </a:lnSpc>
              <a:buFontTx/>
              <a:buNone/>
            </a:pPr>
            <a:r>
              <a:rPr lang="en-US" altLang="zh-CN" sz="2000" smtClean="0">
                <a:ea typeface="宋体" charset="-122"/>
              </a:rPr>
              <a:t>    printf(“a=%d, b=%d\n”,a,b);</a:t>
            </a:r>
          </a:p>
          <a:p>
            <a:pPr marL="381000" indent="-381000" eaLnBrk="1" hangingPunct="1">
              <a:lnSpc>
                <a:spcPct val="110000"/>
              </a:lnSpc>
              <a:buFontTx/>
              <a:buNone/>
            </a:pPr>
            <a:r>
              <a:rPr lang="en-US" altLang="zh-CN" sz="2000" smtClean="0">
                <a:ea typeface="宋体" charset="-122"/>
              </a:rPr>
              <a:t>    printf(“x=%d, y=%d\n”,x,y);</a:t>
            </a:r>
          </a:p>
          <a:p>
            <a:pPr marL="381000" indent="-381000" eaLnBrk="1" hangingPunct="1">
              <a:lnSpc>
                <a:spcPct val="110000"/>
              </a:lnSpc>
              <a:buFontTx/>
              <a:buNone/>
            </a:pPr>
            <a:r>
              <a:rPr lang="en-US" altLang="zh-CN" sz="2000" smtClean="0">
                <a:ea typeface="宋体" charset="-122"/>
              </a:rPr>
              <a:t>}</a:t>
            </a:r>
          </a:p>
        </p:txBody>
      </p:sp>
      <p:sp>
        <p:nvSpPr>
          <p:cNvPr id="93200" name="Rectangle 37"/>
          <p:cNvSpPr>
            <a:spLocks noChangeArrowheads="1"/>
          </p:cNvSpPr>
          <p:nvPr/>
        </p:nvSpPr>
        <p:spPr bwMode="auto">
          <a:xfrm>
            <a:off x="4495800" y="1981200"/>
            <a:ext cx="4103688"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30000"/>
              </a:lnSpc>
            </a:pPr>
            <a:r>
              <a:rPr kumimoji="1" lang="en-US" altLang="zh-CN" sz="2000"/>
              <a:t>main()</a:t>
            </a:r>
          </a:p>
          <a:p>
            <a:pPr eaLnBrk="1" hangingPunct="1">
              <a:lnSpc>
                <a:spcPct val="130000"/>
              </a:lnSpc>
            </a:pPr>
            <a:r>
              <a:rPr kumimoji="1" lang="en-US" altLang="zh-CN" sz="2000"/>
              <a:t>{ int a,b;</a:t>
            </a:r>
          </a:p>
          <a:p>
            <a:pPr eaLnBrk="1" hangingPunct="1">
              <a:lnSpc>
                <a:spcPct val="130000"/>
              </a:lnSpc>
            </a:pPr>
            <a:r>
              <a:rPr kumimoji="1" lang="en-US" altLang="zh-CN" sz="2000"/>
              <a:t>  a=3;</a:t>
            </a:r>
          </a:p>
          <a:p>
            <a:pPr eaLnBrk="1" hangingPunct="1">
              <a:lnSpc>
                <a:spcPct val="130000"/>
              </a:lnSpc>
            </a:pPr>
            <a:r>
              <a:rPr kumimoji="1" lang="en-US" altLang="zh-CN" sz="2000"/>
              <a:t>  b=4;</a:t>
            </a:r>
          </a:p>
          <a:p>
            <a:pPr eaLnBrk="1" hangingPunct="1">
              <a:lnSpc>
                <a:spcPct val="130000"/>
              </a:lnSpc>
            </a:pPr>
            <a:r>
              <a:rPr kumimoji="1" lang="en-US" altLang="zh-CN" sz="2000"/>
              <a:t>  proc(a,b);</a:t>
            </a:r>
          </a:p>
          <a:p>
            <a:pPr eaLnBrk="1" hangingPunct="1">
              <a:lnSpc>
                <a:spcPct val="130000"/>
              </a:lnSpc>
            </a:pPr>
            <a:r>
              <a:rPr kumimoji="1" lang="en-US" altLang="zh-CN" sz="2000"/>
              <a:t>  printf(“a=%d,b=%d\n”,a,b);</a:t>
            </a:r>
          </a:p>
          <a:p>
            <a:pPr eaLnBrk="1" hangingPunct="1">
              <a:lnSpc>
                <a:spcPct val="130000"/>
              </a:lnSpc>
            </a:pPr>
            <a:r>
              <a:rPr kumimoji="1" lang="en-US" altLang="zh-CN" sz="2000"/>
              <a:t>}</a:t>
            </a:r>
          </a:p>
        </p:txBody>
      </p:sp>
      <p:sp>
        <p:nvSpPr>
          <p:cNvPr id="93201" name="Rectangle 38"/>
          <p:cNvSpPr>
            <a:spLocks noChangeArrowheads="1"/>
          </p:cNvSpPr>
          <p:nvPr/>
        </p:nvSpPr>
        <p:spPr bwMode="auto">
          <a:xfrm>
            <a:off x="395288" y="1490663"/>
            <a:ext cx="6027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t>【例6-1</a:t>
            </a:r>
            <a:r>
              <a:rPr kumimoji="1" lang="en-US" altLang="zh-CN"/>
              <a:t>4 】</a:t>
            </a:r>
            <a:r>
              <a:rPr kumimoji="1" lang="zh-CN" altLang="en-US"/>
              <a:t>分析下面一段程序的执行结果。</a:t>
            </a:r>
          </a:p>
        </p:txBody>
      </p:sp>
      <p:grpSp>
        <p:nvGrpSpPr>
          <p:cNvPr id="93202" name="Group 39"/>
          <p:cNvGrpSpPr>
            <a:grpSpLocks/>
          </p:cNvGrpSpPr>
          <p:nvPr/>
        </p:nvGrpSpPr>
        <p:grpSpPr bwMode="auto">
          <a:xfrm>
            <a:off x="6324600" y="1565275"/>
            <a:ext cx="2303463" cy="530225"/>
            <a:chOff x="3878" y="572"/>
            <a:chExt cx="1451" cy="334"/>
          </a:xfrm>
        </p:grpSpPr>
        <p:sp>
          <p:nvSpPr>
            <p:cNvPr id="93206" name="Rectangle 40"/>
            <p:cNvSpPr>
              <a:spLocks noChangeArrowheads="1"/>
            </p:cNvSpPr>
            <p:nvPr/>
          </p:nvSpPr>
          <p:spPr bwMode="auto">
            <a:xfrm>
              <a:off x="3878" y="572"/>
              <a:ext cx="408" cy="318"/>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3207" name="Text Box 41"/>
            <p:cNvSpPr txBox="1">
              <a:spLocks noChangeArrowheads="1"/>
            </p:cNvSpPr>
            <p:nvPr/>
          </p:nvSpPr>
          <p:spPr bwMode="auto">
            <a:xfrm>
              <a:off x="4422" y="618"/>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全局变量</a:t>
              </a:r>
            </a:p>
          </p:txBody>
        </p:sp>
      </p:grpSp>
      <p:grpSp>
        <p:nvGrpSpPr>
          <p:cNvPr id="93203" name="Group 42"/>
          <p:cNvGrpSpPr>
            <a:grpSpLocks/>
          </p:cNvGrpSpPr>
          <p:nvPr/>
        </p:nvGrpSpPr>
        <p:grpSpPr bwMode="auto">
          <a:xfrm>
            <a:off x="6324600" y="2212975"/>
            <a:ext cx="2303463" cy="530225"/>
            <a:chOff x="3878" y="980"/>
            <a:chExt cx="1451" cy="334"/>
          </a:xfrm>
        </p:grpSpPr>
        <p:sp>
          <p:nvSpPr>
            <p:cNvPr id="93204" name="Rectangle 43"/>
            <p:cNvSpPr>
              <a:spLocks noChangeArrowheads="1"/>
            </p:cNvSpPr>
            <p:nvPr/>
          </p:nvSpPr>
          <p:spPr bwMode="auto">
            <a:xfrm>
              <a:off x="3878" y="980"/>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3205" name="Text Box 44"/>
            <p:cNvSpPr txBox="1">
              <a:spLocks noChangeArrowheads="1"/>
            </p:cNvSpPr>
            <p:nvPr/>
          </p:nvSpPr>
          <p:spPr bwMode="auto">
            <a:xfrm>
              <a:off x="4422" y="1026"/>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局部变量</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灯片编号占位符 3"/>
          <p:cNvSpPr>
            <a:spLocks noGrp="1"/>
          </p:cNvSpPr>
          <p:nvPr>
            <p:ph type="sldNum" sz="quarter" idx="10"/>
          </p:nvPr>
        </p:nvSpPr>
        <p:spPr/>
        <p:txBody>
          <a:bodyPr/>
          <a:lstStyle/>
          <a:p>
            <a:pPr>
              <a:defRPr/>
            </a:pPr>
            <a:r>
              <a:rPr lang="en-US" altLang="zh-CN"/>
              <a:t> - </a:t>
            </a:r>
            <a:fld id="{1623B984-568B-4889-B524-18FC63BE1CF8}" type="slidenum">
              <a:rPr lang="en-US" altLang="zh-CN"/>
              <a:pPr>
                <a:defRPr/>
              </a:pPr>
              <a:t>9</a:t>
            </a:fld>
            <a:r>
              <a:rPr lang="en-US" altLang="zh-CN"/>
              <a:t>-</a:t>
            </a:r>
          </a:p>
        </p:txBody>
      </p:sp>
      <p:sp>
        <p:nvSpPr>
          <p:cNvPr id="18435" name="Rectangle 2"/>
          <p:cNvSpPr>
            <a:spLocks noGrp="1" noChangeArrowheads="1"/>
          </p:cNvSpPr>
          <p:nvPr>
            <p:ph type="title"/>
          </p:nvPr>
        </p:nvSpPr>
        <p:spPr/>
        <p:txBody>
          <a:bodyPr/>
          <a:lstStyle/>
          <a:p>
            <a:pPr algn="l" eaLnBrk="1" hangingPunct="1"/>
            <a:r>
              <a:rPr lang="zh-CN" altLang="en-US" smtClean="0"/>
              <a:t>对[2.1]求精</a:t>
            </a:r>
          </a:p>
        </p:txBody>
      </p:sp>
      <p:sp>
        <p:nvSpPr>
          <p:cNvPr id="18436" name="Rectangle 30"/>
          <p:cNvSpPr>
            <a:spLocks noChangeArrowheads="1"/>
          </p:cNvSpPr>
          <p:nvPr/>
        </p:nvSpPr>
        <p:spPr bwMode="auto">
          <a:xfrm>
            <a:off x="381000" y="1905000"/>
            <a:ext cx="4191000" cy="4191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73025" tIns="36512" rIns="73025" bIns="36512"/>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sz="2000"/>
              <a:t>   </a:t>
            </a:r>
            <a:r>
              <a:rPr kumimoji="1" lang="en-US" altLang="zh-CN" sz="2000"/>
              <a:t>for(x←6; x≤100; x←x+2 )</a:t>
            </a:r>
            <a:endParaRPr kumimoji="1" lang="zh-CN" altLang="en-US" sz="2000"/>
          </a:p>
          <a:p>
            <a:pPr eaLnBrk="1" hangingPunct="1"/>
            <a:endParaRPr kumimoji="1" lang="zh-CN" altLang="en-US" sz="2000"/>
          </a:p>
        </p:txBody>
      </p:sp>
      <p:sp>
        <p:nvSpPr>
          <p:cNvPr id="286782" name="Rectangle 62"/>
          <p:cNvSpPr>
            <a:spLocks noChangeArrowheads="1"/>
          </p:cNvSpPr>
          <p:nvPr/>
        </p:nvSpPr>
        <p:spPr bwMode="auto">
          <a:xfrm>
            <a:off x="4876800" y="1454150"/>
            <a:ext cx="3962400" cy="51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buClr>
                <a:srgbClr val="CC0000"/>
              </a:buClr>
              <a:buSzPct val="85000"/>
            </a:pPr>
            <a:r>
              <a:rPr lang="zh-CN" altLang="en-US">
                <a:ea typeface="仿宋_GB2312" pitchFamily="49" charset="-122"/>
              </a:rPr>
              <a:t>向算法中添加</a:t>
            </a:r>
            <a:r>
              <a:rPr lang="zh-CN" altLang="en-US">
                <a:latin typeface="Tahoma" pitchFamily="34" charset="0"/>
                <a:ea typeface="仿宋_GB2312" pitchFamily="49" charset="-122"/>
              </a:rPr>
              <a:t>“</a:t>
            </a:r>
            <a:r>
              <a:rPr lang="zh-CN" altLang="en-US">
                <a:ea typeface="仿宋_GB2312" pitchFamily="49" charset="-122"/>
              </a:rPr>
              <a:t>判断一个数是否是素数</a:t>
            </a:r>
            <a:r>
              <a:rPr lang="zh-CN" altLang="en-US">
                <a:latin typeface="Tahoma" pitchFamily="34" charset="0"/>
                <a:ea typeface="仿宋_GB2312" pitchFamily="49" charset="-122"/>
              </a:rPr>
              <a:t>”</a:t>
            </a:r>
            <a:r>
              <a:rPr lang="zh-CN" altLang="en-US">
                <a:ea typeface="仿宋_GB2312" pitchFamily="49" charset="-122"/>
              </a:rPr>
              <a:t>的算法：</a:t>
            </a:r>
          </a:p>
          <a:p>
            <a:pPr eaLnBrk="1" hangingPunct="1">
              <a:spcBef>
                <a:spcPct val="50000"/>
              </a:spcBef>
              <a:buClr>
                <a:srgbClr val="CC0000"/>
              </a:buClr>
              <a:buSzPct val="85000"/>
            </a:pPr>
            <a:r>
              <a:rPr lang="zh-CN" altLang="en-US">
                <a:ea typeface="仿宋_GB2312" pitchFamily="49" charset="-122"/>
              </a:rPr>
              <a:t>缺点：算法中相同的代码被重复写了两次：</a:t>
            </a:r>
          </a:p>
          <a:p>
            <a:pPr lvl="1" eaLnBrk="1" hangingPunct="1">
              <a:spcBef>
                <a:spcPct val="50000"/>
              </a:spcBef>
              <a:buClr>
                <a:srgbClr val="CC0000"/>
              </a:buClr>
              <a:buSzPct val="85000"/>
              <a:buFontTx/>
              <a:buChar char="•"/>
            </a:pPr>
            <a:r>
              <a:rPr lang="zh-CN" altLang="en-US">
                <a:ea typeface="仿宋_GB2312" pitchFamily="49" charset="-122"/>
              </a:rPr>
              <a:t> 输入的工作量增加</a:t>
            </a:r>
          </a:p>
          <a:p>
            <a:pPr lvl="1" eaLnBrk="1" hangingPunct="1">
              <a:spcBef>
                <a:spcPct val="50000"/>
              </a:spcBef>
              <a:buClr>
                <a:srgbClr val="CC0000"/>
              </a:buClr>
              <a:buSzPct val="85000"/>
              <a:buFontTx/>
              <a:buChar char="•"/>
            </a:pPr>
            <a:r>
              <a:rPr lang="zh-CN" altLang="en-US">
                <a:ea typeface="仿宋_GB2312" pitchFamily="49" charset="-122"/>
              </a:rPr>
              <a:t> 降低了算法的可读性</a:t>
            </a:r>
          </a:p>
          <a:p>
            <a:pPr eaLnBrk="1" hangingPunct="1">
              <a:spcBef>
                <a:spcPct val="50000"/>
              </a:spcBef>
              <a:buClr>
                <a:srgbClr val="CC0000"/>
              </a:buClr>
              <a:buSzPct val="85000"/>
            </a:pPr>
            <a:r>
              <a:rPr lang="zh-CN" altLang="en-US">
                <a:ea typeface="仿宋_GB2312" pitchFamily="49" charset="-122"/>
              </a:rPr>
              <a:t>    处理方法：把</a:t>
            </a:r>
            <a:r>
              <a:rPr lang="zh-CN" altLang="en-US">
                <a:latin typeface="Tahoma" pitchFamily="34" charset="0"/>
                <a:ea typeface="仿宋_GB2312" pitchFamily="49" charset="-122"/>
              </a:rPr>
              <a:t>“</a:t>
            </a:r>
            <a:r>
              <a:rPr lang="zh-CN" altLang="en-US">
                <a:ea typeface="仿宋_GB2312" pitchFamily="49" charset="-122"/>
              </a:rPr>
              <a:t>判断一个数是否是素数</a:t>
            </a:r>
            <a:r>
              <a:rPr lang="zh-CN" altLang="en-US">
                <a:latin typeface="Tahoma" pitchFamily="34" charset="0"/>
                <a:ea typeface="仿宋_GB2312" pitchFamily="49" charset="-122"/>
              </a:rPr>
              <a:t>”</a:t>
            </a:r>
            <a:r>
              <a:rPr lang="zh-CN" altLang="en-US">
                <a:ea typeface="仿宋_GB2312" pitchFamily="49" charset="-122"/>
              </a:rPr>
              <a:t> 定义为一个函数，在算法中的相应地方调用它。因为调用函数只有一条语句，所以算法思路清晰，可读性强。</a:t>
            </a:r>
          </a:p>
        </p:txBody>
      </p:sp>
      <p:sp>
        <p:nvSpPr>
          <p:cNvPr id="286784" name="Text Box 64"/>
          <p:cNvSpPr txBox="1">
            <a:spLocks noChangeArrowheads="1"/>
          </p:cNvSpPr>
          <p:nvPr/>
        </p:nvSpPr>
        <p:spPr bwMode="auto">
          <a:xfrm>
            <a:off x="1371600" y="3352800"/>
            <a:ext cx="2819400"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spcBef>
                <a:spcPct val="50000"/>
              </a:spcBef>
            </a:pPr>
            <a:r>
              <a:rPr kumimoji="1" lang="zh-CN" altLang="en-US">
                <a:ea typeface="仿宋_GB2312" pitchFamily="49" charset="-122"/>
              </a:rPr>
              <a:t>组合</a:t>
            </a:r>
            <a:r>
              <a:rPr kumimoji="1" lang="en-US" altLang="zh-CN">
                <a:ea typeface="仿宋_GB2312" pitchFamily="49" charset="-122"/>
              </a:rPr>
              <a:t>i</a:t>
            </a:r>
            <a:r>
              <a:rPr kumimoji="1" lang="zh-CN" altLang="en-US">
                <a:ea typeface="仿宋_GB2312" pitchFamily="49" charset="-122"/>
              </a:rPr>
              <a:t>的2个加数，判断是否均为素数</a:t>
            </a:r>
            <a:endParaRPr kumimoji="1" lang="en-US" altLang="zh-CN">
              <a:ea typeface="仿宋_GB2312" pitchFamily="49" charset="-122"/>
            </a:endParaRPr>
          </a:p>
        </p:txBody>
      </p:sp>
      <p:pic>
        <p:nvPicPr>
          <p:cNvPr id="18439" name="Picture 6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438400"/>
            <a:ext cx="409575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86784"/>
                                        </p:tgtEl>
                                        <p:attrNameLst>
                                          <p:attrName>style.visibility</p:attrName>
                                        </p:attrNameLst>
                                      </p:cBhvr>
                                      <p:to>
                                        <p:strVal val="visible"/>
                                      </p:to>
                                    </p:set>
                                    <p:animEffect transition="in" filter="wipe(up)">
                                      <p:cBhvr>
                                        <p:cTn id="7" dur="500"/>
                                        <p:tgtEl>
                                          <p:spTgt spid="286784"/>
                                        </p:tgtEl>
                                      </p:cBhvr>
                                    </p:animEffect>
                                  </p:childTnLst>
                                  <p:subTnLst>
                                    <p:set>
                                      <p:cBhvr override="childStyle">
                                        <p:cTn dur="1" fill="hold" display="0" masterRel="nextClick" afterEffect="1"/>
                                        <p:tgtEl>
                                          <p:spTgt spid="286784"/>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6782">
                                            <p:txEl>
                                              <p:pRg st="0" end="0"/>
                                            </p:txEl>
                                          </p:spTgt>
                                        </p:tgtEl>
                                        <p:attrNameLst>
                                          <p:attrName>style.visibility</p:attrName>
                                        </p:attrNameLst>
                                      </p:cBhvr>
                                      <p:to>
                                        <p:strVal val="visible"/>
                                      </p:to>
                                    </p:set>
                                    <p:animEffect transition="in" filter="wipe(up)">
                                      <p:cBhvr>
                                        <p:cTn id="12" dur="500"/>
                                        <p:tgtEl>
                                          <p:spTgt spid="28678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6782">
                                            <p:txEl>
                                              <p:pRg st="1" end="1"/>
                                            </p:txEl>
                                          </p:spTgt>
                                        </p:tgtEl>
                                        <p:attrNameLst>
                                          <p:attrName>style.visibility</p:attrName>
                                        </p:attrNameLst>
                                      </p:cBhvr>
                                      <p:to>
                                        <p:strVal val="visible"/>
                                      </p:to>
                                    </p:set>
                                    <p:animEffect transition="in" filter="wipe(up)">
                                      <p:cBhvr>
                                        <p:cTn id="17" dur="500"/>
                                        <p:tgtEl>
                                          <p:spTgt spid="286782">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286782">
                                            <p:txEl>
                                              <p:pRg st="2" end="2"/>
                                            </p:txEl>
                                          </p:spTgt>
                                        </p:tgtEl>
                                        <p:attrNameLst>
                                          <p:attrName>style.visibility</p:attrName>
                                        </p:attrNameLst>
                                      </p:cBhvr>
                                      <p:to>
                                        <p:strVal val="visible"/>
                                      </p:to>
                                    </p:set>
                                    <p:animEffect transition="in" filter="wipe(up)">
                                      <p:cBhvr>
                                        <p:cTn id="22" dur="500"/>
                                        <p:tgtEl>
                                          <p:spTgt spid="286782">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286782">
                                            <p:txEl>
                                              <p:pRg st="3" end="3"/>
                                            </p:txEl>
                                          </p:spTgt>
                                        </p:tgtEl>
                                        <p:attrNameLst>
                                          <p:attrName>style.visibility</p:attrName>
                                        </p:attrNameLst>
                                      </p:cBhvr>
                                      <p:to>
                                        <p:strVal val="visible"/>
                                      </p:to>
                                    </p:set>
                                    <p:animEffect transition="in" filter="wipe(up)">
                                      <p:cBhvr>
                                        <p:cTn id="27" dur="500"/>
                                        <p:tgtEl>
                                          <p:spTgt spid="286782">
                                            <p:txEl>
                                              <p:pRg st="3" end="3"/>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286782">
                                            <p:txEl>
                                              <p:pRg st="4" end="4"/>
                                            </p:txEl>
                                          </p:spTgt>
                                        </p:tgtEl>
                                        <p:attrNameLst>
                                          <p:attrName>style.visibility</p:attrName>
                                        </p:attrNameLst>
                                      </p:cBhvr>
                                      <p:to>
                                        <p:strVal val="visible"/>
                                      </p:to>
                                    </p:set>
                                    <p:animEffect transition="in" filter="wipe(up)">
                                      <p:cBhvr>
                                        <p:cTn id="32" dur="500"/>
                                        <p:tgtEl>
                                          <p:spTgt spid="28678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2" grpId="0" build="p" bldLvl="2" autoUpdateAnimBg="0"/>
      <p:bldP spid="286784"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灯片编号占位符 3"/>
          <p:cNvSpPr>
            <a:spLocks noGrp="1"/>
          </p:cNvSpPr>
          <p:nvPr>
            <p:ph type="sldNum" sz="quarter" idx="10"/>
          </p:nvPr>
        </p:nvSpPr>
        <p:spPr/>
        <p:txBody>
          <a:bodyPr/>
          <a:lstStyle/>
          <a:p>
            <a:pPr>
              <a:defRPr/>
            </a:pPr>
            <a:r>
              <a:rPr lang="en-US" altLang="zh-CN"/>
              <a:t> - </a:t>
            </a:r>
            <a:fld id="{B6B42AAE-4A36-4BA3-8407-916289264854}" type="slidenum">
              <a:rPr lang="en-US" altLang="zh-CN"/>
              <a:pPr>
                <a:defRPr/>
              </a:pPr>
              <a:t>90</a:t>
            </a:fld>
            <a:r>
              <a:rPr lang="en-US" altLang="zh-CN"/>
              <a:t>-</a:t>
            </a:r>
          </a:p>
        </p:txBody>
      </p:sp>
      <p:sp>
        <p:nvSpPr>
          <p:cNvPr id="94211" name="Rectangle 2"/>
          <p:cNvSpPr>
            <a:spLocks noGrp="1" noChangeArrowheads="1"/>
          </p:cNvSpPr>
          <p:nvPr>
            <p:ph type="title"/>
          </p:nvPr>
        </p:nvSpPr>
        <p:spPr/>
        <p:txBody>
          <a:bodyPr/>
          <a:lstStyle/>
          <a:p>
            <a:pPr algn="l" eaLnBrk="1" hangingPunct="1"/>
            <a:r>
              <a:rPr lang="zh-CN" altLang="en-US" smtClean="0"/>
              <a:t>2. 全局变量</a:t>
            </a:r>
          </a:p>
        </p:txBody>
      </p:sp>
      <p:grpSp>
        <p:nvGrpSpPr>
          <p:cNvPr id="94212" name="Group 6"/>
          <p:cNvGrpSpPr>
            <a:grpSpLocks/>
          </p:cNvGrpSpPr>
          <p:nvPr/>
        </p:nvGrpSpPr>
        <p:grpSpPr bwMode="auto">
          <a:xfrm>
            <a:off x="1371600" y="4868863"/>
            <a:ext cx="576263" cy="962025"/>
            <a:chOff x="567" y="3067"/>
            <a:chExt cx="363" cy="606"/>
          </a:xfrm>
        </p:grpSpPr>
        <p:sp>
          <p:nvSpPr>
            <p:cNvPr id="94243" name="Rectangle 7"/>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1</a:t>
              </a:r>
            </a:p>
          </p:txBody>
        </p:sp>
        <p:sp>
          <p:nvSpPr>
            <p:cNvPr id="94244" name="Text Box 8"/>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a</a:t>
              </a:r>
            </a:p>
          </p:txBody>
        </p:sp>
      </p:grpSp>
      <p:grpSp>
        <p:nvGrpSpPr>
          <p:cNvPr id="94213" name="Group 9"/>
          <p:cNvGrpSpPr>
            <a:grpSpLocks/>
          </p:cNvGrpSpPr>
          <p:nvPr/>
        </p:nvGrpSpPr>
        <p:grpSpPr bwMode="auto">
          <a:xfrm>
            <a:off x="2163763" y="4868863"/>
            <a:ext cx="576262" cy="962025"/>
            <a:chOff x="567" y="3067"/>
            <a:chExt cx="363" cy="606"/>
          </a:xfrm>
        </p:grpSpPr>
        <p:sp>
          <p:nvSpPr>
            <p:cNvPr id="94241" name="Rectangle 10"/>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2</a:t>
              </a:r>
            </a:p>
          </p:txBody>
        </p:sp>
        <p:sp>
          <p:nvSpPr>
            <p:cNvPr id="94242" name="Text Box 11"/>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b</a:t>
              </a:r>
            </a:p>
          </p:txBody>
        </p:sp>
      </p:grpSp>
      <p:grpSp>
        <p:nvGrpSpPr>
          <p:cNvPr id="94214" name="Group 18"/>
          <p:cNvGrpSpPr>
            <a:grpSpLocks/>
          </p:cNvGrpSpPr>
          <p:nvPr/>
        </p:nvGrpSpPr>
        <p:grpSpPr bwMode="auto">
          <a:xfrm>
            <a:off x="5969000" y="4800600"/>
            <a:ext cx="647700" cy="882650"/>
            <a:chOff x="3016" y="3112"/>
            <a:chExt cx="408" cy="556"/>
          </a:xfrm>
        </p:grpSpPr>
        <p:sp>
          <p:nvSpPr>
            <p:cNvPr id="94239" name="Rectangle 19"/>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4240" name="Rectangle 20"/>
            <p:cNvSpPr>
              <a:spLocks noChangeArrowheads="1"/>
            </p:cNvSpPr>
            <p:nvPr/>
          </p:nvSpPr>
          <p:spPr bwMode="auto">
            <a:xfrm>
              <a:off x="3087" y="3380"/>
              <a:ext cx="2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a</a:t>
              </a:r>
            </a:p>
          </p:txBody>
        </p:sp>
      </p:grpSp>
      <p:grpSp>
        <p:nvGrpSpPr>
          <p:cNvPr id="94215" name="Group 21"/>
          <p:cNvGrpSpPr>
            <a:grpSpLocks/>
          </p:cNvGrpSpPr>
          <p:nvPr/>
        </p:nvGrpSpPr>
        <p:grpSpPr bwMode="auto">
          <a:xfrm>
            <a:off x="6834188" y="4802188"/>
            <a:ext cx="647700" cy="882650"/>
            <a:chOff x="3561" y="3113"/>
            <a:chExt cx="408" cy="556"/>
          </a:xfrm>
        </p:grpSpPr>
        <p:sp>
          <p:nvSpPr>
            <p:cNvPr id="94237" name="Rectangle 22"/>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4238" name="Rectangle 23"/>
            <p:cNvSpPr>
              <a:spLocks noChangeArrowheads="1"/>
            </p:cNvSpPr>
            <p:nvPr/>
          </p:nvSpPr>
          <p:spPr bwMode="auto">
            <a:xfrm>
              <a:off x="3632" y="3381"/>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b</a:t>
              </a:r>
            </a:p>
          </p:txBody>
        </p:sp>
      </p:grpSp>
      <p:sp>
        <p:nvSpPr>
          <p:cNvPr id="94216" name="Rectangle 24"/>
          <p:cNvSpPr>
            <a:spLocks noChangeArrowheads="1"/>
          </p:cNvSpPr>
          <p:nvPr/>
        </p:nvSpPr>
        <p:spPr bwMode="auto">
          <a:xfrm>
            <a:off x="6134100" y="48133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3</a:t>
            </a:r>
          </a:p>
        </p:txBody>
      </p:sp>
      <p:sp>
        <p:nvSpPr>
          <p:cNvPr id="94217" name="Rectangle 25"/>
          <p:cNvSpPr>
            <a:spLocks noChangeArrowheads="1"/>
          </p:cNvSpPr>
          <p:nvPr/>
        </p:nvSpPr>
        <p:spPr bwMode="auto">
          <a:xfrm>
            <a:off x="6972300" y="4813300"/>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grpSp>
        <p:nvGrpSpPr>
          <p:cNvPr id="94218" name="Group 26"/>
          <p:cNvGrpSpPr>
            <a:grpSpLocks/>
          </p:cNvGrpSpPr>
          <p:nvPr/>
        </p:nvGrpSpPr>
        <p:grpSpPr bwMode="auto">
          <a:xfrm>
            <a:off x="3671888" y="4906963"/>
            <a:ext cx="647700" cy="882650"/>
            <a:chOff x="3016" y="3112"/>
            <a:chExt cx="408" cy="556"/>
          </a:xfrm>
        </p:grpSpPr>
        <p:sp>
          <p:nvSpPr>
            <p:cNvPr id="94235" name="Rectangle 27"/>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4236" name="Rectangle 28"/>
            <p:cNvSpPr>
              <a:spLocks noChangeArrowheads="1"/>
            </p:cNvSpPr>
            <p:nvPr/>
          </p:nvSpPr>
          <p:spPr bwMode="auto">
            <a:xfrm>
              <a:off x="3087" y="3380"/>
              <a:ext cx="2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x</a:t>
              </a:r>
            </a:p>
          </p:txBody>
        </p:sp>
      </p:grpSp>
      <p:grpSp>
        <p:nvGrpSpPr>
          <p:cNvPr id="94219" name="Group 29"/>
          <p:cNvGrpSpPr>
            <a:grpSpLocks/>
          </p:cNvGrpSpPr>
          <p:nvPr/>
        </p:nvGrpSpPr>
        <p:grpSpPr bwMode="auto">
          <a:xfrm>
            <a:off x="4537075" y="4908550"/>
            <a:ext cx="647700" cy="882650"/>
            <a:chOff x="3561" y="3113"/>
            <a:chExt cx="408" cy="556"/>
          </a:xfrm>
        </p:grpSpPr>
        <p:sp>
          <p:nvSpPr>
            <p:cNvPr id="94233" name="Rectangle 30"/>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4234" name="Rectangle 31"/>
            <p:cNvSpPr>
              <a:spLocks noChangeArrowheads="1"/>
            </p:cNvSpPr>
            <p:nvPr/>
          </p:nvSpPr>
          <p:spPr bwMode="auto">
            <a:xfrm>
              <a:off x="3632" y="3381"/>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y</a:t>
              </a:r>
            </a:p>
          </p:txBody>
        </p:sp>
      </p:grpSp>
      <p:sp>
        <p:nvSpPr>
          <p:cNvPr id="94220" name="Rectangle 32"/>
          <p:cNvSpPr>
            <a:spLocks noChangeArrowheads="1"/>
          </p:cNvSpPr>
          <p:nvPr/>
        </p:nvSpPr>
        <p:spPr bwMode="auto">
          <a:xfrm>
            <a:off x="3836988" y="49196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sp>
        <p:nvSpPr>
          <p:cNvPr id="94221" name="Rectangle 33"/>
          <p:cNvSpPr>
            <a:spLocks noChangeArrowheads="1"/>
          </p:cNvSpPr>
          <p:nvPr/>
        </p:nvSpPr>
        <p:spPr bwMode="auto">
          <a:xfrm>
            <a:off x="4675188" y="49196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2</a:t>
            </a:r>
          </a:p>
        </p:txBody>
      </p:sp>
      <p:sp>
        <p:nvSpPr>
          <p:cNvPr id="94222" name="Rectangle 34"/>
          <p:cNvSpPr>
            <a:spLocks noChangeArrowheads="1"/>
          </p:cNvSpPr>
          <p:nvPr/>
        </p:nvSpPr>
        <p:spPr bwMode="auto">
          <a:xfrm>
            <a:off x="5881688" y="4648200"/>
            <a:ext cx="1752600" cy="990600"/>
          </a:xfrm>
          <a:prstGeom prst="rect">
            <a:avLst/>
          </a:prstGeom>
          <a:solidFill>
            <a:srgbClr val="333399"/>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377891" name="Rectangle 35"/>
          <p:cNvSpPr>
            <a:spLocks noChangeArrowheads="1"/>
          </p:cNvSpPr>
          <p:nvPr/>
        </p:nvSpPr>
        <p:spPr bwMode="auto">
          <a:xfrm>
            <a:off x="1371600" y="5851525"/>
            <a:ext cx="23622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sz="2000" b="0">
                <a:latin typeface="Tahoma" pitchFamily="34" charset="0"/>
                <a:ea typeface="黑体" pitchFamily="2" charset="-122"/>
              </a:rPr>
              <a:t>a=1,  b=2</a:t>
            </a:r>
          </a:p>
          <a:p>
            <a:pPr eaLnBrk="1" hangingPunct="1">
              <a:spcBef>
                <a:spcPct val="50000"/>
              </a:spcBef>
            </a:pPr>
            <a:r>
              <a:rPr kumimoji="1" lang="en-US" altLang="zh-CN" sz="2000" b="0">
                <a:latin typeface="Tahoma" pitchFamily="34" charset="0"/>
                <a:ea typeface="黑体" pitchFamily="2" charset="-122"/>
              </a:rPr>
              <a:t>x=4,  y=2</a:t>
            </a:r>
          </a:p>
        </p:txBody>
      </p:sp>
      <p:sp>
        <p:nvSpPr>
          <p:cNvPr id="94224" name="Rectangle 37"/>
          <p:cNvSpPr>
            <a:spLocks noGrp="1" noChangeArrowheads="1"/>
          </p:cNvSpPr>
          <p:nvPr>
            <p:ph type="body" idx="1"/>
          </p:nvPr>
        </p:nvSpPr>
        <p:spPr>
          <a:xfrm>
            <a:off x="609600" y="2117725"/>
            <a:ext cx="4032250" cy="2911475"/>
          </a:xfrm>
          <a:noFill/>
        </p:spPr>
        <p:txBody>
          <a:bodyPr/>
          <a:lstStyle/>
          <a:p>
            <a:pPr marL="381000" indent="-381000" eaLnBrk="1" hangingPunct="1">
              <a:lnSpc>
                <a:spcPct val="110000"/>
              </a:lnSpc>
              <a:buFontTx/>
              <a:buNone/>
            </a:pPr>
            <a:r>
              <a:rPr lang="en-US" altLang="zh-CN" sz="2000" smtClean="0">
                <a:ea typeface="宋体" charset="-122"/>
              </a:rPr>
              <a:t>int a=1, b=2;</a:t>
            </a:r>
          </a:p>
          <a:p>
            <a:pPr marL="381000" indent="-381000" eaLnBrk="1" hangingPunct="1">
              <a:lnSpc>
                <a:spcPct val="110000"/>
              </a:lnSpc>
              <a:buFontTx/>
              <a:buNone/>
            </a:pPr>
            <a:r>
              <a:rPr lang="en-US" altLang="zh-CN" sz="2000" smtClean="0">
                <a:ea typeface="宋体" charset="-122"/>
              </a:rPr>
              <a:t>void   proc(int x,int y)</a:t>
            </a:r>
          </a:p>
          <a:p>
            <a:pPr marL="381000" indent="-381000" eaLnBrk="1" hangingPunct="1">
              <a:lnSpc>
                <a:spcPct val="110000"/>
              </a:lnSpc>
              <a:buFontTx/>
              <a:buNone/>
            </a:pPr>
            <a:r>
              <a:rPr lang="en-US" altLang="zh-CN" sz="2000" smtClean="0">
                <a:ea typeface="宋体" charset="-122"/>
              </a:rPr>
              <a:t>{  x=x+a;</a:t>
            </a:r>
          </a:p>
          <a:p>
            <a:pPr marL="381000" indent="-381000" eaLnBrk="1" hangingPunct="1">
              <a:lnSpc>
                <a:spcPct val="110000"/>
              </a:lnSpc>
              <a:buFontTx/>
              <a:buNone/>
            </a:pPr>
            <a:r>
              <a:rPr lang="en-US" altLang="zh-CN" sz="2000" smtClean="0">
                <a:ea typeface="宋体" charset="-122"/>
              </a:rPr>
              <a:t>    y=y-b;</a:t>
            </a:r>
          </a:p>
          <a:p>
            <a:pPr marL="381000" indent="-381000" eaLnBrk="1" hangingPunct="1">
              <a:lnSpc>
                <a:spcPct val="110000"/>
              </a:lnSpc>
              <a:buFontTx/>
              <a:buNone/>
            </a:pPr>
            <a:r>
              <a:rPr lang="en-US" altLang="zh-CN" sz="2000" smtClean="0">
                <a:ea typeface="宋体" charset="-122"/>
              </a:rPr>
              <a:t>    printf(“a=%d, b=%d\n”,a,b);</a:t>
            </a:r>
          </a:p>
          <a:p>
            <a:pPr marL="381000" indent="-381000" eaLnBrk="1" hangingPunct="1">
              <a:lnSpc>
                <a:spcPct val="110000"/>
              </a:lnSpc>
              <a:buFontTx/>
              <a:buNone/>
            </a:pPr>
            <a:r>
              <a:rPr lang="en-US" altLang="zh-CN" sz="2000" smtClean="0">
                <a:ea typeface="宋体" charset="-122"/>
              </a:rPr>
              <a:t>    printf(“x=%d, y=%d\n”,x,y);</a:t>
            </a:r>
          </a:p>
          <a:p>
            <a:pPr marL="381000" indent="-381000" eaLnBrk="1" hangingPunct="1">
              <a:lnSpc>
                <a:spcPct val="110000"/>
              </a:lnSpc>
              <a:buFontTx/>
              <a:buNone/>
            </a:pPr>
            <a:r>
              <a:rPr lang="en-US" altLang="zh-CN" sz="2000" smtClean="0">
                <a:ea typeface="宋体" charset="-122"/>
              </a:rPr>
              <a:t>}</a:t>
            </a:r>
          </a:p>
        </p:txBody>
      </p:sp>
      <p:sp>
        <p:nvSpPr>
          <p:cNvPr id="94225" name="Rectangle 38"/>
          <p:cNvSpPr>
            <a:spLocks noChangeArrowheads="1"/>
          </p:cNvSpPr>
          <p:nvPr/>
        </p:nvSpPr>
        <p:spPr bwMode="auto">
          <a:xfrm>
            <a:off x="4495800" y="1981200"/>
            <a:ext cx="4103688"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30000"/>
              </a:lnSpc>
            </a:pPr>
            <a:r>
              <a:rPr kumimoji="1" lang="en-US" altLang="zh-CN" sz="2000"/>
              <a:t>main()</a:t>
            </a:r>
          </a:p>
          <a:p>
            <a:pPr eaLnBrk="1" hangingPunct="1">
              <a:lnSpc>
                <a:spcPct val="130000"/>
              </a:lnSpc>
            </a:pPr>
            <a:r>
              <a:rPr kumimoji="1" lang="en-US" altLang="zh-CN" sz="2000"/>
              <a:t>{ int a,b;</a:t>
            </a:r>
          </a:p>
          <a:p>
            <a:pPr eaLnBrk="1" hangingPunct="1">
              <a:lnSpc>
                <a:spcPct val="130000"/>
              </a:lnSpc>
            </a:pPr>
            <a:r>
              <a:rPr kumimoji="1" lang="en-US" altLang="zh-CN" sz="2000"/>
              <a:t>  a=3;</a:t>
            </a:r>
          </a:p>
          <a:p>
            <a:pPr eaLnBrk="1" hangingPunct="1">
              <a:lnSpc>
                <a:spcPct val="130000"/>
              </a:lnSpc>
            </a:pPr>
            <a:r>
              <a:rPr kumimoji="1" lang="en-US" altLang="zh-CN" sz="2000"/>
              <a:t>  b=4;</a:t>
            </a:r>
          </a:p>
          <a:p>
            <a:pPr eaLnBrk="1" hangingPunct="1">
              <a:lnSpc>
                <a:spcPct val="130000"/>
              </a:lnSpc>
            </a:pPr>
            <a:r>
              <a:rPr kumimoji="1" lang="en-US" altLang="zh-CN" sz="2000"/>
              <a:t>  proc(a,b);</a:t>
            </a:r>
          </a:p>
          <a:p>
            <a:pPr eaLnBrk="1" hangingPunct="1">
              <a:lnSpc>
                <a:spcPct val="130000"/>
              </a:lnSpc>
            </a:pPr>
            <a:r>
              <a:rPr kumimoji="1" lang="en-US" altLang="zh-CN" sz="2000"/>
              <a:t>  printf(“a=%d,b=%d\n”,a,b);</a:t>
            </a:r>
          </a:p>
          <a:p>
            <a:pPr eaLnBrk="1" hangingPunct="1">
              <a:lnSpc>
                <a:spcPct val="130000"/>
              </a:lnSpc>
            </a:pPr>
            <a:r>
              <a:rPr kumimoji="1" lang="en-US" altLang="zh-CN" sz="2000"/>
              <a:t>}</a:t>
            </a:r>
          </a:p>
        </p:txBody>
      </p:sp>
      <p:sp>
        <p:nvSpPr>
          <p:cNvPr id="94226" name="Rectangle 39"/>
          <p:cNvSpPr>
            <a:spLocks noChangeArrowheads="1"/>
          </p:cNvSpPr>
          <p:nvPr/>
        </p:nvSpPr>
        <p:spPr bwMode="auto">
          <a:xfrm>
            <a:off x="395288" y="1490663"/>
            <a:ext cx="6027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t>【例6-1</a:t>
            </a:r>
            <a:r>
              <a:rPr kumimoji="1" lang="en-US" altLang="zh-CN"/>
              <a:t>4 】</a:t>
            </a:r>
            <a:r>
              <a:rPr kumimoji="1" lang="zh-CN" altLang="en-US"/>
              <a:t>分析下面一段程序的执行结果。</a:t>
            </a:r>
          </a:p>
        </p:txBody>
      </p:sp>
      <p:grpSp>
        <p:nvGrpSpPr>
          <p:cNvPr id="94227" name="Group 40"/>
          <p:cNvGrpSpPr>
            <a:grpSpLocks/>
          </p:cNvGrpSpPr>
          <p:nvPr/>
        </p:nvGrpSpPr>
        <p:grpSpPr bwMode="auto">
          <a:xfrm>
            <a:off x="6324600" y="1565275"/>
            <a:ext cx="2303463" cy="530225"/>
            <a:chOff x="3878" y="572"/>
            <a:chExt cx="1451" cy="334"/>
          </a:xfrm>
        </p:grpSpPr>
        <p:sp>
          <p:nvSpPr>
            <p:cNvPr id="94231" name="Rectangle 41"/>
            <p:cNvSpPr>
              <a:spLocks noChangeArrowheads="1"/>
            </p:cNvSpPr>
            <p:nvPr/>
          </p:nvSpPr>
          <p:spPr bwMode="auto">
            <a:xfrm>
              <a:off x="3878" y="572"/>
              <a:ext cx="408" cy="318"/>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4232" name="Text Box 42"/>
            <p:cNvSpPr txBox="1">
              <a:spLocks noChangeArrowheads="1"/>
            </p:cNvSpPr>
            <p:nvPr/>
          </p:nvSpPr>
          <p:spPr bwMode="auto">
            <a:xfrm>
              <a:off x="4422" y="618"/>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全局变量</a:t>
              </a:r>
            </a:p>
          </p:txBody>
        </p:sp>
      </p:grpSp>
      <p:grpSp>
        <p:nvGrpSpPr>
          <p:cNvPr id="94228" name="Group 43"/>
          <p:cNvGrpSpPr>
            <a:grpSpLocks/>
          </p:cNvGrpSpPr>
          <p:nvPr/>
        </p:nvGrpSpPr>
        <p:grpSpPr bwMode="auto">
          <a:xfrm>
            <a:off x="6324600" y="2212975"/>
            <a:ext cx="2303463" cy="530225"/>
            <a:chOff x="3878" y="980"/>
            <a:chExt cx="1451" cy="334"/>
          </a:xfrm>
        </p:grpSpPr>
        <p:sp>
          <p:nvSpPr>
            <p:cNvPr id="94229" name="Rectangle 44"/>
            <p:cNvSpPr>
              <a:spLocks noChangeArrowheads="1"/>
            </p:cNvSpPr>
            <p:nvPr/>
          </p:nvSpPr>
          <p:spPr bwMode="auto">
            <a:xfrm>
              <a:off x="3878" y="980"/>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4230" name="Text Box 45"/>
            <p:cNvSpPr txBox="1">
              <a:spLocks noChangeArrowheads="1"/>
            </p:cNvSpPr>
            <p:nvPr/>
          </p:nvSpPr>
          <p:spPr bwMode="auto">
            <a:xfrm>
              <a:off x="4422" y="1026"/>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局部变量</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77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891"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灯片编号占位符 3"/>
          <p:cNvSpPr>
            <a:spLocks noGrp="1"/>
          </p:cNvSpPr>
          <p:nvPr>
            <p:ph type="sldNum" sz="quarter" idx="10"/>
          </p:nvPr>
        </p:nvSpPr>
        <p:spPr/>
        <p:txBody>
          <a:bodyPr/>
          <a:lstStyle/>
          <a:p>
            <a:pPr>
              <a:defRPr/>
            </a:pPr>
            <a:r>
              <a:rPr lang="en-US" altLang="zh-CN"/>
              <a:t> - </a:t>
            </a:r>
            <a:fld id="{A7FE399F-E924-4525-A8F7-11511CACFEDD}" type="slidenum">
              <a:rPr lang="en-US" altLang="zh-CN"/>
              <a:pPr>
                <a:defRPr/>
              </a:pPr>
              <a:t>91</a:t>
            </a:fld>
            <a:r>
              <a:rPr lang="en-US" altLang="zh-CN"/>
              <a:t>-</a:t>
            </a:r>
          </a:p>
        </p:txBody>
      </p:sp>
      <p:sp>
        <p:nvSpPr>
          <p:cNvPr id="95235" name="Rectangle 2"/>
          <p:cNvSpPr>
            <a:spLocks noGrp="1" noChangeArrowheads="1"/>
          </p:cNvSpPr>
          <p:nvPr>
            <p:ph type="title"/>
          </p:nvPr>
        </p:nvSpPr>
        <p:spPr/>
        <p:txBody>
          <a:bodyPr/>
          <a:lstStyle/>
          <a:p>
            <a:pPr algn="l" eaLnBrk="1" hangingPunct="1"/>
            <a:r>
              <a:rPr lang="zh-CN" altLang="en-US" smtClean="0"/>
              <a:t>2. 全局变量</a:t>
            </a:r>
          </a:p>
        </p:txBody>
      </p:sp>
      <p:sp>
        <p:nvSpPr>
          <p:cNvPr id="95236" name="Rectangle 4"/>
          <p:cNvSpPr>
            <a:spLocks noGrp="1" noChangeArrowheads="1"/>
          </p:cNvSpPr>
          <p:nvPr>
            <p:ph type="body" idx="1"/>
          </p:nvPr>
        </p:nvSpPr>
        <p:spPr>
          <a:xfrm>
            <a:off x="609600" y="2117725"/>
            <a:ext cx="4032250" cy="2911475"/>
          </a:xfrm>
          <a:noFill/>
        </p:spPr>
        <p:txBody>
          <a:bodyPr/>
          <a:lstStyle/>
          <a:p>
            <a:pPr marL="381000" indent="-381000" eaLnBrk="1" hangingPunct="1">
              <a:lnSpc>
                <a:spcPct val="110000"/>
              </a:lnSpc>
              <a:buFontTx/>
              <a:buNone/>
            </a:pPr>
            <a:r>
              <a:rPr lang="en-US" altLang="zh-CN" sz="2000" smtClean="0">
                <a:ea typeface="宋体" charset="-122"/>
              </a:rPr>
              <a:t>int a=1, b=2;</a:t>
            </a:r>
          </a:p>
          <a:p>
            <a:pPr marL="381000" indent="-381000" eaLnBrk="1" hangingPunct="1">
              <a:lnSpc>
                <a:spcPct val="110000"/>
              </a:lnSpc>
              <a:buFontTx/>
              <a:buNone/>
            </a:pPr>
            <a:r>
              <a:rPr lang="en-US" altLang="zh-CN" sz="2000" smtClean="0">
                <a:ea typeface="宋体" charset="-122"/>
              </a:rPr>
              <a:t>void   proc(int x,int y)</a:t>
            </a:r>
          </a:p>
          <a:p>
            <a:pPr marL="381000" indent="-381000" eaLnBrk="1" hangingPunct="1">
              <a:lnSpc>
                <a:spcPct val="110000"/>
              </a:lnSpc>
              <a:buFontTx/>
              <a:buNone/>
            </a:pPr>
            <a:r>
              <a:rPr lang="en-US" altLang="zh-CN" sz="2000" smtClean="0">
                <a:ea typeface="宋体" charset="-122"/>
              </a:rPr>
              <a:t>{  x=x+a;</a:t>
            </a:r>
          </a:p>
          <a:p>
            <a:pPr marL="381000" indent="-381000" eaLnBrk="1" hangingPunct="1">
              <a:lnSpc>
                <a:spcPct val="110000"/>
              </a:lnSpc>
              <a:buFontTx/>
              <a:buNone/>
            </a:pPr>
            <a:r>
              <a:rPr lang="en-US" altLang="zh-CN" sz="2000" smtClean="0">
                <a:ea typeface="宋体" charset="-122"/>
              </a:rPr>
              <a:t>    y=y-b;</a:t>
            </a:r>
          </a:p>
          <a:p>
            <a:pPr marL="381000" indent="-381000" eaLnBrk="1" hangingPunct="1">
              <a:lnSpc>
                <a:spcPct val="110000"/>
              </a:lnSpc>
              <a:buFontTx/>
              <a:buNone/>
            </a:pPr>
            <a:r>
              <a:rPr lang="en-US" altLang="zh-CN" sz="2000" smtClean="0">
                <a:ea typeface="宋体" charset="-122"/>
              </a:rPr>
              <a:t>    printf(“a=%d, b=%d\n”,a,b);</a:t>
            </a:r>
          </a:p>
          <a:p>
            <a:pPr marL="381000" indent="-381000" eaLnBrk="1" hangingPunct="1">
              <a:lnSpc>
                <a:spcPct val="110000"/>
              </a:lnSpc>
              <a:buFontTx/>
              <a:buNone/>
            </a:pPr>
            <a:r>
              <a:rPr lang="en-US" altLang="zh-CN" sz="2000" smtClean="0">
                <a:ea typeface="宋体" charset="-122"/>
              </a:rPr>
              <a:t>    printf(“x=%d, y=%d\n”,x,y);</a:t>
            </a:r>
          </a:p>
          <a:p>
            <a:pPr marL="381000" indent="-381000" eaLnBrk="1" hangingPunct="1">
              <a:lnSpc>
                <a:spcPct val="110000"/>
              </a:lnSpc>
              <a:buFontTx/>
              <a:buNone/>
            </a:pPr>
            <a:r>
              <a:rPr lang="en-US" altLang="zh-CN" sz="2000" smtClean="0">
                <a:ea typeface="宋体" charset="-122"/>
              </a:rPr>
              <a:t>}</a:t>
            </a:r>
          </a:p>
        </p:txBody>
      </p:sp>
      <p:sp>
        <p:nvSpPr>
          <p:cNvPr id="95237" name="Rectangle 5"/>
          <p:cNvSpPr>
            <a:spLocks noChangeArrowheads="1"/>
          </p:cNvSpPr>
          <p:nvPr/>
        </p:nvSpPr>
        <p:spPr bwMode="auto">
          <a:xfrm>
            <a:off x="4495800" y="1981200"/>
            <a:ext cx="4103688"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130000"/>
              </a:lnSpc>
            </a:pPr>
            <a:r>
              <a:rPr kumimoji="1" lang="en-US" altLang="zh-CN" sz="2000"/>
              <a:t>main()</a:t>
            </a:r>
          </a:p>
          <a:p>
            <a:pPr eaLnBrk="1" hangingPunct="1">
              <a:lnSpc>
                <a:spcPct val="130000"/>
              </a:lnSpc>
            </a:pPr>
            <a:r>
              <a:rPr kumimoji="1" lang="en-US" altLang="zh-CN" sz="2000"/>
              <a:t>{ int a,b;</a:t>
            </a:r>
          </a:p>
          <a:p>
            <a:pPr eaLnBrk="1" hangingPunct="1">
              <a:lnSpc>
                <a:spcPct val="130000"/>
              </a:lnSpc>
            </a:pPr>
            <a:r>
              <a:rPr kumimoji="1" lang="en-US" altLang="zh-CN" sz="2000"/>
              <a:t>  a=3;</a:t>
            </a:r>
          </a:p>
          <a:p>
            <a:pPr eaLnBrk="1" hangingPunct="1">
              <a:lnSpc>
                <a:spcPct val="130000"/>
              </a:lnSpc>
            </a:pPr>
            <a:r>
              <a:rPr kumimoji="1" lang="en-US" altLang="zh-CN" sz="2000"/>
              <a:t>  b=4;</a:t>
            </a:r>
          </a:p>
          <a:p>
            <a:pPr eaLnBrk="1" hangingPunct="1">
              <a:lnSpc>
                <a:spcPct val="130000"/>
              </a:lnSpc>
            </a:pPr>
            <a:r>
              <a:rPr kumimoji="1" lang="en-US" altLang="zh-CN" sz="2000"/>
              <a:t>  proc(a,b);</a:t>
            </a:r>
          </a:p>
          <a:p>
            <a:pPr eaLnBrk="1" hangingPunct="1">
              <a:lnSpc>
                <a:spcPct val="130000"/>
              </a:lnSpc>
            </a:pPr>
            <a:r>
              <a:rPr kumimoji="1" lang="en-US" altLang="zh-CN" sz="2000"/>
              <a:t>  printf(“a=%d,b=%d\n”,a,b);</a:t>
            </a:r>
          </a:p>
          <a:p>
            <a:pPr eaLnBrk="1" hangingPunct="1">
              <a:lnSpc>
                <a:spcPct val="130000"/>
              </a:lnSpc>
            </a:pPr>
            <a:r>
              <a:rPr kumimoji="1" lang="en-US" altLang="zh-CN" sz="2000"/>
              <a:t>}</a:t>
            </a:r>
          </a:p>
        </p:txBody>
      </p:sp>
      <p:sp>
        <p:nvSpPr>
          <p:cNvPr id="95238" name="Rectangle 6"/>
          <p:cNvSpPr>
            <a:spLocks noChangeArrowheads="1"/>
          </p:cNvSpPr>
          <p:nvPr/>
        </p:nvSpPr>
        <p:spPr bwMode="auto">
          <a:xfrm>
            <a:off x="395288" y="1490663"/>
            <a:ext cx="60277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a:t>【例6-1</a:t>
            </a:r>
            <a:r>
              <a:rPr kumimoji="1" lang="en-US" altLang="zh-CN"/>
              <a:t>4 】</a:t>
            </a:r>
            <a:r>
              <a:rPr kumimoji="1" lang="zh-CN" altLang="en-US"/>
              <a:t>分析下面一段程序的执行结果。</a:t>
            </a:r>
          </a:p>
        </p:txBody>
      </p:sp>
      <p:grpSp>
        <p:nvGrpSpPr>
          <p:cNvPr id="95239" name="Group 7"/>
          <p:cNvGrpSpPr>
            <a:grpSpLocks/>
          </p:cNvGrpSpPr>
          <p:nvPr/>
        </p:nvGrpSpPr>
        <p:grpSpPr bwMode="auto">
          <a:xfrm>
            <a:off x="6324600" y="1565275"/>
            <a:ext cx="2303463" cy="530225"/>
            <a:chOff x="3878" y="572"/>
            <a:chExt cx="1451" cy="334"/>
          </a:xfrm>
        </p:grpSpPr>
        <p:sp>
          <p:nvSpPr>
            <p:cNvPr id="95270" name="Rectangle 8"/>
            <p:cNvSpPr>
              <a:spLocks noChangeArrowheads="1"/>
            </p:cNvSpPr>
            <p:nvPr/>
          </p:nvSpPr>
          <p:spPr bwMode="auto">
            <a:xfrm>
              <a:off x="3878" y="572"/>
              <a:ext cx="408" cy="318"/>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5271" name="Text Box 9"/>
            <p:cNvSpPr txBox="1">
              <a:spLocks noChangeArrowheads="1"/>
            </p:cNvSpPr>
            <p:nvPr/>
          </p:nvSpPr>
          <p:spPr bwMode="auto">
            <a:xfrm>
              <a:off x="4422" y="618"/>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全局变量</a:t>
              </a:r>
            </a:p>
          </p:txBody>
        </p:sp>
      </p:grpSp>
      <p:grpSp>
        <p:nvGrpSpPr>
          <p:cNvPr id="95240" name="Group 10"/>
          <p:cNvGrpSpPr>
            <a:grpSpLocks/>
          </p:cNvGrpSpPr>
          <p:nvPr/>
        </p:nvGrpSpPr>
        <p:grpSpPr bwMode="auto">
          <a:xfrm>
            <a:off x="6324600" y="2212975"/>
            <a:ext cx="2303463" cy="530225"/>
            <a:chOff x="3878" y="980"/>
            <a:chExt cx="1451" cy="334"/>
          </a:xfrm>
        </p:grpSpPr>
        <p:sp>
          <p:nvSpPr>
            <p:cNvPr id="95268" name="Rectangle 11"/>
            <p:cNvSpPr>
              <a:spLocks noChangeArrowheads="1"/>
            </p:cNvSpPr>
            <p:nvPr/>
          </p:nvSpPr>
          <p:spPr bwMode="auto">
            <a:xfrm>
              <a:off x="3878" y="980"/>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5269" name="Text Box 12"/>
            <p:cNvSpPr txBox="1">
              <a:spLocks noChangeArrowheads="1"/>
            </p:cNvSpPr>
            <p:nvPr/>
          </p:nvSpPr>
          <p:spPr bwMode="auto">
            <a:xfrm>
              <a:off x="4422" y="1026"/>
              <a:ext cx="9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zh-CN" altLang="en-US"/>
                <a:t>局部变量</a:t>
              </a:r>
            </a:p>
          </p:txBody>
        </p:sp>
      </p:grpSp>
      <p:grpSp>
        <p:nvGrpSpPr>
          <p:cNvPr id="95241" name="Group 13"/>
          <p:cNvGrpSpPr>
            <a:grpSpLocks/>
          </p:cNvGrpSpPr>
          <p:nvPr/>
        </p:nvGrpSpPr>
        <p:grpSpPr bwMode="auto">
          <a:xfrm>
            <a:off x="1371600" y="4884738"/>
            <a:ext cx="576263" cy="962025"/>
            <a:chOff x="567" y="3067"/>
            <a:chExt cx="363" cy="606"/>
          </a:xfrm>
        </p:grpSpPr>
        <p:sp>
          <p:nvSpPr>
            <p:cNvPr id="95266" name="Rectangle 14"/>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1</a:t>
              </a:r>
            </a:p>
          </p:txBody>
        </p:sp>
        <p:sp>
          <p:nvSpPr>
            <p:cNvPr id="95267" name="Text Box 15"/>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a</a:t>
              </a:r>
            </a:p>
          </p:txBody>
        </p:sp>
      </p:grpSp>
      <p:grpSp>
        <p:nvGrpSpPr>
          <p:cNvPr id="95242" name="Group 16"/>
          <p:cNvGrpSpPr>
            <a:grpSpLocks/>
          </p:cNvGrpSpPr>
          <p:nvPr/>
        </p:nvGrpSpPr>
        <p:grpSpPr bwMode="auto">
          <a:xfrm>
            <a:off x="2163763" y="4884738"/>
            <a:ext cx="576262" cy="962025"/>
            <a:chOff x="567" y="3067"/>
            <a:chExt cx="363" cy="606"/>
          </a:xfrm>
        </p:grpSpPr>
        <p:sp>
          <p:nvSpPr>
            <p:cNvPr id="95264" name="Rectangle 17"/>
            <p:cNvSpPr>
              <a:spLocks noChangeArrowheads="1"/>
            </p:cNvSpPr>
            <p:nvPr/>
          </p:nvSpPr>
          <p:spPr bwMode="auto">
            <a:xfrm>
              <a:off x="567" y="3067"/>
              <a:ext cx="363" cy="363"/>
            </a:xfrm>
            <a:prstGeom prst="rect">
              <a:avLst/>
            </a:prstGeom>
            <a:solidFill>
              <a:schemeClr val="accent1"/>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r>
                <a:rPr kumimoji="1" lang="zh-CN" altLang="en-US" b="0"/>
                <a:t>2</a:t>
              </a:r>
            </a:p>
          </p:txBody>
        </p:sp>
        <p:sp>
          <p:nvSpPr>
            <p:cNvPr id="95265" name="Text Box 18"/>
            <p:cNvSpPr txBox="1">
              <a:spLocks noChangeArrowheads="1"/>
            </p:cNvSpPr>
            <p:nvPr/>
          </p:nvSpPr>
          <p:spPr bwMode="auto">
            <a:xfrm>
              <a:off x="612" y="3385"/>
              <a:ext cx="3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50000"/>
                </a:spcBef>
              </a:pPr>
              <a:r>
                <a:rPr kumimoji="1" lang="en-US" altLang="zh-CN" b="0">
                  <a:latin typeface="Tahoma" pitchFamily="34" charset="0"/>
                </a:rPr>
                <a:t>b</a:t>
              </a:r>
            </a:p>
          </p:txBody>
        </p:sp>
      </p:grpSp>
      <p:grpSp>
        <p:nvGrpSpPr>
          <p:cNvPr id="95243" name="Group 19"/>
          <p:cNvGrpSpPr>
            <a:grpSpLocks/>
          </p:cNvGrpSpPr>
          <p:nvPr/>
        </p:nvGrpSpPr>
        <p:grpSpPr bwMode="auto">
          <a:xfrm>
            <a:off x="5969000" y="4849813"/>
            <a:ext cx="647700" cy="882650"/>
            <a:chOff x="3016" y="3112"/>
            <a:chExt cx="408" cy="556"/>
          </a:xfrm>
        </p:grpSpPr>
        <p:sp>
          <p:nvSpPr>
            <p:cNvPr id="95262" name="Rectangle 20"/>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5263" name="Rectangle 21"/>
            <p:cNvSpPr>
              <a:spLocks noChangeArrowheads="1"/>
            </p:cNvSpPr>
            <p:nvPr/>
          </p:nvSpPr>
          <p:spPr bwMode="auto">
            <a:xfrm>
              <a:off x="3087" y="3380"/>
              <a:ext cx="2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a</a:t>
              </a:r>
            </a:p>
          </p:txBody>
        </p:sp>
      </p:grpSp>
      <p:grpSp>
        <p:nvGrpSpPr>
          <p:cNvPr id="95244" name="Group 22"/>
          <p:cNvGrpSpPr>
            <a:grpSpLocks/>
          </p:cNvGrpSpPr>
          <p:nvPr/>
        </p:nvGrpSpPr>
        <p:grpSpPr bwMode="auto">
          <a:xfrm>
            <a:off x="6834188" y="4851400"/>
            <a:ext cx="647700" cy="882650"/>
            <a:chOff x="3561" y="3113"/>
            <a:chExt cx="408" cy="556"/>
          </a:xfrm>
        </p:grpSpPr>
        <p:sp>
          <p:nvSpPr>
            <p:cNvPr id="95260" name="Rectangle 23"/>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5261" name="Rectangle 24"/>
            <p:cNvSpPr>
              <a:spLocks noChangeArrowheads="1"/>
            </p:cNvSpPr>
            <p:nvPr/>
          </p:nvSpPr>
          <p:spPr bwMode="auto">
            <a:xfrm>
              <a:off x="3632" y="3381"/>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b</a:t>
              </a:r>
            </a:p>
          </p:txBody>
        </p:sp>
      </p:grpSp>
      <p:sp>
        <p:nvSpPr>
          <p:cNvPr id="95245" name="Rectangle 25"/>
          <p:cNvSpPr>
            <a:spLocks noChangeArrowheads="1"/>
          </p:cNvSpPr>
          <p:nvPr/>
        </p:nvSpPr>
        <p:spPr bwMode="auto">
          <a:xfrm>
            <a:off x="6134100" y="48625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3</a:t>
            </a:r>
          </a:p>
        </p:txBody>
      </p:sp>
      <p:sp>
        <p:nvSpPr>
          <p:cNvPr id="95246" name="Rectangle 26"/>
          <p:cNvSpPr>
            <a:spLocks noChangeArrowheads="1"/>
          </p:cNvSpPr>
          <p:nvPr/>
        </p:nvSpPr>
        <p:spPr bwMode="auto">
          <a:xfrm>
            <a:off x="6972300" y="486251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grpSp>
        <p:nvGrpSpPr>
          <p:cNvPr id="95247" name="Group 27"/>
          <p:cNvGrpSpPr>
            <a:grpSpLocks/>
          </p:cNvGrpSpPr>
          <p:nvPr/>
        </p:nvGrpSpPr>
        <p:grpSpPr bwMode="auto">
          <a:xfrm>
            <a:off x="3671888" y="4922838"/>
            <a:ext cx="647700" cy="882650"/>
            <a:chOff x="3016" y="3112"/>
            <a:chExt cx="408" cy="556"/>
          </a:xfrm>
        </p:grpSpPr>
        <p:sp>
          <p:nvSpPr>
            <p:cNvPr id="95258" name="Rectangle 28"/>
            <p:cNvSpPr>
              <a:spLocks noChangeArrowheads="1"/>
            </p:cNvSpPr>
            <p:nvPr/>
          </p:nvSpPr>
          <p:spPr bwMode="auto">
            <a:xfrm>
              <a:off x="3016" y="3112"/>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5259" name="Rectangle 29"/>
            <p:cNvSpPr>
              <a:spLocks noChangeArrowheads="1"/>
            </p:cNvSpPr>
            <p:nvPr/>
          </p:nvSpPr>
          <p:spPr bwMode="auto">
            <a:xfrm>
              <a:off x="3087" y="3380"/>
              <a:ext cx="2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x</a:t>
              </a:r>
            </a:p>
          </p:txBody>
        </p:sp>
      </p:grpSp>
      <p:grpSp>
        <p:nvGrpSpPr>
          <p:cNvPr id="95248" name="Group 30"/>
          <p:cNvGrpSpPr>
            <a:grpSpLocks/>
          </p:cNvGrpSpPr>
          <p:nvPr/>
        </p:nvGrpSpPr>
        <p:grpSpPr bwMode="auto">
          <a:xfrm>
            <a:off x="4537075" y="4924425"/>
            <a:ext cx="647700" cy="882650"/>
            <a:chOff x="3561" y="3113"/>
            <a:chExt cx="408" cy="556"/>
          </a:xfrm>
        </p:grpSpPr>
        <p:sp>
          <p:nvSpPr>
            <p:cNvPr id="95256" name="Rectangle 31"/>
            <p:cNvSpPr>
              <a:spLocks noChangeArrowheads="1"/>
            </p:cNvSpPr>
            <p:nvPr/>
          </p:nvSpPr>
          <p:spPr bwMode="auto">
            <a:xfrm>
              <a:off x="3561" y="3113"/>
              <a:ext cx="408" cy="318"/>
            </a:xfrm>
            <a:prstGeom prst="rect">
              <a:avLst/>
            </a:prstGeom>
            <a:solidFill>
              <a:schemeClr val="accent2"/>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endParaRPr kumimoji="1" lang="zh-CN" altLang="en-US" b="0">
                <a:solidFill>
                  <a:schemeClr val="bg1"/>
                </a:solidFill>
              </a:endParaRPr>
            </a:p>
          </p:txBody>
        </p:sp>
        <p:sp>
          <p:nvSpPr>
            <p:cNvPr id="95257" name="Rectangle 32"/>
            <p:cNvSpPr>
              <a:spLocks noChangeArrowheads="1"/>
            </p:cNvSpPr>
            <p:nvPr/>
          </p:nvSpPr>
          <p:spPr bwMode="auto">
            <a:xfrm>
              <a:off x="3632" y="3381"/>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en-US" altLang="zh-CN" b="0">
                  <a:latin typeface="Tahoma" pitchFamily="34" charset="0"/>
                </a:rPr>
                <a:t>y</a:t>
              </a:r>
            </a:p>
          </p:txBody>
        </p:sp>
      </p:grpSp>
      <p:sp>
        <p:nvSpPr>
          <p:cNvPr id="95249" name="Rectangle 33"/>
          <p:cNvSpPr>
            <a:spLocks noChangeArrowheads="1"/>
          </p:cNvSpPr>
          <p:nvPr/>
        </p:nvSpPr>
        <p:spPr bwMode="auto">
          <a:xfrm>
            <a:off x="3836988" y="49355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4</a:t>
            </a:r>
          </a:p>
        </p:txBody>
      </p:sp>
      <p:sp>
        <p:nvSpPr>
          <p:cNvPr id="95250" name="Rectangle 34"/>
          <p:cNvSpPr>
            <a:spLocks noChangeArrowheads="1"/>
          </p:cNvSpPr>
          <p:nvPr/>
        </p:nvSpPr>
        <p:spPr bwMode="auto">
          <a:xfrm>
            <a:off x="4675188" y="49355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r>
              <a:rPr kumimoji="1" lang="zh-CN" altLang="en-US" b="0">
                <a:solidFill>
                  <a:schemeClr val="bg1"/>
                </a:solidFill>
              </a:rPr>
              <a:t>2</a:t>
            </a:r>
          </a:p>
        </p:txBody>
      </p:sp>
      <p:sp>
        <p:nvSpPr>
          <p:cNvPr id="95251" name="Rectangle 35"/>
          <p:cNvSpPr>
            <a:spLocks noChangeArrowheads="1"/>
          </p:cNvSpPr>
          <p:nvPr/>
        </p:nvSpPr>
        <p:spPr bwMode="auto">
          <a:xfrm>
            <a:off x="1219200" y="4816475"/>
            <a:ext cx="1752600" cy="990600"/>
          </a:xfrm>
          <a:prstGeom prst="rect">
            <a:avLst/>
          </a:prstGeom>
          <a:solidFill>
            <a:srgbClr val="333399"/>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5252" name="Rectangle 36"/>
          <p:cNvSpPr>
            <a:spLocks noChangeArrowheads="1"/>
          </p:cNvSpPr>
          <p:nvPr/>
        </p:nvSpPr>
        <p:spPr bwMode="auto">
          <a:xfrm>
            <a:off x="1371600" y="5867400"/>
            <a:ext cx="2362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60000"/>
              </a:lnSpc>
              <a:spcBef>
                <a:spcPct val="50000"/>
              </a:spcBef>
            </a:pPr>
            <a:r>
              <a:rPr kumimoji="1" lang="en-US" altLang="zh-CN" sz="2000" b="0">
                <a:latin typeface="Tahoma" pitchFamily="34" charset="0"/>
                <a:ea typeface="黑体" pitchFamily="2" charset="-122"/>
              </a:rPr>
              <a:t>a=1,  b=2</a:t>
            </a:r>
          </a:p>
          <a:p>
            <a:pPr eaLnBrk="1" hangingPunct="1">
              <a:lnSpc>
                <a:spcPct val="60000"/>
              </a:lnSpc>
              <a:spcBef>
                <a:spcPct val="50000"/>
              </a:spcBef>
            </a:pPr>
            <a:r>
              <a:rPr kumimoji="1" lang="en-US" altLang="zh-CN" sz="2000" b="0">
                <a:latin typeface="Tahoma" pitchFamily="34" charset="0"/>
                <a:ea typeface="黑体" pitchFamily="2" charset="-122"/>
              </a:rPr>
              <a:t>x=4,  y=2</a:t>
            </a:r>
          </a:p>
        </p:txBody>
      </p:sp>
      <p:sp>
        <p:nvSpPr>
          <p:cNvPr id="95253" name="Rectangle 37"/>
          <p:cNvSpPr>
            <a:spLocks noChangeArrowheads="1"/>
          </p:cNvSpPr>
          <p:nvPr/>
        </p:nvSpPr>
        <p:spPr bwMode="auto">
          <a:xfrm>
            <a:off x="3505200" y="4816475"/>
            <a:ext cx="1752600" cy="990600"/>
          </a:xfrm>
          <a:prstGeom prst="rect">
            <a:avLst/>
          </a:prstGeom>
          <a:solidFill>
            <a:srgbClr val="333399"/>
          </a:solidFill>
          <a:ln w="9525">
            <a:solidFill>
              <a:schemeClr val="tx1"/>
            </a:solidFill>
            <a:miter lim="800000"/>
            <a:headEnd/>
            <a:tailEnd/>
          </a:ln>
        </p:spPr>
        <p:txBody>
          <a:bodyPr wrap="none" anchor="ct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endParaRPr lang="zh-CN" altLang="en-US"/>
          </a:p>
        </p:txBody>
      </p:sp>
      <p:sp>
        <p:nvSpPr>
          <p:cNvPr id="95254" name="Rectangle 38"/>
          <p:cNvSpPr>
            <a:spLocks noChangeArrowheads="1"/>
          </p:cNvSpPr>
          <p:nvPr/>
        </p:nvSpPr>
        <p:spPr bwMode="auto">
          <a:xfrm>
            <a:off x="6096000" y="5840413"/>
            <a:ext cx="129857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lnSpc>
                <a:spcPct val="60000"/>
              </a:lnSpc>
              <a:spcBef>
                <a:spcPct val="50000"/>
              </a:spcBef>
            </a:pPr>
            <a:r>
              <a:rPr kumimoji="1" lang="en-US" altLang="zh-CN" sz="2000" b="0">
                <a:latin typeface="Tahoma" pitchFamily="34" charset="0"/>
                <a:ea typeface="黑体" pitchFamily="2" charset="-122"/>
              </a:rPr>
              <a:t>a=3,  b=4</a:t>
            </a:r>
          </a:p>
        </p:txBody>
      </p:sp>
      <p:sp>
        <p:nvSpPr>
          <p:cNvPr id="380967" name="Rectangle 39"/>
          <p:cNvSpPr>
            <a:spLocks noChangeArrowheads="1"/>
          </p:cNvSpPr>
          <p:nvPr/>
        </p:nvSpPr>
        <p:spPr bwMode="auto">
          <a:xfrm>
            <a:off x="2590800" y="2819400"/>
            <a:ext cx="3581400" cy="1316038"/>
          </a:xfrm>
          <a:prstGeom prst="rect">
            <a:avLst/>
          </a:prstGeom>
          <a:solidFill>
            <a:srgbClr val="CCFFCC"/>
          </a:solidFill>
          <a:ln w="38100">
            <a:solidFill>
              <a:srgbClr val="008000"/>
            </a:solidFill>
            <a:miter lim="800000"/>
            <a:headEnd/>
            <a:tailEnd/>
          </a:ln>
        </p:spPr>
        <p:txBody>
          <a:bodyPr lIns="73025" tIns="36512" rIns="73025" bIns="36512">
            <a:spAutoFit/>
          </a:bodyPr>
          <a:lstStyle>
            <a:lvl1pPr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algn="ctr" eaLnBrk="1" hangingPunct="1">
              <a:lnSpc>
                <a:spcPct val="110000"/>
              </a:lnSpc>
            </a:pPr>
            <a:r>
              <a:rPr lang="zh-CN" altLang="en-US">
                <a:ea typeface="仿宋_GB2312" pitchFamily="49" charset="-122"/>
              </a:rPr>
              <a:t>注意事项</a:t>
            </a:r>
          </a:p>
          <a:p>
            <a:pPr eaLnBrk="1" hangingPunct="1">
              <a:lnSpc>
                <a:spcPct val="110000"/>
              </a:lnSpc>
            </a:pPr>
            <a:r>
              <a:rPr lang="zh-CN" altLang="en-US">
                <a:ea typeface="仿宋_GB2312" pitchFamily="49" charset="-122"/>
              </a:rPr>
              <a:t>尽量使用不同名的全局变量和局部变量</a:t>
            </a:r>
            <a:r>
              <a:rPr lang="en-US" altLang="zh-CN">
                <a:ea typeface="仿宋_GB2312" pitchFamily="49" charset="-122"/>
              </a:rPr>
              <a:t>，</a:t>
            </a:r>
            <a:r>
              <a:rPr lang="zh-CN" altLang="en-US">
                <a:ea typeface="仿宋_GB2312" pitchFamily="49" charset="-122"/>
              </a:rPr>
              <a:t>以免出错</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80967"/>
                                        </p:tgtEl>
                                        <p:attrNameLst>
                                          <p:attrName>style.visibility</p:attrName>
                                        </p:attrNameLst>
                                      </p:cBhvr>
                                      <p:to>
                                        <p:strVal val="visible"/>
                                      </p:to>
                                    </p:set>
                                    <p:anim calcmode="lin" valueType="num">
                                      <p:cBhvr additive="base">
                                        <p:cTn id="7" dur="500" fill="hold"/>
                                        <p:tgtEl>
                                          <p:spTgt spid="380967"/>
                                        </p:tgtEl>
                                        <p:attrNameLst>
                                          <p:attrName>ppt_x</p:attrName>
                                        </p:attrNameLst>
                                      </p:cBhvr>
                                      <p:tavLst>
                                        <p:tav tm="0">
                                          <p:val>
                                            <p:strVal val="1+#ppt_w/2"/>
                                          </p:val>
                                        </p:tav>
                                        <p:tav tm="100000">
                                          <p:val>
                                            <p:strVal val="#ppt_x"/>
                                          </p:val>
                                        </p:tav>
                                      </p:tavLst>
                                    </p:anim>
                                    <p:anim calcmode="lin" valueType="num">
                                      <p:cBhvr additive="base">
                                        <p:cTn id="8" dur="500" fill="hold"/>
                                        <p:tgtEl>
                                          <p:spTgt spid="3809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967" grpId="0" animBg="1" autoUpdateAnimBg="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639D0FE8-C225-419D-939E-8409212E3089}" type="slidenum">
              <a:rPr lang="en-US" altLang="zh-CN"/>
              <a:pPr>
                <a:defRPr/>
              </a:pPr>
              <a:t>92</a:t>
            </a:fld>
            <a:r>
              <a:rPr lang="en-US" altLang="zh-CN"/>
              <a:t>-</a:t>
            </a:r>
          </a:p>
        </p:txBody>
      </p:sp>
      <p:sp>
        <p:nvSpPr>
          <p:cNvPr id="96259" name="Rectangle 2"/>
          <p:cNvSpPr>
            <a:spLocks noGrp="1" noChangeArrowheads="1"/>
          </p:cNvSpPr>
          <p:nvPr>
            <p:ph type="title"/>
          </p:nvPr>
        </p:nvSpPr>
        <p:spPr/>
        <p:txBody>
          <a:bodyPr/>
          <a:lstStyle/>
          <a:p>
            <a:pPr eaLnBrk="1" hangingPunct="1"/>
            <a:r>
              <a:rPr lang="zh-CN" altLang="en-US" dirty="0" smtClean="0"/>
              <a:t>边学边练</a:t>
            </a:r>
          </a:p>
        </p:txBody>
      </p:sp>
      <p:sp>
        <p:nvSpPr>
          <p:cNvPr id="96260" name="Rectangle 3"/>
          <p:cNvSpPr>
            <a:spLocks noGrp="1" noChangeArrowheads="1"/>
          </p:cNvSpPr>
          <p:nvPr>
            <p:ph type="body" idx="1"/>
          </p:nvPr>
        </p:nvSpPr>
        <p:spPr>
          <a:xfrm>
            <a:off x="2438400" y="1447800"/>
            <a:ext cx="5562600" cy="5029200"/>
          </a:xfrm>
        </p:spPr>
        <p:txBody>
          <a:bodyPr/>
          <a:lstStyle/>
          <a:p>
            <a:pPr eaLnBrk="1" hangingPunct="1">
              <a:lnSpc>
                <a:spcPct val="110000"/>
              </a:lnSpc>
              <a:buFontTx/>
              <a:buNone/>
            </a:pPr>
            <a:r>
              <a:rPr lang="zh-CN" altLang="en-US" sz="2000" dirty="0" smtClean="0"/>
              <a:t>分析下面程序的执行结果。</a:t>
            </a:r>
          </a:p>
          <a:p>
            <a:pPr lvl="1" eaLnBrk="1" hangingPunct="1">
              <a:lnSpc>
                <a:spcPct val="110000"/>
              </a:lnSpc>
              <a:buFont typeface="Times New Roman" pitchFamily="18" charset="0"/>
              <a:buNone/>
            </a:pPr>
            <a:r>
              <a:rPr lang="en-US" altLang="zh-CN" sz="2000" dirty="0" err="1" smtClean="0"/>
              <a:t>int</a:t>
            </a:r>
            <a:r>
              <a:rPr lang="en-US" altLang="zh-CN" sz="2000" dirty="0" smtClean="0"/>
              <a:t> a=1, b=2;</a:t>
            </a:r>
          </a:p>
          <a:p>
            <a:pPr lvl="1" eaLnBrk="1" hangingPunct="1">
              <a:lnSpc>
                <a:spcPct val="110000"/>
              </a:lnSpc>
              <a:buFont typeface="Times New Roman" pitchFamily="18" charset="0"/>
              <a:buNone/>
            </a:pPr>
            <a:r>
              <a:rPr lang="en-US" altLang="zh-CN" sz="2000" dirty="0" smtClean="0"/>
              <a:t>void </a:t>
            </a:r>
            <a:r>
              <a:rPr lang="en-US" altLang="zh-CN" sz="2000" dirty="0" err="1" smtClean="0"/>
              <a:t>proc</a:t>
            </a:r>
            <a:r>
              <a:rPr lang="en-US" altLang="zh-CN" sz="2000" dirty="0" smtClean="0"/>
              <a:t>(</a:t>
            </a:r>
            <a:r>
              <a:rPr lang="en-US" altLang="zh-CN" sz="2000" dirty="0" err="1" smtClean="0"/>
              <a:t>int</a:t>
            </a:r>
            <a:r>
              <a:rPr lang="en-US" altLang="zh-CN" sz="2000" dirty="0" smtClean="0"/>
              <a:t> </a:t>
            </a:r>
            <a:r>
              <a:rPr lang="en-US" altLang="zh-CN" sz="2000" dirty="0" err="1" smtClean="0"/>
              <a:t>x,int</a:t>
            </a:r>
            <a:r>
              <a:rPr lang="en-US" altLang="zh-CN" sz="2000" dirty="0" smtClean="0"/>
              <a:t> y)</a:t>
            </a:r>
          </a:p>
          <a:p>
            <a:pPr lvl="1" eaLnBrk="1" hangingPunct="1">
              <a:lnSpc>
                <a:spcPct val="110000"/>
              </a:lnSpc>
              <a:buFont typeface="Times New Roman" pitchFamily="18" charset="0"/>
              <a:buNone/>
            </a:pPr>
            <a:r>
              <a:rPr lang="en-US" altLang="zh-CN" sz="2000" dirty="0" smtClean="0"/>
              <a:t>{a=</a:t>
            </a:r>
            <a:r>
              <a:rPr lang="en-US" altLang="zh-CN" sz="2000" dirty="0" err="1" smtClean="0"/>
              <a:t>x%a</a:t>
            </a:r>
            <a:r>
              <a:rPr lang="en-US" altLang="zh-CN" sz="2000" dirty="0" smtClean="0"/>
              <a:t>;	b=y/b;</a:t>
            </a:r>
          </a:p>
          <a:p>
            <a:pPr lvl="1" eaLnBrk="1" hangingPunct="1">
              <a:lnSpc>
                <a:spcPct val="110000"/>
              </a:lnSpc>
              <a:buFont typeface="Times New Roman" pitchFamily="18" charset="0"/>
              <a:buNone/>
            </a:pPr>
            <a:r>
              <a:rPr lang="en-US" altLang="zh-CN" sz="2000" dirty="0" smtClean="0"/>
              <a:t>  </a:t>
            </a:r>
            <a:r>
              <a:rPr lang="en-US" altLang="zh-CN" sz="2000" dirty="0" err="1" smtClean="0"/>
              <a:t>printf</a:t>
            </a:r>
            <a:r>
              <a:rPr lang="en-US" altLang="zh-CN" sz="2000" dirty="0" smtClean="0"/>
              <a:t>(</a:t>
            </a:r>
            <a:r>
              <a:rPr lang="en-US" altLang="zh-CN" sz="2000" dirty="0" smtClean="0">
                <a:latin typeface="Tahoma" pitchFamily="34" charset="0"/>
              </a:rPr>
              <a:t>“</a:t>
            </a:r>
            <a:r>
              <a:rPr lang="en-US" altLang="zh-CN" sz="2000" dirty="0" smtClean="0"/>
              <a:t>a=%</a:t>
            </a:r>
            <a:r>
              <a:rPr lang="en-US" altLang="zh-CN" sz="2000" dirty="0" err="1" smtClean="0"/>
              <a:t>d,b</a:t>
            </a:r>
            <a:r>
              <a:rPr lang="en-US" altLang="zh-CN" sz="2000" dirty="0" smtClean="0"/>
              <a:t>=%d\n</a:t>
            </a:r>
            <a:r>
              <a:rPr lang="en-US" altLang="zh-CN" sz="2000" dirty="0" smtClean="0">
                <a:latin typeface="Tahoma" pitchFamily="34" charset="0"/>
              </a:rPr>
              <a:t>”</a:t>
            </a:r>
            <a:r>
              <a:rPr lang="en-US" altLang="zh-CN" sz="2000" dirty="0" smtClean="0"/>
              <a:t>,</a:t>
            </a:r>
            <a:r>
              <a:rPr lang="en-US" altLang="zh-CN" sz="2000" dirty="0" err="1" smtClean="0"/>
              <a:t>a,b</a:t>
            </a:r>
            <a:r>
              <a:rPr lang="en-US" altLang="zh-CN" sz="2000" dirty="0" smtClean="0"/>
              <a:t>);</a:t>
            </a:r>
          </a:p>
          <a:p>
            <a:pPr lvl="1" eaLnBrk="1" hangingPunct="1">
              <a:lnSpc>
                <a:spcPct val="110000"/>
              </a:lnSpc>
              <a:buFont typeface="Times New Roman" pitchFamily="18" charset="0"/>
              <a:buNone/>
            </a:pPr>
            <a:r>
              <a:rPr lang="en-US" altLang="zh-CN" sz="2000" dirty="0" smtClean="0"/>
              <a:t>  </a:t>
            </a:r>
            <a:r>
              <a:rPr lang="en-US" altLang="zh-CN" sz="2000" dirty="0" err="1" smtClean="0"/>
              <a:t>printf</a:t>
            </a:r>
            <a:r>
              <a:rPr lang="en-US" altLang="zh-CN" sz="2000" dirty="0" smtClean="0"/>
              <a:t>(</a:t>
            </a:r>
            <a:r>
              <a:rPr lang="en-US" altLang="zh-CN" sz="2000" dirty="0" smtClean="0">
                <a:latin typeface="Tahoma" pitchFamily="34" charset="0"/>
              </a:rPr>
              <a:t>“</a:t>
            </a:r>
            <a:r>
              <a:rPr lang="en-US" altLang="zh-CN" sz="2000" dirty="0" smtClean="0"/>
              <a:t>x=%</a:t>
            </a:r>
            <a:r>
              <a:rPr lang="en-US" altLang="zh-CN" sz="2000" dirty="0" err="1" smtClean="0"/>
              <a:t>d,y</a:t>
            </a:r>
            <a:r>
              <a:rPr lang="en-US" altLang="zh-CN" sz="2000" dirty="0" smtClean="0"/>
              <a:t>=%d\n</a:t>
            </a:r>
            <a:r>
              <a:rPr lang="en-US" altLang="zh-CN" sz="2000" dirty="0" smtClean="0">
                <a:latin typeface="Tahoma" pitchFamily="34" charset="0"/>
              </a:rPr>
              <a:t>”</a:t>
            </a:r>
            <a:r>
              <a:rPr lang="en-US" altLang="zh-CN" sz="2000" dirty="0" smtClean="0"/>
              <a:t>,</a:t>
            </a:r>
            <a:r>
              <a:rPr lang="en-US" altLang="zh-CN" sz="2000" dirty="0" err="1" smtClean="0"/>
              <a:t>x,y</a:t>
            </a:r>
            <a:r>
              <a:rPr lang="en-US" altLang="zh-CN" sz="2000" dirty="0" smtClean="0"/>
              <a:t>);</a:t>
            </a:r>
          </a:p>
          <a:p>
            <a:pPr lvl="1" eaLnBrk="1" hangingPunct="1">
              <a:lnSpc>
                <a:spcPct val="110000"/>
              </a:lnSpc>
              <a:buFont typeface="Times New Roman" pitchFamily="18" charset="0"/>
              <a:buNone/>
            </a:pPr>
            <a:r>
              <a:rPr lang="en-US" altLang="zh-CN" sz="2000" dirty="0" smtClean="0"/>
              <a:t>}</a:t>
            </a:r>
          </a:p>
          <a:p>
            <a:pPr lvl="1" eaLnBrk="1" hangingPunct="1">
              <a:lnSpc>
                <a:spcPct val="110000"/>
              </a:lnSpc>
              <a:buFont typeface="Times New Roman" pitchFamily="18" charset="0"/>
              <a:buNone/>
            </a:pPr>
            <a:r>
              <a:rPr lang="en-US" altLang="zh-CN" sz="2000" dirty="0" smtClean="0"/>
              <a:t>main()</a:t>
            </a:r>
          </a:p>
          <a:p>
            <a:pPr lvl="1" eaLnBrk="1" hangingPunct="1">
              <a:lnSpc>
                <a:spcPct val="110000"/>
              </a:lnSpc>
              <a:buFont typeface="Times New Roman" pitchFamily="18" charset="0"/>
              <a:buNone/>
            </a:pPr>
            <a:r>
              <a:rPr lang="en-US" altLang="zh-CN" sz="2000" dirty="0" smtClean="0"/>
              <a:t>{</a:t>
            </a:r>
            <a:r>
              <a:rPr lang="en-US" altLang="zh-CN" sz="2000" dirty="0" err="1" smtClean="0"/>
              <a:t>int</a:t>
            </a:r>
            <a:r>
              <a:rPr lang="en-US" altLang="zh-CN" sz="2000" dirty="0" smtClean="0"/>
              <a:t> a;</a:t>
            </a:r>
          </a:p>
          <a:p>
            <a:pPr lvl="1" eaLnBrk="1" hangingPunct="1">
              <a:lnSpc>
                <a:spcPct val="110000"/>
              </a:lnSpc>
              <a:buFont typeface="Times New Roman" pitchFamily="18" charset="0"/>
              <a:buNone/>
            </a:pPr>
            <a:r>
              <a:rPr lang="en-US" altLang="zh-CN" sz="2000" dirty="0" smtClean="0"/>
              <a:t> a=3;</a:t>
            </a:r>
          </a:p>
          <a:p>
            <a:pPr lvl="1" eaLnBrk="1" hangingPunct="1">
              <a:lnSpc>
                <a:spcPct val="110000"/>
              </a:lnSpc>
              <a:buFont typeface="Times New Roman" pitchFamily="18" charset="0"/>
              <a:buNone/>
            </a:pPr>
            <a:r>
              <a:rPr lang="en-US" altLang="zh-CN" sz="2000" dirty="0" smtClean="0"/>
              <a:t>  </a:t>
            </a:r>
            <a:r>
              <a:rPr lang="en-US" altLang="zh-CN" sz="2000" dirty="0" err="1" smtClean="0"/>
              <a:t>proc</a:t>
            </a:r>
            <a:r>
              <a:rPr lang="en-US" altLang="zh-CN" sz="2000" dirty="0" smtClean="0"/>
              <a:t>(</a:t>
            </a:r>
            <a:r>
              <a:rPr lang="en-US" altLang="zh-CN" sz="2000" dirty="0" err="1" smtClean="0"/>
              <a:t>a,b</a:t>
            </a:r>
            <a:r>
              <a:rPr lang="en-US" altLang="zh-CN" sz="2000" dirty="0" smtClean="0"/>
              <a:t>);</a:t>
            </a:r>
          </a:p>
          <a:p>
            <a:pPr lvl="1" eaLnBrk="1" hangingPunct="1">
              <a:lnSpc>
                <a:spcPct val="110000"/>
              </a:lnSpc>
              <a:buFont typeface="Times New Roman" pitchFamily="18" charset="0"/>
              <a:buNone/>
            </a:pPr>
            <a:r>
              <a:rPr lang="en-US" altLang="zh-CN" sz="2000" dirty="0" smtClean="0"/>
              <a:t>  </a:t>
            </a:r>
            <a:r>
              <a:rPr lang="en-US" altLang="zh-CN" sz="2000" dirty="0" err="1" smtClean="0"/>
              <a:t>printf</a:t>
            </a:r>
            <a:r>
              <a:rPr lang="en-US" altLang="zh-CN" sz="2000" dirty="0" smtClean="0"/>
              <a:t>(</a:t>
            </a:r>
            <a:r>
              <a:rPr lang="en-US" altLang="zh-CN" sz="2000" dirty="0" smtClean="0">
                <a:latin typeface="Tahoma" pitchFamily="34" charset="0"/>
              </a:rPr>
              <a:t>“</a:t>
            </a:r>
            <a:r>
              <a:rPr lang="en-US" altLang="zh-CN" sz="2000" dirty="0" smtClean="0"/>
              <a:t>a=%</a:t>
            </a:r>
            <a:r>
              <a:rPr lang="en-US" altLang="zh-CN" sz="2000" dirty="0" err="1" smtClean="0"/>
              <a:t>d,b</a:t>
            </a:r>
            <a:r>
              <a:rPr lang="en-US" altLang="zh-CN" sz="2000" dirty="0" smtClean="0"/>
              <a:t>=%d\n</a:t>
            </a:r>
            <a:r>
              <a:rPr lang="en-US" altLang="zh-CN" sz="2000" dirty="0" smtClean="0">
                <a:latin typeface="Tahoma" pitchFamily="34" charset="0"/>
              </a:rPr>
              <a:t>”</a:t>
            </a:r>
            <a:r>
              <a:rPr lang="en-US" altLang="zh-CN" sz="2000" dirty="0" smtClean="0"/>
              <a:t>,</a:t>
            </a:r>
            <a:r>
              <a:rPr lang="en-US" altLang="zh-CN" sz="2000" dirty="0" err="1" smtClean="0"/>
              <a:t>a,b</a:t>
            </a:r>
            <a:r>
              <a:rPr lang="en-US" altLang="zh-CN" sz="2000" dirty="0" smtClean="0"/>
              <a:t>);</a:t>
            </a:r>
          </a:p>
          <a:p>
            <a:pPr lvl="1" eaLnBrk="1" hangingPunct="1">
              <a:lnSpc>
                <a:spcPct val="110000"/>
              </a:lnSpc>
              <a:buFont typeface="Times New Roman" pitchFamily="18" charset="0"/>
              <a:buNone/>
            </a:pPr>
            <a:r>
              <a:rPr lang="en-US" altLang="zh-CN" sz="2000" dirty="0" smtClean="0"/>
              <a:t>}</a:t>
            </a:r>
            <a:endParaRPr lang="zh-CN" altLang="en-US" sz="2000" dirty="0" smtClean="0"/>
          </a:p>
        </p:txBody>
      </p:sp>
      <p:graphicFrame>
        <p:nvGraphicFramePr>
          <p:cNvPr id="2" name="对象 1"/>
          <p:cNvGraphicFramePr>
            <a:graphicFrameLocks noChangeAspect="1"/>
          </p:cNvGraphicFramePr>
          <p:nvPr>
            <p:extLst>
              <p:ext uri="{D42A27DB-BD31-4B8C-83A1-F6EECF244321}">
                <p14:modId xmlns:p14="http://schemas.microsoft.com/office/powerpoint/2010/main" val="2928601137"/>
              </p:ext>
            </p:extLst>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96265" name="BMP 图像" r:id="rId3" imgW="5380952" imgH="4704762" progId="Paint.Picture">
                  <p:embed/>
                </p:oleObj>
              </mc:Choice>
              <mc:Fallback>
                <p:oleObj name="BMP 图像" r:id="rId3" imgW="5380952" imgH="4704762"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pPr>
              <a:defRPr/>
            </a:pPr>
            <a:r>
              <a:rPr lang="en-US" altLang="zh-CN"/>
              <a:t> - </a:t>
            </a:r>
            <a:fld id="{9653EDC6-13BC-4C01-88EF-8CB9BBCDBE23}" type="slidenum">
              <a:rPr lang="en-US" altLang="zh-CN"/>
              <a:pPr>
                <a:defRPr/>
              </a:pPr>
              <a:t>93</a:t>
            </a:fld>
            <a:r>
              <a:rPr lang="en-US" altLang="zh-CN"/>
              <a:t>-</a:t>
            </a:r>
          </a:p>
        </p:txBody>
      </p:sp>
      <p:sp>
        <p:nvSpPr>
          <p:cNvPr id="97283" name="Rectangle 2"/>
          <p:cNvSpPr>
            <a:spLocks noGrp="1" noChangeArrowheads="1"/>
          </p:cNvSpPr>
          <p:nvPr>
            <p:ph type="title"/>
          </p:nvPr>
        </p:nvSpPr>
        <p:spPr/>
        <p:txBody>
          <a:bodyPr/>
          <a:lstStyle/>
          <a:p>
            <a:pPr eaLnBrk="1" hangingPunct="1"/>
            <a:r>
              <a:rPr lang="zh-CN" altLang="en-US" dirty="0" smtClean="0"/>
              <a:t>边学边练</a:t>
            </a:r>
          </a:p>
        </p:txBody>
      </p:sp>
      <p:sp>
        <p:nvSpPr>
          <p:cNvPr id="97284" name="Rectangle 3"/>
          <p:cNvSpPr>
            <a:spLocks noGrp="1" noChangeArrowheads="1"/>
          </p:cNvSpPr>
          <p:nvPr>
            <p:ph type="body" idx="1"/>
          </p:nvPr>
        </p:nvSpPr>
        <p:spPr>
          <a:xfrm>
            <a:off x="2514600" y="1447800"/>
            <a:ext cx="6305550" cy="5029200"/>
          </a:xfrm>
          <a:noFill/>
        </p:spPr>
        <p:txBody>
          <a:bodyPr/>
          <a:lstStyle/>
          <a:p>
            <a:pPr eaLnBrk="1" hangingPunct="1">
              <a:lnSpc>
                <a:spcPct val="110000"/>
              </a:lnSpc>
              <a:buFontTx/>
              <a:buNone/>
            </a:pPr>
            <a:r>
              <a:rPr lang="zh-CN" altLang="en-US" sz="2000" dirty="0" smtClean="0"/>
              <a:t>分析下面程序的执行结果。</a:t>
            </a:r>
          </a:p>
          <a:p>
            <a:pPr eaLnBrk="1" hangingPunct="1">
              <a:lnSpc>
                <a:spcPct val="110000"/>
              </a:lnSpc>
              <a:buFontTx/>
              <a:buNone/>
            </a:pPr>
            <a:r>
              <a:rPr lang="en-US" altLang="zh-CN" sz="2000" dirty="0" err="1" smtClean="0"/>
              <a:t>int</a:t>
            </a:r>
            <a:r>
              <a:rPr lang="en-US" altLang="zh-CN" sz="2000" dirty="0" smtClean="0"/>
              <a:t> </a:t>
            </a:r>
            <a:r>
              <a:rPr lang="en-US" altLang="zh-CN" sz="2000" dirty="0" err="1" smtClean="0"/>
              <a:t>a,b,c</a:t>
            </a:r>
            <a:r>
              <a:rPr lang="en-US" altLang="zh-CN" sz="2000" dirty="0" smtClean="0"/>
              <a:t>; </a:t>
            </a:r>
          </a:p>
          <a:p>
            <a:pPr eaLnBrk="1" hangingPunct="1">
              <a:lnSpc>
                <a:spcPct val="110000"/>
              </a:lnSpc>
              <a:buFontTx/>
              <a:buNone/>
            </a:pPr>
            <a:r>
              <a:rPr lang="en-US" altLang="zh-CN" sz="2000" dirty="0" smtClean="0"/>
              <a:t>void </a:t>
            </a:r>
            <a:r>
              <a:rPr lang="en-US" altLang="zh-CN" sz="2000" dirty="0" err="1" smtClean="0"/>
              <a:t>proc</a:t>
            </a:r>
            <a:r>
              <a:rPr lang="en-US" altLang="zh-CN" sz="2000" dirty="0" smtClean="0"/>
              <a:t>( )</a:t>
            </a:r>
          </a:p>
          <a:p>
            <a:pPr eaLnBrk="1" hangingPunct="1">
              <a:lnSpc>
                <a:spcPct val="110000"/>
              </a:lnSpc>
              <a:buFontTx/>
              <a:buNone/>
            </a:pPr>
            <a:r>
              <a:rPr lang="en-US" altLang="zh-CN" sz="2000" dirty="0" smtClean="0"/>
              <a:t>{</a:t>
            </a:r>
            <a:r>
              <a:rPr lang="en-US" altLang="zh-CN" sz="2000" dirty="0" err="1" smtClean="0"/>
              <a:t>int</a:t>
            </a:r>
            <a:r>
              <a:rPr lang="en-US" altLang="zh-CN" sz="2000" dirty="0" smtClean="0"/>
              <a:t> b;</a:t>
            </a:r>
          </a:p>
          <a:p>
            <a:pPr eaLnBrk="1" hangingPunct="1">
              <a:lnSpc>
                <a:spcPct val="110000"/>
              </a:lnSpc>
              <a:buFontTx/>
              <a:buNone/>
            </a:pPr>
            <a:r>
              <a:rPr lang="en-US" altLang="zh-CN" sz="2000" dirty="0" smtClean="0"/>
              <a:t>  a=1;   b=2;  c=3;</a:t>
            </a:r>
          </a:p>
          <a:p>
            <a:pPr eaLnBrk="1" hangingPunct="1">
              <a:lnSpc>
                <a:spcPct val="110000"/>
              </a:lnSpc>
              <a:buFontTx/>
              <a:buNone/>
            </a:pPr>
            <a:r>
              <a:rPr lang="en-US" altLang="zh-CN" sz="2000" dirty="0" smtClean="0"/>
              <a:t>}</a:t>
            </a:r>
          </a:p>
          <a:p>
            <a:pPr eaLnBrk="1" hangingPunct="1">
              <a:lnSpc>
                <a:spcPct val="110000"/>
              </a:lnSpc>
              <a:buFontTx/>
              <a:buNone/>
            </a:pPr>
            <a:r>
              <a:rPr lang="en-US" altLang="zh-CN" sz="2000" dirty="0" smtClean="0"/>
              <a:t>main()</a:t>
            </a:r>
          </a:p>
          <a:p>
            <a:pPr eaLnBrk="1" hangingPunct="1">
              <a:lnSpc>
                <a:spcPct val="110000"/>
              </a:lnSpc>
              <a:buFontTx/>
              <a:buNone/>
            </a:pPr>
            <a:r>
              <a:rPr lang="en-US" altLang="zh-CN" sz="2000" dirty="0" smtClean="0"/>
              <a:t>{</a:t>
            </a:r>
          </a:p>
          <a:p>
            <a:pPr eaLnBrk="1" hangingPunct="1">
              <a:lnSpc>
                <a:spcPct val="110000"/>
              </a:lnSpc>
              <a:buFontTx/>
              <a:buNone/>
            </a:pPr>
            <a:r>
              <a:rPr lang="en-US" altLang="zh-CN" sz="2000" dirty="0" smtClean="0"/>
              <a:t>  a=101;   b=102;  c=103;</a:t>
            </a:r>
          </a:p>
          <a:p>
            <a:pPr eaLnBrk="1" hangingPunct="1">
              <a:lnSpc>
                <a:spcPct val="110000"/>
              </a:lnSpc>
              <a:buFontTx/>
              <a:buNone/>
            </a:pPr>
            <a:r>
              <a:rPr lang="en-US" altLang="zh-CN" sz="2000" dirty="0" smtClean="0"/>
              <a:t>  </a:t>
            </a:r>
            <a:r>
              <a:rPr lang="en-US" altLang="zh-CN" sz="2000" dirty="0" err="1" smtClean="0"/>
              <a:t>proc</a:t>
            </a:r>
            <a:r>
              <a:rPr lang="en-US" altLang="zh-CN" sz="2000" dirty="0" smtClean="0"/>
              <a:t>( );</a:t>
            </a:r>
          </a:p>
          <a:p>
            <a:pPr eaLnBrk="1" hangingPunct="1">
              <a:lnSpc>
                <a:spcPct val="110000"/>
              </a:lnSpc>
              <a:buFontTx/>
              <a:buNone/>
            </a:pPr>
            <a:r>
              <a:rPr lang="en-US" altLang="zh-CN" sz="2000" dirty="0" smtClean="0"/>
              <a:t>  </a:t>
            </a:r>
            <a:r>
              <a:rPr lang="en-US" altLang="zh-CN" sz="2000" dirty="0" err="1" smtClean="0"/>
              <a:t>printf</a:t>
            </a:r>
            <a:r>
              <a:rPr lang="en-US" altLang="zh-CN" sz="2000" dirty="0" smtClean="0"/>
              <a:t>("a=%</a:t>
            </a:r>
            <a:r>
              <a:rPr lang="en-US" altLang="zh-CN" sz="2000" dirty="0" err="1" smtClean="0"/>
              <a:t>d,b</a:t>
            </a:r>
            <a:r>
              <a:rPr lang="en-US" altLang="zh-CN" sz="2000" dirty="0" smtClean="0"/>
              <a:t>=%</a:t>
            </a:r>
            <a:r>
              <a:rPr lang="en-US" altLang="zh-CN" sz="2000" dirty="0" err="1" smtClean="0"/>
              <a:t>d,c</a:t>
            </a:r>
            <a:r>
              <a:rPr lang="en-US" altLang="zh-CN" sz="2000" dirty="0" smtClean="0"/>
              <a:t>=%d\n",</a:t>
            </a:r>
            <a:r>
              <a:rPr lang="en-US" altLang="zh-CN" sz="2000" dirty="0" err="1" smtClean="0"/>
              <a:t>a,b,c</a:t>
            </a:r>
            <a:r>
              <a:rPr lang="en-US" altLang="zh-CN" sz="2000" dirty="0" smtClean="0"/>
              <a:t>);</a:t>
            </a:r>
          </a:p>
          <a:p>
            <a:pPr eaLnBrk="1" hangingPunct="1">
              <a:lnSpc>
                <a:spcPct val="110000"/>
              </a:lnSpc>
              <a:buFontTx/>
              <a:buNone/>
            </a:pPr>
            <a:r>
              <a:rPr lang="en-US" altLang="zh-CN" sz="2000" dirty="0" smtClean="0"/>
              <a:t>} </a:t>
            </a:r>
            <a:endParaRPr lang="zh-CN" altLang="en-US" sz="2000" dirty="0" smtClean="0"/>
          </a:p>
        </p:txBody>
      </p:sp>
      <p:graphicFrame>
        <p:nvGraphicFramePr>
          <p:cNvPr id="2" name="对象 1"/>
          <p:cNvGraphicFramePr>
            <a:graphicFrameLocks noChangeAspect="1"/>
          </p:cNvGraphicFramePr>
          <p:nvPr>
            <p:extLst>
              <p:ext uri="{D42A27DB-BD31-4B8C-83A1-F6EECF244321}">
                <p14:modId xmlns:p14="http://schemas.microsoft.com/office/powerpoint/2010/main" val="2928601137"/>
              </p:ext>
            </p:extLst>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97290" name="BMP 图像" r:id="rId3" imgW="5380952" imgH="4704762" progId="Paint.Picture">
                  <p:embed/>
                </p:oleObj>
              </mc:Choice>
              <mc:Fallback>
                <p:oleObj name="BMP 图像" r:id="rId3" imgW="5380952" imgH="4704762" progId="Paint.Picture">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pPr>
              <a:defRPr/>
            </a:pPr>
            <a:r>
              <a:rPr lang="en-US" altLang="zh-CN"/>
              <a:t> - </a:t>
            </a:r>
            <a:fld id="{786660F7-D934-48FC-AD1A-491B95CC175E}" type="slidenum">
              <a:rPr lang="en-US" altLang="zh-CN"/>
              <a:pPr>
                <a:defRPr/>
              </a:pPr>
              <a:t>94</a:t>
            </a:fld>
            <a:r>
              <a:rPr lang="en-US" altLang="zh-CN"/>
              <a:t>-</a:t>
            </a:r>
          </a:p>
        </p:txBody>
      </p:sp>
      <p:sp>
        <p:nvSpPr>
          <p:cNvPr id="7172" name="Rectangle 2"/>
          <p:cNvSpPr>
            <a:spLocks noGrp="1" noChangeArrowheads="1"/>
          </p:cNvSpPr>
          <p:nvPr>
            <p:ph type="title"/>
          </p:nvPr>
        </p:nvSpPr>
        <p:spPr/>
        <p:txBody>
          <a:bodyPr/>
          <a:lstStyle/>
          <a:p>
            <a:pPr eaLnBrk="1" hangingPunct="1"/>
            <a:r>
              <a:rPr lang="zh-CN" altLang="en-US" dirty="0" smtClean="0"/>
              <a:t>边学边练</a:t>
            </a:r>
          </a:p>
        </p:txBody>
      </p:sp>
      <p:sp>
        <p:nvSpPr>
          <p:cNvPr id="7173" name="Rectangle 5"/>
          <p:cNvSpPr>
            <a:spLocks noChangeArrowheads="1"/>
          </p:cNvSpPr>
          <p:nvPr/>
        </p:nvSpPr>
        <p:spPr bwMode="auto">
          <a:xfrm>
            <a:off x="2514600" y="1447800"/>
            <a:ext cx="6248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400" b="1">
                <a:solidFill>
                  <a:schemeClr val="tx1"/>
                </a:solidFill>
                <a:latin typeface="Times New Roman" pitchFamily="18" charset="0"/>
                <a:ea typeface="宋体" charset="-122"/>
              </a:defRPr>
            </a:lvl1pPr>
            <a:lvl2pPr marL="742950" indent="-285750" eaLnBrk="0" hangingPunct="0">
              <a:defRPr sz="2400" b="1">
                <a:solidFill>
                  <a:schemeClr val="tx1"/>
                </a:solidFill>
                <a:latin typeface="Times New Roman" pitchFamily="18" charset="0"/>
                <a:ea typeface="宋体" charset="-122"/>
              </a:defRPr>
            </a:lvl2pPr>
            <a:lvl3pPr marL="1143000" indent="-228600" eaLnBrk="0" hangingPunct="0">
              <a:defRPr sz="2400" b="1">
                <a:solidFill>
                  <a:schemeClr val="tx1"/>
                </a:solidFill>
                <a:latin typeface="Times New Roman" pitchFamily="18" charset="0"/>
                <a:ea typeface="宋体" charset="-122"/>
              </a:defRPr>
            </a:lvl3pPr>
            <a:lvl4pPr marL="1600200" indent="-228600" eaLnBrk="0" hangingPunct="0">
              <a:defRPr sz="2400" b="1">
                <a:solidFill>
                  <a:schemeClr val="tx1"/>
                </a:solidFill>
                <a:latin typeface="Times New Roman" pitchFamily="18" charset="0"/>
                <a:ea typeface="宋体" charset="-122"/>
              </a:defRPr>
            </a:lvl4pPr>
            <a:lvl5pPr marL="2057400" indent="-228600" eaLnBrk="0" hangingPunct="0">
              <a:defRPr sz="2400" b="1">
                <a:solidFill>
                  <a:schemeClr val="tx1"/>
                </a:solidFill>
                <a:latin typeface="Times New Roman" pitchFamily="18" charset="0"/>
                <a:ea typeface="宋体"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charset="-122"/>
              </a:defRPr>
            </a:lvl9pPr>
          </a:lstStyle>
          <a:p>
            <a:pPr eaLnBrk="1" hangingPunct="1">
              <a:spcBef>
                <a:spcPct val="20000"/>
              </a:spcBef>
              <a:buClr>
                <a:srgbClr val="CC0000"/>
              </a:buClr>
              <a:buSzPct val="85000"/>
            </a:pPr>
            <a:r>
              <a:rPr lang="zh-CN" altLang="en-US" dirty="0" smtClean="0">
                <a:ea typeface="仿宋_GB2312" pitchFamily="49" charset="-122"/>
              </a:rPr>
              <a:t>编写</a:t>
            </a:r>
            <a:r>
              <a:rPr lang="zh-CN" altLang="en-US" dirty="0">
                <a:ea typeface="仿宋_GB2312" pitchFamily="49" charset="-122"/>
              </a:rPr>
              <a:t>一个函数，计算</a:t>
            </a:r>
            <a:r>
              <a:rPr lang="en-US" altLang="zh-CN" dirty="0">
                <a:ea typeface="仿宋_GB2312" pitchFamily="49" charset="-122"/>
              </a:rPr>
              <a:t>e</a:t>
            </a:r>
            <a:r>
              <a:rPr lang="en-US" altLang="zh-CN" baseline="30000" dirty="0">
                <a:ea typeface="仿宋_GB2312" pitchFamily="49" charset="-122"/>
              </a:rPr>
              <a:t>x</a:t>
            </a:r>
            <a:r>
              <a:rPr lang="en-US" altLang="zh-CN" dirty="0">
                <a:ea typeface="仿宋_GB2312" pitchFamily="49" charset="-122"/>
              </a:rPr>
              <a:t>。</a:t>
            </a:r>
            <a:r>
              <a:rPr lang="zh-CN" altLang="en-US" dirty="0">
                <a:ea typeface="仿宋_GB2312" pitchFamily="49" charset="-122"/>
              </a:rPr>
              <a:t>在最后一项小于10</a:t>
            </a:r>
            <a:r>
              <a:rPr lang="zh-CN" altLang="en-US" baseline="30000" dirty="0">
                <a:ea typeface="仿宋_GB2312" pitchFamily="49" charset="-122"/>
              </a:rPr>
              <a:t>-4</a:t>
            </a:r>
            <a:r>
              <a:rPr lang="zh-CN" altLang="en-US" dirty="0">
                <a:ea typeface="仿宋_GB2312" pitchFamily="49" charset="-122"/>
              </a:rPr>
              <a:t>时停止计算。</a:t>
            </a:r>
          </a:p>
        </p:txBody>
      </p:sp>
      <p:graphicFrame>
        <p:nvGraphicFramePr>
          <p:cNvPr id="7170" name="Object 6"/>
          <p:cNvGraphicFramePr>
            <a:graphicFrameLocks noChangeAspect="1"/>
          </p:cNvGraphicFramePr>
          <p:nvPr/>
        </p:nvGraphicFramePr>
        <p:xfrm>
          <a:off x="2865438" y="2514600"/>
          <a:ext cx="3001962" cy="909638"/>
        </p:xfrm>
        <a:graphic>
          <a:graphicData uri="http://schemas.openxmlformats.org/presentationml/2006/ole">
            <mc:AlternateContent xmlns:mc="http://schemas.openxmlformats.org/markup-compatibility/2006">
              <mc:Choice xmlns:v="urn:schemas-microsoft-com:vml" Requires="v">
                <p:oleObj spid="_x0000_s7184" name="Equation" r:id="rId3" imgW="1257120" imgH="380880" progId="Equation.3">
                  <p:embed/>
                </p:oleObj>
              </mc:Choice>
              <mc:Fallback>
                <p:oleObj name="Equation" r:id="rId3" imgW="1257120" imgH="3808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5438" y="2514600"/>
                        <a:ext cx="3001962" cy="909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val="2928601137"/>
              </p:ext>
            </p:extLst>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7185" name="BMP 图像" r:id="rId5" imgW="5380952" imgH="4704762" progId="Paint.Picture">
                  <p:embed/>
                </p:oleObj>
              </mc:Choice>
              <mc:Fallback>
                <p:oleObj name="BMP 图像" r:id="rId5" imgW="5380952" imgH="4704762" progId="Paint.Picture">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theme/theme1.xml><?xml version="1.0" encoding="utf-8"?>
<a:theme xmlns:a="http://schemas.openxmlformats.org/drawingml/2006/main" name="算法基础远程课件模板2">
  <a:themeElements>
    <a:clrScheme name="算法基础远程课件模板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fontScheme name="算法基础远程课件模板2">
      <a:majorFont>
        <a:latin typeface="Impact"/>
        <a:ea typeface="方正姚体"/>
        <a:cs typeface=""/>
      </a:majorFont>
      <a:minorFont>
        <a:latin typeface="Times New Roman"/>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3025" tIns="36512" rIns="73025" bIns="36512"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ea typeface="宋体"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3025" tIns="36512" rIns="73025" bIns="36512"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ea typeface="宋体" charset="-122"/>
          </a:defRPr>
        </a:defPPr>
      </a:lstStyle>
    </a:lnDef>
  </a:objectDefaults>
  <a:extraClrSchemeLst>
    <a:extraClrScheme>
      <a:clrScheme name="算法基础远程课件模板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算法基础远程课件模板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算法基础远程课件模板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算法基础远程课件模板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算法基础远程课件模板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算法基础远程课件模板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算法基础远程课件模板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算法基础远程课件模板2 8">
        <a:dk1>
          <a:srgbClr val="000000"/>
        </a:dk1>
        <a:lt1>
          <a:srgbClr val="FFFFFF"/>
        </a:lt1>
        <a:dk2>
          <a:srgbClr val="000000"/>
        </a:dk2>
        <a:lt2>
          <a:srgbClr val="808080"/>
        </a:lt2>
        <a:accent1>
          <a:srgbClr val="FFFFCC"/>
        </a:accent1>
        <a:accent2>
          <a:srgbClr val="008000"/>
        </a:accent2>
        <a:accent3>
          <a:srgbClr val="FFFFFF"/>
        </a:accent3>
        <a:accent4>
          <a:srgbClr val="000000"/>
        </a:accent4>
        <a:accent5>
          <a:srgbClr val="FFFFE2"/>
        </a:accent5>
        <a:accent6>
          <a:srgbClr val="007300"/>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themeOverride>
</file>

<file path=ppt/theme/themeOverride2.xml><?xml version="1.0" encoding="utf-8"?>
<a:themeOverride xmlns:a="http://schemas.openxmlformats.org/drawingml/2006/main">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themeOverride>
</file>

<file path=ppt/theme/themeOverride3.xml><?xml version="1.0" encoding="utf-8"?>
<a:themeOverride xmlns:a="http://schemas.openxmlformats.org/drawingml/2006/main">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C:\Documents and Settings\haiyang\Application Data\Microsoft\Templates\算法基础远程课件模板2.pot</Template>
  <TotalTime>1788</TotalTime>
  <Words>7600</Words>
  <Application>Microsoft Office PowerPoint</Application>
  <PresentationFormat>全屏显示(4:3)</PresentationFormat>
  <Paragraphs>1492</Paragraphs>
  <Slides>94</Slides>
  <Notes>6</Notes>
  <HiddenSlides>0</HiddenSlides>
  <MMClips>0</MMClips>
  <ScaleCrop>false</ScaleCrop>
  <HeadingPairs>
    <vt:vector size="6" baseType="variant">
      <vt:variant>
        <vt:lpstr>主题</vt:lpstr>
      </vt:variant>
      <vt:variant>
        <vt:i4>1</vt:i4>
      </vt:variant>
      <vt:variant>
        <vt:lpstr>嵌入 OLE 服务器</vt:lpstr>
      </vt:variant>
      <vt:variant>
        <vt:i4>4</vt:i4>
      </vt:variant>
      <vt:variant>
        <vt:lpstr>幻灯片标题</vt:lpstr>
      </vt:variant>
      <vt:variant>
        <vt:i4>94</vt:i4>
      </vt:variant>
    </vt:vector>
  </HeadingPairs>
  <TitlesOfParts>
    <vt:vector size="99" baseType="lpstr">
      <vt:lpstr>算法基础远程课件模板2</vt:lpstr>
      <vt:lpstr>Microsoft 公式 3.0</vt:lpstr>
      <vt:lpstr>位图图像</vt:lpstr>
      <vt:lpstr>BMP 图像</vt:lpstr>
      <vt:lpstr>Equation</vt:lpstr>
      <vt:lpstr>第6章 模块化和C语言的函数</vt:lpstr>
      <vt:lpstr>第6章  模块化和C语言的函数</vt:lpstr>
      <vt:lpstr>6.1　“模块化” 的程序设计思想</vt:lpstr>
      <vt:lpstr>【例6-1】验证哥德巴赫猜想.</vt:lpstr>
      <vt:lpstr>【例6-1】验证哥德巴赫猜想.</vt:lpstr>
      <vt:lpstr>【例6-1】验证哥德巴赫猜想</vt:lpstr>
      <vt:lpstr>对[2.1]求精</vt:lpstr>
      <vt:lpstr>对[2.1]求精</vt:lpstr>
      <vt:lpstr>对[2.1]求精</vt:lpstr>
      <vt:lpstr>6.2    函数 </vt:lpstr>
      <vt:lpstr>程序的模块化</vt:lpstr>
      <vt:lpstr>程序的模块化</vt:lpstr>
      <vt:lpstr>6.2.1    标准函数</vt:lpstr>
      <vt:lpstr>6.2.1    标准函数</vt:lpstr>
      <vt:lpstr>6.2.1    标准函数</vt:lpstr>
      <vt:lpstr>边学边练</vt:lpstr>
      <vt:lpstr>6.2.1    标准函数</vt:lpstr>
      <vt:lpstr>6.2.2    自定义函数</vt:lpstr>
      <vt:lpstr>6.2.2    自定义函数</vt:lpstr>
      <vt:lpstr>6.2.2    自定义函数</vt:lpstr>
      <vt:lpstr>6.2.2    自定义函数</vt:lpstr>
      <vt:lpstr>6.2.2    自定义函数</vt:lpstr>
      <vt:lpstr>6.2.2    自定义函数</vt:lpstr>
      <vt:lpstr>6.2.2    自定义函数</vt:lpstr>
      <vt:lpstr>6.2.2    自定义函数</vt:lpstr>
      <vt:lpstr>设计参数的方法</vt:lpstr>
      <vt:lpstr>设计返回值的方法</vt:lpstr>
      <vt:lpstr>6.2.2    自定义函数</vt:lpstr>
      <vt:lpstr>6.2.2    自定义函数</vt:lpstr>
      <vt:lpstr>6.2.2    自定义函数</vt:lpstr>
      <vt:lpstr>6.2.2    自定义函数</vt:lpstr>
      <vt:lpstr>6.2.2    自定义函数</vt:lpstr>
      <vt:lpstr>6.3　参数 </vt:lpstr>
      <vt:lpstr>1. 形参</vt:lpstr>
      <vt:lpstr>2. 实参</vt:lpstr>
      <vt:lpstr>6.3.2　参数的值传递方式</vt:lpstr>
      <vt:lpstr>参数的值传递</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参数的值传递过程</vt:lpstr>
      <vt:lpstr>6.3.2　参数的值传递和地址传递</vt:lpstr>
      <vt:lpstr>设计参数列表</vt:lpstr>
      <vt:lpstr>设计返回值</vt:lpstr>
      <vt:lpstr>执行部分</vt:lpstr>
      <vt:lpstr>说明部分</vt:lpstr>
      <vt:lpstr>“判断一个数是否是素数”的函数</vt:lpstr>
      <vt:lpstr>【例6-8】写出验证歌德巴赫猜想的程序</vt:lpstr>
      <vt:lpstr>6.3.2　参数的值传递方式</vt:lpstr>
      <vt:lpstr>设计参数列表</vt:lpstr>
      <vt:lpstr>设计返回值</vt:lpstr>
      <vt:lpstr>执行部分</vt:lpstr>
      <vt:lpstr>说明部分</vt:lpstr>
      <vt:lpstr>“求两个整数的最大公约数”的函数</vt:lpstr>
      <vt:lpstr>主函数</vt:lpstr>
      <vt:lpstr>边学边练</vt:lpstr>
      <vt:lpstr>上机题</vt:lpstr>
      <vt:lpstr>6.4　返回值</vt:lpstr>
      <vt:lpstr>6.4　返回值</vt:lpstr>
      <vt:lpstr>6.4　返回值</vt:lpstr>
      <vt:lpstr>设计参数列表</vt:lpstr>
      <vt:lpstr>设计返回值</vt:lpstr>
      <vt:lpstr>设计函数体</vt:lpstr>
      <vt:lpstr>6.6　调用过程分析</vt:lpstr>
      <vt:lpstr>6.6　函数的调用</vt:lpstr>
      <vt:lpstr>有返回值的参数的调用形式</vt:lpstr>
      <vt:lpstr>有返回值的参数的调用形式</vt:lpstr>
      <vt:lpstr>没有返回值的函数的调用方式</vt:lpstr>
      <vt:lpstr>6.7.1　全局变量和局部变量</vt:lpstr>
      <vt:lpstr>1.  局部变量</vt:lpstr>
      <vt:lpstr>2. 全局变量</vt:lpstr>
      <vt:lpstr>2. 全局变量</vt:lpstr>
      <vt:lpstr>2. 全局变量</vt:lpstr>
      <vt:lpstr>2. 全局变量</vt:lpstr>
      <vt:lpstr>2. 全局变量</vt:lpstr>
      <vt:lpstr>2. 全局变量</vt:lpstr>
      <vt:lpstr>2. 全局变量</vt:lpstr>
      <vt:lpstr>2. 全局变量</vt:lpstr>
      <vt:lpstr>2. 全局变量</vt:lpstr>
      <vt:lpstr>边学边练</vt:lpstr>
      <vt:lpstr>边学边练</vt:lpstr>
      <vt:lpstr>边学边练</vt:lpstr>
    </vt:vector>
  </TitlesOfParts>
  <Company>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分支结构算法及其实现</dc:title>
  <dc:creator>lyx</dc:creator>
  <cp:lastModifiedBy>yan song</cp:lastModifiedBy>
  <cp:revision>836</cp:revision>
  <dcterms:created xsi:type="dcterms:W3CDTF">2005-04-23T13:26:53Z</dcterms:created>
  <dcterms:modified xsi:type="dcterms:W3CDTF">2015-08-18T13:41:40Z</dcterms:modified>
</cp:coreProperties>
</file>