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wmf" ContentType="image/x-wmf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0" r:id="rId1"/>
  </p:sldMasterIdLst>
  <p:notesMasterIdLst>
    <p:notesMasterId r:id="rId56"/>
  </p:notesMasterIdLst>
  <p:handoutMasterIdLst>
    <p:handoutMasterId r:id="rId57"/>
  </p:handoutMasterIdLst>
  <p:sldIdLst>
    <p:sldId id="256" r:id="rId2"/>
    <p:sldId id="322" r:id="rId3"/>
    <p:sldId id="383" r:id="rId4"/>
    <p:sldId id="416" r:id="rId5"/>
    <p:sldId id="262" r:id="rId6"/>
    <p:sldId id="406" r:id="rId7"/>
    <p:sldId id="374" r:id="rId8"/>
    <p:sldId id="375" r:id="rId9"/>
    <p:sldId id="407" r:id="rId10"/>
    <p:sldId id="324" r:id="rId11"/>
    <p:sldId id="401" r:id="rId12"/>
    <p:sldId id="325" r:id="rId13"/>
    <p:sldId id="326" r:id="rId14"/>
    <p:sldId id="380" r:id="rId15"/>
    <p:sldId id="381" r:id="rId16"/>
    <p:sldId id="382" r:id="rId17"/>
    <p:sldId id="329" r:id="rId18"/>
    <p:sldId id="330" r:id="rId19"/>
    <p:sldId id="331" r:id="rId20"/>
    <p:sldId id="376" r:id="rId21"/>
    <p:sldId id="332" r:id="rId22"/>
    <p:sldId id="377" r:id="rId23"/>
    <p:sldId id="378" r:id="rId24"/>
    <p:sldId id="333" r:id="rId25"/>
    <p:sldId id="341" r:id="rId26"/>
    <p:sldId id="340" r:id="rId27"/>
    <p:sldId id="342" r:id="rId28"/>
    <p:sldId id="384" r:id="rId29"/>
    <p:sldId id="334" r:id="rId30"/>
    <p:sldId id="410" r:id="rId31"/>
    <p:sldId id="335" r:id="rId32"/>
    <p:sldId id="336" r:id="rId33"/>
    <p:sldId id="338" r:id="rId34"/>
    <p:sldId id="339" r:id="rId35"/>
    <p:sldId id="343" r:id="rId36"/>
    <p:sldId id="345" r:id="rId37"/>
    <p:sldId id="372" r:id="rId38"/>
    <p:sldId id="344" r:id="rId39"/>
    <p:sldId id="346" r:id="rId40"/>
    <p:sldId id="347" r:id="rId41"/>
    <p:sldId id="348" r:id="rId42"/>
    <p:sldId id="349" r:id="rId43"/>
    <p:sldId id="351" r:id="rId44"/>
    <p:sldId id="432" r:id="rId45"/>
    <p:sldId id="431" r:id="rId46"/>
    <p:sldId id="425" r:id="rId47"/>
    <p:sldId id="426" r:id="rId48"/>
    <p:sldId id="427" r:id="rId49"/>
    <p:sldId id="428" r:id="rId50"/>
    <p:sldId id="429" r:id="rId51"/>
    <p:sldId id="430" r:id="rId52"/>
    <p:sldId id="402" r:id="rId53"/>
    <p:sldId id="415" r:id="rId54"/>
    <p:sldId id="404" r:id="rId55"/>
  </p:sldIdLst>
  <p:sldSz cx="9037638" cy="5797550"/>
  <p:notesSz cx="6934200" cy="9398000"/>
  <p:custDataLst>
    <p:tags r:id="rId58"/>
  </p:custData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300" kern="1200">
        <a:solidFill>
          <a:schemeClr val="tx1"/>
        </a:solidFill>
        <a:latin typeface="Tahoma" pitchFamily="34" charset="0"/>
        <a:ea typeface="宋体" charset="-122"/>
        <a:cs typeface="+mn-cs"/>
      </a:defRPr>
    </a:lvl1pPr>
    <a:lvl2pPr marL="431800" indent="25400" algn="l" rtl="0" fontAlgn="base">
      <a:spcBef>
        <a:spcPct val="0"/>
      </a:spcBef>
      <a:spcAft>
        <a:spcPct val="0"/>
      </a:spcAft>
      <a:defRPr sz="2300" kern="1200">
        <a:solidFill>
          <a:schemeClr val="tx1"/>
        </a:solidFill>
        <a:latin typeface="Tahoma" pitchFamily="34" charset="0"/>
        <a:ea typeface="宋体" charset="-122"/>
        <a:cs typeface="+mn-cs"/>
      </a:defRPr>
    </a:lvl2pPr>
    <a:lvl3pPr marL="863600" indent="50800" algn="l" rtl="0" fontAlgn="base">
      <a:spcBef>
        <a:spcPct val="0"/>
      </a:spcBef>
      <a:spcAft>
        <a:spcPct val="0"/>
      </a:spcAft>
      <a:defRPr sz="2300" kern="1200">
        <a:solidFill>
          <a:schemeClr val="tx1"/>
        </a:solidFill>
        <a:latin typeface="Tahoma" pitchFamily="34" charset="0"/>
        <a:ea typeface="宋体" charset="-122"/>
        <a:cs typeface="+mn-cs"/>
      </a:defRPr>
    </a:lvl3pPr>
    <a:lvl4pPr marL="1295400" indent="76200" algn="l" rtl="0" fontAlgn="base">
      <a:spcBef>
        <a:spcPct val="0"/>
      </a:spcBef>
      <a:spcAft>
        <a:spcPct val="0"/>
      </a:spcAft>
      <a:defRPr sz="2300" kern="1200">
        <a:solidFill>
          <a:schemeClr val="tx1"/>
        </a:solidFill>
        <a:latin typeface="Tahoma" pitchFamily="34" charset="0"/>
        <a:ea typeface="宋体" charset="-122"/>
        <a:cs typeface="+mn-cs"/>
      </a:defRPr>
    </a:lvl4pPr>
    <a:lvl5pPr marL="1727200" indent="101600" algn="l" rtl="0" fontAlgn="base">
      <a:spcBef>
        <a:spcPct val="0"/>
      </a:spcBef>
      <a:spcAft>
        <a:spcPct val="0"/>
      </a:spcAft>
      <a:defRPr sz="2300" kern="1200">
        <a:solidFill>
          <a:schemeClr val="tx1"/>
        </a:solidFill>
        <a:latin typeface="Tahoma" pitchFamily="34" charset="0"/>
        <a:ea typeface="宋体" charset="-122"/>
        <a:cs typeface="+mn-cs"/>
      </a:defRPr>
    </a:lvl5pPr>
    <a:lvl6pPr marL="2286000" algn="l" defTabSz="914400" rtl="0" eaLnBrk="1" latinLnBrk="0" hangingPunct="1">
      <a:defRPr sz="2300" kern="1200">
        <a:solidFill>
          <a:schemeClr val="tx1"/>
        </a:solidFill>
        <a:latin typeface="Tahoma" pitchFamily="34" charset="0"/>
        <a:ea typeface="宋体" charset="-122"/>
        <a:cs typeface="+mn-cs"/>
      </a:defRPr>
    </a:lvl6pPr>
    <a:lvl7pPr marL="2743200" algn="l" defTabSz="914400" rtl="0" eaLnBrk="1" latinLnBrk="0" hangingPunct="1">
      <a:defRPr sz="2300" kern="1200">
        <a:solidFill>
          <a:schemeClr val="tx1"/>
        </a:solidFill>
        <a:latin typeface="Tahoma" pitchFamily="34" charset="0"/>
        <a:ea typeface="宋体" charset="-122"/>
        <a:cs typeface="+mn-cs"/>
      </a:defRPr>
    </a:lvl7pPr>
    <a:lvl8pPr marL="3200400" algn="l" defTabSz="914400" rtl="0" eaLnBrk="1" latinLnBrk="0" hangingPunct="1">
      <a:defRPr sz="2300" kern="1200">
        <a:solidFill>
          <a:schemeClr val="tx1"/>
        </a:solidFill>
        <a:latin typeface="Tahoma" pitchFamily="34" charset="0"/>
        <a:ea typeface="宋体" charset="-122"/>
        <a:cs typeface="+mn-cs"/>
      </a:defRPr>
    </a:lvl8pPr>
    <a:lvl9pPr marL="3657600" algn="l" defTabSz="914400" rtl="0" eaLnBrk="1" latinLnBrk="0" hangingPunct="1">
      <a:defRPr sz="2300" kern="1200">
        <a:solidFill>
          <a:schemeClr val="tx1"/>
        </a:solidFill>
        <a:latin typeface="Tahoma" pitchFamily="34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60000"/>
    <a:srgbClr val="FFFFCC"/>
    <a:srgbClr val="FFCCFF"/>
    <a:srgbClr val="E45C00"/>
    <a:srgbClr val="CE5300"/>
    <a:srgbClr val="002952"/>
    <a:srgbClr val="00274E"/>
    <a:srgbClr val="00244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66" d="100"/>
          <a:sy n="66" d="100"/>
        </p:scale>
        <p:origin x="-1230" y="-222"/>
      </p:cViewPr>
      <p:guideLst>
        <p:guide orient="horz" pos="3408"/>
        <p:guide pos="23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5226"/>
    </p:cViewPr>
  </p:sorterViewPr>
  <p:notesViewPr>
    <p:cSldViewPr>
      <p:cViewPr varScale="1">
        <p:scale>
          <a:sx n="36" d="100"/>
          <a:sy n="36" d="100"/>
        </p:scale>
        <p:origin x="-1104" y="-58"/>
      </p:cViewPr>
      <p:guideLst>
        <p:guide orient="horz" pos="2960"/>
        <p:guide pos="218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handoutMaster" Target="handoutMasters/handoutMaster1.xml"/><Relationship Id="rId61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image" Target="../media/image1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buFontTx/>
              <a:buNone/>
              <a:defRPr kumimoji="1" sz="1200">
                <a:latin typeface="Times New Roman" pitchFamily="18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2400" y="0"/>
            <a:ext cx="29718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FontTx/>
              <a:buNone/>
              <a:defRPr kumimoji="1" sz="1200">
                <a:latin typeface="Times New Roman" pitchFamily="18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331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915400"/>
            <a:ext cx="29718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buFontTx/>
              <a:buNone/>
              <a:defRPr kumimoji="1" sz="1200">
                <a:latin typeface="Times New Roman" pitchFamily="18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331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2400" y="8915400"/>
            <a:ext cx="29718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FontTx/>
              <a:buNone/>
              <a:defRPr kumimoji="1" sz="1200">
                <a:latin typeface="Times New Roman" pitchFamily="18" charset="0"/>
                <a:ea typeface="宋体" pitchFamily="2" charset="-122"/>
              </a:defRPr>
            </a:lvl1pPr>
          </a:lstStyle>
          <a:p>
            <a:pPr>
              <a:defRPr/>
            </a:pPr>
            <a:fld id="{1F86C2D7-9DAA-40A0-9006-E658C8BEC050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27151459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buFontTx/>
              <a:buNone/>
              <a:defRPr sz="1200">
                <a:latin typeface="Times New Roman" pitchFamily="18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8611" name="Rectangle 3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676275" y="685800"/>
            <a:ext cx="5581650" cy="35814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52" name="Rectangle 4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495800"/>
            <a:ext cx="5105400" cy="41910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dt" idx="1"/>
          </p:nvPr>
        </p:nvSpPr>
        <p:spPr bwMode="auto">
          <a:xfrm>
            <a:off x="3962400" y="0"/>
            <a:ext cx="29718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FontTx/>
              <a:buNone/>
              <a:defRPr sz="1200">
                <a:latin typeface="Times New Roman" pitchFamily="18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915400"/>
            <a:ext cx="29718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buFontTx/>
              <a:buNone/>
              <a:defRPr sz="1200">
                <a:latin typeface="Times New Roman" pitchFamily="18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2400" y="8915400"/>
            <a:ext cx="29718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FontTx/>
              <a:buNone/>
              <a:defRPr sz="1200">
                <a:latin typeface="Times New Roman" pitchFamily="18" charset="0"/>
                <a:ea typeface="宋体" pitchFamily="2" charset="-122"/>
              </a:defRPr>
            </a:lvl1pPr>
          </a:lstStyle>
          <a:p>
            <a:pPr>
              <a:defRPr/>
            </a:pPr>
            <a:fld id="{B299B70E-BAF1-452C-9418-43176659C4FB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5224579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1pPr>
    <a:lvl2pPr marL="431800" algn="l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2pPr>
    <a:lvl3pPr marL="863600" algn="l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3pPr>
    <a:lvl4pPr marL="1295400" algn="l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4pPr>
    <a:lvl5pPr marL="1727200" algn="l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5pPr>
    <a:lvl6pPr marL="2160041" algn="l" defTabSz="864017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6pPr>
    <a:lvl7pPr marL="2592050" algn="l" defTabSz="864017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7pPr>
    <a:lvl8pPr marL="3024058" algn="l" defTabSz="864017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8pPr>
    <a:lvl9pPr marL="3456066" algn="l" defTabSz="864017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1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spcBef>
                <a:spcPct val="30000"/>
              </a:spcBef>
              <a:defRPr sz="11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spcBef>
                <a:spcPct val="30000"/>
              </a:spcBef>
              <a:defRPr sz="11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spcBef>
                <a:spcPct val="30000"/>
              </a:spcBef>
              <a:defRPr sz="11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spcBef>
                <a:spcPct val="30000"/>
              </a:spcBef>
              <a:defRPr sz="11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fld id="{BE933A6C-0700-4048-A9D7-521721CD499B}" type="slidenum">
              <a:rPr lang="zh-CN" altLang="en-US" sz="1200" smtClean="0"/>
              <a:pPr eaLnBrk="1" hangingPunct="1">
                <a:spcBef>
                  <a:spcPct val="0"/>
                </a:spcBef>
              </a:pPr>
              <a:t>1</a:t>
            </a:fld>
            <a:endParaRPr lang="en-US" altLang="zh-CN" sz="1200" smtClean="0"/>
          </a:p>
        </p:txBody>
      </p:sp>
      <p:sp>
        <p:nvSpPr>
          <p:cNvPr id="696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2060575"/>
            <a:ext cx="8904288" cy="890588"/>
            <a:chOff x="0" y="1536"/>
            <a:chExt cx="5675" cy="663"/>
          </a:xfrm>
        </p:grpSpPr>
        <p:grpSp>
          <p:nvGrpSpPr>
            <p:cNvPr id="5" name="Group 3"/>
            <p:cNvGrpSpPr>
              <a:grpSpLocks/>
            </p:cNvGrpSpPr>
            <p:nvPr/>
          </p:nvGrpSpPr>
          <p:grpSpPr bwMode="auto">
            <a:xfrm>
              <a:off x="185" y="1604"/>
              <a:ext cx="449" cy="299"/>
              <a:chOff x="720" y="336"/>
              <a:chExt cx="624" cy="432"/>
            </a:xfrm>
          </p:grpSpPr>
          <p:sp>
            <p:nvSpPr>
              <p:cNvPr id="12" name="Rectangle 4"/>
              <p:cNvSpPr>
                <a:spLocks noChangeArrowheads="1"/>
              </p:cNvSpPr>
              <p:nvPr/>
            </p:nvSpPr>
            <p:spPr bwMode="auto">
              <a:xfrm>
                <a:off x="720" y="338"/>
                <a:ext cx="384" cy="432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spcBef>
                    <a:spcPct val="50000"/>
                  </a:spcBef>
                  <a:buChar char="•"/>
                  <a:defRPr sz="2300">
                    <a:solidFill>
                      <a:schemeClr val="tx1"/>
                    </a:solidFill>
                    <a:latin typeface="Tahoma" pitchFamily="34" charset="0"/>
                    <a:ea typeface="宋体" charset="-122"/>
                  </a:defRPr>
                </a:lvl1pPr>
                <a:lvl2pPr marL="742950" indent="-285750" eaLnBrk="0" hangingPunct="0">
                  <a:spcBef>
                    <a:spcPct val="50000"/>
                  </a:spcBef>
                  <a:buChar char="•"/>
                  <a:defRPr sz="2300">
                    <a:solidFill>
                      <a:schemeClr val="tx1"/>
                    </a:solidFill>
                    <a:latin typeface="Tahoma" pitchFamily="34" charset="0"/>
                    <a:ea typeface="宋体" charset="-122"/>
                  </a:defRPr>
                </a:lvl2pPr>
                <a:lvl3pPr marL="1143000" indent="-228600" eaLnBrk="0" hangingPunct="0">
                  <a:spcBef>
                    <a:spcPct val="50000"/>
                  </a:spcBef>
                  <a:buChar char="•"/>
                  <a:defRPr sz="2300">
                    <a:solidFill>
                      <a:schemeClr val="tx1"/>
                    </a:solidFill>
                    <a:latin typeface="Tahoma" pitchFamily="34" charset="0"/>
                    <a:ea typeface="宋体" charset="-122"/>
                  </a:defRPr>
                </a:lvl3pPr>
                <a:lvl4pPr marL="1600200" indent="-228600" eaLnBrk="0" hangingPunct="0">
                  <a:spcBef>
                    <a:spcPct val="50000"/>
                  </a:spcBef>
                  <a:buChar char="•"/>
                  <a:defRPr sz="2300">
                    <a:solidFill>
                      <a:schemeClr val="tx1"/>
                    </a:solidFill>
                    <a:latin typeface="Tahoma" pitchFamily="34" charset="0"/>
                    <a:ea typeface="宋体" charset="-122"/>
                  </a:defRPr>
                </a:lvl4pPr>
                <a:lvl5pPr marL="2057400" indent="-228600" eaLnBrk="0" hangingPunct="0">
                  <a:spcBef>
                    <a:spcPct val="50000"/>
                  </a:spcBef>
                  <a:buChar char="•"/>
                  <a:defRPr sz="2300">
                    <a:solidFill>
                      <a:schemeClr val="tx1"/>
                    </a:solidFill>
                    <a:latin typeface="Tahoma" pitchFamily="34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buChar char="•"/>
                  <a:defRPr sz="2300">
                    <a:solidFill>
                      <a:schemeClr val="tx1"/>
                    </a:solidFill>
                    <a:latin typeface="Tahoma" pitchFamily="34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buChar char="•"/>
                  <a:defRPr sz="2300">
                    <a:solidFill>
                      <a:schemeClr val="tx1"/>
                    </a:solidFill>
                    <a:latin typeface="Tahoma" pitchFamily="34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buChar char="•"/>
                  <a:defRPr sz="2300">
                    <a:solidFill>
                      <a:schemeClr val="tx1"/>
                    </a:solidFill>
                    <a:latin typeface="Tahoma" pitchFamily="34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buChar char="•"/>
                  <a:defRPr sz="2300">
                    <a:solidFill>
                      <a:schemeClr val="tx1"/>
                    </a:solidFill>
                    <a:latin typeface="Tahoma" pitchFamily="34" charset="0"/>
                    <a:ea typeface="宋体" charset="-122"/>
                  </a:defRPr>
                </a:lvl9pPr>
              </a:lstStyle>
              <a:p>
                <a:pPr eaLnBrk="1" hangingPunct="1">
                  <a:defRPr/>
                </a:pPr>
                <a:endParaRPr lang="zh-CN" altLang="en-US" smtClean="0"/>
              </a:p>
            </p:txBody>
          </p:sp>
          <p:sp>
            <p:nvSpPr>
              <p:cNvPr id="13" name="Rectangle 5"/>
              <p:cNvSpPr>
                <a:spLocks noChangeArrowheads="1"/>
              </p:cNvSpPr>
              <p:nvPr/>
            </p:nvSpPr>
            <p:spPr bwMode="auto">
              <a:xfrm>
                <a:off x="1056" y="338"/>
                <a:ext cx="288" cy="432"/>
              </a:xfrm>
              <a:prstGeom prst="rect">
                <a:avLst/>
              </a:prstGeom>
              <a:gradFill rotWithShape="0">
                <a:gsLst>
                  <a:gs pos="0">
                    <a:schemeClr val="folHlink"/>
                  </a:gs>
                  <a:gs pos="100000">
                    <a:schemeClr val="bg1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spcBef>
                    <a:spcPct val="50000"/>
                  </a:spcBef>
                  <a:buChar char="•"/>
                  <a:defRPr sz="2300">
                    <a:solidFill>
                      <a:schemeClr val="tx1"/>
                    </a:solidFill>
                    <a:latin typeface="Tahoma" pitchFamily="34" charset="0"/>
                    <a:ea typeface="宋体" charset="-122"/>
                  </a:defRPr>
                </a:lvl1pPr>
                <a:lvl2pPr marL="742950" indent="-285750" eaLnBrk="0" hangingPunct="0">
                  <a:spcBef>
                    <a:spcPct val="50000"/>
                  </a:spcBef>
                  <a:buChar char="•"/>
                  <a:defRPr sz="2300">
                    <a:solidFill>
                      <a:schemeClr val="tx1"/>
                    </a:solidFill>
                    <a:latin typeface="Tahoma" pitchFamily="34" charset="0"/>
                    <a:ea typeface="宋体" charset="-122"/>
                  </a:defRPr>
                </a:lvl2pPr>
                <a:lvl3pPr marL="1143000" indent="-228600" eaLnBrk="0" hangingPunct="0">
                  <a:spcBef>
                    <a:spcPct val="50000"/>
                  </a:spcBef>
                  <a:buChar char="•"/>
                  <a:defRPr sz="2300">
                    <a:solidFill>
                      <a:schemeClr val="tx1"/>
                    </a:solidFill>
                    <a:latin typeface="Tahoma" pitchFamily="34" charset="0"/>
                    <a:ea typeface="宋体" charset="-122"/>
                  </a:defRPr>
                </a:lvl3pPr>
                <a:lvl4pPr marL="1600200" indent="-228600" eaLnBrk="0" hangingPunct="0">
                  <a:spcBef>
                    <a:spcPct val="50000"/>
                  </a:spcBef>
                  <a:buChar char="•"/>
                  <a:defRPr sz="2300">
                    <a:solidFill>
                      <a:schemeClr val="tx1"/>
                    </a:solidFill>
                    <a:latin typeface="Tahoma" pitchFamily="34" charset="0"/>
                    <a:ea typeface="宋体" charset="-122"/>
                  </a:defRPr>
                </a:lvl4pPr>
                <a:lvl5pPr marL="2057400" indent="-228600" eaLnBrk="0" hangingPunct="0">
                  <a:spcBef>
                    <a:spcPct val="50000"/>
                  </a:spcBef>
                  <a:buChar char="•"/>
                  <a:defRPr sz="2300">
                    <a:solidFill>
                      <a:schemeClr val="tx1"/>
                    </a:solidFill>
                    <a:latin typeface="Tahoma" pitchFamily="34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buChar char="•"/>
                  <a:defRPr sz="2300">
                    <a:solidFill>
                      <a:schemeClr val="tx1"/>
                    </a:solidFill>
                    <a:latin typeface="Tahoma" pitchFamily="34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buChar char="•"/>
                  <a:defRPr sz="2300">
                    <a:solidFill>
                      <a:schemeClr val="tx1"/>
                    </a:solidFill>
                    <a:latin typeface="Tahoma" pitchFamily="34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buChar char="•"/>
                  <a:defRPr sz="2300">
                    <a:solidFill>
                      <a:schemeClr val="tx1"/>
                    </a:solidFill>
                    <a:latin typeface="Tahoma" pitchFamily="34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buChar char="•"/>
                  <a:defRPr sz="2300">
                    <a:solidFill>
                      <a:schemeClr val="tx1"/>
                    </a:solidFill>
                    <a:latin typeface="Tahoma" pitchFamily="34" charset="0"/>
                    <a:ea typeface="宋体" charset="-122"/>
                  </a:defRPr>
                </a:lvl9pPr>
              </a:lstStyle>
              <a:p>
                <a:pPr eaLnBrk="1" hangingPunct="1">
                  <a:defRPr/>
                </a:pPr>
                <a:endParaRPr lang="zh-CN" altLang="en-US" smtClean="0"/>
              </a:p>
            </p:txBody>
          </p:sp>
        </p:grpSp>
        <p:grpSp>
          <p:nvGrpSpPr>
            <p:cNvPr id="6" name="Group 6"/>
            <p:cNvGrpSpPr>
              <a:grpSpLocks/>
            </p:cNvGrpSpPr>
            <p:nvPr/>
          </p:nvGrpSpPr>
          <p:grpSpPr bwMode="auto">
            <a:xfrm>
              <a:off x="263" y="1870"/>
              <a:ext cx="466" cy="299"/>
              <a:chOff x="912" y="2640"/>
              <a:chExt cx="672" cy="432"/>
            </a:xfrm>
          </p:grpSpPr>
          <p:sp>
            <p:nvSpPr>
              <p:cNvPr id="10" name="Rectangle 7"/>
              <p:cNvSpPr>
                <a:spLocks noChangeArrowheads="1"/>
              </p:cNvSpPr>
              <p:nvPr/>
            </p:nvSpPr>
            <p:spPr bwMode="auto">
              <a:xfrm>
                <a:off x="912" y="2642"/>
                <a:ext cx="384" cy="432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spcBef>
                    <a:spcPct val="50000"/>
                  </a:spcBef>
                  <a:buChar char="•"/>
                  <a:defRPr sz="2300">
                    <a:solidFill>
                      <a:schemeClr val="tx1"/>
                    </a:solidFill>
                    <a:latin typeface="Tahoma" pitchFamily="34" charset="0"/>
                    <a:ea typeface="宋体" charset="-122"/>
                  </a:defRPr>
                </a:lvl1pPr>
                <a:lvl2pPr marL="742950" indent="-285750" eaLnBrk="0" hangingPunct="0">
                  <a:spcBef>
                    <a:spcPct val="50000"/>
                  </a:spcBef>
                  <a:buChar char="•"/>
                  <a:defRPr sz="2300">
                    <a:solidFill>
                      <a:schemeClr val="tx1"/>
                    </a:solidFill>
                    <a:latin typeface="Tahoma" pitchFamily="34" charset="0"/>
                    <a:ea typeface="宋体" charset="-122"/>
                  </a:defRPr>
                </a:lvl2pPr>
                <a:lvl3pPr marL="1143000" indent="-228600" eaLnBrk="0" hangingPunct="0">
                  <a:spcBef>
                    <a:spcPct val="50000"/>
                  </a:spcBef>
                  <a:buChar char="•"/>
                  <a:defRPr sz="2300">
                    <a:solidFill>
                      <a:schemeClr val="tx1"/>
                    </a:solidFill>
                    <a:latin typeface="Tahoma" pitchFamily="34" charset="0"/>
                    <a:ea typeface="宋体" charset="-122"/>
                  </a:defRPr>
                </a:lvl3pPr>
                <a:lvl4pPr marL="1600200" indent="-228600" eaLnBrk="0" hangingPunct="0">
                  <a:spcBef>
                    <a:spcPct val="50000"/>
                  </a:spcBef>
                  <a:buChar char="•"/>
                  <a:defRPr sz="2300">
                    <a:solidFill>
                      <a:schemeClr val="tx1"/>
                    </a:solidFill>
                    <a:latin typeface="Tahoma" pitchFamily="34" charset="0"/>
                    <a:ea typeface="宋体" charset="-122"/>
                  </a:defRPr>
                </a:lvl4pPr>
                <a:lvl5pPr marL="2057400" indent="-228600" eaLnBrk="0" hangingPunct="0">
                  <a:spcBef>
                    <a:spcPct val="50000"/>
                  </a:spcBef>
                  <a:buChar char="•"/>
                  <a:defRPr sz="2300">
                    <a:solidFill>
                      <a:schemeClr val="tx1"/>
                    </a:solidFill>
                    <a:latin typeface="Tahoma" pitchFamily="34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buChar char="•"/>
                  <a:defRPr sz="2300">
                    <a:solidFill>
                      <a:schemeClr val="tx1"/>
                    </a:solidFill>
                    <a:latin typeface="Tahoma" pitchFamily="34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buChar char="•"/>
                  <a:defRPr sz="2300">
                    <a:solidFill>
                      <a:schemeClr val="tx1"/>
                    </a:solidFill>
                    <a:latin typeface="Tahoma" pitchFamily="34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buChar char="•"/>
                  <a:defRPr sz="2300">
                    <a:solidFill>
                      <a:schemeClr val="tx1"/>
                    </a:solidFill>
                    <a:latin typeface="Tahoma" pitchFamily="34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buChar char="•"/>
                  <a:defRPr sz="2300">
                    <a:solidFill>
                      <a:schemeClr val="tx1"/>
                    </a:solidFill>
                    <a:latin typeface="Tahoma" pitchFamily="34" charset="0"/>
                    <a:ea typeface="宋体" charset="-122"/>
                  </a:defRPr>
                </a:lvl9pPr>
              </a:lstStyle>
              <a:p>
                <a:pPr eaLnBrk="1" hangingPunct="1">
                  <a:defRPr/>
                </a:pPr>
                <a:endParaRPr lang="zh-CN" altLang="en-US" smtClean="0"/>
              </a:p>
            </p:txBody>
          </p:sp>
          <p:sp>
            <p:nvSpPr>
              <p:cNvPr id="11" name="Rectangle 8"/>
              <p:cNvSpPr>
                <a:spLocks noChangeArrowheads="1"/>
              </p:cNvSpPr>
              <p:nvPr/>
            </p:nvSpPr>
            <p:spPr bwMode="auto">
              <a:xfrm>
                <a:off x="1249" y="2642"/>
                <a:ext cx="337" cy="432"/>
              </a:xfrm>
              <a:prstGeom prst="rect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spcBef>
                    <a:spcPct val="50000"/>
                  </a:spcBef>
                  <a:buChar char="•"/>
                  <a:defRPr sz="2300">
                    <a:solidFill>
                      <a:schemeClr val="tx1"/>
                    </a:solidFill>
                    <a:latin typeface="Tahoma" pitchFamily="34" charset="0"/>
                    <a:ea typeface="宋体" charset="-122"/>
                  </a:defRPr>
                </a:lvl1pPr>
                <a:lvl2pPr marL="742950" indent="-285750" eaLnBrk="0" hangingPunct="0">
                  <a:spcBef>
                    <a:spcPct val="50000"/>
                  </a:spcBef>
                  <a:buChar char="•"/>
                  <a:defRPr sz="2300">
                    <a:solidFill>
                      <a:schemeClr val="tx1"/>
                    </a:solidFill>
                    <a:latin typeface="Tahoma" pitchFamily="34" charset="0"/>
                    <a:ea typeface="宋体" charset="-122"/>
                  </a:defRPr>
                </a:lvl2pPr>
                <a:lvl3pPr marL="1143000" indent="-228600" eaLnBrk="0" hangingPunct="0">
                  <a:spcBef>
                    <a:spcPct val="50000"/>
                  </a:spcBef>
                  <a:buChar char="•"/>
                  <a:defRPr sz="2300">
                    <a:solidFill>
                      <a:schemeClr val="tx1"/>
                    </a:solidFill>
                    <a:latin typeface="Tahoma" pitchFamily="34" charset="0"/>
                    <a:ea typeface="宋体" charset="-122"/>
                  </a:defRPr>
                </a:lvl3pPr>
                <a:lvl4pPr marL="1600200" indent="-228600" eaLnBrk="0" hangingPunct="0">
                  <a:spcBef>
                    <a:spcPct val="50000"/>
                  </a:spcBef>
                  <a:buChar char="•"/>
                  <a:defRPr sz="2300">
                    <a:solidFill>
                      <a:schemeClr val="tx1"/>
                    </a:solidFill>
                    <a:latin typeface="Tahoma" pitchFamily="34" charset="0"/>
                    <a:ea typeface="宋体" charset="-122"/>
                  </a:defRPr>
                </a:lvl4pPr>
                <a:lvl5pPr marL="2057400" indent="-228600" eaLnBrk="0" hangingPunct="0">
                  <a:spcBef>
                    <a:spcPct val="50000"/>
                  </a:spcBef>
                  <a:buChar char="•"/>
                  <a:defRPr sz="2300">
                    <a:solidFill>
                      <a:schemeClr val="tx1"/>
                    </a:solidFill>
                    <a:latin typeface="Tahoma" pitchFamily="34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buChar char="•"/>
                  <a:defRPr sz="2300">
                    <a:solidFill>
                      <a:schemeClr val="tx1"/>
                    </a:solidFill>
                    <a:latin typeface="Tahoma" pitchFamily="34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buChar char="•"/>
                  <a:defRPr sz="2300">
                    <a:solidFill>
                      <a:schemeClr val="tx1"/>
                    </a:solidFill>
                    <a:latin typeface="Tahoma" pitchFamily="34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buChar char="•"/>
                  <a:defRPr sz="2300">
                    <a:solidFill>
                      <a:schemeClr val="tx1"/>
                    </a:solidFill>
                    <a:latin typeface="Tahoma" pitchFamily="34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buChar char="•"/>
                  <a:defRPr sz="2300">
                    <a:solidFill>
                      <a:schemeClr val="tx1"/>
                    </a:solidFill>
                    <a:latin typeface="Tahoma" pitchFamily="34" charset="0"/>
                    <a:ea typeface="宋体" charset="-122"/>
                  </a:defRPr>
                </a:lvl9pPr>
              </a:lstStyle>
              <a:p>
                <a:pPr eaLnBrk="1" hangingPunct="1">
                  <a:defRPr/>
                </a:pPr>
                <a:endParaRPr lang="zh-CN" altLang="en-US" smtClean="0"/>
              </a:p>
            </p:txBody>
          </p:sp>
        </p:grpSp>
        <p:sp>
          <p:nvSpPr>
            <p:cNvPr id="7" name="Rectangle 9"/>
            <p:cNvSpPr>
              <a:spLocks noChangeArrowheads="1"/>
            </p:cNvSpPr>
            <p:nvPr/>
          </p:nvSpPr>
          <p:spPr bwMode="auto">
            <a:xfrm>
              <a:off x="0" y="1824"/>
              <a:ext cx="353" cy="26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189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spcBef>
                  <a:spcPct val="50000"/>
                </a:spcBef>
                <a:buChar char="•"/>
                <a:defRPr sz="23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1pPr>
              <a:lvl2pPr marL="742950" indent="-285750" eaLnBrk="0" hangingPunct="0">
                <a:spcBef>
                  <a:spcPct val="50000"/>
                </a:spcBef>
                <a:buChar char="•"/>
                <a:defRPr sz="23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2pPr>
              <a:lvl3pPr marL="1143000" indent="-228600" eaLnBrk="0" hangingPunct="0">
                <a:spcBef>
                  <a:spcPct val="50000"/>
                </a:spcBef>
                <a:buChar char="•"/>
                <a:defRPr sz="23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3pPr>
              <a:lvl4pPr marL="1600200" indent="-228600" eaLnBrk="0" hangingPunct="0">
                <a:spcBef>
                  <a:spcPct val="50000"/>
                </a:spcBef>
                <a:buChar char="•"/>
                <a:defRPr sz="23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4pPr>
              <a:lvl5pPr marL="2057400" indent="-228600" eaLnBrk="0" hangingPunct="0">
                <a:spcBef>
                  <a:spcPct val="50000"/>
                </a:spcBef>
                <a:buChar char="•"/>
                <a:defRPr sz="23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buChar char="•"/>
                <a:defRPr sz="23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buChar char="•"/>
                <a:defRPr sz="23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buChar char="•"/>
                <a:defRPr sz="23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buChar char="•"/>
                <a:defRPr sz="23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9pPr>
            </a:lstStyle>
            <a:p>
              <a:pPr eaLnBrk="1" hangingPunct="1">
                <a:defRPr/>
              </a:pPr>
              <a:endParaRPr lang="zh-CN" altLang="en-US" smtClean="0"/>
            </a:p>
          </p:txBody>
        </p:sp>
        <p:sp>
          <p:nvSpPr>
            <p:cNvPr id="8" name="Rectangle 10"/>
            <p:cNvSpPr>
              <a:spLocks noChangeArrowheads="1"/>
            </p:cNvSpPr>
            <p:nvPr/>
          </p:nvSpPr>
          <p:spPr bwMode="auto">
            <a:xfrm>
              <a:off x="400" y="1536"/>
              <a:ext cx="20" cy="663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spcBef>
                  <a:spcPct val="50000"/>
                </a:spcBef>
                <a:buChar char="•"/>
                <a:defRPr sz="23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1pPr>
              <a:lvl2pPr marL="742950" indent="-285750" eaLnBrk="0" hangingPunct="0">
                <a:spcBef>
                  <a:spcPct val="50000"/>
                </a:spcBef>
                <a:buChar char="•"/>
                <a:defRPr sz="23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2pPr>
              <a:lvl3pPr marL="1143000" indent="-228600" eaLnBrk="0" hangingPunct="0">
                <a:spcBef>
                  <a:spcPct val="50000"/>
                </a:spcBef>
                <a:buChar char="•"/>
                <a:defRPr sz="23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3pPr>
              <a:lvl4pPr marL="1600200" indent="-228600" eaLnBrk="0" hangingPunct="0">
                <a:spcBef>
                  <a:spcPct val="50000"/>
                </a:spcBef>
                <a:buChar char="•"/>
                <a:defRPr sz="23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4pPr>
              <a:lvl5pPr marL="2057400" indent="-228600" eaLnBrk="0" hangingPunct="0">
                <a:spcBef>
                  <a:spcPct val="50000"/>
                </a:spcBef>
                <a:buChar char="•"/>
                <a:defRPr sz="23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buChar char="•"/>
                <a:defRPr sz="23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buChar char="•"/>
                <a:defRPr sz="23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buChar char="•"/>
                <a:defRPr sz="23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buChar char="•"/>
                <a:defRPr sz="23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9pPr>
            </a:lstStyle>
            <a:p>
              <a:pPr eaLnBrk="1" hangingPunct="1">
                <a:defRPr/>
              </a:pPr>
              <a:endParaRPr lang="zh-CN" altLang="en-US" smtClean="0"/>
            </a:p>
          </p:txBody>
        </p:sp>
        <p:sp>
          <p:nvSpPr>
            <p:cNvPr id="9" name="Rectangle 11"/>
            <p:cNvSpPr>
              <a:spLocks noChangeArrowheads="1"/>
            </p:cNvSpPr>
            <p:nvPr/>
          </p:nvSpPr>
          <p:spPr bwMode="auto">
            <a:xfrm flipV="1">
              <a:off x="199" y="2054"/>
              <a:ext cx="5476" cy="35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spcBef>
                  <a:spcPct val="50000"/>
                </a:spcBef>
                <a:buChar char="•"/>
                <a:defRPr sz="23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1pPr>
              <a:lvl2pPr marL="742950" indent="-285750" eaLnBrk="0" hangingPunct="0">
                <a:spcBef>
                  <a:spcPct val="50000"/>
                </a:spcBef>
                <a:buChar char="•"/>
                <a:defRPr sz="23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2pPr>
              <a:lvl3pPr marL="1143000" indent="-228600" eaLnBrk="0" hangingPunct="0">
                <a:spcBef>
                  <a:spcPct val="50000"/>
                </a:spcBef>
                <a:buChar char="•"/>
                <a:defRPr sz="23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3pPr>
              <a:lvl4pPr marL="1600200" indent="-228600" eaLnBrk="0" hangingPunct="0">
                <a:spcBef>
                  <a:spcPct val="50000"/>
                </a:spcBef>
                <a:buChar char="•"/>
                <a:defRPr sz="23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4pPr>
              <a:lvl5pPr marL="2057400" indent="-228600" eaLnBrk="0" hangingPunct="0">
                <a:spcBef>
                  <a:spcPct val="50000"/>
                </a:spcBef>
                <a:buChar char="•"/>
                <a:defRPr sz="23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buChar char="•"/>
                <a:defRPr sz="23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buChar char="•"/>
                <a:defRPr sz="23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buChar char="•"/>
                <a:defRPr sz="23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buChar char="•"/>
                <a:defRPr sz="23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9pPr>
            </a:lstStyle>
            <a:p>
              <a:pPr eaLnBrk="1" hangingPunct="1">
                <a:defRPr/>
              </a:pPr>
              <a:endParaRPr lang="zh-CN" altLang="en-US" smtClean="0"/>
            </a:p>
          </p:txBody>
        </p:sp>
      </p:grpSp>
      <p:sp>
        <p:nvSpPr>
          <p:cNvPr id="143372" name="Rectangle 12"/>
          <p:cNvSpPr>
            <a:spLocks noGrp="1" noChangeArrowheads="1"/>
          </p:cNvSpPr>
          <p:nvPr>
            <p:ph type="ctrTitle"/>
          </p:nvPr>
        </p:nvSpPr>
        <p:spPr>
          <a:xfrm>
            <a:off x="979078" y="1417180"/>
            <a:ext cx="7681992" cy="1236005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143373" name="Rectangle 13"/>
          <p:cNvSpPr>
            <a:spLocks noGrp="1" noChangeArrowheads="1"/>
          </p:cNvSpPr>
          <p:nvPr>
            <p:ph type="subTitle" idx="1"/>
          </p:nvPr>
        </p:nvSpPr>
        <p:spPr>
          <a:xfrm>
            <a:off x="1355646" y="3285279"/>
            <a:ext cx="6326347" cy="1481596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14" name="Rectangle 14"/>
          <p:cNvSpPr>
            <a:spLocks noGrp="1" noChangeArrowheads="1"/>
          </p:cNvSpPr>
          <p:nvPr>
            <p:ph type="dt" sz="half" idx="10"/>
          </p:nvPr>
        </p:nvSpPr>
        <p:spPr>
          <a:xfrm>
            <a:off x="979488" y="5281613"/>
            <a:ext cx="1882775" cy="38735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5" name="Rectangle 15"/>
          <p:cNvSpPr>
            <a:spLocks noGrp="1" noChangeArrowheads="1"/>
          </p:cNvSpPr>
          <p:nvPr>
            <p:ph type="ftr" sz="quarter" idx="11"/>
          </p:nvPr>
        </p:nvSpPr>
        <p:spPr>
          <a:xfrm>
            <a:off x="3389313" y="5281613"/>
            <a:ext cx="2862262" cy="38735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6" name="Rectangle 1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778625" y="5281613"/>
            <a:ext cx="1882775" cy="38735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>
              <a:defRPr/>
            </a:pPr>
            <a:fld id="{BEA6FE84-5E69-4A6D-91AD-9A97FFBC123A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708023458"/>
      </p:ext>
    </p:extLst>
  </p:cSld>
  <p:clrMapOvr>
    <a:masterClrMapping/>
  </p:clrMapOvr>
  <p:transition spd="med">
    <p:blinds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E571C1-7D76-4E8C-AF6F-4DE8E225F397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951191974"/>
      </p:ext>
    </p:extLst>
  </p:cSld>
  <p:clrMapOvr>
    <a:masterClrMapping/>
  </p:clrMapOvr>
  <p:transition spd="med">
    <p:blinds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922580" y="181174"/>
            <a:ext cx="1928344" cy="500307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137551" y="181174"/>
            <a:ext cx="5634402" cy="500307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5463E4-6502-4DD6-B17A-905593B21B19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622280649"/>
      </p:ext>
    </p:extLst>
  </p:cSld>
  <p:clrMapOvr>
    <a:masterClrMapping/>
  </p:clrMapOvr>
  <p:transition spd="med">
    <p:blinds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37551" y="181174"/>
            <a:ext cx="7702389" cy="123600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1168932" y="1705715"/>
            <a:ext cx="3765682" cy="347853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085241" y="1705715"/>
            <a:ext cx="3765682" cy="347853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AB0FE5-CB23-4A50-A24F-9BB6C0131479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771262225"/>
      </p:ext>
    </p:extLst>
  </p:cSld>
  <p:clrMapOvr>
    <a:masterClrMapping/>
  </p:clrMapOvr>
  <p:transition spd="med">
    <p:blinds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0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华文中宋" panose="02010600040101010101" pitchFamily="2" charset="-122"/>
                <a:ea typeface="华文中宋" panose="02010600040101010101" pitchFamily="2" charset="-122"/>
              </a:defRPr>
            </a:lvl1pPr>
            <a:lvl2pPr>
              <a:defRPr>
                <a:latin typeface="华文中宋" pitchFamily="2" charset="-122"/>
                <a:ea typeface="华文中宋" pitchFamily="2" charset="-122"/>
              </a:defRPr>
            </a:lvl2pPr>
            <a:lvl3pPr>
              <a:defRPr/>
            </a:lvl3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486E99-CAB7-4C9A-9283-DA47859CB00F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65827704"/>
      </p:ext>
    </p:extLst>
  </p:cSld>
  <p:clrMapOvr>
    <a:masterClrMapping/>
  </p:clrMapOvr>
  <p:transition spd="med">
    <p:blinds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13911" y="3725464"/>
            <a:ext cx="7681992" cy="1151458"/>
          </a:xfrm>
        </p:spPr>
        <p:txBody>
          <a:bodyPr anchor="t"/>
          <a:lstStyle>
            <a:lvl1pPr algn="l">
              <a:defRPr sz="38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13911" y="2457250"/>
            <a:ext cx="7681992" cy="1268214"/>
          </a:xfrm>
        </p:spPr>
        <p:txBody>
          <a:bodyPr anchor="b"/>
          <a:lstStyle>
            <a:lvl1pPr marL="0" indent="0">
              <a:buNone/>
              <a:defRPr sz="1900"/>
            </a:lvl1pPr>
            <a:lvl2pPr marL="432008" indent="0">
              <a:buNone/>
              <a:defRPr sz="1700"/>
            </a:lvl2pPr>
            <a:lvl3pPr marL="864017" indent="0">
              <a:buNone/>
              <a:defRPr sz="1500"/>
            </a:lvl3pPr>
            <a:lvl4pPr marL="1296025" indent="0">
              <a:buNone/>
              <a:defRPr sz="1300"/>
            </a:lvl4pPr>
            <a:lvl5pPr marL="1728033" indent="0">
              <a:buNone/>
              <a:defRPr sz="1300"/>
            </a:lvl5pPr>
            <a:lvl6pPr marL="2160041" indent="0">
              <a:buNone/>
              <a:defRPr sz="1300"/>
            </a:lvl6pPr>
            <a:lvl7pPr marL="2592050" indent="0">
              <a:buNone/>
              <a:defRPr sz="1300"/>
            </a:lvl7pPr>
            <a:lvl8pPr marL="3024058" indent="0">
              <a:buNone/>
              <a:defRPr sz="1300"/>
            </a:lvl8pPr>
            <a:lvl9pPr marL="3456066" indent="0">
              <a:buNone/>
              <a:defRPr sz="13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A6F353-3321-4CD4-A26F-4C1700F279D8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73171495"/>
      </p:ext>
    </p:extLst>
  </p:cSld>
  <p:clrMapOvr>
    <a:masterClrMapping/>
  </p:clrMapOvr>
  <p:transition spd="med">
    <p:blinds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168932" y="1705715"/>
            <a:ext cx="3765682" cy="3478530"/>
          </a:xfrm>
        </p:spPr>
        <p:txBody>
          <a:bodyPr/>
          <a:lstStyle>
            <a:lvl1pPr>
              <a:defRPr sz="2600"/>
            </a:lvl1pPr>
            <a:lvl2pPr>
              <a:defRPr sz="2300"/>
            </a:lvl2pPr>
            <a:lvl3pPr>
              <a:defRPr sz="19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085241" y="1705715"/>
            <a:ext cx="3765682" cy="3478530"/>
          </a:xfrm>
        </p:spPr>
        <p:txBody>
          <a:bodyPr/>
          <a:lstStyle>
            <a:lvl1pPr>
              <a:defRPr sz="2600"/>
            </a:lvl1pPr>
            <a:lvl2pPr>
              <a:defRPr sz="2300"/>
            </a:lvl2pPr>
            <a:lvl3pPr>
              <a:defRPr sz="19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FBC154-8A1F-4609-999B-5AF88C92E56D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53218761"/>
      </p:ext>
    </p:extLst>
  </p:cSld>
  <p:clrMapOvr>
    <a:masterClrMapping/>
  </p:clrMapOvr>
  <p:transition spd="med">
    <p:blinds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1882" y="232172"/>
            <a:ext cx="8133874" cy="966258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1882" y="1297740"/>
            <a:ext cx="3993193" cy="540835"/>
          </a:xfrm>
        </p:spPr>
        <p:txBody>
          <a:bodyPr anchor="b"/>
          <a:lstStyle>
            <a:lvl1pPr marL="0" indent="0">
              <a:buNone/>
              <a:defRPr sz="2300" b="1"/>
            </a:lvl1pPr>
            <a:lvl2pPr marL="432008" indent="0">
              <a:buNone/>
              <a:defRPr sz="1900" b="1"/>
            </a:lvl2pPr>
            <a:lvl3pPr marL="864017" indent="0">
              <a:buNone/>
              <a:defRPr sz="1700" b="1"/>
            </a:lvl3pPr>
            <a:lvl4pPr marL="1296025" indent="0">
              <a:buNone/>
              <a:defRPr sz="1500" b="1"/>
            </a:lvl4pPr>
            <a:lvl5pPr marL="1728033" indent="0">
              <a:buNone/>
              <a:defRPr sz="1500" b="1"/>
            </a:lvl5pPr>
            <a:lvl6pPr marL="2160041" indent="0">
              <a:buNone/>
              <a:defRPr sz="1500" b="1"/>
            </a:lvl6pPr>
            <a:lvl7pPr marL="2592050" indent="0">
              <a:buNone/>
              <a:defRPr sz="1500" b="1"/>
            </a:lvl7pPr>
            <a:lvl8pPr marL="3024058" indent="0">
              <a:buNone/>
              <a:defRPr sz="1500" b="1"/>
            </a:lvl8pPr>
            <a:lvl9pPr marL="3456066" indent="0">
              <a:buNone/>
              <a:defRPr sz="15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1882" y="1838575"/>
            <a:ext cx="3993193" cy="3340302"/>
          </a:xfrm>
        </p:spPr>
        <p:txBody>
          <a:bodyPr/>
          <a:lstStyle>
            <a:lvl1pPr>
              <a:defRPr sz="2300"/>
            </a:lvl1pPr>
            <a:lvl2pPr>
              <a:defRPr sz="1900"/>
            </a:lvl2pPr>
            <a:lvl3pPr>
              <a:defRPr sz="17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590996" y="1297740"/>
            <a:ext cx="3994762" cy="540835"/>
          </a:xfrm>
        </p:spPr>
        <p:txBody>
          <a:bodyPr anchor="b"/>
          <a:lstStyle>
            <a:lvl1pPr marL="0" indent="0">
              <a:buNone/>
              <a:defRPr sz="2300" b="1"/>
            </a:lvl1pPr>
            <a:lvl2pPr marL="432008" indent="0">
              <a:buNone/>
              <a:defRPr sz="1900" b="1"/>
            </a:lvl2pPr>
            <a:lvl3pPr marL="864017" indent="0">
              <a:buNone/>
              <a:defRPr sz="1700" b="1"/>
            </a:lvl3pPr>
            <a:lvl4pPr marL="1296025" indent="0">
              <a:buNone/>
              <a:defRPr sz="1500" b="1"/>
            </a:lvl4pPr>
            <a:lvl5pPr marL="1728033" indent="0">
              <a:buNone/>
              <a:defRPr sz="1500" b="1"/>
            </a:lvl5pPr>
            <a:lvl6pPr marL="2160041" indent="0">
              <a:buNone/>
              <a:defRPr sz="1500" b="1"/>
            </a:lvl6pPr>
            <a:lvl7pPr marL="2592050" indent="0">
              <a:buNone/>
              <a:defRPr sz="1500" b="1"/>
            </a:lvl7pPr>
            <a:lvl8pPr marL="3024058" indent="0">
              <a:buNone/>
              <a:defRPr sz="1500" b="1"/>
            </a:lvl8pPr>
            <a:lvl9pPr marL="3456066" indent="0">
              <a:buNone/>
              <a:defRPr sz="15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590996" y="1838575"/>
            <a:ext cx="3994762" cy="3340302"/>
          </a:xfrm>
        </p:spPr>
        <p:txBody>
          <a:bodyPr/>
          <a:lstStyle>
            <a:lvl1pPr>
              <a:defRPr sz="2300"/>
            </a:lvl1pPr>
            <a:lvl2pPr>
              <a:defRPr sz="1900"/>
            </a:lvl2pPr>
            <a:lvl3pPr>
              <a:defRPr sz="17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2B4302-6E86-471E-8122-D3F1357599F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0309222"/>
      </p:ext>
    </p:extLst>
  </p:cSld>
  <p:clrMapOvr>
    <a:masterClrMapping/>
  </p:clrMapOvr>
  <p:transition spd="med">
    <p:blinds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333618-B476-4ED1-B7B3-3346F0098CC6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22452802"/>
      </p:ext>
    </p:extLst>
  </p:cSld>
  <p:clrMapOvr>
    <a:masterClrMapping/>
  </p:clrMapOvr>
  <p:transition spd="med">
    <p:blinds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2053BA-6214-40BC-AA4D-1A3B705D709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62751537"/>
      </p:ext>
    </p:extLst>
  </p:cSld>
  <p:clrMapOvr>
    <a:masterClrMapping/>
  </p:clrMapOvr>
  <p:transition spd="med">
    <p:blinds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1884" y="230828"/>
            <a:ext cx="2973320" cy="982363"/>
          </a:xfrm>
        </p:spPr>
        <p:txBody>
          <a:bodyPr/>
          <a:lstStyle>
            <a:lvl1pPr algn="l">
              <a:defRPr sz="19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33466" y="230829"/>
            <a:ext cx="5052291" cy="4948048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3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1884" y="1213192"/>
            <a:ext cx="2973320" cy="3965685"/>
          </a:xfrm>
        </p:spPr>
        <p:txBody>
          <a:bodyPr/>
          <a:lstStyle>
            <a:lvl1pPr marL="0" indent="0">
              <a:buNone/>
              <a:defRPr sz="1300"/>
            </a:lvl1pPr>
            <a:lvl2pPr marL="432008" indent="0">
              <a:buNone/>
              <a:defRPr sz="1100"/>
            </a:lvl2pPr>
            <a:lvl3pPr marL="864017" indent="0">
              <a:buNone/>
              <a:defRPr sz="900"/>
            </a:lvl3pPr>
            <a:lvl4pPr marL="1296025" indent="0">
              <a:buNone/>
              <a:defRPr sz="900"/>
            </a:lvl4pPr>
            <a:lvl5pPr marL="1728033" indent="0">
              <a:buNone/>
              <a:defRPr sz="900"/>
            </a:lvl5pPr>
            <a:lvl6pPr marL="2160041" indent="0">
              <a:buNone/>
              <a:defRPr sz="900"/>
            </a:lvl6pPr>
            <a:lvl7pPr marL="2592050" indent="0">
              <a:buNone/>
              <a:defRPr sz="900"/>
            </a:lvl7pPr>
            <a:lvl8pPr marL="3024058" indent="0">
              <a:buNone/>
              <a:defRPr sz="900"/>
            </a:lvl8pPr>
            <a:lvl9pPr marL="3456066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A24ADC-8AF7-461E-8DC5-58691B4E0D93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517414140"/>
      </p:ext>
    </p:extLst>
  </p:cSld>
  <p:clrMapOvr>
    <a:masterClrMapping/>
  </p:clrMapOvr>
  <p:transition spd="med">
    <p:blinds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71440" y="4058285"/>
            <a:ext cx="5422583" cy="479104"/>
          </a:xfrm>
        </p:spPr>
        <p:txBody>
          <a:bodyPr/>
          <a:lstStyle>
            <a:lvl1pPr algn="l">
              <a:defRPr sz="19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71440" y="518022"/>
            <a:ext cx="5422583" cy="3478530"/>
          </a:xfrm>
        </p:spPr>
        <p:txBody>
          <a:bodyPr/>
          <a:lstStyle>
            <a:lvl1pPr marL="0" indent="0">
              <a:buNone/>
              <a:defRPr sz="3000"/>
            </a:lvl1pPr>
            <a:lvl2pPr marL="432008" indent="0">
              <a:buNone/>
              <a:defRPr sz="2600"/>
            </a:lvl2pPr>
            <a:lvl3pPr marL="864017" indent="0">
              <a:buNone/>
              <a:defRPr sz="2300"/>
            </a:lvl3pPr>
            <a:lvl4pPr marL="1296025" indent="0">
              <a:buNone/>
              <a:defRPr sz="1900"/>
            </a:lvl4pPr>
            <a:lvl5pPr marL="1728033" indent="0">
              <a:buNone/>
              <a:defRPr sz="1900"/>
            </a:lvl5pPr>
            <a:lvl6pPr marL="2160041" indent="0">
              <a:buNone/>
              <a:defRPr sz="1900"/>
            </a:lvl6pPr>
            <a:lvl7pPr marL="2592050" indent="0">
              <a:buNone/>
              <a:defRPr sz="1900"/>
            </a:lvl7pPr>
            <a:lvl8pPr marL="3024058" indent="0">
              <a:buNone/>
              <a:defRPr sz="1900"/>
            </a:lvl8pPr>
            <a:lvl9pPr marL="3456066" indent="0">
              <a:buNone/>
              <a:defRPr sz="19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71440" y="4537389"/>
            <a:ext cx="5422583" cy="680406"/>
          </a:xfrm>
        </p:spPr>
        <p:txBody>
          <a:bodyPr/>
          <a:lstStyle>
            <a:lvl1pPr marL="0" indent="0">
              <a:buNone/>
              <a:defRPr sz="1300"/>
            </a:lvl1pPr>
            <a:lvl2pPr marL="432008" indent="0">
              <a:buNone/>
              <a:defRPr sz="1100"/>
            </a:lvl2pPr>
            <a:lvl3pPr marL="864017" indent="0">
              <a:buNone/>
              <a:defRPr sz="900"/>
            </a:lvl3pPr>
            <a:lvl4pPr marL="1296025" indent="0">
              <a:buNone/>
              <a:defRPr sz="900"/>
            </a:lvl4pPr>
            <a:lvl5pPr marL="1728033" indent="0">
              <a:buNone/>
              <a:defRPr sz="900"/>
            </a:lvl5pPr>
            <a:lvl6pPr marL="2160041" indent="0">
              <a:buNone/>
              <a:defRPr sz="900"/>
            </a:lvl6pPr>
            <a:lvl7pPr marL="2592050" indent="0">
              <a:buNone/>
              <a:defRPr sz="900"/>
            </a:lvl7pPr>
            <a:lvl8pPr marL="3024058" indent="0">
              <a:buNone/>
              <a:defRPr sz="900"/>
            </a:lvl8pPr>
            <a:lvl9pPr marL="3456066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1204BD-6450-4923-BB5B-3BC592D4B416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56584143"/>
      </p:ext>
    </p:extLst>
  </p:cSld>
  <p:clrMapOvr>
    <a:masterClrMapping/>
  </p:clrMapOvr>
  <p:transition spd="med">
    <p:blinds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wm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oleObject" Target="../embeddings/oleObject1.bin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vmlDrawing" Target="../drawings/vmlDrawing1.v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ChangeArrowheads="1"/>
          </p:cNvSpPr>
          <p:nvPr/>
        </p:nvSpPr>
        <p:spPr bwMode="ltGray">
          <a:xfrm>
            <a:off x="412750" y="928688"/>
            <a:ext cx="433388" cy="401637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6402" tIns="43201" rIns="86402" bIns="43201" anchor="ctr"/>
          <a:lstStyle>
            <a:lvl1pPr eaLnBrk="0" hangingPunct="0">
              <a:spcBef>
                <a:spcPct val="50000"/>
              </a:spcBef>
              <a:buChar char="•"/>
              <a:defRPr sz="23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spcBef>
                <a:spcPct val="50000"/>
              </a:spcBef>
              <a:buChar char="•"/>
              <a:defRPr sz="23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spcBef>
                <a:spcPct val="50000"/>
              </a:spcBef>
              <a:buChar char="•"/>
              <a:defRPr sz="23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50000"/>
              </a:spcBef>
              <a:buChar char="•"/>
              <a:defRPr sz="23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50000"/>
              </a:spcBef>
              <a:buChar char="•"/>
              <a:defRPr sz="23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3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3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3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3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endParaRPr kumimoji="1" lang="zh-CN" altLang="en-US" smtClean="0"/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ltGray">
          <a:xfrm>
            <a:off x="790575" y="928688"/>
            <a:ext cx="325438" cy="401637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6402" tIns="43201" rIns="86402" bIns="43201" anchor="ctr"/>
          <a:lstStyle>
            <a:lvl1pPr eaLnBrk="0" hangingPunct="0">
              <a:spcBef>
                <a:spcPct val="50000"/>
              </a:spcBef>
              <a:buChar char="•"/>
              <a:defRPr sz="23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spcBef>
                <a:spcPct val="50000"/>
              </a:spcBef>
              <a:buChar char="•"/>
              <a:defRPr sz="23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spcBef>
                <a:spcPct val="50000"/>
              </a:spcBef>
              <a:buChar char="•"/>
              <a:defRPr sz="23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50000"/>
              </a:spcBef>
              <a:buChar char="•"/>
              <a:defRPr sz="23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50000"/>
              </a:spcBef>
              <a:buChar char="•"/>
              <a:defRPr sz="23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3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3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3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3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endParaRPr kumimoji="1" lang="zh-CN" altLang="en-US" smtClean="0"/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ltGray">
          <a:xfrm>
            <a:off x="534988" y="1285875"/>
            <a:ext cx="417512" cy="401638"/>
          </a:xfrm>
          <a:prstGeom prst="rect">
            <a:avLst/>
          </a:prstGeom>
          <a:solidFill>
            <a:schemeClr val="folHlink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6402" tIns="43201" rIns="86402" bIns="43201" anchor="ctr"/>
          <a:lstStyle>
            <a:lvl1pPr eaLnBrk="0" hangingPunct="0">
              <a:spcBef>
                <a:spcPct val="50000"/>
              </a:spcBef>
              <a:buChar char="•"/>
              <a:defRPr sz="23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spcBef>
                <a:spcPct val="50000"/>
              </a:spcBef>
              <a:buChar char="•"/>
              <a:defRPr sz="23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spcBef>
                <a:spcPct val="50000"/>
              </a:spcBef>
              <a:buChar char="•"/>
              <a:defRPr sz="23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50000"/>
              </a:spcBef>
              <a:buChar char="•"/>
              <a:defRPr sz="23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50000"/>
              </a:spcBef>
              <a:buChar char="•"/>
              <a:defRPr sz="23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3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3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3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3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endParaRPr kumimoji="1" lang="zh-CN" altLang="en-US" smtClean="0"/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ltGray">
          <a:xfrm>
            <a:off x="900113" y="1285875"/>
            <a:ext cx="365125" cy="401638"/>
          </a:xfrm>
          <a:prstGeom prst="rect">
            <a:avLst/>
          </a:prstGeom>
          <a:gradFill rotWithShape="0">
            <a:gsLst>
              <a:gs pos="0">
                <a:schemeClr val="folHlink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6402" tIns="43201" rIns="86402" bIns="43201" anchor="ctr"/>
          <a:lstStyle>
            <a:lvl1pPr eaLnBrk="0" hangingPunct="0">
              <a:spcBef>
                <a:spcPct val="50000"/>
              </a:spcBef>
              <a:buChar char="•"/>
              <a:defRPr sz="23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spcBef>
                <a:spcPct val="50000"/>
              </a:spcBef>
              <a:buChar char="•"/>
              <a:defRPr sz="23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spcBef>
                <a:spcPct val="50000"/>
              </a:spcBef>
              <a:buChar char="•"/>
              <a:defRPr sz="23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50000"/>
              </a:spcBef>
              <a:buChar char="•"/>
              <a:defRPr sz="23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50000"/>
              </a:spcBef>
              <a:buChar char="•"/>
              <a:defRPr sz="23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3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3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3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3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endParaRPr kumimoji="1" lang="zh-CN" altLang="en-US" smtClean="0"/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ltGray">
          <a:xfrm>
            <a:off x="125413" y="1223963"/>
            <a:ext cx="554037" cy="357187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6402" tIns="43201" rIns="86402" bIns="43201" anchor="ctr"/>
          <a:lstStyle>
            <a:lvl1pPr eaLnBrk="0" hangingPunct="0">
              <a:spcBef>
                <a:spcPct val="50000"/>
              </a:spcBef>
              <a:buChar char="•"/>
              <a:defRPr sz="23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spcBef>
                <a:spcPct val="50000"/>
              </a:spcBef>
              <a:buChar char="•"/>
              <a:defRPr sz="23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spcBef>
                <a:spcPct val="50000"/>
              </a:spcBef>
              <a:buChar char="•"/>
              <a:defRPr sz="23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50000"/>
              </a:spcBef>
              <a:buChar char="•"/>
              <a:defRPr sz="23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50000"/>
              </a:spcBef>
              <a:buChar char="•"/>
              <a:defRPr sz="23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3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3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3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3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endParaRPr kumimoji="1" lang="zh-CN" altLang="en-US" smtClean="0"/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gray">
          <a:xfrm>
            <a:off x="752475" y="838200"/>
            <a:ext cx="31750" cy="889000"/>
          </a:xfrm>
          <a:prstGeom prst="rect">
            <a:avLst/>
          </a:pr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6402" tIns="43201" rIns="86402" bIns="43201" anchor="ctr"/>
          <a:lstStyle>
            <a:lvl1pPr eaLnBrk="0" hangingPunct="0">
              <a:spcBef>
                <a:spcPct val="50000"/>
              </a:spcBef>
              <a:buChar char="•"/>
              <a:defRPr sz="23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spcBef>
                <a:spcPct val="50000"/>
              </a:spcBef>
              <a:buChar char="•"/>
              <a:defRPr sz="23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spcBef>
                <a:spcPct val="50000"/>
              </a:spcBef>
              <a:buChar char="•"/>
              <a:defRPr sz="23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50000"/>
              </a:spcBef>
              <a:buChar char="•"/>
              <a:defRPr sz="23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50000"/>
              </a:spcBef>
              <a:buChar char="•"/>
              <a:defRPr sz="23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3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3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3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3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endParaRPr kumimoji="1" lang="zh-CN" altLang="en-US" smtClean="0"/>
          </a:p>
        </p:txBody>
      </p:sp>
      <p:sp>
        <p:nvSpPr>
          <p:cNvPr id="1032" name="Rectangle 8"/>
          <p:cNvSpPr>
            <a:spLocks noChangeArrowheads="1"/>
          </p:cNvSpPr>
          <p:nvPr/>
        </p:nvSpPr>
        <p:spPr bwMode="gray">
          <a:xfrm>
            <a:off x="438150" y="1506538"/>
            <a:ext cx="8129588" cy="25400"/>
          </a:xfrm>
          <a:prstGeom prst="rect">
            <a:avLst/>
          </a:pr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6402" tIns="43201" rIns="86402" bIns="43201" anchor="ctr"/>
          <a:lstStyle>
            <a:lvl1pPr eaLnBrk="0" hangingPunct="0">
              <a:spcBef>
                <a:spcPct val="50000"/>
              </a:spcBef>
              <a:buChar char="•"/>
              <a:defRPr sz="23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spcBef>
                <a:spcPct val="50000"/>
              </a:spcBef>
              <a:buChar char="•"/>
              <a:defRPr sz="23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spcBef>
                <a:spcPct val="50000"/>
              </a:spcBef>
              <a:buChar char="•"/>
              <a:defRPr sz="23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50000"/>
              </a:spcBef>
              <a:buChar char="•"/>
              <a:defRPr sz="23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50000"/>
              </a:spcBef>
              <a:buChar char="•"/>
              <a:defRPr sz="23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3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3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3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3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endParaRPr kumimoji="1" lang="zh-CN" altLang="en-US" smtClean="0"/>
          </a:p>
        </p:txBody>
      </p:sp>
      <p:sp>
        <p:nvSpPr>
          <p:cNvPr id="1033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1138238" y="180975"/>
            <a:ext cx="7700962" cy="1236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6402" tIns="43201" rIns="86402" bIns="43201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34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1168400" y="1704975"/>
            <a:ext cx="7681913" cy="347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6402" tIns="43201" rIns="86402" bIns="4320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42347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147763" y="5278438"/>
            <a:ext cx="1884362" cy="385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6402" tIns="43201" rIns="86402" bIns="43201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buFontTx/>
              <a:buNone/>
              <a:defRPr sz="1300"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42348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614738" y="5278438"/>
            <a:ext cx="2862262" cy="385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6402" tIns="43201" rIns="86402" bIns="43201" numCol="1" anchor="b" anchorCtr="0" compatLnSpc="1">
            <a:prstTxWarp prst="textNoShape">
              <a:avLst/>
            </a:prstTxWarp>
          </a:bodyPr>
          <a:lstStyle>
            <a:lvl1pPr algn="ctr">
              <a:spcBef>
                <a:spcPct val="0"/>
              </a:spcBef>
              <a:buFontTx/>
              <a:buNone/>
              <a:defRPr sz="1300"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42349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959600" y="5278438"/>
            <a:ext cx="1882775" cy="385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6402" tIns="43201" rIns="86402" bIns="43201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FontTx/>
              <a:buNone/>
              <a:defRPr sz="1300">
                <a:ea typeface="宋体" pitchFamily="2" charset="-122"/>
              </a:defRPr>
            </a:lvl1pPr>
          </a:lstStyle>
          <a:p>
            <a:pPr>
              <a:defRPr/>
            </a:pPr>
            <a:fld id="{E7091C11-1043-46E9-9099-2B8D03F9CA53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  <p:graphicFrame>
        <p:nvGraphicFramePr>
          <p:cNvPr id="1038" name="Object 14"/>
          <p:cNvGraphicFramePr>
            <a:graphicFrameLocks noChangeAspect="1"/>
          </p:cNvGraphicFramePr>
          <p:nvPr/>
        </p:nvGraphicFramePr>
        <p:xfrm>
          <a:off x="7578725" y="322263"/>
          <a:ext cx="1233488" cy="811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9" name="Clip" r:id="rId15" imgW="4603090" imgH="3652114" progId="">
                  <p:embed/>
                </p:oleObj>
              </mc:Choice>
              <mc:Fallback>
                <p:oleObj name="Clip" r:id="rId15" imgW="4603090" imgH="3652114" progId="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78725" y="322263"/>
                        <a:ext cx="1233488" cy="811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00E4A8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 bg1="lt1" tx1="dk1" bg2="lt2" tx2="dk2" accent1="accent1" accent2="accent2" accent3="accent3" accent4="accent4" accent5="accent5" accent6="accent6" hlink="hlink" folHlink="folHlink"/>
  <p:sldLayoutIdLst>
    <p:sldLayoutId id="2147483870" r:id="rId1"/>
    <p:sldLayoutId id="2147483859" r:id="rId2"/>
    <p:sldLayoutId id="2147483860" r:id="rId3"/>
    <p:sldLayoutId id="2147483861" r:id="rId4"/>
    <p:sldLayoutId id="2147483862" r:id="rId5"/>
    <p:sldLayoutId id="2147483863" r:id="rId6"/>
    <p:sldLayoutId id="2147483864" r:id="rId7"/>
    <p:sldLayoutId id="2147483865" r:id="rId8"/>
    <p:sldLayoutId id="2147483866" r:id="rId9"/>
    <p:sldLayoutId id="2147483867" r:id="rId10"/>
    <p:sldLayoutId id="2147483868" r:id="rId11"/>
    <p:sldLayoutId id="2147483869" r:id="rId12"/>
  </p:sldLayoutIdLst>
  <p:transition spd="med">
    <p:blinds/>
  </p:transition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99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990000"/>
          </a:solidFill>
          <a:latin typeface="Tahoma" pitchFamily="34" charset="0"/>
          <a:ea typeface="隶书" pitchFamily="49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990000"/>
          </a:solidFill>
          <a:latin typeface="Tahoma" pitchFamily="34" charset="0"/>
          <a:ea typeface="隶书" pitchFamily="49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990000"/>
          </a:solidFill>
          <a:latin typeface="Tahoma" pitchFamily="34" charset="0"/>
          <a:ea typeface="隶书" pitchFamily="49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990000"/>
          </a:solidFill>
          <a:latin typeface="Tahoma" pitchFamily="34" charset="0"/>
          <a:ea typeface="隶书" pitchFamily="49" charset="-122"/>
        </a:defRPr>
      </a:lvl5pPr>
      <a:lvl6pPr marL="432008" algn="l" rtl="0" fontAlgn="base">
        <a:spcBef>
          <a:spcPct val="0"/>
        </a:spcBef>
        <a:spcAft>
          <a:spcPct val="0"/>
        </a:spcAft>
        <a:defRPr sz="4200">
          <a:solidFill>
            <a:srgbClr val="990000"/>
          </a:solidFill>
          <a:latin typeface="Tahoma" pitchFamily="34" charset="0"/>
          <a:ea typeface="隶书" pitchFamily="49" charset="-122"/>
        </a:defRPr>
      </a:lvl6pPr>
      <a:lvl7pPr marL="864017" algn="l" rtl="0" fontAlgn="base">
        <a:spcBef>
          <a:spcPct val="0"/>
        </a:spcBef>
        <a:spcAft>
          <a:spcPct val="0"/>
        </a:spcAft>
        <a:defRPr sz="4200">
          <a:solidFill>
            <a:srgbClr val="990000"/>
          </a:solidFill>
          <a:latin typeface="Tahoma" pitchFamily="34" charset="0"/>
          <a:ea typeface="隶书" pitchFamily="49" charset="-122"/>
        </a:defRPr>
      </a:lvl7pPr>
      <a:lvl8pPr marL="1296025" algn="l" rtl="0" fontAlgn="base">
        <a:spcBef>
          <a:spcPct val="0"/>
        </a:spcBef>
        <a:spcAft>
          <a:spcPct val="0"/>
        </a:spcAft>
        <a:defRPr sz="4200">
          <a:solidFill>
            <a:srgbClr val="990000"/>
          </a:solidFill>
          <a:latin typeface="Tahoma" pitchFamily="34" charset="0"/>
          <a:ea typeface="隶书" pitchFamily="49" charset="-122"/>
        </a:defRPr>
      </a:lvl8pPr>
      <a:lvl9pPr marL="1728033" algn="l" rtl="0" fontAlgn="base">
        <a:spcBef>
          <a:spcPct val="0"/>
        </a:spcBef>
        <a:spcAft>
          <a:spcPct val="0"/>
        </a:spcAft>
        <a:defRPr sz="4200">
          <a:solidFill>
            <a:srgbClr val="990000"/>
          </a:solidFill>
          <a:latin typeface="Tahoma" pitchFamily="34" charset="0"/>
          <a:ea typeface="隶书" pitchFamily="49" charset="-122"/>
        </a:defRPr>
      </a:lvl9pPr>
    </p:titleStyle>
    <p:bodyStyle>
      <a:lvl1pPr marL="323850" indent="-323850" algn="l" rtl="0" eaLnBrk="0" fontAlgn="base" hangingPunct="0">
        <a:lnSpc>
          <a:spcPct val="110000"/>
        </a:lnSpc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600" b="1">
          <a:solidFill>
            <a:schemeClr val="tx2"/>
          </a:solidFill>
          <a:latin typeface="+mn-lt"/>
          <a:ea typeface="+mn-ea"/>
          <a:cs typeface="+mn-cs"/>
        </a:defRPr>
      </a:lvl1pPr>
      <a:lvl2pPr marL="701675" indent="-269875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itchFamily="2" charset="2"/>
        <a:buChar char="n"/>
        <a:defRPr sz="2300" b="1">
          <a:solidFill>
            <a:schemeClr val="tx1"/>
          </a:solidFill>
          <a:latin typeface="+mn-lt"/>
          <a:ea typeface="+mn-ea"/>
        </a:defRPr>
      </a:lvl2pPr>
      <a:lvl3pPr marL="1079500" indent="-2159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itchFamily="2" charset="2"/>
        <a:buChar char="n"/>
        <a:defRPr sz="1900" b="1">
          <a:solidFill>
            <a:schemeClr val="hlink"/>
          </a:solidFill>
          <a:latin typeface="+mn-lt"/>
          <a:ea typeface="宋体" pitchFamily="2" charset="-122"/>
        </a:defRPr>
      </a:lvl3pPr>
      <a:lvl4pPr marL="1511300" indent="-2159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55000"/>
        <a:buFont typeface="Wingdings" pitchFamily="2" charset="2"/>
        <a:buChar char="n"/>
        <a:defRPr sz="1900">
          <a:solidFill>
            <a:schemeClr val="tx1"/>
          </a:solidFill>
          <a:latin typeface="+mn-lt"/>
          <a:ea typeface="宋体" pitchFamily="2" charset="-122"/>
        </a:defRPr>
      </a:lvl4pPr>
      <a:lvl5pPr marL="1943100" indent="-215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1900">
          <a:solidFill>
            <a:schemeClr val="tx1"/>
          </a:solidFill>
          <a:latin typeface="+mn-lt"/>
          <a:ea typeface="宋体" pitchFamily="2" charset="-122"/>
        </a:defRPr>
      </a:lvl5pPr>
      <a:lvl6pPr marL="2376046" indent="-216004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1900">
          <a:solidFill>
            <a:schemeClr val="tx1"/>
          </a:solidFill>
          <a:latin typeface="+mn-lt"/>
          <a:ea typeface="宋体" pitchFamily="2" charset="-122"/>
        </a:defRPr>
      </a:lvl6pPr>
      <a:lvl7pPr marL="2808054" indent="-216004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1900">
          <a:solidFill>
            <a:schemeClr val="tx1"/>
          </a:solidFill>
          <a:latin typeface="+mn-lt"/>
          <a:ea typeface="宋体" pitchFamily="2" charset="-122"/>
        </a:defRPr>
      </a:lvl7pPr>
      <a:lvl8pPr marL="3240062" indent="-216004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1900">
          <a:solidFill>
            <a:schemeClr val="tx1"/>
          </a:solidFill>
          <a:latin typeface="+mn-lt"/>
          <a:ea typeface="宋体" pitchFamily="2" charset="-122"/>
        </a:defRPr>
      </a:lvl8pPr>
      <a:lvl9pPr marL="3672070" indent="-216004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1900">
          <a:solidFill>
            <a:schemeClr val="tx1"/>
          </a:solidFill>
          <a:latin typeface="+mn-lt"/>
          <a:ea typeface="宋体" pitchFamily="2" charset="-122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2.wmf"/><Relationship Id="rId4" Type="http://schemas.openxmlformats.org/officeDocument/2006/relationships/oleObject" Target="../embeddings/oleObject2.bin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hyperlink" Target="8253&#26041;&#24335;0.doc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hyperlink" Target="8253&#26041;&#24335;2.doc" TargetMode="Externa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hyperlink" Target="8253&#26041;&#24335;4.doc" TargetMode="Externa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hyperlink" Target="8253&#25511;&#21046;&#23383;.doc" TargetMode="Externa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6.w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4" Type="http://schemas.openxmlformats.org/officeDocument/2006/relationships/image" Target="../media/image7.emf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hyperlink" Target="8255&#26041;&#24335;1&#36755;&#20986;&#20449;&#21495;.doc" TargetMode="External"/><Relationship Id="rId2" Type="http://schemas.openxmlformats.org/officeDocument/2006/relationships/hyperlink" Target="8255&#26041;&#24335;1&#36755;&#20837;&#20449;&#21495;.doc" TargetMode="Externa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hyperlink" Target="8255&#26041;&#24335;2.doc" TargetMode="Externa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hyperlink" Target="8255&#25511;&#21046;&#23383;.doc" TargetMode="Externa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hyperlink" Target="8255&#24212;&#29992;&#20363;.doc" TargetMode="Externa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4" Type="http://schemas.openxmlformats.org/officeDocument/2006/relationships/image" Target="../media/image10.emf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1.wmf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4" Type="http://schemas.openxmlformats.org/officeDocument/2006/relationships/image" Target="../media/image10.emf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4" Type="http://schemas.openxmlformats.org/officeDocument/2006/relationships/image" Target="../media/image11.emf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3.wmf"/><Relationship Id="rId5" Type="http://schemas.openxmlformats.org/officeDocument/2006/relationships/oleObject" Target="../embeddings/oleObject5.bin"/><Relationship Id="rId4" Type="http://schemas.openxmlformats.org/officeDocument/2006/relationships/image" Target="../media/image1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4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3"/>
          <p:cNvSpPr>
            <a:spLocks noGrp="1" noChangeArrowheads="1"/>
          </p:cNvSpPr>
          <p:nvPr>
            <p:ph type="ctrTitle"/>
          </p:nvPr>
        </p:nvSpPr>
        <p:spPr>
          <a:xfrm>
            <a:off x="990600" y="1385888"/>
            <a:ext cx="7229475" cy="1933575"/>
          </a:xfrm>
        </p:spPr>
        <p:txBody>
          <a:bodyPr lIns="87002" tIns="43501" rIns="87002" bIns="43501"/>
          <a:lstStyle/>
          <a:p>
            <a:pPr algn="ctr" eaLnBrk="1" hangingPunct="1">
              <a:lnSpc>
                <a:spcPct val="140000"/>
              </a:lnSpc>
            </a:pPr>
            <a:r>
              <a:rPr lang="zh-CN" altLang="zh-CN" sz="4500" smtClean="0">
                <a:latin typeface="隶书" pitchFamily="49" charset="-122"/>
              </a:rPr>
              <a:t> </a:t>
            </a:r>
            <a:r>
              <a:rPr lang="zh-CN" altLang="zh-CN" sz="4500" b="1" smtClean="0">
                <a:latin typeface="华文中宋" pitchFamily="2" charset="-122"/>
                <a:ea typeface="华文中宋" pitchFamily="2" charset="-122"/>
              </a:rPr>
              <a:t>第</a:t>
            </a:r>
            <a:r>
              <a:rPr lang="zh-CN" altLang="en-US" b="1" smtClean="0">
                <a:latin typeface="华文中宋" pitchFamily="2" charset="-122"/>
                <a:ea typeface="华文中宋" pitchFamily="2" charset="-122"/>
              </a:rPr>
              <a:t>7</a:t>
            </a:r>
            <a:r>
              <a:rPr lang="zh-CN" altLang="zh-CN" sz="4500" b="1" smtClean="0">
                <a:latin typeface="华文中宋" pitchFamily="2" charset="-122"/>
                <a:ea typeface="华文中宋" pitchFamily="2" charset="-122"/>
              </a:rPr>
              <a:t>章</a:t>
            </a:r>
            <a:r>
              <a:rPr lang="zh-CN" altLang="zh-CN" sz="5100" smtClean="0">
                <a:latin typeface="隶书" pitchFamily="49" charset="-122"/>
              </a:rPr>
              <a:t> </a:t>
            </a:r>
            <a:r>
              <a:rPr lang="zh-CN" altLang="en-US" sz="5100" smtClean="0">
                <a:latin typeface="隶书" pitchFamily="49" charset="-122"/>
              </a:rPr>
              <a:t/>
            </a:r>
            <a:br>
              <a:rPr lang="zh-CN" altLang="en-US" sz="5100" smtClean="0">
                <a:latin typeface="隶书" pitchFamily="49" charset="-122"/>
              </a:rPr>
            </a:br>
            <a:r>
              <a:rPr lang="zh-CN" altLang="en-US" sz="5100" smtClean="0">
                <a:latin typeface="隶书" pitchFamily="49" charset="-122"/>
              </a:rPr>
              <a:t> </a:t>
            </a:r>
            <a:r>
              <a:rPr lang="zh-CN" altLang="en-US" sz="5100" b="1" smtClean="0">
                <a:latin typeface="微软雅黑" pitchFamily="34" charset="-122"/>
                <a:ea typeface="微软雅黑" pitchFamily="34" charset="-122"/>
              </a:rPr>
              <a:t>常用数字接口电路</a:t>
            </a:r>
            <a:endParaRPr lang="zh-CN" altLang="zh-CN" sz="4500" b="1" smtClean="0">
              <a:latin typeface="微软雅黑" pitchFamily="34" charset="-122"/>
              <a:ea typeface="微软雅黑" pitchFamily="34" charset="-122"/>
            </a:endParaRPr>
          </a:p>
        </p:txBody>
      </p:sp>
      <p:graphicFrame>
        <p:nvGraphicFramePr>
          <p:cNvPr id="3075" name="Object 18"/>
          <p:cNvGraphicFramePr>
            <a:graphicFrameLocks noChangeAspect="1"/>
          </p:cNvGraphicFramePr>
          <p:nvPr/>
        </p:nvGraphicFramePr>
        <p:xfrm>
          <a:off x="6391275" y="4267200"/>
          <a:ext cx="1657350" cy="1223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剪辑" r:id="rId4" imgW="4755794" imgH="4828032" progId="">
                  <p:embed/>
                </p:oleObj>
              </mc:Choice>
              <mc:Fallback>
                <p:oleObj name="剪辑" r:id="rId4" imgW="4755794" imgH="4828032" progId="">
                  <p:embed/>
                  <p:pic>
                    <p:nvPicPr>
                      <p:cNvPr id="0" name="Object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91275" y="4267200"/>
                        <a:ext cx="1657350" cy="12239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med">
    <p:blinds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959600" y="5349875"/>
            <a:ext cx="1882775" cy="3873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6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3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1900" b="1">
                <a:solidFill>
                  <a:schemeClr val="hlink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fld id="{786F88C3-F0AD-4C90-917E-D1D7482364CC}" type="slidenum">
              <a:rPr lang="zh-CN" altLang="en-US" sz="1300" b="0" smtClean="0">
                <a:solidFill>
                  <a:schemeClr val="tx1"/>
                </a:solidFill>
                <a:ea typeface="宋体" charset="-122"/>
              </a:rPr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t>10</a:t>
            </a:fld>
            <a:endParaRPr lang="en-US" altLang="zh-CN" sz="1300" b="0" smtClean="0">
              <a:solidFill>
                <a:schemeClr val="tx1"/>
              </a:solidFill>
              <a:ea typeface="宋体" charset="-122"/>
            </a:endParaRPr>
          </a:p>
        </p:txBody>
      </p:sp>
      <p:sp>
        <p:nvSpPr>
          <p:cNvPr id="1229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结构特点</a:t>
            </a:r>
            <a:endParaRPr lang="zh-CN" altLang="en-US" sz="2600" smtClean="0"/>
          </a:p>
        </p:txBody>
      </p:sp>
      <p:sp>
        <p:nvSpPr>
          <p:cNvPr id="829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96950" y="2898775"/>
            <a:ext cx="3538538" cy="2603500"/>
          </a:xfrm>
        </p:spPr>
        <p:txBody>
          <a:bodyPr/>
          <a:lstStyle/>
          <a:p>
            <a:pPr eaLnBrk="1" hangingPunct="1">
              <a:lnSpc>
                <a:spcPct val="140000"/>
              </a:lnSpc>
              <a:spcBef>
                <a:spcPts val="3000"/>
              </a:spcBef>
            </a:pPr>
            <a:r>
              <a:rPr lang="zh-CN" altLang="en-US" smtClean="0"/>
              <a:t>每个计数器含</a:t>
            </a:r>
          </a:p>
          <a:p>
            <a:pPr eaLnBrk="1" hangingPunct="1">
              <a:lnSpc>
                <a:spcPct val="140000"/>
              </a:lnSpc>
            </a:pPr>
            <a:endParaRPr lang="zh-CN" altLang="en-US" smtClean="0"/>
          </a:p>
          <a:p>
            <a:pPr eaLnBrk="1" hangingPunct="1">
              <a:lnSpc>
                <a:spcPct val="140000"/>
              </a:lnSpc>
              <a:spcBef>
                <a:spcPts val="4200"/>
              </a:spcBef>
            </a:pPr>
            <a:r>
              <a:rPr lang="zh-CN" altLang="en-US" smtClean="0"/>
              <a:t>控制寄存器</a:t>
            </a:r>
          </a:p>
        </p:txBody>
      </p:sp>
      <p:sp>
        <p:nvSpPr>
          <p:cNvPr id="82948" name="Text Box 4"/>
          <p:cNvSpPr txBox="1">
            <a:spLocks noChangeArrowheads="1"/>
          </p:cNvSpPr>
          <p:nvPr/>
        </p:nvSpPr>
        <p:spPr bwMode="auto">
          <a:xfrm>
            <a:off x="3719513" y="2820988"/>
            <a:ext cx="3087687" cy="933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lIns="86402" tIns="43201" rIns="86402" bIns="43201">
            <a:spAutoFit/>
          </a:bodyPr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6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3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1900" b="1">
                <a:solidFill>
                  <a:schemeClr val="hlink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>
              <a:lnSpc>
                <a:spcPct val="100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kumimoji="1" lang="zh-CN" altLang="en-US" sz="2200">
                <a:solidFill>
                  <a:schemeClr val="tx1"/>
                </a:solidFill>
                <a:latin typeface="楷体_GB2312" pitchFamily="49" charset="-122"/>
              </a:rPr>
              <a:t>16位计数寄存器</a:t>
            </a:r>
          </a:p>
          <a:p>
            <a:pPr>
              <a:lnSpc>
                <a:spcPct val="100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kumimoji="1" lang="zh-CN" altLang="en-US" sz="2200">
                <a:solidFill>
                  <a:schemeClr val="tx1"/>
                </a:solidFill>
                <a:latin typeface="楷体_GB2312" pitchFamily="49" charset="-122"/>
              </a:rPr>
              <a:t>16位初值寄存器</a:t>
            </a:r>
          </a:p>
        </p:txBody>
      </p:sp>
      <p:sp>
        <p:nvSpPr>
          <p:cNvPr id="82949" name="AutoShape 5"/>
          <p:cNvSpPr>
            <a:spLocks/>
          </p:cNvSpPr>
          <p:nvPr/>
        </p:nvSpPr>
        <p:spPr bwMode="auto">
          <a:xfrm>
            <a:off x="3582988" y="3011488"/>
            <a:ext cx="179387" cy="582612"/>
          </a:xfrm>
          <a:prstGeom prst="leftBrace">
            <a:avLst>
              <a:gd name="adj1" fmla="val 36342"/>
              <a:gd name="adj2" fmla="val 50000"/>
            </a:avLst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86402" tIns="43201" rIns="86402" bIns="43201" anchor="ctr"/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6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3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1900" b="1">
                <a:solidFill>
                  <a:schemeClr val="hlink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ClrTx/>
              <a:buSzTx/>
              <a:buFontTx/>
              <a:buChar char="•"/>
            </a:pPr>
            <a:endParaRPr lang="zh-CN" altLang="en-US" sz="2300" b="0">
              <a:solidFill>
                <a:schemeClr val="tx1"/>
              </a:solidFill>
              <a:ea typeface="宋体" charset="-122"/>
            </a:endParaRPr>
          </a:p>
        </p:txBody>
      </p:sp>
      <p:sp>
        <p:nvSpPr>
          <p:cNvPr id="82950" name="Line 6"/>
          <p:cNvSpPr>
            <a:spLocks noChangeShapeType="1"/>
          </p:cNvSpPr>
          <p:nvPr/>
        </p:nvSpPr>
        <p:spPr bwMode="auto">
          <a:xfrm>
            <a:off x="3222625" y="5008563"/>
            <a:ext cx="677863" cy="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86402" tIns="43201" rIns="86402" bIns="43201"/>
          <a:lstStyle/>
          <a:p>
            <a:endParaRPr lang="zh-CN" altLang="en-US"/>
          </a:p>
        </p:txBody>
      </p:sp>
      <p:sp>
        <p:nvSpPr>
          <p:cNvPr id="82951" name="Text Box 7"/>
          <p:cNvSpPr txBox="1">
            <a:spLocks noChangeArrowheads="1"/>
          </p:cNvSpPr>
          <p:nvPr/>
        </p:nvSpPr>
        <p:spPr bwMode="auto">
          <a:xfrm>
            <a:off x="3871913" y="4770438"/>
            <a:ext cx="3005137" cy="455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lIns="86402" tIns="43201" rIns="86402" bIns="43201">
            <a:spAutoFit/>
          </a:bodyPr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6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3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1900" b="1">
                <a:solidFill>
                  <a:schemeClr val="hlink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>
              <a:lnSpc>
                <a:spcPct val="100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kumimoji="1" lang="zh-CN" altLang="en-US" sz="240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存放控制命令字</a:t>
            </a:r>
          </a:p>
        </p:txBody>
      </p:sp>
      <p:sp>
        <p:nvSpPr>
          <p:cNvPr id="82953" name="Text Box 9"/>
          <p:cNvSpPr txBox="1">
            <a:spLocks noChangeArrowheads="1"/>
          </p:cNvSpPr>
          <p:nvPr/>
        </p:nvSpPr>
        <p:spPr bwMode="auto">
          <a:xfrm>
            <a:off x="960438" y="1754188"/>
            <a:ext cx="7259637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lIns="86402" tIns="43201" rIns="86402" bIns="43201">
            <a:spAutoFit/>
          </a:bodyPr>
          <a:lstStyle>
            <a:lvl1pPr marL="254000" indent="-254000"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6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674688" indent="-242888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3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1900" b="1">
                <a:solidFill>
                  <a:schemeClr val="hlink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>
              <a:lnSpc>
                <a:spcPct val="120000"/>
              </a:lnSpc>
              <a:buClr>
                <a:schemeClr val="bg2"/>
              </a:buClr>
            </a:pPr>
            <a:r>
              <a:rPr kumimoji="1" lang="zh-CN" altLang="en-US">
                <a:latin typeface="华文中宋" pitchFamily="2" charset="-122"/>
                <a:ea typeface="华文中宋" pitchFamily="2" charset="-122"/>
              </a:rPr>
              <a:t>内部</a:t>
            </a:r>
            <a:r>
              <a:rPr kumimoji="1" lang="en-US" altLang="zh-CN">
                <a:latin typeface="华文中宋" pitchFamily="2" charset="-122"/>
                <a:ea typeface="华文中宋" pitchFamily="2" charset="-122"/>
              </a:rPr>
              <a:t>3</a:t>
            </a:r>
            <a:r>
              <a:rPr kumimoji="1" lang="zh-CN" altLang="en-US">
                <a:latin typeface="华文中宋" pitchFamily="2" charset="-122"/>
                <a:ea typeface="华文中宋" pitchFamily="2" charset="-122"/>
              </a:rPr>
              <a:t>个计数器均为减法计数器</a:t>
            </a:r>
          </a:p>
          <a:p>
            <a:pPr lvl="1">
              <a:lnSpc>
                <a:spcPct val="120000"/>
              </a:lnSpc>
              <a:buClr>
                <a:schemeClr val="bg2"/>
              </a:buClr>
              <a:buSzPct val="60000"/>
            </a:pPr>
            <a:r>
              <a:rPr kumimoji="1" lang="zh-CN" altLang="en-US" sz="1900">
                <a:solidFill>
                  <a:srgbClr val="C00000"/>
                </a:solidFill>
                <a:latin typeface="华文中宋" pitchFamily="2" charset="-122"/>
                <a:ea typeface="华文中宋" pitchFamily="2" charset="-122"/>
              </a:rPr>
              <a:t>根据计数脉冲的频率及需要定时的时间长度确定计数初值</a:t>
            </a:r>
          </a:p>
        </p:txBody>
      </p:sp>
      <p:sp>
        <p:nvSpPr>
          <p:cNvPr id="82955" name="Text Box 11"/>
          <p:cNvSpPr txBox="1">
            <a:spLocks noChangeArrowheads="1"/>
          </p:cNvSpPr>
          <p:nvPr/>
        </p:nvSpPr>
        <p:spPr bwMode="auto">
          <a:xfrm>
            <a:off x="6218238" y="3108325"/>
            <a:ext cx="1779587" cy="379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lIns="86402" tIns="43201" rIns="86402" bIns="43201">
            <a:spAutoFit/>
          </a:bodyPr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6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3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1900" b="1">
                <a:solidFill>
                  <a:schemeClr val="hlink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190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相同端口地址</a:t>
            </a:r>
          </a:p>
        </p:txBody>
      </p:sp>
      <p:sp>
        <p:nvSpPr>
          <p:cNvPr id="82956" name="AutoShape 12"/>
          <p:cNvSpPr>
            <a:spLocks/>
          </p:cNvSpPr>
          <p:nvPr/>
        </p:nvSpPr>
        <p:spPr bwMode="auto">
          <a:xfrm flipH="1">
            <a:off x="6026150" y="2951163"/>
            <a:ext cx="206375" cy="741362"/>
          </a:xfrm>
          <a:prstGeom prst="leftBrace">
            <a:avLst>
              <a:gd name="adj1" fmla="val 30418"/>
              <a:gd name="adj2" fmla="val 50000"/>
            </a:avLst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86402" tIns="43201" rIns="86402" bIns="43201" anchor="ctr"/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6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3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1900" b="1">
                <a:solidFill>
                  <a:schemeClr val="hlink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ClrTx/>
              <a:buSzTx/>
              <a:buFontTx/>
              <a:buChar char="•"/>
            </a:pPr>
            <a:endParaRPr lang="zh-CN" altLang="en-US" sz="2300" b="0">
              <a:solidFill>
                <a:schemeClr val="tx1"/>
              </a:solidFill>
              <a:ea typeface="宋体" charset="-122"/>
            </a:endParaRPr>
          </a:p>
        </p:txBody>
      </p:sp>
      <p:sp>
        <p:nvSpPr>
          <p:cNvPr id="82957" name="Line 13"/>
          <p:cNvSpPr>
            <a:spLocks noChangeShapeType="1"/>
          </p:cNvSpPr>
          <p:nvPr/>
        </p:nvSpPr>
        <p:spPr bwMode="auto">
          <a:xfrm>
            <a:off x="5599113" y="3814763"/>
            <a:ext cx="427037" cy="365125"/>
          </a:xfrm>
          <a:prstGeom prst="line">
            <a:avLst/>
          </a:prstGeom>
          <a:noFill/>
          <a:ln w="25400" cap="sq">
            <a:solidFill>
              <a:srgbClr val="FF0000"/>
            </a:solidFill>
            <a:round/>
            <a:headEnd type="none" w="sm" len="sm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86402" tIns="43201" rIns="86402" bIns="43201"/>
          <a:lstStyle/>
          <a:p>
            <a:endParaRPr lang="zh-CN" altLang="en-US"/>
          </a:p>
        </p:txBody>
      </p:sp>
      <p:sp>
        <p:nvSpPr>
          <p:cNvPr id="82958" name="Text Box 14"/>
          <p:cNvSpPr txBox="1">
            <a:spLocks noChangeArrowheads="1"/>
          </p:cNvSpPr>
          <p:nvPr/>
        </p:nvSpPr>
        <p:spPr bwMode="auto">
          <a:xfrm>
            <a:off x="5238750" y="4175125"/>
            <a:ext cx="1765300" cy="379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lg" len="lg"/>
              </a14:hiddenLine>
            </a:ext>
          </a:extLst>
        </p:spPr>
        <p:txBody>
          <a:bodyPr lIns="86402" tIns="43201" rIns="86402" bIns="43201">
            <a:spAutoFit/>
          </a:bodyPr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6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3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1900" b="1">
                <a:solidFill>
                  <a:schemeClr val="hlink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1900">
                <a:solidFill>
                  <a:schemeClr val="hlink"/>
                </a:solidFill>
                <a:latin typeface="华文中宋" pitchFamily="2" charset="-122"/>
                <a:ea typeface="华文中宋" pitchFamily="2" charset="-122"/>
              </a:rPr>
              <a:t>存放计数初值</a:t>
            </a:r>
          </a:p>
        </p:txBody>
      </p:sp>
      <p:sp>
        <p:nvSpPr>
          <p:cNvPr id="82959" name="Line 15"/>
          <p:cNvSpPr>
            <a:spLocks noChangeShapeType="1"/>
          </p:cNvSpPr>
          <p:nvPr/>
        </p:nvSpPr>
        <p:spPr bwMode="auto">
          <a:xfrm>
            <a:off x="5959475" y="2052638"/>
            <a:ext cx="677863" cy="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86402" tIns="43201" rIns="86402" bIns="43201"/>
          <a:lstStyle/>
          <a:p>
            <a:endParaRPr lang="zh-CN" altLang="en-US"/>
          </a:p>
        </p:txBody>
      </p:sp>
      <p:sp>
        <p:nvSpPr>
          <p:cNvPr id="82960" name="Text Box 16"/>
          <p:cNvSpPr txBox="1">
            <a:spLocks noChangeArrowheads="1"/>
          </p:cNvSpPr>
          <p:nvPr/>
        </p:nvSpPr>
        <p:spPr bwMode="auto">
          <a:xfrm>
            <a:off x="6602413" y="1824038"/>
            <a:ext cx="1458912" cy="44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lg" len="lg"/>
              </a14:hiddenLine>
            </a:ext>
          </a:extLst>
        </p:spPr>
        <p:txBody>
          <a:bodyPr lIns="86402" tIns="43201" rIns="86402" bIns="43201">
            <a:spAutoFit/>
          </a:bodyPr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6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3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1900" b="1">
                <a:solidFill>
                  <a:schemeClr val="hlink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220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计数初值</a:t>
            </a: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29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29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829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829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829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29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3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829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4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829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4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829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1" dur="500"/>
                                        <p:tgtEl>
                                          <p:spTgt spid="829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3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829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829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829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829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829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6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829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949" grpId="0" animBg="1"/>
      <p:bldP spid="82950" grpId="0" animBg="1"/>
      <p:bldP spid="82955" grpId="0"/>
      <p:bldP spid="82956" grpId="0" animBg="1"/>
      <p:bldP spid="82957" grpId="0" animBg="1"/>
      <p:bldP spid="82958" grpId="0"/>
      <p:bldP spid="82959" grpId="0" animBg="1"/>
      <p:bldP spid="8296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1062038" y="234950"/>
            <a:ext cx="7702550" cy="1235075"/>
          </a:xfrm>
        </p:spPr>
        <p:txBody>
          <a:bodyPr/>
          <a:lstStyle/>
          <a:p>
            <a:pPr eaLnBrk="1" hangingPunct="1"/>
            <a:r>
              <a:rPr lang="zh-CN" altLang="en-US" smtClean="0"/>
              <a:t>外部引线及内部结构</a:t>
            </a:r>
          </a:p>
        </p:txBody>
      </p:sp>
      <p:sp>
        <p:nvSpPr>
          <p:cNvPr id="819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30238" y="1728788"/>
            <a:ext cx="7948612" cy="1530350"/>
          </a:xfrm>
        </p:spPr>
        <p:txBody>
          <a:bodyPr/>
          <a:lstStyle/>
          <a:p>
            <a:pPr eaLnBrk="1" hangingPunct="1">
              <a:lnSpc>
                <a:spcPct val="130000"/>
              </a:lnSpc>
            </a:pPr>
            <a:r>
              <a:rPr lang="zh-CN" altLang="en-US" smtClean="0"/>
              <a:t>三个可独立工作的</a:t>
            </a:r>
            <a:r>
              <a:rPr lang="en-US" altLang="zh-CN" smtClean="0"/>
              <a:t>16</a:t>
            </a:r>
            <a:r>
              <a:rPr lang="zh-CN" altLang="en-US" smtClean="0"/>
              <a:t>位定时</a:t>
            </a:r>
            <a:r>
              <a:rPr lang="en-US" altLang="zh-CN" smtClean="0"/>
              <a:t>/</a:t>
            </a:r>
            <a:r>
              <a:rPr lang="zh-CN" altLang="en-US" smtClean="0"/>
              <a:t>计数器，一个控制寄存器。共占用</a:t>
            </a:r>
            <a:r>
              <a:rPr lang="en-US" altLang="zh-CN" smtClean="0"/>
              <a:t>4</a:t>
            </a:r>
            <a:r>
              <a:rPr lang="zh-CN" altLang="en-US" smtClean="0"/>
              <a:t>个端口地址，</a:t>
            </a:r>
            <a:r>
              <a:rPr lang="en-US" altLang="zh-CN" smtClean="0"/>
              <a:t>4</a:t>
            </a:r>
            <a:r>
              <a:rPr lang="zh-CN" altLang="en-US" smtClean="0"/>
              <a:t>个端口的地址编码：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998663" y="3043238"/>
            <a:ext cx="4248150" cy="23161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Wingdings" pitchFamily="2" charset="2"/>
              <a:buNone/>
              <a:defRPr/>
            </a:pPr>
            <a:r>
              <a:rPr lang="en-US" altLang="zh-CN" sz="2000" b="1" dirty="0">
                <a:solidFill>
                  <a:srgbClr val="C00000"/>
                </a:solidFill>
                <a:latin typeface="+mn-lt"/>
                <a:ea typeface="宋体" pitchFamily="2" charset="-122"/>
              </a:rPr>
              <a:t>A1     A0</a:t>
            </a:r>
          </a:p>
          <a:p>
            <a:pPr>
              <a:spcBef>
                <a:spcPct val="50000"/>
              </a:spcBef>
              <a:buFont typeface="Wingdings" pitchFamily="2" charset="2"/>
              <a:buNone/>
              <a:defRPr/>
            </a:pPr>
            <a:r>
              <a:rPr lang="en-US" altLang="zh-CN" sz="2000" b="1" dirty="0">
                <a:solidFill>
                  <a:srgbClr val="C00000"/>
                </a:solidFill>
                <a:latin typeface="+mn-lt"/>
                <a:ea typeface="宋体" pitchFamily="2" charset="-122"/>
              </a:rPr>
              <a:t>0         0        CNT0</a:t>
            </a:r>
          </a:p>
          <a:p>
            <a:pPr>
              <a:spcBef>
                <a:spcPct val="50000"/>
              </a:spcBef>
              <a:buFont typeface="Wingdings" pitchFamily="2" charset="2"/>
              <a:buNone/>
              <a:defRPr/>
            </a:pPr>
            <a:r>
              <a:rPr lang="en-US" altLang="zh-CN" sz="2000" b="1" dirty="0">
                <a:solidFill>
                  <a:srgbClr val="C00000"/>
                </a:solidFill>
                <a:latin typeface="+mn-lt"/>
                <a:ea typeface="宋体" pitchFamily="2" charset="-122"/>
              </a:rPr>
              <a:t>0         1        CNT1</a:t>
            </a:r>
          </a:p>
          <a:p>
            <a:pPr>
              <a:spcBef>
                <a:spcPct val="50000"/>
              </a:spcBef>
              <a:buFont typeface="Wingdings" pitchFamily="2" charset="2"/>
              <a:buNone/>
              <a:defRPr/>
            </a:pPr>
            <a:r>
              <a:rPr lang="en-US" altLang="zh-CN" sz="2000" b="1" dirty="0">
                <a:solidFill>
                  <a:srgbClr val="C00000"/>
                </a:solidFill>
                <a:latin typeface="+mn-lt"/>
                <a:ea typeface="宋体" pitchFamily="2" charset="-122"/>
              </a:rPr>
              <a:t>1         0        CNT2</a:t>
            </a:r>
          </a:p>
          <a:p>
            <a:pPr>
              <a:spcBef>
                <a:spcPct val="50000"/>
              </a:spcBef>
              <a:buFont typeface="Wingdings" pitchFamily="2" charset="2"/>
              <a:buNone/>
              <a:defRPr/>
            </a:pPr>
            <a:r>
              <a:rPr lang="en-US" altLang="zh-CN" sz="2000" b="1" dirty="0">
                <a:solidFill>
                  <a:srgbClr val="C00000"/>
                </a:solidFill>
                <a:latin typeface="+mn-lt"/>
                <a:ea typeface="宋体" pitchFamily="2" charset="-122"/>
              </a:rPr>
              <a:t>1         1        </a:t>
            </a:r>
            <a:r>
              <a:rPr lang="zh-CN" altLang="en-US" sz="2000" b="1" dirty="0">
                <a:solidFill>
                  <a:srgbClr val="C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控制寄存器</a:t>
            </a: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19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6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3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1900" b="1">
                <a:solidFill>
                  <a:schemeClr val="hlink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fld id="{264B5332-68F9-4796-887E-4F4324563B94}" type="slidenum">
              <a:rPr lang="zh-CN" altLang="en-US" sz="1300" b="0" smtClean="0">
                <a:solidFill>
                  <a:schemeClr val="tx1"/>
                </a:solidFill>
                <a:ea typeface="宋体" charset="-122"/>
              </a:rPr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t>12</a:t>
            </a:fld>
            <a:endParaRPr lang="en-US" altLang="zh-CN" sz="1300" b="0" smtClean="0">
              <a:solidFill>
                <a:schemeClr val="tx1"/>
              </a:solidFill>
              <a:ea typeface="宋体" charset="-122"/>
            </a:endParaRPr>
          </a:p>
        </p:txBody>
      </p:sp>
      <p:sp>
        <p:nvSpPr>
          <p:cNvPr id="1741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z="4400" dirty="0">
                <a:latin typeface="+mn-lt"/>
              </a:rPr>
              <a:t>2.</a:t>
            </a:r>
            <a:r>
              <a:rPr lang="en-US" altLang="zh-CN" sz="4400" dirty="0" smtClean="0">
                <a:latin typeface="+mn-lt"/>
              </a:rPr>
              <a:t> </a:t>
            </a:r>
            <a:r>
              <a:rPr lang="zh-CN" altLang="en-US" dirty="0" smtClean="0"/>
              <a:t>计数启动方式</a:t>
            </a:r>
          </a:p>
        </p:txBody>
      </p:sp>
      <p:sp>
        <p:nvSpPr>
          <p:cNvPr id="839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58863" y="2149475"/>
            <a:ext cx="1958975" cy="2189163"/>
          </a:xfrm>
        </p:spPr>
        <p:txBody>
          <a:bodyPr/>
          <a:lstStyle/>
          <a:p>
            <a:pPr eaLnBrk="1" hangingPunct="1">
              <a:lnSpc>
                <a:spcPct val="130000"/>
              </a:lnSpc>
            </a:pPr>
            <a:r>
              <a:rPr lang="zh-CN" altLang="en-US" sz="2400" smtClean="0"/>
              <a:t>软件启动</a:t>
            </a:r>
          </a:p>
          <a:p>
            <a:pPr eaLnBrk="1" hangingPunct="1">
              <a:lnSpc>
                <a:spcPct val="130000"/>
              </a:lnSpc>
              <a:spcBef>
                <a:spcPts val="1800"/>
              </a:spcBef>
            </a:pPr>
            <a:r>
              <a:rPr lang="zh-CN" altLang="en-US" sz="2400" smtClean="0"/>
              <a:t>硬件启动</a:t>
            </a:r>
          </a:p>
        </p:txBody>
      </p:sp>
      <p:sp>
        <p:nvSpPr>
          <p:cNvPr id="83973" name="Text Box 5"/>
          <p:cNvSpPr txBox="1">
            <a:spLocks noChangeArrowheads="1"/>
          </p:cNvSpPr>
          <p:nvPr/>
        </p:nvSpPr>
        <p:spPr bwMode="auto">
          <a:xfrm>
            <a:off x="3719513" y="2270125"/>
            <a:ext cx="414178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lIns="86402" tIns="43201" rIns="86402" bIns="43201">
            <a:spAutoFit/>
          </a:bodyPr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6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3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1900" b="1">
                <a:solidFill>
                  <a:schemeClr val="hlink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>
              <a:lnSpc>
                <a:spcPct val="100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kumimoji="1" lang="en-US" altLang="zh-CN" sz="240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GATE</a:t>
            </a:r>
            <a:r>
              <a:rPr kumimoji="1" lang="zh-CN" altLang="en-US" sz="240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端为高电平</a:t>
            </a:r>
          </a:p>
        </p:txBody>
      </p:sp>
      <p:sp>
        <p:nvSpPr>
          <p:cNvPr id="83974" name="Text Box 6"/>
          <p:cNvSpPr txBox="1">
            <a:spLocks noChangeArrowheads="1"/>
          </p:cNvSpPr>
          <p:nvPr/>
        </p:nvSpPr>
        <p:spPr bwMode="auto">
          <a:xfrm>
            <a:off x="3670300" y="2974975"/>
            <a:ext cx="4141788" cy="455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lIns="86402" tIns="43201" rIns="86402" bIns="43201">
            <a:spAutoFit/>
          </a:bodyPr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6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3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1900" b="1">
                <a:solidFill>
                  <a:schemeClr val="hlink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>
              <a:lnSpc>
                <a:spcPct val="100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kumimoji="1" lang="en-US" altLang="zh-CN" sz="240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GATE</a:t>
            </a:r>
            <a:r>
              <a:rPr kumimoji="1" lang="zh-CN" altLang="en-US" sz="240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端有一个上升沿</a:t>
            </a:r>
          </a:p>
        </p:txBody>
      </p:sp>
      <p:sp>
        <p:nvSpPr>
          <p:cNvPr id="83977" name="Line 9"/>
          <p:cNvSpPr>
            <a:spLocks noChangeShapeType="1"/>
          </p:cNvSpPr>
          <p:nvPr/>
        </p:nvSpPr>
        <p:spPr bwMode="auto">
          <a:xfrm>
            <a:off x="2876550" y="2513013"/>
            <a:ext cx="782638" cy="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86402" tIns="43201" rIns="86402" bIns="43201"/>
          <a:lstStyle/>
          <a:p>
            <a:endParaRPr lang="zh-CN" altLang="en-US"/>
          </a:p>
        </p:txBody>
      </p:sp>
      <p:sp>
        <p:nvSpPr>
          <p:cNvPr id="83978" name="Line 10"/>
          <p:cNvSpPr>
            <a:spLocks noChangeShapeType="1"/>
          </p:cNvSpPr>
          <p:nvPr/>
        </p:nvSpPr>
        <p:spPr bwMode="auto">
          <a:xfrm>
            <a:off x="2851150" y="3208338"/>
            <a:ext cx="782638" cy="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86402" tIns="43201" rIns="86402" bIns="43201"/>
          <a:lstStyle/>
          <a:p>
            <a:endParaRPr lang="zh-CN" altLang="en-US"/>
          </a:p>
        </p:txBody>
      </p:sp>
      <p:sp>
        <p:nvSpPr>
          <p:cNvPr id="83979" name="Text Box 11"/>
          <p:cNvSpPr txBox="1">
            <a:spLocks noChangeArrowheads="1"/>
          </p:cNvSpPr>
          <p:nvPr/>
        </p:nvSpPr>
        <p:spPr bwMode="auto">
          <a:xfrm>
            <a:off x="1273175" y="1682750"/>
            <a:ext cx="526573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lIns="86402" tIns="43201" rIns="86402" bIns="43201">
            <a:spAutoFit/>
          </a:bodyPr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6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3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1900" b="1">
                <a:solidFill>
                  <a:schemeClr val="hlink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>
              <a:lnSpc>
                <a:spcPct val="100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kumimoji="1" lang="zh-CN" altLang="en-US" sz="240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由</a:t>
            </a:r>
            <a:r>
              <a:rPr kumimoji="1" lang="en-US" altLang="zh-CN" sz="240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GATE</a:t>
            </a:r>
            <a:r>
              <a:rPr kumimoji="1" lang="zh-CN" altLang="en-US" sz="240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端信号的形式决定</a:t>
            </a: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39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839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39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839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839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839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839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39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839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973" grpId="0"/>
      <p:bldP spid="83977" grpId="0" animBg="1"/>
      <p:bldP spid="83978" grpId="0" animBg="1"/>
      <p:bldP spid="83979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6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3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1900" b="1">
                <a:solidFill>
                  <a:schemeClr val="hlink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fld id="{6FF1D13B-E9E5-4A44-BB0B-EC094DD795F8}" type="slidenum">
              <a:rPr lang="zh-CN" altLang="en-US" sz="1300" b="0" smtClean="0">
                <a:solidFill>
                  <a:schemeClr val="tx1"/>
                </a:solidFill>
                <a:ea typeface="宋体" charset="-122"/>
              </a:rPr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t>13</a:t>
            </a:fld>
            <a:endParaRPr lang="en-US" altLang="zh-CN" sz="1300" b="0" smtClean="0">
              <a:solidFill>
                <a:schemeClr val="tx1"/>
              </a:solidFill>
              <a:ea typeface="宋体" charset="-122"/>
            </a:endParaRPr>
          </a:p>
        </p:txBody>
      </p:sp>
      <p:sp>
        <p:nvSpPr>
          <p:cNvPr id="1843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z="4400" dirty="0">
                <a:latin typeface="+mn-lt"/>
              </a:rPr>
              <a:t>3.</a:t>
            </a:r>
            <a:r>
              <a:rPr lang="en-US" altLang="zh-CN" sz="4400" dirty="0" smtClean="0">
                <a:latin typeface="+mn-lt"/>
              </a:rPr>
              <a:t> </a:t>
            </a:r>
            <a:r>
              <a:rPr lang="zh-CN" altLang="en-US" dirty="0" smtClean="0"/>
              <a:t>工作方式</a:t>
            </a:r>
          </a:p>
        </p:txBody>
      </p:sp>
      <p:sp>
        <p:nvSpPr>
          <p:cNvPr id="849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17563" y="1741488"/>
            <a:ext cx="7116762" cy="3348037"/>
          </a:xfrm>
        </p:spPr>
        <p:txBody>
          <a:bodyPr/>
          <a:lstStyle/>
          <a:p>
            <a:pPr eaLnBrk="1" hangingPunct="1"/>
            <a:r>
              <a:rPr lang="zh-CN" altLang="en-US" smtClean="0"/>
              <a:t>方式0</a:t>
            </a:r>
          </a:p>
          <a:p>
            <a:pPr lvl="1" eaLnBrk="1" hangingPunct="1"/>
            <a:r>
              <a:rPr kumimoji="1" lang="zh-CN" altLang="en-US" smtClean="0"/>
              <a:t>软件启动，不自动重复计数；</a:t>
            </a:r>
          </a:p>
          <a:p>
            <a:pPr lvl="1" eaLnBrk="1" hangingPunct="1"/>
            <a:r>
              <a:rPr kumimoji="1" lang="zh-CN" altLang="en-US" smtClean="0"/>
              <a:t>计数结束输出高电平。</a:t>
            </a:r>
            <a:endParaRPr lang="zh-CN" altLang="en-US" smtClean="0"/>
          </a:p>
          <a:p>
            <a:pPr eaLnBrk="1" hangingPunct="1">
              <a:spcBef>
                <a:spcPct val="50000"/>
              </a:spcBef>
            </a:pPr>
            <a:r>
              <a:rPr lang="zh-CN" altLang="en-US" smtClean="0"/>
              <a:t>方式1 </a:t>
            </a:r>
          </a:p>
          <a:p>
            <a:pPr lvl="1" eaLnBrk="1" hangingPunct="1"/>
            <a:r>
              <a:rPr kumimoji="1" lang="zh-CN" altLang="en-US" smtClean="0"/>
              <a:t>硬件启动，不自动重复计数；</a:t>
            </a:r>
          </a:p>
          <a:p>
            <a:pPr lvl="1" eaLnBrk="1" hangingPunct="1"/>
            <a:r>
              <a:rPr kumimoji="1" lang="zh-CN" altLang="en-US" smtClean="0"/>
              <a:t>计数开始输出低电平，结束后又变高。</a:t>
            </a:r>
          </a:p>
        </p:txBody>
      </p:sp>
      <p:pic>
        <p:nvPicPr>
          <p:cNvPr id="85004" name="Picture 12" descr="BD07311_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37438" y="2838450"/>
            <a:ext cx="804862" cy="74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 Box 11"/>
          <p:cNvSpPr txBox="1">
            <a:spLocks noChangeArrowheads="1"/>
          </p:cNvSpPr>
          <p:nvPr/>
        </p:nvSpPr>
        <p:spPr bwMode="auto">
          <a:xfrm>
            <a:off x="846138" y="1819275"/>
            <a:ext cx="7350125" cy="9747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6402" tIns="43201" rIns="86402" bIns="43201">
            <a:spAutoFit/>
          </a:bodyPr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6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3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1900" b="1">
                <a:solidFill>
                  <a:schemeClr val="hlink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>
              <a:lnSpc>
                <a:spcPct val="120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kumimoji="1" lang="en-US" altLang="zh-CN" sz="240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    8253</a:t>
            </a:r>
            <a:r>
              <a:rPr kumimoji="1" lang="zh-CN" altLang="en-US" sz="240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可工作于</a:t>
            </a:r>
            <a:r>
              <a:rPr kumimoji="1" lang="en-US" altLang="zh-CN" sz="240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6</a:t>
            </a:r>
            <a:r>
              <a:rPr kumimoji="1" lang="zh-CN" altLang="en-US" sz="240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种工作方式下，不同的工作方式具有不同的计数启动方式和输出波形。</a:t>
            </a: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49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49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49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49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49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49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49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49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49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49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849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49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4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850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6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3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1900" b="1">
                <a:solidFill>
                  <a:schemeClr val="hlink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fld id="{2FCB95C2-544B-4A1D-ABCF-D72F1F1F5288}" type="slidenum">
              <a:rPr lang="zh-CN" altLang="en-US" sz="1300" b="0" smtClean="0">
                <a:solidFill>
                  <a:schemeClr val="tx1"/>
                </a:solidFill>
                <a:ea typeface="宋体" charset="-122"/>
              </a:rPr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t>14</a:t>
            </a:fld>
            <a:endParaRPr lang="en-US" altLang="zh-CN" sz="1300" b="0" smtClean="0">
              <a:solidFill>
                <a:schemeClr val="tx1"/>
              </a:solidFill>
              <a:ea typeface="宋体" charset="-122"/>
            </a:endParaRPr>
          </a:p>
        </p:txBody>
      </p:sp>
      <p:sp>
        <p:nvSpPr>
          <p:cNvPr id="1638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工作方式</a:t>
            </a:r>
          </a:p>
        </p:txBody>
      </p:sp>
      <p:sp>
        <p:nvSpPr>
          <p:cNvPr id="1669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kumimoji="1" lang="zh-CN" altLang="en-US" smtClean="0"/>
              <a:t>方式2</a:t>
            </a:r>
          </a:p>
          <a:p>
            <a:pPr lvl="1" eaLnBrk="1" hangingPunct="1"/>
            <a:r>
              <a:rPr kumimoji="1" lang="zh-CN" altLang="en-US" smtClean="0"/>
              <a:t>软、硬件启动，自动重复计数。</a:t>
            </a:r>
          </a:p>
          <a:p>
            <a:pPr lvl="1" eaLnBrk="1" hangingPunct="1"/>
            <a:r>
              <a:rPr kumimoji="1" lang="zh-CN" altLang="en-US" smtClean="0"/>
              <a:t>计数到最后一个脉冲时输出低电平</a:t>
            </a:r>
          </a:p>
          <a:p>
            <a:pPr eaLnBrk="1" hangingPunct="1">
              <a:spcBef>
                <a:spcPct val="65000"/>
              </a:spcBef>
            </a:pPr>
            <a:r>
              <a:rPr kumimoji="1" lang="zh-CN" altLang="en-US" smtClean="0"/>
              <a:t>方式3</a:t>
            </a:r>
          </a:p>
          <a:p>
            <a:pPr lvl="1" eaLnBrk="1" hangingPunct="1"/>
            <a:r>
              <a:rPr kumimoji="1" lang="zh-CN" altLang="en-US" smtClean="0"/>
              <a:t>软、硬件启动，自动重复计数。</a:t>
            </a:r>
          </a:p>
          <a:p>
            <a:pPr lvl="1" eaLnBrk="1" hangingPunct="1"/>
            <a:r>
              <a:rPr kumimoji="1" lang="zh-CN" altLang="en-US" smtClean="0"/>
              <a:t>输出对称方波</a:t>
            </a:r>
          </a:p>
        </p:txBody>
      </p:sp>
      <p:pic>
        <p:nvPicPr>
          <p:cNvPr id="166916" name="Picture 4" descr="BD07311_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4563" y="3081338"/>
            <a:ext cx="804862" cy="74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6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6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69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69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69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69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669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669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669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669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669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669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669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6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3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1900" b="1">
                <a:solidFill>
                  <a:schemeClr val="hlink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fld id="{2678187C-893C-4F6D-829F-87CF843D9325}" type="slidenum">
              <a:rPr lang="zh-CN" altLang="en-US" sz="1300" b="0" smtClean="0">
                <a:solidFill>
                  <a:schemeClr val="tx1"/>
                </a:solidFill>
                <a:ea typeface="宋体" charset="-122"/>
              </a:rPr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t>15</a:t>
            </a:fld>
            <a:endParaRPr lang="en-US" altLang="zh-CN" sz="1300" b="0" smtClean="0">
              <a:solidFill>
                <a:schemeClr val="tx1"/>
              </a:solidFill>
              <a:ea typeface="宋体" charset="-122"/>
            </a:endParaRPr>
          </a:p>
        </p:txBody>
      </p:sp>
      <p:sp>
        <p:nvSpPr>
          <p:cNvPr id="1741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工作方式</a:t>
            </a:r>
          </a:p>
        </p:txBody>
      </p:sp>
      <p:sp>
        <p:nvSpPr>
          <p:cNvPr id="1679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60438" y="1741488"/>
            <a:ext cx="7681912" cy="3478212"/>
          </a:xfrm>
        </p:spPr>
        <p:txBody>
          <a:bodyPr/>
          <a:lstStyle/>
          <a:p>
            <a:pPr eaLnBrk="1" hangingPunct="1"/>
            <a:r>
              <a:rPr lang="zh-CN" altLang="en-US" smtClean="0"/>
              <a:t>方式</a:t>
            </a:r>
            <a:r>
              <a:rPr lang="en-US" altLang="zh-CN" smtClean="0"/>
              <a:t>4</a:t>
            </a:r>
          </a:p>
          <a:p>
            <a:pPr lvl="1" eaLnBrk="1" hangingPunct="1"/>
            <a:r>
              <a:rPr kumimoji="1" lang="zh-CN" altLang="en-US" smtClean="0"/>
              <a:t>软件启动，不自动重复计数。</a:t>
            </a:r>
          </a:p>
          <a:p>
            <a:pPr lvl="1" eaLnBrk="1" hangingPunct="1"/>
            <a:r>
              <a:rPr kumimoji="1" lang="zh-CN" altLang="en-US" smtClean="0"/>
              <a:t>计数结束输出一个</a:t>
            </a:r>
            <a:r>
              <a:rPr kumimoji="1" lang="en-US" altLang="zh-CN" smtClean="0"/>
              <a:t>CLK</a:t>
            </a:r>
            <a:r>
              <a:rPr kumimoji="1" lang="zh-CN" altLang="en-US" smtClean="0"/>
              <a:t>宽度的低电平</a:t>
            </a:r>
          </a:p>
          <a:p>
            <a:pPr eaLnBrk="1" hangingPunct="1">
              <a:spcBef>
                <a:spcPct val="60000"/>
              </a:spcBef>
            </a:pPr>
            <a:r>
              <a:rPr kumimoji="1" lang="zh-CN" altLang="en-US" smtClean="0"/>
              <a:t>方式</a:t>
            </a:r>
            <a:r>
              <a:rPr kumimoji="1" lang="en-US" altLang="zh-CN" smtClean="0"/>
              <a:t>5</a:t>
            </a:r>
          </a:p>
          <a:p>
            <a:pPr lvl="1" eaLnBrk="1" hangingPunct="1"/>
            <a:r>
              <a:rPr kumimoji="1" lang="zh-CN" altLang="en-US" smtClean="0"/>
              <a:t>硬件启动，不自动重复计数</a:t>
            </a:r>
          </a:p>
          <a:p>
            <a:pPr lvl="1" eaLnBrk="1" hangingPunct="1"/>
            <a:r>
              <a:rPr kumimoji="1" lang="zh-CN" altLang="en-US" smtClean="0"/>
              <a:t>波形与方式4相同</a:t>
            </a:r>
            <a:endParaRPr lang="en-US" altLang="zh-CN" smtClean="0"/>
          </a:p>
        </p:txBody>
      </p:sp>
      <p:pic>
        <p:nvPicPr>
          <p:cNvPr id="167940" name="Picture 4" descr="BD07311_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4413" y="3203575"/>
            <a:ext cx="804862" cy="74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7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7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79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79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79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79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679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79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679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679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679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679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3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679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6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3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1900" b="1">
                <a:solidFill>
                  <a:schemeClr val="hlink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fld id="{8348F1D0-33FB-4D4C-8C26-6BB3B858DC3E}" type="slidenum">
              <a:rPr lang="zh-CN" altLang="en-US" sz="1300" b="0" smtClean="0">
                <a:solidFill>
                  <a:schemeClr val="tx1"/>
                </a:solidFill>
                <a:ea typeface="宋体" charset="-122"/>
              </a:rPr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t>16</a:t>
            </a:fld>
            <a:endParaRPr lang="en-US" altLang="zh-CN" sz="1300" b="0" smtClean="0">
              <a:solidFill>
                <a:schemeClr val="tx1"/>
              </a:solidFill>
              <a:ea typeface="宋体" charset="-122"/>
            </a:endParaRPr>
          </a:p>
        </p:txBody>
      </p:sp>
      <p:sp>
        <p:nvSpPr>
          <p:cNvPr id="1843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工作方式小结</a:t>
            </a:r>
          </a:p>
        </p:txBody>
      </p:sp>
      <p:sp>
        <p:nvSpPr>
          <p:cNvPr id="1689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9163" y="1704975"/>
            <a:ext cx="7775575" cy="3641725"/>
          </a:xfrm>
        </p:spPr>
        <p:txBody>
          <a:bodyPr/>
          <a:lstStyle/>
          <a:p>
            <a:pPr eaLnBrk="1" hangingPunct="1">
              <a:lnSpc>
                <a:spcPct val="120000"/>
              </a:lnSpc>
            </a:pPr>
            <a:r>
              <a:rPr lang="zh-CN" altLang="en-US" smtClean="0"/>
              <a:t>需要两个写脉冲</a:t>
            </a:r>
          </a:p>
          <a:p>
            <a:pPr lvl="1" eaLnBrk="1" hangingPunct="1">
              <a:lnSpc>
                <a:spcPct val="120000"/>
              </a:lnSpc>
            </a:pPr>
            <a:r>
              <a:rPr lang="zh-CN" altLang="en-US" smtClean="0"/>
              <a:t>第</a:t>
            </a:r>
            <a:r>
              <a:rPr lang="en-US" altLang="zh-CN" smtClean="0"/>
              <a:t>1</a:t>
            </a:r>
            <a:r>
              <a:rPr lang="zh-CN" altLang="en-US" smtClean="0"/>
              <a:t>个写脉冲写入控制字</a:t>
            </a:r>
          </a:p>
          <a:p>
            <a:pPr lvl="1" eaLnBrk="1" hangingPunct="1">
              <a:lnSpc>
                <a:spcPct val="120000"/>
              </a:lnSpc>
            </a:pPr>
            <a:r>
              <a:rPr lang="zh-CN" altLang="en-US" smtClean="0"/>
              <a:t>第</a:t>
            </a:r>
            <a:r>
              <a:rPr lang="en-US" altLang="zh-CN" smtClean="0"/>
              <a:t>2</a:t>
            </a:r>
            <a:r>
              <a:rPr lang="zh-CN" altLang="en-US" smtClean="0"/>
              <a:t>个写脉冲写入计数初值</a:t>
            </a:r>
          </a:p>
          <a:p>
            <a:pPr eaLnBrk="1" hangingPunct="1">
              <a:lnSpc>
                <a:spcPct val="120000"/>
              </a:lnSpc>
            </a:pPr>
            <a:r>
              <a:rPr lang="zh-CN" altLang="en-US" smtClean="0"/>
              <a:t>不同的工作方式，有不同的计数启动方法。</a:t>
            </a:r>
          </a:p>
          <a:p>
            <a:pPr eaLnBrk="1" hangingPunct="1">
              <a:lnSpc>
                <a:spcPct val="120000"/>
              </a:lnSpc>
            </a:pPr>
            <a:r>
              <a:rPr lang="zh-CN" altLang="en-US" smtClean="0"/>
              <a:t>可根据对输出波形的要求，选择不同的工作方式。</a:t>
            </a:r>
          </a:p>
          <a:p>
            <a:pPr eaLnBrk="1" hangingPunct="1">
              <a:lnSpc>
                <a:spcPct val="120000"/>
              </a:lnSpc>
            </a:pPr>
            <a:r>
              <a:rPr lang="zh-CN" altLang="en-US" smtClean="0"/>
              <a:t>能输出连续波形的只有方式</a:t>
            </a:r>
            <a:r>
              <a:rPr lang="en-US" altLang="zh-CN" smtClean="0"/>
              <a:t>2</a:t>
            </a:r>
            <a:r>
              <a:rPr lang="zh-CN" altLang="en-US" smtClean="0"/>
              <a:t>和方式</a:t>
            </a:r>
            <a:r>
              <a:rPr lang="en-US" altLang="zh-CN" smtClean="0"/>
              <a:t>3</a:t>
            </a:r>
            <a:r>
              <a:rPr lang="zh-CN" altLang="en-US" smtClean="0"/>
              <a:t>。</a:t>
            </a:r>
          </a:p>
        </p:txBody>
      </p:sp>
      <p:sp>
        <p:nvSpPr>
          <p:cNvPr id="168964" name="Text Box 4"/>
          <p:cNvSpPr txBox="1">
            <a:spLocks noChangeArrowheads="1"/>
          </p:cNvSpPr>
          <p:nvPr/>
        </p:nvSpPr>
        <p:spPr bwMode="auto">
          <a:xfrm>
            <a:off x="4735513" y="1746250"/>
            <a:ext cx="2844800" cy="487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lg" len="lg"/>
              </a14:hiddenLine>
            </a:ext>
          </a:extLst>
        </p:spPr>
        <p:txBody>
          <a:bodyPr lIns="86402" tIns="43201" rIns="86402" bIns="43201">
            <a:spAutoFit/>
          </a:bodyPr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6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3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1900" b="1">
                <a:solidFill>
                  <a:schemeClr val="hlink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两条</a:t>
            </a:r>
            <a:r>
              <a:rPr lang="en-US" altLang="zh-CN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OUT</a:t>
            </a:r>
            <a:r>
              <a:rPr lang="zh-CN" altLang="en-US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指令</a:t>
            </a:r>
          </a:p>
        </p:txBody>
      </p:sp>
      <p:sp>
        <p:nvSpPr>
          <p:cNvPr id="168965" name="Line 5"/>
          <p:cNvSpPr>
            <a:spLocks noChangeShapeType="1"/>
          </p:cNvSpPr>
          <p:nvPr/>
        </p:nvSpPr>
        <p:spPr bwMode="auto">
          <a:xfrm>
            <a:off x="3868738" y="1985963"/>
            <a:ext cx="855662" cy="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86402" tIns="43201" rIns="86402" bIns="43201"/>
          <a:lstStyle/>
          <a:p>
            <a:endParaRPr lang="zh-CN" altLang="en-US"/>
          </a:p>
        </p:txBody>
      </p:sp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990600" y="3321050"/>
            <a:ext cx="7488238" cy="20955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252000" bIns="36000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>
                <a:latin typeface="微软雅黑" pitchFamily="34" charset="-122"/>
                <a:ea typeface="微软雅黑" pitchFamily="34" charset="-122"/>
              </a:rPr>
              <a:t>向可编程芯片内写入控制字和计数初值的工作称为</a:t>
            </a:r>
            <a:r>
              <a:rPr lang="zh-CN" altLang="en-US" sz="3200" b="1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对可编程芯片的初始化</a:t>
            </a: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8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689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689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689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689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89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689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689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689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689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689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689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689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689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689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689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8965" grpId="0" animBg="1"/>
      <p:bldP spid="2" grpId="0" animBg="1"/>
      <p:bldP spid="2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6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3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1900" b="1">
                <a:solidFill>
                  <a:schemeClr val="hlink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fld id="{742EE7BC-C633-48D8-9578-20A703F68ECE}" type="slidenum">
              <a:rPr lang="zh-CN" altLang="en-US" sz="1300" b="0" smtClean="0">
                <a:solidFill>
                  <a:schemeClr val="tx1"/>
                </a:solidFill>
                <a:ea typeface="宋体" charset="-122"/>
              </a:rPr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t>17</a:t>
            </a:fld>
            <a:endParaRPr lang="en-US" altLang="zh-CN" sz="1300" b="0" smtClean="0">
              <a:solidFill>
                <a:schemeClr val="tx1"/>
              </a:solidFill>
              <a:ea typeface="宋体" charset="-122"/>
            </a:endParaRPr>
          </a:p>
        </p:txBody>
      </p:sp>
      <p:sp>
        <p:nvSpPr>
          <p:cNvPr id="2253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z="4400" dirty="0" smtClean="0">
                <a:latin typeface="+mn-lt"/>
              </a:rPr>
              <a:t>4. </a:t>
            </a:r>
            <a:r>
              <a:rPr lang="zh-CN" altLang="en-US" dirty="0" smtClean="0"/>
              <a:t>控制字</a:t>
            </a:r>
          </a:p>
        </p:txBody>
      </p:sp>
      <p:sp>
        <p:nvSpPr>
          <p:cNvPr id="880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9163" y="1878013"/>
            <a:ext cx="5935662" cy="1092200"/>
          </a:xfrm>
        </p:spPr>
        <p:txBody>
          <a:bodyPr/>
          <a:lstStyle/>
          <a:p>
            <a:pPr eaLnBrk="1" hangingPunct="1"/>
            <a:r>
              <a:rPr lang="zh-CN" altLang="en-US" smtClean="0"/>
              <a:t>用于确定各计数器的工作方式</a:t>
            </a:r>
          </a:p>
        </p:txBody>
      </p:sp>
      <p:sp>
        <p:nvSpPr>
          <p:cNvPr id="88068" name="Oval 4">
            <a:hlinkClick r:id="rId2" action="ppaction://hlinkfile"/>
          </p:cNvPr>
          <p:cNvSpPr>
            <a:spLocks noChangeArrowheads="1"/>
          </p:cNvSpPr>
          <p:nvPr/>
        </p:nvSpPr>
        <p:spPr bwMode="auto">
          <a:xfrm>
            <a:off x="3463925" y="3606800"/>
            <a:ext cx="1731963" cy="838200"/>
          </a:xfrm>
          <a:prstGeom prst="ellipse">
            <a:avLst/>
          </a:prstGeom>
          <a:solidFill>
            <a:srgbClr val="FF6600"/>
          </a:solidFill>
          <a:ln w="25400" cap="sq">
            <a:solidFill>
              <a:srgbClr val="FF6600"/>
            </a:solidFill>
            <a:round/>
            <a:headEnd type="none" w="sm" len="sm"/>
            <a:tailEnd type="none" w="sm" len="sm"/>
          </a:ln>
        </p:spPr>
        <p:txBody>
          <a:bodyPr wrap="none" lIns="86402" tIns="43201" rIns="86402" bIns="43201" anchor="ctr"/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6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3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1900" b="1">
                <a:solidFill>
                  <a:schemeClr val="hlink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ClrTx/>
              <a:buSzTx/>
              <a:buFontTx/>
              <a:buNone/>
            </a:pPr>
            <a:endParaRPr lang="zh-CN" altLang="en-US" sz="2300" b="0">
              <a:solidFill>
                <a:schemeClr val="tx1"/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88069" name="Text Box 5"/>
          <p:cNvSpPr txBox="1">
            <a:spLocks noChangeArrowheads="1"/>
          </p:cNvSpPr>
          <p:nvPr/>
        </p:nvSpPr>
        <p:spPr bwMode="auto">
          <a:xfrm>
            <a:off x="3911600" y="3829050"/>
            <a:ext cx="903288" cy="44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lIns="86402" tIns="43201" rIns="86402" bIns="43201">
            <a:spAutoFit/>
          </a:bodyPr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6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3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1900" b="1">
                <a:solidFill>
                  <a:schemeClr val="hlink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>
              <a:lnSpc>
                <a:spcPct val="100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kumimoji="1" lang="zh-CN" altLang="en-US" sz="230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格 式</a:t>
            </a: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80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80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80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80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80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80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80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068" grpId="0" animBg="1"/>
      <p:bldP spid="8806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6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3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1900" b="1">
                <a:solidFill>
                  <a:schemeClr val="hlink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fld id="{A007168E-467A-46E6-8EDF-3B0479706D3F}" type="slidenum">
              <a:rPr lang="zh-CN" altLang="en-US" sz="1300" b="0" smtClean="0">
                <a:solidFill>
                  <a:schemeClr val="tx1"/>
                </a:solidFill>
                <a:ea typeface="宋体" charset="-122"/>
              </a:rPr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t>18</a:t>
            </a:fld>
            <a:endParaRPr lang="en-US" altLang="zh-CN" sz="1300" b="0" smtClean="0">
              <a:solidFill>
                <a:schemeClr val="tx1"/>
              </a:solidFill>
              <a:ea typeface="宋体" charset="-122"/>
            </a:endParaRPr>
          </a:p>
        </p:txBody>
      </p:sp>
      <p:sp>
        <p:nvSpPr>
          <p:cNvPr id="2355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dirty="0">
                <a:latin typeface="+mj-lt"/>
                <a:ea typeface="+mj-ea"/>
              </a:rPr>
              <a:t>5.</a:t>
            </a:r>
            <a:r>
              <a:rPr lang="en-US" altLang="zh-CN" dirty="0" smtClean="0">
                <a:latin typeface="+mj-lt"/>
                <a:ea typeface="+mj-ea"/>
              </a:rPr>
              <a:t> </a:t>
            </a:r>
            <a:r>
              <a:rPr lang="zh-CN" altLang="en-US" dirty="0">
                <a:latin typeface="+mn-lt"/>
              </a:rPr>
              <a:t>8253</a:t>
            </a:r>
            <a:r>
              <a:rPr lang="zh-CN" altLang="en-US" dirty="0" smtClean="0"/>
              <a:t>的应用</a:t>
            </a:r>
          </a:p>
        </p:txBody>
      </p:sp>
      <p:sp>
        <p:nvSpPr>
          <p:cNvPr id="890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422400" y="1692275"/>
            <a:ext cx="5778500" cy="3582988"/>
          </a:xfrm>
        </p:spPr>
        <p:txBody>
          <a:bodyPr/>
          <a:lstStyle/>
          <a:p>
            <a:pPr eaLnBrk="1" hangingPunct="1">
              <a:lnSpc>
                <a:spcPct val="135000"/>
              </a:lnSpc>
            </a:pPr>
            <a:r>
              <a:rPr lang="zh-CN" altLang="en-US" sz="2800" smtClean="0"/>
              <a:t>与系统的连接</a:t>
            </a:r>
          </a:p>
          <a:p>
            <a:pPr eaLnBrk="1" hangingPunct="1">
              <a:lnSpc>
                <a:spcPct val="135000"/>
              </a:lnSpc>
            </a:pPr>
            <a:r>
              <a:rPr lang="zh-CN" altLang="en-US" sz="2800" smtClean="0"/>
              <a:t>初始化程序设计</a:t>
            </a:r>
          </a:p>
          <a:p>
            <a:pPr lvl="1" eaLnBrk="1" hangingPunct="1">
              <a:lnSpc>
                <a:spcPct val="135000"/>
              </a:lnSpc>
            </a:pPr>
            <a:r>
              <a:rPr lang="zh-CN" altLang="en-US" sz="2400" smtClean="0"/>
              <a:t>写入控制字</a:t>
            </a:r>
          </a:p>
          <a:p>
            <a:pPr lvl="1" eaLnBrk="1" hangingPunct="1">
              <a:lnSpc>
                <a:spcPct val="135000"/>
              </a:lnSpc>
            </a:pPr>
            <a:r>
              <a:rPr lang="zh-CN" altLang="en-US" sz="2400" smtClean="0"/>
              <a:t>置计数初值</a:t>
            </a: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90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90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890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890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6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3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1900" b="1">
                <a:solidFill>
                  <a:schemeClr val="hlink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fld id="{1ED39C38-7DFF-4458-8056-41E7ADB5BE1B}" type="slidenum">
              <a:rPr lang="zh-CN" altLang="en-US" sz="1300" b="0" smtClean="0">
                <a:solidFill>
                  <a:schemeClr val="tx1"/>
                </a:solidFill>
                <a:ea typeface="宋体" charset="-122"/>
              </a:rPr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t>19</a:t>
            </a:fld>
            <a:endParaRPr lang="en-US" altLang="zh-CN" sz="1300" b="0" smtClean="0">
              <a:solidFill>
                <a:schemeClr val="tx1"/>
              </a:solidFill>
              <a:ea typeface="宋体" charset="-122"/>
            </a:endParaRPr>
          </a:p>
        </p:txBody>
      </p:sp>
      <p:sp>
        <p:nvSpPr>
          <p:cNvPr id="21507" name="Rectangle 2"/>
          <p:cNvSpPr>
            <a:spLocks noGrp="1" noChangeArrowheads="1"/>
          </p:cNvSpPr>
          <p:nvPr>
            <p:ph type="title"/>
          </p:nvPr>
        </p:nvSpPr>
        <p:spPr>
          <a:xfrm>
            <a:off x="1138238" y="511175"/>
            <a:ext cx="7700962" cy="906463"/>
          </a:xfrm>
        </p:spPr>
        <p:txBody>
          <a:bodyPr/>
          <a:lstStyle/>
          <a:p>
            <a:pPr eaLnBrk="1" hangingPunct="1"/>
            <a:r>
              <a:rPr lang="zh-CN" altLang="en-US" smtClean="0"/>
              <a:t>与系统的连接示意</a:t>
            </a:r>
          </a:p>
        </p:txBody>
      </p:sp>
      <p:sp>
        <p:nvSpPr>
          <p:cNvPr id="90116" name="Rectangle 4"/>
          <p:cNvSpPr>
            <a:spLocks noChangeArrowheads="1"/>
          </p:cNvSpPr>
          <p:nvPr/>
        </p:nvSpPr>
        <p:spPr bwMode="auto">
          <a:xfrm>
            <a:off x="4808538" y="1970088"/>
            <a:ext cx="1582737" cy="315595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5400" cap="sq">
            <a:solidFill>
              <a:srgbClr val="339966"/>
            </a:solidFill>
            <a:miter lim="800000"/>
            <a:headEnd type="none" w="sm" len="sm"/>
            <a:tailEnd type="none" w="sm" len="sm"/>
          </a:ln>
        </p:spPr>
        <p:txBody>
          <a:bodyPr wrap="none" lIns="86402" tIns="43201" rIns="86402" bIns="43201" anchor="ctr"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90117" name="Text Box 5"/>
          <p:cNvSpPr txBox="1">
            <a:spLocks noChangeArrowheads="1"/>
          </p:cNvSpPr>
          <p:nvPr/>
        </p:nvSpPr>
        <p:spPr bwMode="auto">
          <a:xfrm>
            <a:off x="5632450" y="2808288"/>
            <a:ext cx="828675" cy="379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lIns="86402" tIns="43201" rIns="86402" bIns="43201">
            <a:spAutoFit/>
          </a:bodyPr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6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3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1900" b="1">
                <a:solidFill>
                  <a:schemeClr val="hlink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>
              <a:lnSpc>
                <a:spcPct val="100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kumimoji="1" lang="en-US" altLang="zh-CN" sz="1900">
                <a:solidFill>
                  <a:schemeClr val="tx1"/>
                </a:solidFill>
                <a:latin typeface="Times New Roman" pitchFamily="18" charset="0"/>
                <a:ea typeface="宋体" charset="-122"/>
              </a:rPr>
              <a:t>CLK</a:t>
            </a:r>
          </a:p>
        </p:txBody>
      </p:sp>
      <p:sp>
        <p:nvSpPr>
          <p:cNvPr id="90118" name="Text Box 6"/>
          <p:cNvSpPr txBox="1">
            <a:spLocks noChangeArrowheads="1"/>
          </p:cNvSpPr>
          <p:nvPr/>
        </p:nvSpPr>
        <p:spPr bwMode="auto">
          <a:xfrm>
            <a:off x="5557838" y="3194050"/>
            <a:ext cx="979487" cy="379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lIns="86402" tIns="43201" rIns="86402" bIns="43201">
            <a:spAutoFit/>
          </a:bodyPr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6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3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1900" b="1">
                <a:solidFill>
                  <a:schemeClr val="hlink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>
              <a:lnSpc>
                <a:spcPct val="100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kumimoji="1" lang="en-US" altLang="zh-CN" sz="1900">
                <a:solidFill>
                  <a:schemeClr val="tx1"/>
                </a:solidFill>
                <a:latin typeface="Times New Roman" pitchFamily="18" charset="0"/>
                <a:ea typeface="宋体" charset="-122"/>
              </a:rPr>
              <a:t>GATE</a:t>
            </a:r>
          </a:p>
        </p:txBody>
      </p:sp>
      <p:sp>
        <p:nvSpPr>
          <p:cNvPr id="90119" name="Text Box 7"/>
          <p:cNvSpPr txBox="1">
            <a:spLocks noChangeArrowheads="1"/>
          </p:cNvSpPr>
          <p:nvPr/>
        </p:nvSpPr>
        <p:spPr bwMode="auto">
          <a:xfrm>
            <a:off x="5632450" y="3770313"/>
            <a:ext cx="828675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lIns="86402" tIns="43201" rIns="86402" bIns="43201">
            <a:spAutoFit/>
          </a:bodyPr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6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3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1900" b="1">
                <a:solidFill>
                  <a:schemeClr val="hlink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>
              <a:lnSpc>
                <a:spcPct val="100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kumimoji="1" lang="en-US" altLang="zh-CN" sz="1900">
                <a:solidFill>
                  <a:schemeClr val="tx1"/>
                </a:solidFill>
                <a:latin typeface="Times New Roman" pitchFamily="18" charset="0"/>
                <a:ea typeface="宋体" charset="-122"/>
              </a:rPr>
              <a:t>OUT</a:t>
            </a:r>
          </a:p>
        </p:txBody>
      </p:sp>
      <p:sp>
        <p:nvSpPr>
          <p:cNvPr id="90120" name="Text Box 8"/>
          <p:cNvSpPr txBox="1">
            <a:spLocks noChangeArrowheads="1"/>
          </p:cNvSpPr>
          <p:nvPr/>
        </p:nvSpPr>
        <p:spPr bwMode="auto">
          <a:xfrm>
            <a:off x="4808538" y="2292350"/>
            <a:ext cx="1055687" cy="379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lIns="86402" tIns="43201" rIns="86402" bIns="43201">
            <a:spAutoFit/>
          </a:bodyPr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6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3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1900" b="1">
                <a:solidFill>
                  <a:schemeClr val="hlink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>
              <a:lnSpc>
                <a:spcPct val="100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kumimoji="1" lang="en-US" altLang="zh-CN" sz="1900">
                <a:solidFill>
                  <a:schemeClr val="tx1"/>
                </a:solidFill>
                <a:latin typeface="Times New Roman" pitchFamily="18" charset="0"/>
                <a:ea typeface="宋体" charset="-122"/>
              </a:rPr>
              <a:t>D0~D7</a:t>
            </a:r>
          </a:p>
        </p:txBody>
      </p:sp>
      <p:sp>
        <p:nvSpPr>
          <p:cNvPr id="90121" name="Text Box 9"/>
          <p:cNvSpPr txBox="1">
            <a:spLocks noChangeArrowheads="1"/>
          </p:cNvSpPr>
          <p:nvPr/>
        </p:nvSpPr>
        <p:spPr bwMode="auto">
          <a:xfrm>
            <a:off x="4808538" y="2808288"/>
            <a:ext cx="754062" cy="379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lIns="86402" tIns="43201" rIns="86402" bIns="43201">
            <a:spAutoFit/>
          </a:bodyPr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6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3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1900" b="1">
                <a:solidFill>
                  <a:schemeClr val="hlink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>
              <a:lnSpc>
                <a:spcPct val="100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kumimoji="1" lang="en-US" altLang="zh-CN" sz="1900">
                <a:solidFill>
                  <a:schemeClr val="tx1"/>
                </a:solidFill>
                <a:latin typeface="Times New Roman" pitchFamily="18" charset="0"/>
                <a:ea typeface="宋体" charset="-122"/>
              </a:rPr>
              <a:t>WR</a:t>
            </a:r>
          </a:p>
        </p:txBody>
      </p:sp>
      <p:sp>
        <p:nvSpPr>
          <p:cNvPr id="90122" name="Text Box 10"/>
          <p:cNvSpPr txBox="1">
            <a:spLocks noChangeArrowheads="1"/>
          </p:cNvSpPr>
          <p:nvPr/>
        </p:nvSpPr>
        <p:spPr bwMode="auto">
          <a:xfrm>
            <a:off x="4808538" y="3244850"/>
            <a:ext cx="754062" cy="379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lIns="86402" tIns="43201" rIns="86402" bIns="43201">
            <a:spAutoFit/>
          </a:bodyPr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6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3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1900" b="1">
                <a:solidFill>
                  <a:schemeClr val="hlink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>
              <a:lnSpc>
                <a:spcPct val="100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kumimoji="1" lang="en-US" altLang="zh-CN" sz="1900">
                <a:solidFill>
                  <a:schemeClr val="tx1"/>
                </a:solidFill>
                <a:latin typeface="Times New Roman" pitchFamily="18" charset="0"/>
                <a:ea typeface="宋体" charset="-122"/>
              </a:rPr>
              <a:t>RD</a:t>
            </a:r>
          </a:p>
        </p:txBody>
      </p:sp>
      <p:sp>
        <p:nvSpPr>
          <p:cNvPr id="90123" name="Text Box 11"/>
          <p:cNvSpPr txBox="1">
            <a:spLocks noChangeArrowheads="1"/>
          </p:cNvSpPr>
          <p:nvPr/>
        </p:nvSpPr>
        <p:spPr bwMode="auto">
          <a:xfrm>
            <a:off x="4808538" y="3632200"/>
            <a:ext cx="677862" cy="379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lIns="86402" tIns="43201" rIns="86402" bIns="43201">
            <a:spAutoFit/>
          </a:bodyPr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6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3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1900" b="1">
                <a:solidFill>
                  <a:schemeClr val="hlink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>
              <a:lnSpc>
                <a:spcPct val="100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kumimoji="1" lang="en-US" altLang="zh-CN" sz="1900">
                <a:solidFill>
                  <a:schemeClr val="tx1"/>
                </a:solidFill>
                <a:latin typeface="Times New Roman" pitchFamily="18" charset="0"/>
                <a:ea typeface="宋体" charset="-122"/>
              </a:rPr>
              <a:t>A1</a:t>
            </a:r>
          </a:p>
        </p:txBody>
      </p:sp>
      <p:sp>
        <p:nvSpPr>
          <p:cNvPr id="90124" name="Text Box 12"/>
          <p:cNvSpPr txBox="1">
            <a:spLocks noChangeArrowheads="1"/>
          </p:cNvSpPr>
          <p:nvPr/>
        </p:nvSpPr>
        <p:spPr bwMode="auto">
          <a:xfrm>
            <a:off x="4808538" y="4017963"/>
            <a:ext cx="677862" cy="379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lIns="86402" tIns="43201" rIns="86402" bIns="43201">
            <a:spAutoFit/>
          </a:bodyPr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6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3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1900" b="1">
                <a:solidFill>
                  <a:schemeClr val="hlink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>
              <a:lnSpc>
                <a:spcPct val="100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kumimoji="1" lang="en-US" altLang="zh-CN" sz="1900">
                <a:solidFill>
                  <a:schemeClr val="tx1"/>
                </a:solidFill>
                <a:latin typeface="Times New Roman" pitchFamily="18" charset="0"/>
                <a:ea typeface="宋体" charset="-122"/>
              </a:rPr>
              <a:t>A0</a:t>
            </a:r>
          </a:p>
        </p:txBody>
      </p:sp>
      <p:sp>
        <p:nvSpPr>
          <p:cNvPr id="90125" name="Text Box 13"/>
          <p:cNvSpPr txBox="1">
            <a:spLocks noChangeArrowheads="1"/>
          </p:cNvSpPr>
          <p:nvPr/>
        </p:nvSpPr>
        <p:spPr bwMode="auto">
          <a:xfrm>
            <a:off x="4808538" y="4597400"/>
            <a:ext cx="677862" cy="379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lIns="86402" tIns="43201" rIns="86402" bIns="43201">
            <a:spAutoFit/>
          </a:bodyPr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6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3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1900" b="1">
                <a:solidFill>
                  <a:schemeClr val="hlink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>
              <a:lnSpc>
                <a:spcPct val="100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kumimoji="1" lang="en-US" altLang="zh-CN" sz="1900">
                <a:solidFill>
                  <a:schemeClr val="tx1"/>
                </a:solidFill>
                <a:latin typeface="Times New Roman" pitchFamily="18" charset="0"/>
                <a:ea typeface="宋体" charset="-122"/>
              </a:rPr>
              <a:t>CS</a:t>
            </a:r>
          </a:p>
        </p:txBody>
      </p:sp>
      <p:sp>
        <p:nvSpPr>
          <p:cNvPr id="90126" name="AutoShape 14"/>
          <p:cNvSpPr>
            <a:spLocks noChangeArrowheads="1"/>
          </p:cNvSpPr>
          <p:nvPr/>
        </p:nvSpPr>
        <p:spPr bwMode="auto">
          <a:xfrm>
            <a:off x="3043238" y="2328863"/>
            <a:ext cx="1733550" cy="257175"/>
          </a:xfrm>
          <a:prstGeom prst="leftRightArrow">
            <a:avLst>
              <a:gd name="adj1" fmla="val 50000"/>
              <a:gd name="adj2" fmla="val 115310"/>
            </a:avLst>
          </a:prstGeom>
          <a:solidFill>
            <a:srgbClr val="FF6600"/>
          </a:solidFill>
          <a:ln w="25400" cap="sq">
            <a:solidFill>
              <a:srgbClr val="FF6600"/>
            </a:solidFill>
            <a:miter lim="800000"/>
            <a:headEnd type="none" w="sm" len="sm"/>
            <a:tailEnd type="none" w="sm" len="sm"/>
          </a:ln>
        </p:spPr>
        <p:txBody>
          <a:bodyPr wrap="none" lIns="86402" tIns="43201" rIns="86402" bIns="43201" anchor="ctr"/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6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3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1900" b="1">
                <a:solidFill>
                  <a:schemeClr val="hlink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ClrTx/>
              <a:buSzTx/>
              <a:buFontTx/>
              <a:buChar char="•"/>
            </a:pPr>
            <a:endParaRPr lang="zh-CN" altLang="en-US" sz="2300" b="0">
              <a:solidFill>
                <a:schemeClr val="tx1"/>
              </a:solidFill>
              <a:ea typeface="宋体" charset="-122"/>
            </a:endParaRPr>
          </a:p>
        </p:txBody>
      </p:sp>
      <p:sp>
        <p:nvSpPr>
          <p:cNvPr id="90127" name="Line 15"/>
          <p:cNvSpPr>
            <a:spLocks noChangeShapeType="1"/>
          </p:cNvSpPr>
          <p:nvPr/>
        </p:nvSpPr>
        <p:spPr bwMode="auto">
          <a:xfrm>
            <a:off x="3227388" y="2936875"/>
            <a:ext cx="1581150" cy="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86402" tIns="43201" rIns="86402" bIns="43201"/>
          <a:lstStyle/>
          <a:p>
            <a:endParaRPr lang="zh-CN" altLang="en-US"/>
          </a:p>
        </p:txBody>
      </p:sp>
      <p:sp>
        <p:nvSpPr>
          <p:cNvPr id="90128" name="Line 16"/>
          <p:cNvSpPr>
            <a:spLocks noChangeShapeType="1"/>
          </p:cNvSpPr>
          <p:nvPr/>
        </p:nvSpPr>
        <p:spPr bwMode="auto">
          <a:xfrm>
            <a:off x="3213100" y="3411538"/>
            <a:ext cx="1581150" cy="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86402" tIns="43201" rIns="86402" bIns="43201"/>
          <a:lstStyle/>
          <a:p>
            <a:endParaRPr lang="zh-CN" altLang="en-US"/>
          </a:p>
        </p:txBody>
      </p:sp>
      <p:sp>
        <p:nvSpPr>
          <p:cNvPr id="90129" name="Line 17"/>
          <p:cNvSpPr>
            <a:spLocks noChangeShapeType="1"/>
          </p:cNvSpPr>
          <p:nvPr/>
        </p:nvSpPr>
        <p:spPr bwMode="auto">
          <a:xfrm>
            <a:off x="3227388" y="3814763"/>
            <a:ext cx="1581150" cy="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86402" tIns="43201" rIns="86402" bIns="43201"/>
          <a:lstStyle/>
          <a:p>
            <a:endParaRPr lang="zh-CN" altLang="en-US"/>
          </a:p>
        </p:txBody>
      </p:sp>
      <p:sp>
        <p:nvSpPr>
          <p:cNvPr id="90130" name="Line 18"/>
          <p:cNvSpPr>
            <a:spLocks noChangeShapeType="1"/>
          </p:cNvSpPr>
          <p:nvPr/>
        </p:nvSpPr>
        <p:spPr bwMode="auto">
          <a:xfrm>
            <a:off x="3227388" y="4213225"/>
            <a:ext cx="1581150" cy="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86402" tIns="43201" rIns="86402" bIns="43201"/>
          <a:lstStyle/>
          <a:p>
            <a:endParaRPr lang="zh-CN" altLang="en-US"/>
          </a:p>
        </p:txBody>
      </p:sp>
      <p:sp>
        <p:nvSpPr>
          <p:cNvPr id="90131" name="Line 19"/>
          <p:cNvSpPr>
            <a:spLocks noChangeShapeType="1"/>
          </p:cNvSpPr>
          <p:nvPr/>
        </p:nvSpPr>
        <p:spPr bwMode="auto">
          <a:xfrm>
            <a:off x="3227388" y="4768850"/>
            <a:ext cx="1581150" cy="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86402" tIns="43201" rIns="86402" bIns="43201"/>
          <a:lstStyle/>
          <a:p>
            <a:endParaRPr lang="zh-CN" altLang="en-US"/>
          </a:p>
        </p:txBody>
      </p:sp>
      <p:sp>
        <p:nvSpPr>
          <p:cNvPr id="90132" name="Line 20"/>
          <p:cNvSpPr>
            <a:spLocks noChangeShapeType="1"/>
          </p:cNvSpPr>
          <p:nvPr/>
        </p:nvSpPr>
        <p:spPr bwMode="auto">
          <a:xfrm flipH="1">
            <a:off x="6391275" y="2960688"/>
            <a:ext cx="1128713" cy="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86402" tIns="43201" rIns="86402" bIns="43201"/>
          <a:lstStyle/>
          <a:p>
            <a:endParaRPr lang="zh-CN" altLang="en-US"/>
          </a:p>
        </p:txBody>
      </p:sp>
      <p:sp>
        <p:nvSpPr>
          <p:cNvPr id="90133" name="Line 21"/>
          <p:cNvSpPr>
            <a:spLocks noChangeShapeType="1"/>
          </p:cNvSpPr>
          <p:nvPr/>
        </p:nvSpPr>
        <p:spPr bwMode="auto">
          <a:xfrm flipH="1">
            <a:off x="6391275" y="3346450"/>
            <a:ext cx="1128713" cy="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86402" tIns="43201" rIns="86402" bIns="43201"/>
          <a:lstStyle/>
          <a:p>
            <a:endParaRPr lang="zh-CN" altLang="en-US"/>
          </a:p>
        </p:txBody>
      </p:sp>
      <p:sp>
        <p:nvSpPr>
          <p:cNvPr id="90134" name="Line 22"/>
          <p:cNvSpPr>
            <a:spLocks noChangeShapeType="1"/>
          </p:cNvSpPr>
          <p:nvPr/>
        </p:nvSpPr>
        <p:spPr bwMode="auto">
          <a:xfrm>
            <a:off x="6405563" y="3941763"/>
            <a:ext cx="1054100" cy="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86402" tIns="43201" rIns="86402" bIns="43201"/>
          <a:lstStyle/>
          <a:p>
            <a:endParaRPr lang="zh-CN" altLang="en-US"/>
          </a:p>
        </p:txBody>
      </p:sp>
      <p:sp>
        <p:nvSpPr>
          <p:cNvPr id="90135" name="Line 23"/>
          <p:cNvSpPr>
            <a:spLocks noChangeShapeType="1"/>
          </p:cNvSpPr>
          <p:nvPr/>
        </p:nvSpPr>
        <p:spPr bwMode="auto">
          <a:xfrm>
            <a:off x="4899025" y="4648200"/>
            <a:ext cx="300038" cy="0"/>
          </a:xfrm>
          <a:prstGeom prst="line">
            <a:avLst/>
          </a:prstGeom>
          <a:noFill/>
          <a:ln w="25400" cap="sq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86402" tIns="43201" rIns="86402" bIns="43201"/>
          <a:lstStyle/>
          <a:p>
            <a:endParaRPr lang="zh-CN" altLang="en-US"/>
          </a:p>
        </p:txBody>
      </p:sp>
      <p:sp>
        <p:nvSpPr>
          <p:cNvPr id="90136" name="Line 24"/>
          <p:cNvSpPr>
            <a:spLocks noChangeShapeType="1"/>
          </p:cNvSpPr>
          <p:nvPr/>
        </p:nvSpPr>
        <p:spPr bwMode="auto">
          <a:xfrm>
            <a:off x="4930775" y="3298825"/>
            <a:ext cx="301625" cy="0"/>
          </a:xfrm>
          <a:prstGeom prst="line">
            <a:avLst/>
          </a:prstGeom>
          <a:noFill/>
          <a:ln w="25400" cap="sq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86402" tIns="43201" rIns="86402" bIns="43201"/>
          <a:lstStyle/>
          <a:p>
            <a:endParaRPr lang="zh-CN" altLang="en-US"/>
          </a:p>
        </p:txBody>
      </p:sp>
      <p:sp>
        <p:nvSpPr>
          <p:cNvPr id="90137" name="Line 25"/>
          <p:cNvSpPr>
            <a:spLocks noChangeShapeType="1"/>
          </p:cNvSpPr>
          <p:nvPr/>
        </p:nvSpPr>
        <p:spPr bwMode="auto">
          <a:xfrm>
            <a:off x="4903788" y="2871788"/>
            <a:ext cx="390525" cy="0"/>
          </a:xfrm>
          <a:prstGeom prst="line">
            <a:avLst/>
          </a:prstGeom>
          <a:noFill/>
          <a:ln w="25400" cap="sq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86402" tIns="43201" rIns="86402" bIns="43201"/>
          <a:lstStyle/>
          <a:p>
            <a:endParaRPr lang="zh-CN" altLang="en-US"/>
          </a:p>
        </p:txBody>
      </p:sp>
      <p:sp>
        <p:nvSpPr>
          <p:cNvPr id="90138" name="Text Box 26"/>
          <p:cNvSpPr txBox="1">
            <a:spLocks noChangeArrowheads="1"/>
          </p:cNvSpPr>
          <p:nvPr/>
        </p:nvSpPr>
        <p:spPr bwMode="auto">
          <a:xfrm>
            <a:off x="2333625" y="2279650"/>
            <a:ext cx="752475" cy="379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lIns="86402" tIns="43201" rIns="86402" bIns="43201">
            <a:spAutoFit/>
          </a:bodyPr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6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3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1900" b="1">
                <a:solidFill>
                  <a:schemeClr val="hlink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>
              <a:lnSpc>
                <a:spcPct val="100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kumimoji="1" lang="en-US" altLang="zh-CN" sz="1900">
                <a:solidFill>
                  <a:schemeClr val="tx1"/>
                </a:solidFill>
                <a:latin typeface="Times New Roman" pitchFamily="18" charset="0"/>
                <a:ea typeface="宋体" charset="-122"/>
              </a:rPr>
              <a:t>DB</a:t>
            </a:r>
          </a:p>
        </p:txBody>
      </p:sp>
      <p:sp>
        <p:nvSpPr>
          <p:cNvPr id="90139" name="Text Box 27"/>
          <p:cNvSpPr txBox="1">
            <a:spLocks noChangeArrowheads="1"/>
          </p:cNvSpPr>
          <p:nvPr/>
        </p:nvSpPr>
        <p:spPr bwMode="auto">
          <a:xfrm>
            <a:off x="2441575" y="2765425"/>
            <a:ext cx="752475" cy="379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lIns="86402" tIns="43201" rIns="86402" bIns="43201">
            <a:spAutoFit/>
          </a:bodyPr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6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3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1900" b="1">
                <a:solidFill>
                  <a:schemeClr val="hlink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>
              <a:lnSpc>
                <a:spcPct val="100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kumimoji="1" lang="en-US" altLang="zh-CN" sz="1900">
                <a:solidFill>
                  <a:schemeClr val="tx1"/>
                </a:solidFill>
                <a:latin typeface="Times New Roman" pitchFamily="18" charset="0"/>
                <a:ea typeface="宋体" charset="-122"/>
              </a:rPr>
              <a:t>IOW</a:t>
            </a:r>
          </a:p>
        </p:txBody>
      </p:sp>
      <p:sp>
        <p:nvSpPr>
          <p:cNvPr id="90140" name="Text Box 28"/>
          <p:cNvSpPr txBox="1">
            <a:spLocks noChangeArrowheads="1"/>
          </p:cNvSpPr>
          <p:nvPr/>
        </p:nvSpPr>
        <p:spPr bwMode="auto">
          <a:xfrm>
            <a:off x="2484438" y="3221038"/>
            <a:ext cx="752475" cy="379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lIns="86402" tIns="43201" rIns="86402" bIns="43201">
            <a:spAutoFit/>
          </a:bodyPr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6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3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1900" b="1">
                <a:solidFill>
                  <a:schemeClr val="hlink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>
              <a:lnSpc>
                <a:spcPct val="100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kumimoji="1" lang="en-US" altLang="zh-CN" sz="1900">
                <a:solidFill>
                  <a:schemeClr val="tx1"/>
                </a:solidFill>
                <a:latin typeface="Times New Roman" pitchFamily="18" charset="0"/>
                <a:ea typeface="宋体" charset="-122"/>
              </a:rPr>
              <a:t>IOR</a:t>
            </a:r>
          </a:p>
        </p:txBody>
      </p:sp>
      <p:sp>
        <p:nvSpPr>
          <p:cNvPr id="90141" name="Text Box 29"/>
          <p:cNvSpPr txBox="1">
            <a:spLocks noChangeArrowheads="1"/>
          </p:cNvSpPr>
          <p:nvPr/>
        </p:nvSpPr>
        <p:spPr bwMode="auto">
          <a:xfrm>
            <a:off x="2638425" y="3644900"/>
            <a:ext cx="593725" cy="379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lIns="86402" tIns="43201" rIns="86402" bIns="43201">
            <a:spAutoFit/>
          </a:bodyPr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6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3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1900" b="1">
                <a:solidFill>
                  <a:schemeClr val="hlink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>
              <a:lnSpc>
                <a:spcPct val="100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kumimoji="1" lang="en-US" altLang="zh-CN" sz="1900">
                <a:solidFill>
                  <a:schemeClr val="tx1"/>
                </a:solidFill>
                <a:latin typeface="Times New Roman" pitchFamily="18" charset="0"/>
                <a:ea typeface="宋体" charset="-122"/>
              </a:rPr>
              <a:t>A1</a:t>
            </a:r>
          </a:p>
        </p:txBody>
      </p:sp>
      <p:sp>
        <p:nvSpPr>
          <p:cNvPr id="90142" name="Text Box 30"/>
          <p:cNvSpPr txBox="1">
            <a:spLocks noChangeArrowheads="1"/>
          </p:cNvSpPr>
          <p:nvPr/>
        </p:nvSpPr>
        <p:spPr bwMode="auto">
          <a:xfrm>
            <a:off x="2638425" y="4017963"/>
            <a:ext cx="593725" cy="379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lIns="86402" tIns="43201" rIns="86402" bIns="43201">
            <a:spAutoFit/>
          </a:bodyPr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6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3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1900" b="1">
                <a:solidFill>
                  <a:schemeClr val="hlink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>
              <a:lnSpc>
                <a:spcPct val="100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kumimoji="1" lang="en-US" altLang="zh-CN" sz="1900">
                <a:solidFill>
                  <a:schemeClr val="tx1"/>
                </a:solidFill>
                <a:latin typeface="Times New Roman" pitchFamily="18" charset="0"/>
                <a:ea typeface="宋体" charset="-122"/>
              </a:rPr>
              <a:t>A0</a:t>
            </a:r>
          </a:p>
        </p:txBody>
      </p:sp>
      <p:sp>
        <p:nvSpPr>
          <p:cNvPr id="90145" name="AutoShape 33"/>
          <p:cNvSpPr>
            <a:spLocks noChangeArrowheads="1"/>
          </p:cNvSpPr>
          <p:nvPr/>
        </p:nvSpPr>
        <p:spPr bwMode="auto">
          <a:xfrm>
            <a:off x="1316038" y="4675188"/>
            <a:ext cx="904875" cy="274637"/>
          </a:xfrm>
          <a:prstGeom prst="rightArrow">
            <a:avLst>
              <a:gd name="adj1" fmla="val 50000"/>
              <a:gd name="adj2" fmla="val 70457"/>
            </a:avLst>
          </a:prstGeom>
          <a:solidFill>
            <a:srgbClr val="FF6600"/>
          </a:solidFill>
          <a:ln w="25400" cap="sq">
            <a:solidFill>
              <a:srgbClr val="FF6600"/>
            </a:solidFill>
            <a:miter lim="800000"/>
            <a:headEnd type="none" w="sm" len="sm"/>
            <a:tailEnd type="none" w="sm" len="sm"/>
          </a:ln>
        </p:spPr>
        <p:txBody>
          <a:bodyPr wrap="none" lIns="86402" tIns="43201" rIns="86402" bIns="43201" anchor="ctr"/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6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3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1900" b="1">
                <a:solidFill>
                  <a:schemeClr val="hlink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ClrTx/>
              <a:buSzTx/>
              <a:buFontTx/>
              <a:buChar char="•"/>
            </a:pPr>
            <a:endParaRPr lang="zh-CN" altLang="en-US" sz="2300" b="0">
              <a:solidFill>
                <a:schemeClr val="tx1"/>
              </a:solidFill>
              <a:ea typeface="宋体" charset="-122"/>
            </a:endParaRPr>
          </a:p>
        </p:txBody>
      </p:sp>
      <p:sp>
        <p:nvSpPr>
          <p:cNvPr id="90146" name="Rectangle 34"/>
          <p:cNvSpPr>
            <a:spLocks noChangeArrowheads="1"/>
          </p:cNvSpPr>
          <p:nvPr/>
        </p:nvSpPr>
        <p:spPr bwMode="auto">
          <a:xfrm>
            <a:off x="2247900" y="4418013"/>
            <a:ext cx="979488" cy="70802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5400" cap="sq">
            <a:solidFill>
              <a:srgbClr val="339966"/>
            </a:solidFill>
            <a:miter lim="800000"/>
            <a:headEnd type="none" w="sm" len="sm"/>
            <a:tailEnd type="none" w="sm" len="sm"/>
          </a:ln>
        </p:spPr>
        <p:txBody>
          <a:bodyPr wrap="none" lIns="86402" tIns="43201" rIns="86402" bIns="43201" anchor="ctr"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90143" name="Text Box 31"/>
          <p:cNvSpPr txBox="1">
            <a:spLocks noChangeArrowheads="1"/>
          </p:cNvSpPr>
          <p:nvPr/>
        </p:nvSpPr>
        <p:spPr bwMode="auto">
          <a:xfrm>
            <a:off x="2247900" y="4546600"/>
            <a:ext cx="1055688" cy="48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lIns="86402" tIns="43201" rIns="86402" bIns="43201">
            <a:spAutoFit/>
          </a:bodyPr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6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3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1900" b="1">
                <a:solidFill>
                  <a:schemeClr val="hlink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>
              <a:lnSpc>
                <a:spcPct val="135000"/>
              </a:lnSpc>
              <a:spcBef>
                <a:spcPct val="90000"/>
              </a:spcBef>
              <a:buClrTx/>
              <a:buSzTx/>
              <a:buFontTx/>
              <a:buNone/>
            </a:pPr>
            <a:r>
              <a:rPr kumimoji="1" lang="zh-CN" altLang="en-US" sz="190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译码器</a:t>
            </a:r>
          </a:p>
        </p:txBody>
      </p:sp>
      <p:sp>
        <p:nvSpPr>
          <p:cNvPr id="90147" name="Text Box 35"/>
          <p:cNvSpPr txBox="1">
            <a:spLocks noChangeArrowheads="1"/>
          </p:cNvSpPr>
          <p:nvPr/>
        </p:nvSpPr>
        <p:spPr bwMode="auto">
          <a:xfrm>
            <a:off x="784225" y="4224338"/>
            <a:ext cx="603250" cy="1257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lIns="86402" tIns="43201" rIns="86402" bIns="43201">
            <a:spAutoFit/>
          </a:bodyPr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6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3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1900" b="1">
                <a:solidFill>
                  <a:schemeClr val="hlink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>
              <a:lnSpc>
                <a:spcPct val="100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kumimoji="1" lang="zh-CN" altLang="en-US" sz="1900">
                <a:solidFill>
                  <a:schemeClr val="tx1"/>
                </a:solidFill>
                <a:latin typeface="Times New Roman" pitchFamily="18" charset="0"/>
                <a:ea typeface="宋体" charset="-122"/>
              </a:rPr>
              <a:t>高位地址</a:t>
            </a:r>
          </a:p>
        </p:txBody>
      </p:sp>
      <p:sp>
        <p:nvSpPr>
          <p:cNvPr id="90148" name="Text Box 36"/>
          <p:cNvSpPr txBox="1">
            <a:spLocks noChangeArrowheads="1"/>
          </p:cNvSpPr>
          <p:nvPr/>
        </p:nvSpPr>
        <p:spPr bwMode="auto">
          <a:xfrm>
            <a:off x="7529513" y="3765550"/>
            <a:ext cx="979487" cy="44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lIns="86402" tIns="43201" rIns="86402" bIns="43201">
            <a:spAutoFit/>
          </a:bodyPr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6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3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1900" b="1">
                <a:solidFill>
                  <a:schemeClr val="hlink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>
              <a:lnSpc>
                <a:spcPct val="100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kumimoji="1" lang="zh-CN" altLang="en-US" sz="230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外设</a:t>
            </a:r>
          </a:p>
        </p:txBody>
      </p:sp>
      <p:sp>
        <p:nvSpPr>
          <p:cNvPr id="90149" name="Text Box 37"/>
          <p:cNvSpPr txBox="1">
            <a:spLocks noChangeArrowheads="1"/>
          </p:cNvSpPr>
          <p:nvPr/>
        </p:nvSpPr>
        <p:spPr bwMode="auto">
          <a:xfrm>
            <a:off x="5186363" y="1647825"/>
            <a:ext cx="752475" cy="379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lIns="86402" tIns="43201" rIns="86402" bIns="43201">
            <a:spAutoFit/>
          </a:bodyPr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6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3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1900" b="1">
                <a:solidFill>
                  <a:schemeClr val="hlink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>
              <a:lnSpc>
                <a:spcPct val="100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kumimoji="1" lang="en-US" altLang="zh-CN" sz="1900">
                <a:solidFill>
                  <a:schemeClr val="tx1"/>
                </a:solidFill>
                <a:latin typeface="Times New Roman" pitchFamily="18" charset="0"/>
                <a:ea typeface="宋体" charset="-122"/>
              </a:rPr>
              <a:t>8253</a:t>
            </a:r>
          </a:p>
        </p:txBody>
      </p:sp>
      <p:sp>
        <p:nvSpPr>
          <p:cNvPr id="90150" name="Line 38"/>
          <p:cNvSpPr>
            <a:spLocks noChangeShapeType="1"/>
          </p:cNvSpPr>
          <p:nvPr/>
        </p:nvSpPr>
        <p:spPr bwMode="auto">
          <a:xfrm>
            <a:off x="2549525" y="2808288"/>
            <a:ext cx="527050" cy="0"/>
          </a:xfrm>
          <a:prstGeom prst="line">
            <a:avLst/>
          </a:prstGeom>
          <a:noFill/>
          <a:ln w="25400" cap="sq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86402" tIns="43201" rIns="86402" bIns="43201"/>
          <a:lstStyle/>
          <a:p>
            <a:endParaRPr lang="zh-CN" altLang="en-US"/>
          </a:p>
        </p:txBody>
      </p:sp>
      <p:sp>
        <p:nvSpPr>
          <p:cNvPr id="90151" name="Line 39"/>
          <p:cNvSpPr>
            <a:spLocks noChangeShapeType="1"/>
          </p:cNvSpPr>
          <p:nvPr/>
        </p:nvSpPr>
        <p:spPr bwMode="auto">
          <a:xfrm>
            <a:off x="2549525" y="3259138"/>
            <a:ext cx="527050" cy="0"/>
          </a:xfrm>
          <a:prstGeom prst="line">
            <a:avLst/>
          </a:prstGeom>
          <a:noFill/>
          <a:ln w="25400" cap="sq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86402" tIns="43201" rIns="86402" bIns="43201"/>
          <a:lstStyle/>
          <a:p>
            <a:endParaRPr lang="zh-CN" altLang="en-US"/>
          </a:p>
        </p:txBody>
      </p:sp>
      <p:sp>
        <p:nvSpPr>
          <p:cNvPr id="39" name="Text Box 36"/>
          <p:cNvSpPr txBox="1">
            <a:spLocks noChangeArrowheads="1"/>
          </p:cNvSpPr>
          <p:nvPr/>
        </p:nvSpPr>
        <p:spPr bwMode="auto">
          <a:xfrm>
            <a:off x="7554913" y="2789238"/>
            <a:ext cx="1271587" cy="379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lIns="86402" tIns="43201" rIns="86402" bIns="43201">
            <a:spAutoFit/>
          </a:bodyPr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6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3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1900" b="1">
                <a:solidFill>
                  <a:schemeClr val="hlink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>
              <a:lnSpc>
                <a:spcPct val="100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kumimoji="1" lang="zh-CN" altLang="en-US" sz="190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外部时钟</a:t>
            </a:r>
          </a:p>
        </p:txBody>
      </p:sp>
      <p:sp>
        <p:nvSpPr>
          <p:cNvPr id="40" name="Text Box 36"/>
          <p:cNvSpPr txBox="1">
            <a:spLocks noChangeArrowheads="1"/>
          </p:cNvSpPr>
          <p:nvPr/>
        </p:nvSpPr>
        <p:spPr bwMode="auto">
          <a:xfrm>
            <a:off x="7554913" y="3163888"/>
            <a:ext cx="1271587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lIns="86402" tIns="43201" rIns="86402" bIns="43201">
            <a:spAutoFit/>
          </a:bodyPr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6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3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1900" b="1">
                <a:solidFill>
                  <a:schemeClr val="hlink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>
              <a:lnSpc>
                <a:spcPct val="100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kumimoji="1" lang="zh-CN" altLang="en-US" sz="190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门控信号</a:t>
            </a: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0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0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0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0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0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0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0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0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0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0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0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0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0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0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0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0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90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90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0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0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90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90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90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90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90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90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90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90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90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90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90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6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1" dur="500"/>
                                        <p:tgtEl>
                                          <p:spTgt spid="90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 nodeType="clickPar">
                      <p:stCondLst>
                        <p:cond delay="indefinite"/>
                      </p:stCondLst>
                      <p:childTnLst>
                        <p:par>
                          <p:cTn id="7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6" dur="500"/>
                                        <p:tgtEl>
                                          <p:spTgt spid="90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9" dur="500"/>
                                        <p:tgtEl>
                                          <p:spTgt spid="90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90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 nodeType="clickPar">
                      <p:stCondLst>
                        <p:cond delay="indefinite"/>
                      </p:stCondLst>
                      <p:childTnLst>
                        <p:par>
                          <p:cTn id="8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8" dur="500"/>
                                        <p:tgtEl>
                                          <p:spTgt spid="90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1" dur="500"/>
                                        <p:tgtEl>
                                          <p:spTgt spid="90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90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 nodeType="clickPar">
                      <p:stCondLst>
                        <p:cond delay="indefinite"/>
                      </p:stCondLst>
                      <p:childTnLst>
                        <p:par>
                          <p:cTn id="9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0" dur="500"/>
                                        <p:tgtEl>
                                          <p:spTgt spid="90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3" dur="500"/>
                                        <p:tgtEl>
                                          <p:spTgt spid="90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90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0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90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 nodeType="clickPar">
                      <p:stCondLst>
                        <p:cond delay="indefinite"/>
                      </p:stCondLst>
                      <p:childTnLst>
                        <p:par>
                          <p:cTn id="1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500"/>
                                        <p:tgtEl>
                                          <p:spTgt spid="90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 nodeType="clickPar">
                      <p:stCondLst>
                        <p:cond delay="indefinite"/>
                      </p:stCondLst>
                      <p:childTnLst>
                        <p:par>
                          <p:cTn id="1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1" dur="500"/>
                                        <p:tgtEl>
                                          <p:spTgt spid="90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4" dur="500"/>
                                        <p:tgtEl>
                                          <p:spTgt spid="90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500"/>
                                        <p:tgtEl>
                                          <p:spTgt spid="90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2" dur="500"/>
                                        <p:tgtEl>
                                          <p:spTgt spid="90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 nodeType="clickPar">
                      <p:stCondLst>
                        <p:cond delay="indefinite"/>
                      </p:stCondLst>
                      <p:childTnLst>
                        <p:par>
                          <p:cTn id="1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7" dur="500"/>
                                        <p:tgtEl>
                                          <p:spTgt spid="90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 nodeType="clickPar">
                      <p:stCondLst>
                        <p:cond delay="indefinite"/>
                      </p:stCondLst>
                      <p:childTnLst>
                        <p:par>
                          <p:cTn id="1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4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6" dur="500"/>
                                        <p:tgtEl>
                                          <p:spTgt spid="90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 nodeType="clickPar">
                      <p:stCondLst>
                        <p:cond delay="indefinite"/>
                      </p:stCondLst>
                      <p:childTnLst>
                        <p:par>
                          <p:cTn id="1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5" dur="500"/>
                                        <p:tgtEl>
                                          <p:spTgt spid="90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5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9" dur="500"/>
                                        <p:tgtEl>
                                          <p:spTgt spid="90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116" grpId="0" animBg="1"/>
      <p:bldP spid="90117" grpId="0"/>
      <p:bldP spid="90118" grpId="0"/>
      <p:bldP spid="90119" grpId="0"/>
      <p:bldP spid="90120" grpId="0"/>
      <p:bldP spid="90121" grpId="0"/>
      <p:bldP spid="90122" grpId="0"/>
      <p:bldP spid="90123" grpId="0"/>
      <p:bldP spid="90124" grpId="0"/>
      <p:bldP spid="90125" grpId="0"/>
      <p:bldP spid="90126" grpId="0" animBg="1"/>
      <p:bldP spid="90127" grpId="0" animBg="1"/>
      <p:bldP spid="90128" grpId="0" animBg="1"/>
      <p:bldP spid="90129" grpId="0" animBg="1"/>
      <p:bldP spid="90130" grpId="0" animBg="1"/>
      <p:bldP spid="90131" grpId="0" animBg="1"/>
      <p:bldP spid="90132" grpId="0" animBg="1"/>
      <p:bldP spid="90133" grpId="0" animBg="1"/>
      <p:bldP spid="90134" grpId="0" animBg="1"/>
      <p:bldP spid="90135" grpId="0" animBg="1"/>
      <p:bldP spid="90136" grpId="0" animBg="1"/>
      <p:bldP spid="90137" grpId="0" animBg="1"/>
      <p:bldP spid="90138" grpId="0"/>
      <p:bldP spid="90139" grpId="0"/>
      <p:bldP spid="90140" grpId="0"/>
      <p:bldP spid="90141" grpId="0"/>
      <p:bldP spid="90142" grpId="0"/>
      <p:bldP spid="90145" grpId="0" animBg="1"/>
      <p:bldP spid="90146" grpId="0" animBg="1"/>
      <p:bldP spid="90143" grpId="0"/>
      <p:bldP spid="90147" grpId="0"/>
      <p:bldP spid="90148" grpId="0"/>
      <p:bldP spid="90149" grpId="0"/>
      <p:bldP spid="90150" grpId="0" animBg="1"/>
      <p:bldP spid="90151" grpId="0" animBg="1"/>
      <p:bldP spid="39" grpId="0"/>
      <p:bldP spid="4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6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3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1900" b="1">
                <a:solidFill>
                  <a:schemeClr val="hlink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fld id="{687C475A-5712-4BC9-97EE-BE53360F693A}" type="slidenum">
              <a:rPr lang="zh-CN" altLang="en-US" sz="1300" b="0" smtClean="0">
                <a:solidFill>
                  <a:schemeClr val="tx1"/>
                </a:solidFill>
                <a:ea typeface="宋体" charset="-122"/>
              </a:rPr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t>2</a:t>
            </a:fld>
            <a:endParaRPr lang="en-US" altLang="zh-CN" sz="1300" b="0" smtClean="0">
              <a:solidFill>
                <a:schemeClr val="tx1"/>
              </a:solidFill>
              <a:ea typeface="宋体" charset="-122"/>
            </a:endParaRPr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主要内容：</a:t>
            </a:r>
          </a:p>
        </p:txBody>
      </p:sp>
      <p:sp>
        <p:nvSpPr>
          <p:cNvPr id="4100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817563" y="1863725"/>
            <a:ext cx="7473950" cy="2411413"/>
          </a:xfrm>
        </p:spPr>
        <p:txBody>
          <a:bodyPr lIns="87002" tIns="43501" rIns="87002" bIns="43501"/>
          <a:lstStyle/>
          <a:p>
            <a:pPr eaLnBrk="1" hangingPunct="1">
              <a:lnSpc>
                <a:spcPct val="135000"/>
              </a:lnSpc>
              <a:spcBef>
                <a:spcPct val="40000"/>
              </a:spcBef>
            </a:pPr>
            <a:r>
              <a:rPr lang="zh-CN" altLang="en-US" sz="3000" smtClean="0"/>
              <a:t>掌握两种可编程并行接口芯片的应用</a:t>
            </a: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6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3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1900" b="1">
                <a:solidFill>
                  <a:schemeClr val="hlink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fld id="{FF5228B0-C61D-490D-9BF6-FC073242F1FC}" type="slidenum">
              <a:rPr lang="zh-CN" altLang="en-US" sz="1300" b="0" smtClean="0">
                <a:solidFill>
                  <a:schemeClr val="tx1"/>
                </a:solidFill>
                <a:ea typeface="宋体" charset="-122"/>
              </a:rPr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t>20</a:t>
            </a:fld>
            <a:endParaRPr lang="en-US" altLang="zh-CN" sz="1300" b="0" smtClean="0">
              <a:solidFill>
                <a:schemeClr val="tx1"/>
              </a:solidFill>
              <a:ea typeface="宋体" charset="-122"/>
            </a:endParaRPr>
          </a:p>
        </p:txBody>
      </p:sp>
      <p:sp>
        <p:nvSpPr>
          <p:cNvPr id="2253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应用中的注意点</a:t>
            </a:r>
          </a:p>
        </p:txBody>
      </p:sp>
      <p:sp>
        <p:nvSpPr>
          <p:cNvPr id="1628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68400" y="1704975"/>
            <a:ext cx="7599363" cy="3786188"/>
          </a:xfrm>
        </p:spPr>
        <p:txBody>
          <a:bodyPr/>
          <a:lstStyle/>
          <a:p>
            <a:pPr eaLnBrk="1" hangingPunct="1">
              <a:lnSpc>
                <a:spcPct val="115000"/>
              </a:lnSpc>
            </a:pPr>
            <a:r>
              <a:rPr lang="zh-CN" altLang="en-US" sz="2400" smtClean="0"/>
              <a:t>每一次启动计数，需有两次写操作：</a:t>
            </a:r>
          </a:p>
          <a:p>
            <a:pPr lvl="1" eaLnBrk="1" hangingPunct="1">
              <a:lnSpc>
                <a:spcPct val="115000"/>
              </a:lnSpc>
            </a:pPr>
            <a:r>
              <a:rPr lang="zh-CN" altLang="en-US" sz="2000" smtClean="0"/>
              <a:t>写控制字</a:t>
            </a:r>
          </a:p>
          <a:p>
            <a:pPr lvl="1" eaLnBrk="1" hangingPunct="1">
              <a:lnSpc>
                <a:spcPct val="115000"/>
              </a:lnSpc>
            </a:pPr>
            <a:r>
              <a:rPr lang="zh-CN" altLang="en-US" sz="2000" smtClean="0"/>
              <a:t>写计数器初值</a:t>
            </a:r>
          </a:p>
          <a:p>
            <a:pPr lvl="2" eaLnBrk="1" hangingPunct="1">
              <a:lnSpc>
                <a:spcPct val="115000"/>
              </a:lnSpc>
            </a:pPr>
            <a:r>
              <a:rPr lang="zh-CN" altLang="en-US" sz="1800" smtClean="0">
                <a:solidFill>
                  <a:srgbClr val="C00000"/>
                </a:solidFill>
                <a:latin typeface="华文中宋" pitchFamily="2" charset="-122"/>
                <a:ea typeface="华文中宋" pitchFamily="2" charset="-122"/>
              </a:rPr>
              <a:t>如果初值为</a:t>
            </a:r>
            <a:r>
              <a:rPr lang="en-US" altLang="zh-CN" sz="1800" smtClean="0">
                <a:solidFill>
                  <a:srgbClr val="C00000"/>
                </a:solidFill>
                <a:latin typeface="华文中宋" pitchFamily="2" charset="-122"/>
                <a:ea typeface="华文中宋" pitchFamily="2" charset="-122"/>
              </a:rPr>
              <a:t>8</a:t>
            </a:r>
            <a:r>
              <a:rPr lang="zh-CN" altLang="en-US" sz="1800" smtClean="0">
                <a:solidFill>
                  <a:srgbClr val="C00000"/>
                </a:solidFill>
                <a:latin typeface="华文中宋" pitchFamily="2" charset="-122"/>
                <a:ea typeface="华文中宋" pitchFamily="2" charset="-122"/>
              </a:rPr>
              <a:t>位字长，则一次写入；若初值为</a:t>
            </a:r>
            <a:r>
              <a:rPr lang="en-US" altLang="zh-CN" sz="1800" smtClean="0">
                <a:solidFill>
                  <a:srgbClr val="C00000"/>
                </a:solidFill>
                <a:latin typeface="华文中宋" pitchFamily="2" charset="-122"/>
                <a:ea typeface="华文中宋" pitchFamily="2" charset="-122"/>
              </a:rPr>
              <a:t>16</a:t>
            </a:r>
            <a:r>
              <a:rPr lang="zh-CN" altLang="en-US" sz="1800" smtClean="0">
                <a:solidFill>
                  <a:srgbClr val="C00000"/>
                </a:solidFill>
                <a:latin typeface="华文中宋" pitchFamily="2" charset="-122"/>
                <a:ea typeface="华文中宋" pitchFamily="2" charset="-122"/>
              </a:rPr>
              <a:t>位字长，则需两次写入</a:t>
            </a:r>
          </a:p>
          <a:p>
            <a:pPr eaLnBrk="1" hangingPunct="1">
              <a:lnSpc>
                <a:spcPct val="115000"/>
              </a:lnSpc>
              <a:spcBef>
                <a:spcPct val="40000"/>
              </a:spcBef>
            </a:pPr>
            <a:r>
              <a:rPr lang="zh-CN" altLang="en-US" sz="2400" smtClean="0"/>
              <a:t>每个计数器的控制命令字均送入控制寄存器</a:t>
            </a:r>
          </a:p>
          <a:p>
            <a:pPr eaLnBrk="1" hangingPunct="1">
              <a:lnSpc>
                <a:spcPct val="115000"/>
              </a:lnSpc>
            </a:pPr>
            <a:r>
              <a:rPr lang="zh-CN" altLang="en-US" sz="2400" smtClean="0"/>
              <a:t>各计数器的计数初值送到该计数器的计数寄存器及初值寄存器</a:t>
            </a: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2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628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628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628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628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628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6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3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1900" b="1">
                <a:solidFill>
                  <a:schemeClr val="hlink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fld id="{B19CA794-2B4F-4E7B-9857-C2D84EA9FDA8}" type="slidenum">
              <a:rPr lang="zh-CN" altLang="en-US" sz="1300" b="0" smtClean="0">
                <a:solidFill>
                  <a:schemeClr val="tx1"/>
                </a:solidFill>
                <a:ea typeface="宋体" charset="-122"/>
              </a:rPr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t>21</a:t>
            </a:fld>
            <a:endParaRPr lang="en-US" altLang="zh-CN" sz="1300" b="0" smtClean="0">
              <a:solidFill>
                <a:schemeClr val="tx1"/>
              </a:solidFill>
              <a:ea typeface="宋体" charset="-122"/>
            </a:endParaRPr>
          </a:p>
        </p:txBody>
      </p:sp>
      <p:sp>
        <p:nvSpPr>
          <p:cNvPr id="2355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初始化程序流程</a:t>
            </a:r>
          </a:p>
        </p:txBody>
      </p:sp>
      <p:sp>
        <p:nvSpPr>
          <p:cNvPr id="91140" name="Rectangle 4"/>
          <p:cNvSpPr>
            <a:spLocks noChangeArrowheads="1"/>
          </p:cNvSpPr>
          <p:nvPr/>
        </p:nvSpPr>
        <p:spPr bwMode="auto">
          <a:xfrm>
            <a:off x="3087688" y="1997075"/>
            <a:ext cx="2335212" cy="644525"/>
          </a:xfrm>
          <a:prstGeom prst="rect">
            <a:avLst/>
          </a:prstGeom>
          <a:solidFill>
            <a:srgbClr val="339966"/>
          </a:solidFill>
          <a:ln w="25400" cap="sq">
            <a:solidFill>
              <a:srgbClr val="339966"/>
            </a:solidFill>
            <a:miter lim="800000"/>
            <a:headEnd type="none" w="sm" len="sm"/>
            <a:tailEnd type="none" w="sm" len="sm"/>
          </a:ln>
        </p:spPr>
        <p:txBody>
          <a:bodyPr wrap="none" lIns="86402" tIns="43201" rIns="86402" bIns="43201" anchor="ctr"/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6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3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1900" b="1">
                <a:solidFill>
                  <a:schemeClr val="hlink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ClrTx/>
              <a:buSzTx/>
              <a:buFontTx/>
              <a:buChar char="•"/>
            </a:pPr>
            <a:endParaRPr lang="zh-CN" altLang="en-US" sz="2300" b="0">
              <a:solidFill>
                <a:schemeClr val="tx1"/>
              </a:solidFill>
              <a:ea typeface="宋体" charset="-122"/>
            </a:endParaRPr>
          </a:p>
        </p:txBody>
      </p:sp>
      <p:sp>
        <p:nvSpPr>
          <p:cNvPr id="91141" name="Text Box 5"/>
          <p:cNvSpPr txBox="1">
            <a:spLocks noChangeArrowheads="1"/>
          </p:cNvSpPr>
          <p:nvPr/>
        </p:nvSpPr>
        <p:spPr bwMode="auto">
          <a:xfrm>
            <a:off x="3540125" y="2125663"/>
            <a:ext cx="1506538" cy="395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lIns="86402" tIns="43201" rIns="86402" bIns="43201">
            <a:spAutoFit/>
          </a:bodyPr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6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3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1900" b="1">
                <a:solidFill>
                  <a:schemeClr val="hlink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algn="ctr">
              <a:lnSpc>
                <a:spcPct val="100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kumimoji="1" lang="zh-CN" altLang="en-US" sz="2000"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</a:rPr>
              <a:t>写控制字</a:t>
            </a:r>
          </a:p>
        </p:txBody>
      </p:sp>
      <p:sp>
        <p:nvSpPr>
          <p:cNvPr id="91142" name="Rectangle 6"/>
          <p:cNvSpPr>
            <a:spLocks noChangeArrowheads="1"/>
          </p:cNvSpPr>
          <p:nvPr/>
        </p:nvSpPr>
        <p:spPr bwMode="auto">
          <a:xfrm>
            <a:off x="3087688" y="3055938"/>
            <a:ext cx="2335212" cy="644525"/>
          </a:xfrm>
          <a:prstGeom prst="rect">
            <a:avLst/>
          </a:prstGeom>
          <a:solidFill>
            <a:srgbClr val="339966"/>
          </a:solidFill>
          <a:ln w="25400" cap="sq">
            <a:solidFill>
              <a:srgbClr val="339966"/>
            </a:solidFill>
            <a:miter lim="800000"/>
            <a:headEnd type="none" w="sm" len="sm"/>
            <a:tailEnd type="none" w="sm" len="sm"/>
          </a:ln>
        </p:spPr>
        <p:txBody>
          <a:bodyPr wrap="none" lIns="86402" tIns="43201" rIns="86402" bIns="43201" anchor="ctr"/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6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3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1900" b="1">
                <a:solidFill>
                  <a:schemeClr val="hlink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ClrTx/>
              <a:buSzTx/>
              <a:buFontTx/>
              <a:buChar char="•"/>
            </a:pPr>
            <a:endParaRPr lang="zh-CN" altLang="en-US" sz="2300" b="0">
              <a:solidFill>
                <a:schemeClr val="tx1"/>
              </a:solidFill>
              <a:ea typeface="宋体" charset="-122"/>
            </a:endParaRPr>
          </a:p>
        </p:txBody>
      </p:sp>
      <p:sp>
        <p:nvSpPr>
          <p:cNvPr id="91143" name="Text Box 7"/>
          <p:cNvSpPr txBox="1">
            <a:spLocks noChangeArrowheads="1"/>
          </p:cNvSpPr>
          <p:nvPr/>
        </p:nvSpPr>
        <p:spPr bwMode="auto">
          <a:xfrm>
            <a:off x="3159125" y="3197225"/>
            <a:ext cx="2259013" cy="395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lIns="86402" tIns="43201" rIns="86402" bIns="43201">
            <a:spAutoFit/>
          </a:bodyPr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6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3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1900" b="1">
                <a:solidFill>
                  <a:schemeClr val="hlink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algn="ctr">
              <a:lnSpc>
                <a:spcPct val="100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kumimoji="1" lang="zh-CN" altLang="en-US" sz="2000"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</a:rPr>
              <a:t>写计数值低8位</a:t>
            </a:r>
          </a:p>
        </p:txBody>
      </p:sp>
      <p:sp>
        <p:nvSpPr>
          <p:cNvPr id="91144" name="Rectangle 8"/>
          <p:cNvSpPr>
            <a:spLocks noChangeArrowheads="1"/>
          </p:cNvSpPr>
          <p:nvPr/>
        </p:nvSpPr>
        <p:spPr bwMode="auto">
          <a:xfrm>
            <a:off x="3087688" y="4086225"/>
            <a:ext cx="2335212" cy="644525"/>
          </a:xfrm>
          <a:prstGeom prst="rect">
            <a:avLst/>
          </a:prstGeom>
          <a:solidFill>
            <a:srgbClr val="339966"/>
          </a:solidFill>
          <a:ln w="25400" cap="sq">
            <a:solidFill>
              <a:srgbClr val="339966"/>
            </a:solidFill>
            <a:miter lim="800000"/>
            <a:headEnd type="none" w="sm" len="sm"/>
            <a:tailEnd type="none" w="sm" len="sm"/>
          </a:ln>
        </p:spPr>
        <p:txBody>
          <a:bodyPr wrap="none" lIns="86402" tIns="43201" rIns="86402" bIns="43201" anchor="ctr"/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6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3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1900" b="1">
                <a:solidFill>
                  <a:schemeClr val="hlink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ClrTx/>
              <a:buSzTx/>
              <a:buFontTx/>
              <a:buChar char="•"/>
            </a:pPr>
            <a:endParaRPr lang="zh-CN" altLang="en-US" sz="2300" b="0">
              <a:solidFill>
                <a:schemeClr val="tx1"/>
              </a:solidFill>
              <a:ea typeface="宋体" charset="-122"/>
            </a:endParaRPr>
          </a:p>
        </p:txBody>
      </p:sp>
      <p:sp>
        <p:nvSpPr>
          <p:cNvPr id="91145" name="Text Box 9"/>
          <p:cNvSpPr txBox="1">
            <a:spLocks noChangeArrowheads="1"/>
          </p:cNvSpPr>
          <p:nvPr/>
        </p:nvSpPr>
        <p:spPr bwMode="auto">
          <a:xfrm>
            <a:off x="3159125" y="4227513"/>
            <a:ext cx="2259013" cy="395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lIns="86402" tIns="43201" rIns="86402" bIns="43201">
            <a:spAutoFit/>
          </a:bodyPr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6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3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1900" b="1">
                <a:solidFill>
                  <a:schemeClr val="hlink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algn="ctr">
              <a:lnSpc>
                <a:spcPct val="100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kumimoji="1" lang="zh-CN" altLang="en-US" sz="2000"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</a:rPr>
              <a:t>写计数值高8位</a:t>
            </a:r>
          </a:p>
        </p:txBody>
      </p:sp>
      <p:sp>
        <p:nvSpPr>
          <p:cNvPr id="91146" name="Line 10"/>
          <p:cNvSpPr>
            <a:spLocks noChangeShapeType="1"/>
          </p:cNvSpPr>
          <p:nvPr/>
        </p:nvSpPr>
        <p:spPr bwMode="auto">
          <a:xfrm>
            <a:off x="4259263" y="1609725"/>
            <a:ext cx="0" cy="38735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86402" tIns="43201" rIns="86402" bIns="43201"/>
          <a:lstStyle/>
          <a:p>
            <a:endParaRPr lang="zh-CN" altLang="en-US"/>
          </a:p>
        </p:txBody>
      </p:sp>
      <p:sp>
        <p:nvSpPr>
          <p:cNvPr id="91147" name="Line 11"/>
          <p:cNvSpPr>
            <a:spLocks noChangeShapeType="1"/>
          </p:cNvSpPr>
          <p:nvPr/>
        </p:nvSpPr>
        <p:spPr bwMode="auto">
          <a:xfrm>
            <a:off x="4249738" y="2641600"/>
            <a:ext cx="0" cy="385763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86402" tIns="43201" rIns="86402" bIns="43201"/>
          <a:lstStyle/>
          <a:p>
            <a:endParaRPr lang="zh-CN" altLang="en-US"/>
          </a:p>
        </p:txBody>
      </p:sp>
      <p:sp>
        <p:nvSpPr>
          <p:cNvPr id="91148" name="Line 12"/>
          <p:cNvSpPr>
            <a:spLocks noChangeShapeType="1"/>
          </p:cNvSpPr>
          <p:nvPr/>
        </p:nvSpPr>
        <p:spPr bwMode="auto">
          <a:xfrm>
            <a:off x="4249738" y="3700463"/>
            <a:ext cx="0" cy="385762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86402" tIns="43201" rIns="86402" bIns="43201"/>
          <a:lstStyle/>
          <a:p>
            <a:endParaRPr lang="zh-CN" altLang="en-US"/>
          </a:p>
        </p:txBody>
      </p:sp>
      <p:sp>
        <p:nvSpPr>
          <p:cNvPr id="91150" name="Text Box 14"/>
          <p:cNvSpPr txBox="1">
            <a:spLocks noChangeArrowheads="1"/>
          </p:cNvSpPr>
          <p:nvPr/>
        </p:nvSpPr>
        <p:spPr bwMode="auto">
          <a:xfrm>
            <a:off x="3013075" y="4057650"/>
            <a:ext cx="527050" cy="487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lIns="86402" tIns="43201" rIns="86402" bIns="43201">
            <a:spAutoFit/>
          </a:bodyPr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6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3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1900" b="1">
                <a:solidFill>
                  <a:schemeClr val="hlink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>
              <a:lnSpc>
                <a:spcPct val="100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kumimoji="1" lang="zh-CN" altLang="en-US">
                <a:solidFill>
                  <a:schemeClr val="tx1"/>
                </a:solidFill>
                <a:latin typeface="Times New Roman" pitchFamily="18" charset="0"/>
                <a:ea typeface="宋体" charset="-122"/>
              </a:rPr>
              <a:t>*</a:t>
            </a:r>
          </a:p>
        </p:txBody>
      </p:sp>
      <p:sp>
        <p:nvSpPr>
          <p:cNvPr id="91151" name="AutoShape 15"/>
          <p:cNvSpPr>
            <a:spLocks noChangeArrowheads="1"/>
          </p:cNvSpPr>
          <p:nvPr/>
        </p:nvSpPr>
        <p:spPr bwMode="auto">
          <a:xfrm>
            <a:off x="527050" y="3606800"/>
            <a:ext cx="1430338" cy="515938"/>
          </a:xfrm>
          <a:prstGeom prst="wedgeEllipseCallout">
            <a:avLst>
              <a:gd name="adj1" fmla="val 125329"/>
              <a:gd name="adj2" fmla="val 79949"/>
            </a:avLst>
          </a:prstGeom>
          <a:solidFill>
            <a:srgbClr val="993300"/>
          </a:solidFill>
          <a:ln w="25400" cap="sq">
            <a:solidFill>
              <a:srgbClr val="993300"/>
            </a:solidFill>
            <a:miter lim="800000"/>
            <a:headEnd type="none" w="sm" len="sm"/>
            <a:tailEnd type="none" w="sm" len="sm"/>
          </a:ln>
        </p:spPr>
        <p:txBody>
          <a:bodyPr lIns="86402" tIns="43201" rIns="86402" bIns="43201"/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6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3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1900" b="1">
                <a:solidFill>
                  <a:schemeClr val="hlink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kumimoji="1" lang="zh-CN" altLang="en-US" sz="1900">
                <a:solidFill>
                  <a:schemeClr val="bg1"/>
                </a:solidFill>
                <a:latin typeface="Times New Roman" pitchFamily="18" charset="0"/>
                <a:ea typeface="宋体" charset="-122"/>
              </a:rPr>
              <a:t>非必须</a:t>
            </a: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1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1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91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91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91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1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91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91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91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1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4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6" dur="500"/>
                                        <p:tgtEl>
                                          <p:spTgt spid="91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140" grpId="0" animBg="1"/>
      <p:bldP spid="91141" grpId="0"/>
      <p:bldP spid="91142" grpId="0" animBg="1"/>
      <p:bldP spid="91143" grpId="0"/>
      <p:bldP spid="91144" grpId="0" animBg="1"/>
      <p:bldP spid="91145" grpId="0"/>
      <p:bldP spid="91146" grpId="0" animBg="1"/>
      <p:bldP spid="91147" grpId="0" animBg="1"/>
      <p:bldP spid="91148" grpId="0" animBg="1"/>
      <p:bldP spid="91150" grpId="0"/>
      <p:bldP spid="91151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6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3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1900" b="1">
                <a:solidFill>
                  <a:schemeClr val="hlink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fld id="{AEEA9C96-D069-4A27-A122-55EF9B3905D7}" type="slidenum">
              <a:rPr lang="zh-CN" altLang="en-US" sz="1300" b="0" smtClean="0">
                <a:solidFill>
                  <a:schemeClr val="tx1"/>
                </a:solidFill>
                <a:ea typeface="宋体" charset="-122"/>
              </a:rPr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t>22</a:t>
            </a:fld>
            <a:endParaRPr lang="en-US" altLang="zh-CN" sz="1300" b="0" smtClean="0">
              <a:solidFill>
                <a:schemeClr val="tx1"/>
              </a:solidFill>
              <a:ea typeface="宋体" charset="-122"/>
            </a:endParaRPr>
          </a:p>
        </p:txBody>
      </p:sp>
      <p:sp>
        <p:nvSpPr>
          <p:cNvPr id="2457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初始化程序流程</a:t>
            </a:r>
          </a:p>
        </p:txBody>
      </p:sp>
      <p:sp>
        <p:nvSpPr>
          <p:cNvPr id="1638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17563" y="1619250"/>
            <a:ext cx="7972425" cy="609600"/>
          </a:xfrm>
        </p:spPr>
        <p:txBody>
          <a:bodyPr/>
          <a:lstStyle/>
          <a:p>
            <a:pPr eaLnBrk="1" hangingPunct="1"/>
            <a:r>
              <a:rPr kumimoji="1" lang="zh-CN" altLang="en-US" sz="2300" smtClean="0"/>
              <a:t>当有两个以上计数器被应用时的初始化程序设计流程：</a:t>
            </a:r>
          </a:p>
        </p:txBody>
      </p:sp>
      <p:sp>
        <p:nvSpPr>
          <p:cNvPr id="163844" name="Rectangle 4"/>
          <p:cNvSpPr>
            <a:spLocks noChangeArrowheads="1"/>
          </p:cNvSpPr>
          <p:nvPr/>
        </p:nvSpPr>
        <p:spPr bwMode="auto">
          <a:xfrm>
            <a:off x="1752600" y="2471738"/>
            <a:ext cx="2552700" cy="644525"/>
          </a:xfrm>
          <a:prstGeom prst="rect">
            <a:avLst/>
          </a:prstGeom>
          <a:solidFill>
            <a:srgbClr val="339966"/>
          </a:solidFill>
          <a:ln w="25400" cap="sq">
            <a:solidFill>
              <a:srgbClr val="339966"/>
            </a:solidFill>
            <a:miter lim="800000"/>
            <a:headEnd type="none" w="sm" len="sm"/>
            <a:tailEnd type="none" w="sm" len="sm"/>
          </a:ln>
        </p:spPr>
        <p:txBody>
          <a:bodyPr wrap="none" lIns="86402" tIns="43201" rIns="86402" bIns="43201" anchor="ctr"/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6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3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1900" b="1">
                <a:solidFill>
                  <a:schemeClr val="hlink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ClrTx/>
              <a:buSzTx/>
              <a:buFontTx/>
              <a:buChar char="•"/>
            </a:pPr>
            <a:endParaRPr lang="zh-CN" altLang="en-US" sz="2300" b="0">
              <a:solidFill>
                <a:schemeClr val="tx1"/>
              </a:solidFill>
              <a:ea typeface="宋体" charset="-122"/>
            </a:endParaRPr>
          </a:p>
        </p:txBody>
      </p:sp>
      <p:sp>
        <p:nvSpPr>
          <p:cNvPr id="163845" name="Text Box 5"/>
          <p:cNvSpPr txBox="1">
            <a:spLocks noChangeArrowheads="1"/>
          </p:cNvSpPr>
          <p:nvPr/>
        </p:nvSpPr>
        <p:spPr bwMode="auto">
          <a:xfrm>
            <a:off x="1895475" y="2600325"/>
            <a:ext cx="2206625" cy="395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lIns="86402" tIns="43201" rIns="86402" bIns="43201">
            <a:spAutoFit/>
          </a:bodyPr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6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3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1900" b="1">
                <a:solidFill>
                  <a:schemeClr val="hlink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algn="ctr">
              <a:lnSpc>
                <a:spcPct val="100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kumimoji="1" lang="zh-CN" altLang="en-US" sz="2000"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</a:rPr>
              <a:t>初始化</a:t>
            </a:r>
            <a:r>
              <a:rPr kumimoji="1" lang="en-US" altLang="zh-CN" sz="2000"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</a:rPr>
              <a:t>CNT0</a:t>
            </a:r>
            <a:endParaRPr kumimoji="1" lang="zh-CN" altLang="en-US" sz="2000">
              <a:solidFill>
                <a:schemeClr val="bg1"/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163846" name="Rectangle 6"/>
          <p:cNvSpPr>
            <a:spLocks noChangeArrowheads="1"/>
          </p:cNvSpPr>
          <p:nvPr/>
        </p:nvSpPr>
        <p:spPr bwMode="auto">
          <a:xfrm>
            <a:off x="1682750" y="3530600"/>
            <a:ext cx="2622550" cy="644525"/>
          </a:xfrm>
          <a:prstGeom prst="rect">
            <a:avLst/>
          </a:prstGeom>
          <a:solidFill>
            <a:srgbClr val="339966"/>
          </a:solidFill>
          <a:ln w="25400" cap="sq">
            <a:solidFill>
              <a:srgbClr val="339966"/>
            </a:solidFill>
            <a:miter lim="800000"/>
            <a:headEnd type="none" w="sm" len="sm"/>
            <a:tailEnd type="none" w="sm" len="sm"/>
          </a:ln>
        </p:spPr>
        <p:txBody>
          <a:bodyPr wrap="none" lIns="86402" tIns="43201" rIns="86402" bIns="43201" anchor="ctr"/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6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3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1900" b="1">
                <a:solidFill>
                  <a:schemeClr val="hlink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ClrTx/>
              <a:buSzTx/>
              <a:buFontTx/>
              <a:buChar char="•"/>
            </a:pPr>
            <a:endParaRPr lang="zh-CN" altLang="en-US" sz="2300" b="0">
              <a:solidFill>
                <a:schemeClr val="tx1"/>
              </a:solidFill>
              <a:ea typeface="宋体" charset="-122"/>
            </a:endParaRPr>
          </a:p>
        </p:txBody>
      </p:sp>
      <p:sp>
        <p:nvSpPr>
          <p:cNvPr id="163847" name="Text Box 7"/>
          <p:cNvSpPr txBox="1">
            <a:spLocks noChangeArrowheads="1"/>
          </p:cNvSpPr>
          <p:nvPr/>
        </p:nvSpPr>
        <p:spPr bwMode="auto">
          <a:xfrm>
            <a:off x="1865313" y="3671888"/>
            <a:ext cx="2163762" cy="395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lIns="86402" tIns="43201" rIns="86402" bIns="43201">
            <a:spAutoFit/>
          </a:bodyPr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6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3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1900" b="1">
                <a:solidFill>
                  <a:schemeClr val="hlink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algn="ctr">
              <a:lnSpc>
                <a:spcPct val="100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kumimoji="1" lang="zh-CN" altLang="en-US" sz="2000"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</a:rPr>
              <a:t>初始化</a:t>
            </a:r>
            <a:r>
              <a:rPr kumimoji="1" lang="en-US" altLang="zh-CN" sz="2000"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</a:rPr>
              <a:t>CNT1</a:t>
            </a:r>
            <a:endParaRPr kumimoji="1" lang="zh-CN" altLang="en-US" sz="2000">
              <a:solidFill>
                <a:schemeClr val="bg1"/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163848" name="Rectangle 8"/>
          <p:cNvSpPr>
            <a:spLocks noChangeArrowheads="1"/>
          </p:cNvSpPr>
          <p:nvPr/>
        </p:nvSpPr>
        <p:spPr bwMode="auto">
          <a:xfrm>
            <a:off x="1682750" y="4560888"/>
            <a:ext cx="2622550" cy="644525"/>
          </a:xfrm>
          <a:prstGeom prst="rect">
            <a:avLst/>
          </a:prstGeom>
          <a:solidFill>
            <a:srgbClr val="339966"/>
          </a:solidFill>
          <a:ln w="25400" cap="sq">
            <a:solidFill>
              <a:srgbClr val="339966"/>
            </a:solidFill>
            <a:miter lim="800000"/>
            <a:headEnd type="none" w="sm" len="sm"/>
            <a:tailEnd type="none" w="sm" len="sm"/>
          </a:ln>
        </p:spPr>
        <p:txBody>
          <a:bodyPr wrap="none" lIns="86402" tIns="43201" rIns="86402" bIns="43201" anchor="ctr"/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6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3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1900" b="1">
                <a:solidFill>
                  <a:schemeClr val="hlink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ClrTx/>
              <a:buSzTx/>
              <a:buFontTx/>
              <a:buChar char="•"/>
            </a:pPr>
            <a:endParaRPr lang="zh-CN" altLang="en-US" sz="2300" b="0">
              <a:solidFill>
                <a:schemeClr val="tx1"/>
              </a:solidFill>
              <a:ea typeface="宋体" charset="-122"/>
            </a:endParaRPr>
          </a:p>
        </p:txBody>
      </p:sp>
      <p:sp>
        <p:nvSpPr>
          <p:cNvPr id="163849" name="Text Box 9"/>
          <p:cNvSpPr txBox="1">
            <a:spLocks noChangeArrowheads="1"/>
          </p:cNvSpPr>
          <p:nvPr/>
        </p:nvSpPr>
        <p:spPr bwMode="auto">
          <a:xfrm>
            <a:off x="1908175" y="4702175"/>
            <a:ext cx="2120900" cy="395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lIns="86402" tIns="43201" rIns="86402" bIns="43201">
            <a:spAutoFit/>
          </a:bodyPr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6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3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1900" b="1">
                <a:solidFill>
                  <a:schemeClr val="hlink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algn="ctr">
              <a:lnSpc>
                <a:spcPct val="100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kumimoji="1" lang="zh-CN" altLang="en-US" sz="2000"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</a:rPr>
              <a:t>初始化</a:t>
            </a:r>
            <a:r>
              <a:rPr kumimoji="1" lang="en-US" altLang="zh-CN" sz="2000"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</a:rPr>
              <a:t>CNT2</a:t>
            </a:r>
            <a:endParaRPr kumimoji="1" lang="zh-CN" altLang="en-US" sz="2000">
              <a:solidFill>
                <a:schemeClr val="bg1"/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163851" name="Line 11"/>
          <p:cNvSpPr>
            <a:spLocks noChangeShapeType="1"/>
          </p:cNvSpPr>
          <p:nvPr/>
        </p:nvSpPr>
        <p:spPr bwMode="auto">
          <a:xfrm>
            <a:off x="2962275" y="3116263"/>
            <a:ext cx="0" cy="385762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86402" tIns="43201" rIns="86402" bIns="43201"/>
          <a:lstStyle/>
          <a:p>
            <a:endParaRPr lang="zh-CN" altLang="en-US"/>
          </a:p>
        </p:txBody>
      </p:sp>
      <p:sp>
        <p:nvSpPr>
          <p:cNvPr id="163852" name="Line 12"/>
          <p:cNvSpPr>
            <a:spLocks noChangeShapeType="1"/>
          </p:cNvSpPr>
          <p:nvPr/>
        </p:nvSpPr>
        <p:spPr bwMode="auto">
          <a:xfrm>
            <a:off x="2962275" y="4175125"/>
            <a:ext cx="0" cy="385763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86402" tIns="43201" rIns="86402" bIns="43201"/>
          <a:lstStyle/>
          <a:p>
            <a:endParaRPr lang="zh-CN" altLang="en-US"/>
          </a:p>
        </p:txBody>
      </p:sp>
      <p:sp>
        <p:nvSpPr>
          <p:cNvPr id="163868" name="Text Box 28"/>
          <p:cNvSpPr txBox="1">
            <a:spLocks noChangeArrowheads="1"/>
          </p:cNvSpPr>
          <p:nvPr/>
        </p:nvSpPr>
        <p:spPr bwMode="auto">
          <a:xfrm>
            <a:off x="5302250" y="2351088"/>
            <a:ext cx="2205038" cy="39528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25400" cap="sq">
            <a:noFill/>
            <a:miter lim="800000"/>
            <a:headEnd type="none" w="sm" len="sm"/>
            <a:tailEnd type="none" w="sm" len="sm"/>
          </a:ln>
        </p:spPr>
        <p:txBody>
          <a:bodyPr lIns="86402" tIns="43201" rIns="86402" bIns="43201">
            <a:spAutoFit/>
          </a:bodyPr>
          <a:lstStyle/>
          <a:p>
            <a:pPr eaLnBrk="0" hangingPunct="0">
              <a:spcBef>
                <a:spcPct val="50000"/>
              </a:spcBef>
              <a:defRPr/>
            </a:pPr>
            <a:r>
              <a:rPr kumimoji="1" lang="zh-CN" altLang="en-US" sz="2000" b="1">
                <a:latin typeface="华文中宋" panose="02010600040101010101" pitchFamily="2" charset="-122"/>
                <a:ea typeface="华文中宋" panose="02010600040101010101" pitchFamily="2" charset="-122"/>
              </a:rPr>
              <a:t>写</a:t>
            </a:r>
            <a:r>
              <a:rPr kumimoji="1" lang="en-US" altLang="zh-CN" sz="2000" b="1">
                <a:latin typeface="华文中宋" panose="02010600040101010101" pitchFamily="2" charset="-122"/>
                <a:ea typeface="华文中宋" panose="02010600040101010101" pitchFamily="2" charset="-122"/>
              </a:rPr>
              <a:t>CNT0</a:t>
            </a:r>
            <a:r>
              <a:rPr kumimoji="1" lang="zh-CN" altLang="en-US" sz="2000" b="1">
                <a:latin typeface="华文中宋" panose="02010600040101010101" pitchFamily="2" charset="-122"/>
                <a:ea typeface="华文中宋" panose="02010600040101010101" pitchFamily="2" charset="-122"/>
              </a:rPr>
              <a:t>控制字</a:t>
            </a:r>
          </a:p>
        </p:txBody>
      </p:sp>
      <p:sp>
        <p:nvSpPr>
          <p:cNvPr id="163872" name="Text Box 32"/>
          <p:cNvSpPr txBox="1">
            <a:spLocks noChangeArrowheads="1"/>
          </p:cNvSpPr>
          <p:nvPr/>
        </p:nvSpPr>
        <p:spPr bwMode="auto">
          <a:xfrm>
            <a:off x="5303838" y="3081338"/>
            <a:ext cx="2560637" cy="39528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25400" cap="sq">
            <a:noFill/>
            <a:miter lim="800000"/>
            <a:headEnd type="none" w="sm" len="sm"/>
            <a:tailEnd type="none" w="sm" len="sm"/>
          </a:ln>
        </p:spPr>
        <p:txBody>
          <a:bodyPr lIns="86402" tIns="43201" rIns="86402" bIns="43201">
            <a:spAutoFit/>
          </a:bodyPr>
          <a:lstStyle/>
          <a:p>
            <a:pPr eaLnBrk="0" hangingPunct="0">
              <a:spcBef>
                <a:spcPct val="50000"/>
              </a:spcBef>
              <a:defRPr/>
            </a:pPr>
            <a:r>
              <a:rPr kumimoji="1" lang="zh-CN" altLang="en-US" sz="20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写</a:t>
            </a:r>
            <a:r>
              <a:rPr kumimoji="1" lang="en-US" altLang="zh-CN" sz="20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CNT0</a:t>
            </a:r>
            <a:r>
              <a:rPr kumimoji="1" lang="zh-CN" altLang="en-US" sz="20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计数初值</a:t>
            </a:r>
          </a:p>
        </p:txBody>
      </p:sp>
      <p:sp>
        <p:nvSpPr>
          <p:cNvPr id="163873" name="Line 33"/>
          <p:cNvSpPr>
            <a:spLocks noChangeShapeType="1"/>
          </p:cNvSpPr>
          <p:nvPr/>
        </p:nvSpPr>
        <p:spPr bwMode="auto">
          <a:xfrm flipV="1">
            <a:off x="4376738" y="2533650"/>
            <a:ext cx="854075" cy="182563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86402" tIns="43201" rIns="86402" bIns="43201"/>
          <a:lstStyle/>
          <a:p>
            <a:endParaRPr lang="zh-CN" altLang="en-US"/>
          </a:p>
        </p:txBody>
      </p:sp>
      <p:sp>
        <p:nvSpPr>
          <p:cNvPr id="163874" name="Line 34"/>
          <p:cNvSpPr>
            <a:spLocks noChangeShapeType="1"/>
          </p:cNvSpPr>
          <p:nvPr/>
        </p:nvSpPr>
        <p:spPr bwMode="auto">
          <a:xfrm>
            <a:off x="4376738" y="2776538"/>
            <a:ext cx="854075" cy="487362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86402" tIns="43201" rIns="86402" bIns="43201"/>
          <a:lstStyle/>
          <a:p>
            <a:endParaRPr lang="zh-CN" altLang="en-US"/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3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63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638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0" dur="500"/>
                                        <p:tgtEl>
                                          <p:spTgt spid="1638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63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9" dur="500"/>
                                        <p:tgtEl>
                                          <p:spTgt spid="1638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638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638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638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638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1638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638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638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44" grpId="0" animBg="1"/>
      <p:bldP spid="163845" grpId="0"/>
      <p:bldP spid="163846" grpId="0" animBg="1"/>
      <p:bldP spid="163847" grpId="0"/>
      <p:bldP spid="163848" grpId="0" animBg="1"/>
      <p:bldP spid="163849" grpId="0"/>
      <p:bldP spid="163851" grpId="0" animBg="1"/>
      <p:bldP spid="163852" grpId="0" animBg="1"/>
      <p:bldP spid="163868" grpId="0" animBg="1"/>
      <p:bldP spid="163872" grpId="0" animBg="1"/>
      <p:bldP spid="163873" grpId="0" animBg="1"/>
      <p:bldP spid="16387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6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3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1900" b="1">
                <a:solidFill>
                  <a:schemeClr val="hlink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fld id="{5D95ABAB-F8DA-46BE-9A8A-D6661E0BB88B}" type="slidenum">
              <a:rPr lang="zh-CN" altLang="en-US" sz="1300" b="0" smtClean="0">
                <a:solidFill>
                  <a:schemeClr val="tx1"/>
                </a:solidFill>
                <a:ea typeface="宋体" charset="-122"/>
              </a:rPr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t>23</a:t>
            </a:fld>
            <a:endParaRPr lang="en-US" altLang="zh-CN" sz="1300" b="0" smtClean="0">
              <a:solidFill>
                <a:schemeClr val="tx1"/>
              </a:solidFill>
              <a:ea typeface="宋体" charset="-122"/>
            </a:endParaRPr>
          </a:p>
        </p:txBody>
      </p:sp>
      <p:sp>
        <p:nvSpPr>
          <p:cNvPr id="2560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初始化程序流程</a:t>
            </a:r>
          </a:p>
        </p:txBody>
      </p:sp>
      <p:sp>
        <p:nvSpPr>
          <p:cNvPr id="164868" name="Rectangle 4"/>
          <p:cNvSpPr>
            <a:spLocks noChangeArrowheads="1"/>
          </p:cNvSpPr>
          <p:nvPr/>
        </p:nvSpPr>
        <p:spPr bwMode="auto">
          <a:xfrm>
            <a:off x="2170113" y="1681163"/>
            <a:ext cx="2765425" cy="644525"/>
          </a:xfrm>
          <a:prstGeom prst="rect">
            <a:avLst/>
          </a:prstGeom>
          <a:solidFill>
            <a:srgbClr val="339966"/>
          </a:solidFill>
          <a:ln w="25400" cap="sq">
            <a:solidFill>
              <a:srgbClr val="339966"/>
            </a:solidFill>
            <a:miter lim="800000"/>
            <a:headEnd type="none" w="sm" len="sm"/>
            <a:tailEnd type="none" w="sm" len="sm"/>
          </a:ln>
        </p:spPr>
        <p:txBody>
          <a:bodyPr wrap="none" lIns="86402" tIns="43201" rIns="86402" bIns="43201" anchor="ctr"/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6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3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1900" b="1">
                <a:solidFill>
                  <a:schemeClr val="hlink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ClrTx/>
              <a:buSzTx/>
              <a:buFontTx/>
              <a:buChar char="•"/>
            </a:pPr>
            <a:endParaRPr lang="zh-CN" altLang="en-US" sz="2300" b="0">
              <a:solidFill>
                <a:schemeClr val="tx1"/>
              </a:solidFill>
              <a:ea typeface="宋体" charset="-122"/>
            </a:endParaRPr>
          </a:p>
        </p:txBody>
      </p:sp>
      <p:sp>
        <p:nvSpPr>
          <p:cNvPr id="164869" name="Text Box 5"/>
          <p:cNvSpPr txBox="1">
            <a:spLocks noChangeArrowheads="1"/>
          </p:cNvSpPr>
          <p:nvPr/>
        </p:nvSpPr>
        <p:spPr bwMode="auto">
          <a:xfrm>
            <a:off x="2174875" y="1809750"/>
            <a:ext cx="2765425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lIns="86402" tIns="43201" rIns="86402" bIns="43201">
            <a:spAutoFit/>
          </a:bodyPr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6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3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1900" b="1">
                <a:solidFill>
                  <a:schemeClr val="hlink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algn="ctr">
              <a:lnSpc>
                <a:spcPct val="100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kumimoji="1" lang="zh-CN" altLang="en-US" sz="1800"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</a:rPr>
              <a:t>写入全部计数器控制字</a:t>
            </a:r>
          </a:p>
        </p:txBody>
      </p:sp>
      <p:sp>
        <p:nvSpPr>
          <p:cNvPr id="164870" name="Rectangle 6"/>
          <p:cNvSpPr>
            <a:spLocks noChangeArrowheads="1"/>
          </p:cNvSpPr>
          <p:nvPr/>
        </p:nvSpPr>
        <p:spPr bwMode="auto">
          <a:xfrm>
            <a:off x="2098675" y="2740025"/>
            <a:ext cx="2836863" cy="644525"/>
          </a:xfrm>
          <a:prstGeom prst="rect">
            <a:avLst/>
          </a:prstGeom>
          <a:solidFill>
            <a:srgbClr val="339966"/>
          </a:solidFill>
          <a:ln w="25400" cap="sq">
            <a:solidFill>
              <a:srgbClr val="339966"/>
            </a:solidFill>
            <a:miter lim="800000"/>
            <a:headEnd type="none" w="sm" len="sm"/>
            <a:tailEnd type="none" w="sm" len="sm"/>
          </a:ln>
        </p:spPr>
        <p:txBody>
          <a:bodyPr wrap="none" lIns="86402" tIns="43201" rIns="86402" bIns="43201" anchor="ctr"/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6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3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1900" b="1">
                <a:solidFill>
                  <a:schemeClr val="hlink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ClrTx/>
              <a:buSzTx/>
              <a:buFontTx/>
              <a:buChar char="•"/>
            </a:pPr>
            <a:endParaRPr lang="zh-CN" altLang="en-US" sz="2300" b="0">
              <a:solidFill>
                <a:schemeClr val="tx1"/>
              </a:solidFill>
              <a:ea typeface="宋体" charset="-122"/>
            </a:endParaRPr>
          </a:p>
        </p:txBody>
      </p:sp>
      <p:sp>
        <p:nvSpPr>
          <p:cNvPr id="164871" name="Text Box 7"/>
          <p:cNvSpPr txBox="1">
            <a:spLocks noChangeArrowheads="1"/>
          </p:cNvSpPr>
          <p:nvPr/>
        </p:nvSpPr>
        <p:spPr bwMode="auto">
          <a:xfrm>
            <a:off x="2282825" y="2881313"/>
            <a:ext cx="2163763" cy="363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lIns="86402" tIns="43201" rIns="86402" bIns="43201">
            <a:spAutoFit/>
          </a:bodyPr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6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3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1900" b="1">
                <a:solidFill>
                  <a:schemeClr val="hlink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algn="ctr">
              <a:lnSpc>
                <a:spcPct val="100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kumimoji="1" lang="zh-CN" altLang="en-US" sz="1800"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</a:rPr>
              <a:t>写</a:t>
            </a:r>
            <a:r>
              <a:rPr kumimoji="1" lang="en-US" altLang="zh-CN" sz="1800"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</a:rPr>
              <a:t>CNT0</a:t>
            </a:r>
            <a:r>
              <a:rPr kumimoji="1" lang="zh-CN" altLang="en-US" sz="1800"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</a:rPr>
              <a:t>计数初值</a:t>
            </a:r>
          </a:p>
        </p:txBody>
      </p:sp>
      <p:sp>
        <p:nvSpPr>
          <p:cNvPr id="164872" name="Rectangle 8"/>
          <p:cNvSpPr>
            <a:spLocks noChangeArrowheads="1"/>
          </p:cNvSpPr>
          <p:nvPr/>
        </p:nvSpPr>
        <p:spPr bwMode="auto">
          <a:xfrm>
            <a:off x="2098675" y="3770313"/>
            <a:ext cx="2836863" cy="644525"/>
          </a:xfrm>
          <a:prstGeom prst="rect">
            <a:avLst/>
          </a:prstGeom>
          <a:solidFill>
            <a:srgbClr val="339966"/>
          </a:solidFill>
          <a:ln w="25400" cap="sq">
            <a:solidFill>
              <a:srgbClr val="339966"/>
            </a:solidFill>
            <a:miter lim="800000"/>
            <a:headEnd type="none" w="sm" len="sm"/>
            <a:tailEnd type="none" w="sm" len="sm"/>
          </a:ln>
        </p:spPr>
        <p:txBody>
          <a:bodyPr wrap="none" lIns="86402" tIns="43201" rIns="86402" bIns="43201" anchor="ctr"/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6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3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1900" b="1">
                <a:solidFill>
                  <a:schemeClr val="hlink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ClrTx/>
              <a:buSzTx/>
              <a:buFontTx/>
              <a:buChar char="•"/>
            </a:pPr>
            <a:endParaRPr lang="zh-CN" altLang="en-US" sz="2300" b="0">
              <a:solidFill>
                <a:schemeClr val="tx1"/>
              </a:solidFill>
              <a:ea typeface="宋体" charset="-122"/>
            </a:endParaRPr>
          </a:p>
        </p:txBody>
      </p:sp>
      <p:sp>
        <p:nvSpPr>
          <p:cNvPr id="164873" name="Text Box 9"/>
          <p:cNvSpPr txBox="1">
            <a:spLocks noChangeArrowheads="1"/>
          </p:cNvSpPr>
          <p:nvPr/>
        </p:nvSpPr>
        <p:spPr bwMode="auto">
          <a:xfrm>
            <a:off x="2325688" y="3911600"/>
            <a:ext cx="21209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lIns="86402" tIns="43201" rIns="86402" bIns="43201">
            <a:spAutoFit/>
          </a:bodyPr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6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3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1900" b="1">
                <a:solidFill>
                  <a:schemeClr val="hlink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algn="ctr">
              <a:lnSpc>
                <a:spcPct val="100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kumimoji="1" lang="zh-CN" altLang="en-US" sz="1800"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</a:rPr>
              <a:t>写</a:t>
            </a:r>
            <a:r>
              <a:rPr kumimoji="1" lang="en-US" altLang="zh-CN" sz="1800"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</a:rPr>
              <a:t>CNT1</a:t>
            </a:r>
            <a:r>
              <a:rPr kumimoji="1" lang="zh-CN" altLang="en-US" sz="1800"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</a:rPr>
              <a:t>计数初值</a:t>
            </a:r>
          </a:p>
        </p:txBody>
      </p:sp>
      <p:sp>
        <p:nvSpPr>
          <p:cNvPr id="164874" name="Line 10"/>
          <p:cNvSpPr>
            <a:spLocks noChangeShapeType="1"/>
          </p:cNvSpPr>
          <p:nvPr/>
        </p:nvSpPr>
        <p:spPr bwMode="auto">
          <a:xfrm>
            <a:off x="3513138" y="2325688"/>
            <a:ext cx="0" cy="385762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86402" tIns="43201" rIns="86402" bIns="43201"/>
          <a:lstStyle/>
          <a:p>
            <a:endParaRPr lang="zh-CN" altLang="en-US"/>
          </a:p>
        </p:txBody>
      </p:sp>
      <p:sp>
        <p:nvSpPr>
          <p:cNvPr id="164875" name="Line 11"/>
          <p:cNvSpPr>
            <a:spLocks noChangeShapeType="1"/>
          </p:cNvSpPr>
          <p:nvPr/>
        </p:nvSpPr>
        <p:spPr bwMode="auto">
          <a:xfrm>
            <a:off x="3513138" y="3384550"/>
            <a:ext cx="0" cy="385763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86402" tIns="43201" rIns="86402" bIns="43201"/>
          <a:lstStyle/>
          <a:p>
            <a:endParaRPr lang="zh-CN" altLang="en-US"/>
          </a:p>
        </p:txBody>
      </p:sp>
      <p:sp>
        <p:nvSpPr>
          <p:cNvPr id="164876" name="Rectangle 12"/>
          <p:cNvSpPr>
            <a:spLocks noChangeArrowheads="1"/>
          </p:cNvSpPr>
          <p:nvPr/>
        </p:nvSpPr>
        <p:spPr bwMode="auto">
          <a:xfrm>
            <a:off x="2103438" y="4806950"/>
            <a:ext cx="2836862" cy="644525"/>
          </a:xfrm>
          <a:prstGeom prst="rect">
            <a:avLst/>
          </a:prstGeom>
          <a:solidFill>
            <a:srgbClr val="339966"/>
          </a:solidFill>
          <a:ln w="25400" cap="sq">
            <a:solidFill>
              <a:srgbClr val="339966"/>
            </a:solidFill>
            <a:miter lim="800000"/>
            <a:headEnd type="none" w="sm" len="sm"/>
            <a:tailEnd type="none" w="sm" len="sm"/>
          </a:ln>
        </p:spPr>
        <p:txBody>
          <a:bodyPr wrap="none" lIns="86402" tIns="43201" rIns="86402" bIns="43201" anchor="ctr"/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6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3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1900" b="1">
                <a:solidFill>
                  <a:schemeClr val="hlink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ClrTx/>
              <a:buSzTx/>
              <a:buFontTx/>
              <a:buChar char="•"/>
            </a:pPr>
            <a:endParaRPr lang="zh-CN" altLang="en-US" sz="2300" b="0">
              <a:solidFill>
                <a:schemeClr val="tx1"/>
              </a:solidFill>
              <a:ea typeface="宋体" charset="-122"/>
            </a:endParaRPr>
          </a:p>
        </p:txBody>
      </p:sp>
      <p:sp>
        <p:nvSpPr>
          <p:cNvPr id="164877" name="Text Box 13"/>
          <p:cNvSpPr txBox="1">
            <a:spLocks noChangeArrowheads="1"/>
          </p:cNvSpPr>
          <p:nvPr/>
        </p:nvSpPr>
        <p:spPr bwMode="auto">
          <a:xfrm>
            <a:off x="2330450" y="4948238"/>
            <a:ext cx="2120900" cy="363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lIns="86402" tIns="43201" rIns="86402" bIns="43201">
            <a:spAutoFit/>
          </a:bodyPr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6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3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1900" b="1">
                <a:solidFill>
                  <a:schemeClr val="hlink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algn="ctr">
              <a:lnSpc>
                <a:spcPct val="100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kumimoji="1" lang="zh-CN" altLang="en-US" sz="1800"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</a:rPr>
              <a:t>写</a:t>
            </a:r>
            <a:r>
              <a:rPr kumimoji="1" lang="en-US" altLang="zh-CN" sz="1800"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</a:rPr>
              <a:t>CNT2</a:t>
            </a:r>
            <a:r>
              <a:rPr kumimoji="1" lang="zh-CN" altLang="en-US" sz="1800"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</a:rPr>
              <a:t>计数初值</a:t>
            </a:r>
          </a:p>
        </p:txBody>
      </p:sp>
      <p:sp>
        <p:nvSpPr>
          <p:cNvPr id="164878" name="Line 14"/>
          <p:cNvSpPr>
            <a:spLocks noChangeShapeType="1"/>
          </p:cNvSpPr>
          <p:nvPr/>
        </p:nvSpPr>
        <p:spPr bwMode="auto">
          <a:xfrm>
            <a:off x="3517900" y="4421188"/>
            <a:ext cx="0" cy="385762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86402" tIns="43201" rIns="86402" bIns="43201"/>
          <a:lstStyle/>
          <a:p>
            <a:endParaRPr lang="zh-CN" altLang="en-US"/>
          </a:p>
        </p:txBody>
      </p:sp>
      <p:sp>
        <p:nvSpPr>
          <p:cNvPr id="164879" name="Text Box 15"/>
          <p:cNvSpPr txBox="1">
            <a:spLocks noChangeArrowheads="1"/>
          </p:cNvSpPr>
          <p:nvPr/>
        </p:nvSpPr>
        <p:spPr bwMode="auto">
          <a:xfrm>
            <a:off x="5942013" y="2716213"/>
            <a:ext cx="2774950" cy="1436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lg" len="lg"/>
              </a14:hiddenLine>
            </a:ext>
          </a:extLst>
        </p:spPr>
        <p:txBody>
          <a:bodyPr lIns="86402" tIns="43201" rIns="86402" bIns="43201">
            <a:spAutoFit/>
          </a:bodyPr>
          <a:lstStyle>
            <a:lvl1pPr marL="254000" indent="-254000"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6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3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1900" b="1">
                <a:solidFill>
                  <a:schemeClr val="hlink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15000"/>
              </a:lnSpc>
              <a:spcAft>
                <a:spcPct val="10000"/>
              </a:spcAft>
              <a:buClrTx/>
              <a:buSzTx/>
              <a:buFontTx/>
              <a:buNone/>
            </a:pPr>
            <a:r>
              <a:rPr lang="zh-CN" altLang="en-US" u="sng">
                <a:latin typeface="华文中宋" pitchFamily="2" charset="-122"/>
                <a:ea typeface="华文中宋" pitchFamily="2" charset="-122"/>
              </a:rPr>
              <a:t>原则：</a:t>
            </a:r>
          </a:p>
          <a:p>
            <a:pPr eaLnBrk="1" hangingPunct="1">
              <a:lnSpc>
                <a:spcPct val="105000"/>
              </a:lnSpc>
              <a:spcBef>
                <a:spcPct val="15000"/>
              </a:spcBef>
              <a:buClr>
                <a:schemeClr val="hlink"/>
              </a:buClr>
              <a:buSzPct val="65000"/>
              <a:buFont typeface="Wingdings" pitchFamily="2" charset="2"/>
              <a:buChar char="u"/>
            </a:pPr>
            <a:r>
              <a:rPr lang="zh-CN" altLang="en-US" sz="230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先写入控制字</a:t>
            </a:r>
          </a:p>
          <a:p>
            <a:pPr eaLnBrk="1" hangingPunct="1">
              <a:lnSpc>
                <a:spcPct val="105000"/>
              </a:lnSpc>
              <a:spcBef>
                <a:spcPct val="15000"/>
              </a:spcBef>
              <a:buClr>
                <a:schemeClr val="hlink"/>
              </a:buClr>
              <a:buSzPct val="65000"/>
              <a:buFont typeface="Wingdings" pitchFamily="2" charset="2"/>
              <a:buChar char="u"/>
            </a:pPr>
            <a:r>
              <a:rPr lang="zh-CN" altLang="en-US" sz="230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后写入计数初值</a:t>
            </a: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164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1000"/>
                                        <p:tgtEl>
                                          <p:spTgt spid="1648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1000"/>
                                        <p:tgtEl>
                                          <p:spTgt spid="1648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1000"/>
                                        <p:tgtEl>
                                          <p:spTgt spid="1648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1000"/>
                                        <p:tgtEl>
                                          <p:spTgt spid="1648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1000"/>
                                        <p:tgtEl>
                                          <p:spTgt spid="1648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648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648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1000"/>
                                        <p:tgtEl>
                                          <p:spTgt spid="1648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1000"/>
                                        <p:tgtEl>
                                          <p:spTgt spid="1648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648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648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648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648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4868" grpId="0" animBg="1"/>
      <p:bldP spid="164869" grpId="0"/>
      <p:bldP spid="164870" grpId="0" animBg="1"/>
      <p:bldP spid="164871" grpId="0"/>
      <p:bldP spid="164872" grpId="0" animBg="1"/>
      <p:bldP spid="164873" grpId="0"/>
      <p:bldP spid="164874" grpId="0" animBg="1"/>
      <p:bldP spid="164875" grpId="0" animBg="1"/>
      <p:bldP spid="164876" grpId="0" animBg="1"/>
      <p:bldP spid="164877" grpId="0"/>
      <p:bldP spid="164878" grpId="0" animBg="1"/>
      <p:bldP spid="16487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6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3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1900" b="1">
                <a:solidFill>
                  <a:schemeClr val="hlink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fld id="{7F57D169-F9A0-417C-B2B8-3343D03CB371}" type="slidenum">
              <a:rPr lang="zh-CN" altLang="en-US" sz="1300" b="0" smtClean="0">
                <a:solidFill>
                  <a:schemeClr val="tx1"/>
                </a:solidFill>
                <a:ea typeface="宋体" charset="-122"/>
              </a:rPr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t>24</a:t>
            </a:fld>
            <a:endParaRPr lang="en-US" altLang="zh-CN" sz="1300" b="0" smtClean="0">
              <a:solidFill>
                <a:schemeClr val="tx1"/>
              </a:solidFill>
              <a:ea typeface="宋体" charset="-122"/>
            </a:endParaRPr>
          </a:p>
        </p:txBody>
      </p:sp>
      <p:sp>
        <p:nvSpPr>
          <p:cNvPr id="2662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z="3800" smtClean="0"/>
              <a:t>8253</a:t>
            </a:r>
            <a:r>
              <a:rPr lang="zh-CN" altLang="en-US" smtClean="0"/>
              <a:t>应用例一</a:t>
            </a:r>
          </a:p>
        </p:txBody>
      </p:sp>
      <p:sp>
        <p:nvSpPr>
          <p:cNvPr id="921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3550" y="1619250"/>
            <a:ext cx="7681913" cy="3871913"/>
          </a:xfrm>
        </p:spPr>
        <p:txBody>
          <a:bodyPr/>
          <a:lstStyle/>
          <a:p>
            <a:pPr eaLnBrk="1" hangingPunct="1">
              <a:lnSpc>
                <a:spcPct val="125000"/>
              </a:lnSpc>
            </a:pPr>
            <a:r>
              <a:rPr lang="zh-CN" altLang="en-US" smtClean="0"/>
              <a:t>采用8253作定时/计数器，其接口地址为0120</a:t>
            </a:r>
            <a:r>
              <a:rPr lang="en-US" altLang="zh-CN" smtClean="0"/>
              <a:t>H~0123H。</a:t>
            </a:r>
          </a:p>
          <a:p>
            <a:pPr eaLnBrk="1" hangingPunct="1">
              <a:lnSpc>
                <a:spcPct val="125000"/>
              </a:lnSpc>
            </a:pPr>
            <a:r>
              <a:rPr lang="zh-CN" altLang="en-US" smtClean="0"/>
              <a:t>输入8253的时钟频率为2</a:t>
            </a:r>
            <a:r>
              <a:rPr lang="en-US" altLang="zh-CN" smtClean="0"/>
              <a:t>MH。</a:t>
            </a:r>
            <a:r>
              <a:rPr lang="zh-CN" altLang="en-US" smtClean="0"/>
              <a:t>要求：</a:t>
            </a:r>
          </a:p>
          <a:p>
            <a:pPr lvl="1" eaLnBrk="1" hangingPunct="1">
              <a:lnSpc>
                <a:spcPct val="125000"/>
              </a:lnSpc>
            </a:pPr>
            <a:r>
              <a:rPr lang="en-US" altLang="zh-CN" smtClean="0"/>
              <a:t>CNT0</a:t>
            </a:r>
            <a:r>
              <a:rPr lang="zh-CN" altLang="en-US" smtClean="0"/>
              <a:t>每10</a:t>
            </a:r>
            <a:r>
              <a:rPr lang="en-US" altLang="zh-CN" smtClean="0"/>
              <a:t>ms</a:t>
            </a:r>
            <a:r>
              <a:rPr lang="zh-CN" altLang="en-US" smtClean="0"/>
              <a:t>输出一个</a:t>
            </a:r>
            <a:r>
              <a:rPr lang="en-US" altLang="zh-CN" smtClean="0"/>
              <a:t>CLK</a:t>
            </a:r>
            <a:r>
              <a:rPr lang="zh-CN" altLang="en-US" smtClean="0"/>
              <a:t>周期宽的负脉冲</a:t>
            </a:r>
          </a:p>
          <a:p>
            <a:pPr lvl="1" eaLnBrk="1" hangingPunct="1">
              <a:lnSpc>
                <a:spcPct val="125000"/>
              </a:lnSpc>
            </a:pPr>
            <a:r>
              <a:rPr lang="en-US" altLang="zh-CN" smtClean="0"/>
              <a:t>CNT1</a:t>
            </a:r>
            <a:r>
              <a:rPr lang="zh-CN" altLang="en-US" smtClean="0"/>
              <a:t>输出</a:t>
            </a:r>
            <a:r>
              <a:rPr lang="en-US" altLang="zh-CN" smtClean="0"/>
              <a:t>10KHz</a:t>
            </a:r>
            <a:r>
              <a:rPr lang="zh-CN" altLang="en-US" smtClean="0"/>
              <a:t>的连续方波信号</a:t>
            </a:r>
          </a:p>
          <a:p>
            <a:pPr lvl="1" eaLnBrk="1" hangingPunct="1">
              <a:lnSpc>
                <a:spcPct val="125000"/>
              </a:lnSpc>
            </a:pPr>
            <a:r>
              <a:rPr lang="en-US" altLang="zh-CN" smtClean="0"/>
              <a:t>CNT2</a:t>
            </a:r>
            <a:r>
              <a:rPr lang="zh-CN" altLang="en-US" smtClean="0"/>
              <a:t>在定时5</a:t>
            </a:r>
            <a:r>
              <a:rPr lang="en-US" altLang="zh-CN" smtClean="0"/>
              <a:t>ms</a:t>
            </a:r>
            <a:r>
              <a:rPr lang="zh-CN" altLang="en-US" smtClean="0"/>
              <a:t>后产生输出高电平</a:t>
            </a:r>
          </a:p>
          <a:p>
            <a:pPr eaLnBrk="1" hangingPunct="1">
              <a:lnSpc>
                <a:spcPct val="125000"/>
              </a:lnSpc>
            </a:pPr>
            <a:r>
              <a:rPr lang="zh-CN" altLang="en-US" smtClean="0"/>
              <a:t>画线路连接图，并编写初始化程序</a:t>
            </a:r>
            <a:r>
              <a:rPr lang="en-US" altLang="zh-CN" smtClean="0"/>
              <a:t>. </a:t>
            </a:r>
          </a:p>
        </p:txBody>
      </p:sp>
      <p:sp>
        <p:nvSpPr>
          <p:cNvPr id="92164" name="Text Box 4"/>
          <p:cNvSpPr txBox="1">
            <a:spLocks noChangeArrowheads="1"/>
          </p:cNvSpPr>
          <p:nvPr/>
        </p:nvSpPr>
        <p:spPr bwMode="auto">
          <a:xfrm>
            <a:off x="6596063" y="4046538"/>
            <a:ext cx="1636712" cy="349250"/>
          </a:xfrm>
          <a:prstGeom prst="rect">
            <a:avLst/>
          </a:prstGeom>
          <a:solidFill>
            <a:srgbClr val="33CCCC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sq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6402" tIns="43201" rIns="86402" bIns="43201">
            <a:spAutoFit/>
          </a:bodyPr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6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3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1900" b="1">
                <a:solidFill>
                  <a:schemeClr val="hlink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1700">
                <a:solidFill>
                  <a:schemeClr val="tx1"/>
                </a:solidFill>
                <a:ea typeface="宋体" charset="-122"/>
              </a:rPr>
              <a:t>工作的计数器</a:t>
            </a:r>
          </a:p>
        </p:txBody>
      </p:sp>
      <p:sp>
        <p:nvSpPr>
          <p:cNvPr id="92165" name="Text Box 5"/>
          <p:cNvSpPr txBox="1">
            <a:spLocks noChangeArrowheads="1"/>
          </p:cNvSpPr>
          <p:nvPr/>
        </p:nvSpPr>
        <p:spPr bwMode="auto">
          <a:xfrm>
            <a:off x="6821488" y="4378325"/>
            <a:ext cx="1565275" cy="349250"/>
          </a:xfrm>
          <a:prstGeom prst="rect">
            <a:avLst/>
          </a:prstGeom>
          <a:solidFill>
            <a:srgbClr val="33CCCC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sq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6402" tIns="43201" rIns="86402" bIns="43201">
            <a:spAutoFit/>
          </a:bodyPr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6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3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1900" b="1">
                <a:solidFill>
                  <a:schemeClr val="hlink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1700">
                <a:solidFill>
                  <a:schemeClr val="tx1"/>
                </a:solidFill>
                <a:ea typeface="宋体" charset="-122"/>
              </a:rPr>
              <a:t>工作方式</a:t>
            </a:r>
          </a:p>
        </p:txBody>
      </p:sp>
      <p:sp>
        <p:nvSpPr>
          <p:cNvPr id="92166" name="Text Box 6"/>
          <p:cNvSpPr txBox="1">
            <a:spLocks noChangeArrowheads="1"/>
          </p:cNvSpPr>
          <p:nvPr/>
        </p:nvSpPr>
        <p:spPr bwMode="auto">
          <a:xfrm>
            <a:off x="6951663" y="4781550"/>
            <a:ext cx="1209675" cy="349250"/>
          </a:xfrm>
          <a:prstGeom prst="rect">
            <a:avLst/>
          </a:prstGeom>
          <a:solidFill>
            <a:srgbClr val="33CCCC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sq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6402" tIns="43201" rIns="86402" bIns="43201">
            <a:spAutoFit/>
          </a:bodyPr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6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3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1900" b="1">
                <a:solidFill>
                  <a:schemeClr val="hlink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1700">
                <a:solidFill>
                  <a:schemeClr val="tx1"/>
                </a:solidFill>
                <a:ea typeface="宋体" charset="-122"/>
              </a:rPr>
              <a:t>计数初值</a:t>
            </a:r>
          </a:p>
        </p:txBody>
      </p:sp>
      <p:sp>
        <p:nvSpPr>
          <p:cNvPr id="92167" name="Text Box 7"/>
          <p:cNvSpPr txBox="1">
            <a:spLocks noChangeArrowheads="1"/>
          </p:cNvSpPr>
          <p:nvPr/>
        </p:nvSpPr>
        <p:spPr bwMode="auto">
          <a:xfrm>
            <a:off x="6596063" y="3990975"/>
            <a:ext cx="1565275" cy="347663"/>
          </a:xfrm>
          <a:prstGeom prst="rect">
            <a:avLst/>
          </a:prstGeom>
          <a:solidFill>
            <a:srgbClr val="33CCCC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sq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6402" tIns="43201" rIns="86402" bIns="43201">
            <a:spAutoFit/>
          </a:bodyPr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6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3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1900" b="1">
                <a:solidFill>
                  <a:schemeClr val="hlink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1700">
                <a:solidFill>
                  <a:schemeClr val="tx1"/>
                </a:solidFill>
                <a:ea typeface="宋体" charset="-122"/>
              </a:rPr>
              <a:t>启动方式</a:t>
            </a:r>
          </a:p>
        </p:txBody>
      </p:sp>
      <p:sp>
        <p:nvSpPr>
          <p:cNvPr id="92168" name="Text Box 8"/>
          <p:cNvSpPr txBox="1">
            <a:spLocks noChangeArrowheads="1"/>
          </p:cNvSpPr>
          <p:nvPr/>
        </p:nvSpPr>
        <p:spPr bwMode="auto">
          <a:xfrm>
            <a:off x="6596063" y="4654550"/>
            <a:ext cx="1636712" cy="349250"/>
          </a:xfrm>
          <a:prstGeom prst="rect">
            <a:avLst/>
          </a:prstGeom>
          <a:solidFill>
            <a:srgbClr val="33CCCC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sq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6402" tIns="43201" rIns="86402" bIns="43201">
            <a:spAutoFit/>
          </a:bodyPr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6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3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1900" b="1">
                <a:solidFill>
                  <a:schemeClr val="hlink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1700">
                <a:solidFill>
                  <a:schemeClr val="tx1"/>
                </a:solidFill>
                <a:ea typeface="宋体" charset="-122"/>
              </a:rPr>
              <a:t>计数脉冲频率</a:t>
            </a:r>
          </a:p>
        </p:txBody>
      </p:sp>
      <p:sp>
        <p:nvSpPr>
          <p:cNvPr id="92169" name="Line 9"/>
          <p:cNvSpPr>
            <a:spLocks noChangeShapeType="1"/>
          </p:cNvSpPr>
          <p:nvPr/>
        </p:nvSpPr>
        <p:spPr bwMode="auto">
          <a:xfrm flipV="1">
            <a:off x="6097588" y="4289425"/>
            <a:ext cx="427037" cy="242888"/>
          </a:xfrm>
          <a:prstGeom prst="line">
            <a:avLst/>
          </a:prstGeom>
          <a:noFill/>
          <a:ln w="25400" cap="sq">
            <a:solidFill>
              <a:srgbClr val="FF0000"/>
            </a:solidFill>
            <a:round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86402" tIns="43201" rIns="86402" bIns="43201">
            <a:spAutoFit/>
          </a:bodyPr>
          <a:lstStyle/>
          <a:p>
            <a:endParaRPr lang="zh-CN" altLang="en-US"/>
          </a:p>
        </p:txBody>
      </p:sp>
      <p:sp>
        <p:nvSpPr>
          <p:cNvPr id="92170" name="Line 10"/>
          <p:cNvSpPr>
            <a:spLocks noChangeShapeType="1"/>
          </p:cNvSpPr>
          <p:nvPr/>
        </p:nvSpPr>
        <p:spPr bwMode="auto">
          <a:xfrm flipV="1">
            <a:off x="6169025" y="4533900"/>
            <a:ext cx="569913" cy="120650"/>
          </a:xfrm>
          <a:prstGeom prst="line">
            <a:avLst/>
          </a:prstGeom>
          <a:noFill/>
          <a:ln w="25400" cap="sq">
            <a:solidFill>
              <a:srgbClr val="FF0000"/>
            </a:solidFill>
            <a:round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86402" tIns="43201" rIns="86402" bIns="43201">
            <a:spAutoFit/>
          </a:bodyPr>
          <a:lstStyle/>
          <a:p>
            <a:endParaRPr lang="zh-CN" altLang="en-US"/>
          </a:p>
        </p:txBody>
      </p:sp>
      <p:sp>
        <p:nvSpPr>
          <p:cNvPr id="92171" name="Line 11"/>
          <p:cNvSpPr>
            <a:spLocks noChangeShapeType="1"/>
          </p:cNvSpPr>
          <p:nvPr/>
        </p:nvSpPr>
        <p:spPr bwMode="auto">
          <a:xfrm>
            <a:off x="6169025" y="4714875"/>
            <a:ext cx="711200" cy="242888"/>
          </a:xfrm>
          <a:prstGeom prst="line">
            <a:avLst/>
          </a:prstGeom>
          <a:noFill/>
          <a:ln w="25400" cap="sq">
            <a:solidFill>
              <a:srgbClr val="FF0000"/>
            </a:solidFill>
            <a:round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86402" tIns="43201" rIns="86402" bIns="43201">
            <a:spAutoFit/>
          </a:bodyPr>
          <a:lstStyle/>
          <a:p>
            <a:endParaRPr lang="zh-CN" altLang="en-US"/>
          </a:p>
        </p:txBody>
      </p:sp>
      <p:sp>
        <p:nvSpPr>
          <p:cNvPr id="92172" name="Line 12"/>
          <p:cNvSpPr>
            <a:spLocks noChangeShapeType="1"/>
          </p:cNvSpPr>
          <p:nvPr/>
        </p:nvSpPr>
        <p:spPr bwMode="auto">
          <a:xfrm flipV="1">
            <a:off x="6026150" y="4167188"/>
            <a:ext cx="498475" cy="244475"/>
          </a:xfrm>
          <a:prstGeom prst="line">
            <a:avLst/>
          </a:prstGeom>
          <a:noFill/>
          <a:ln w="25400" cap="sq">
            <a:solidFill>
              <a:srgbClr val="FF0000"/>
            </a:solidFill>
            <a:round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86402" tIns="43201" rIns="86402" bIns="43201">
            <a:spAutoFit/>
          </a:bodyPr>
          <a:lstStyle/>
          <a:p>
            <a:endParaRPr lang="zh-CN" altLang="en-US"/>
          </a:p>
        </p:txBody>
      </p:sp>
      <p:sp>
        <p:nvSpPr>
          <p:cNvPr id="92173" name="Line 13"/>
          <p:cNvSpPr>
            <a:spLocks noChangeShapeType="1"/>
          </p:cNvSpPr>
          <p:nvPr/>
        </p:nvSpPr>
        <p:spPr bwMode="auto">
          <a:xfrm>
            <a:off x="6097588" y="4654550"/>
            <a:ext cx="569912" cy="182563"/>
          </a:xfrm>
          <a:prstGeom prst="line">
            <a:avLst/>
          </a:prstGeom>
          <a:noFill/>
          <a:ln w="25400" cap="sq">
            <a:solidFill>
              <a:srgbClr val="FF0000"/>
            </a:solidFill>
            <a:round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86402" tIns="43201" rIns="86402" bIns="43201"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1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1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21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21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21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21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21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21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21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21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7" dur="500"/>
                                        <p:tgtEl>
                                          <p:spTgt spid="92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92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5" dur="500"/>
                                        <p:tgtEl>
                                          <p:spTgt spid="921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8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0" dur="500"/>
                                        <p:tgtEl>
                                          <p:spTgt spid="92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2" dur="500"/>
                                        <p:tgtEl>
                                          <p:spTgt spid="921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5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92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1" dur="500"/>
                                        <p:tgtEl>
                                          <p:spTgt spid="921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4" dur="500"/>
                                        <p:tgtEl>
                                          <p:spTgt spid="921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6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9" dur="500"/>
                                        <p:tgtEl>
                                          <p:spTgt spid="92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7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3" dur="500"/>
                                        <p:tgtEl>
                                          <p:spTgt spid="92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 nodeType="clickPar">
                      <p:stCondLst>
                        <p:cond delay="indefinite"/>
                      </p:stCondLst>
                      <p:childTnLst>
                        <p:par>
                          <p:cTn id="7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6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77" dur="500"/>
                                        <p:tgtEl>
                                          <p:spTgt spid="921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80" dur="500"/>
                                        <p:tgtEl>
                                          <p:spTgt spid="921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3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85" dur="500"/>
                                        <p:tgtEl>
                                          <p:spTgt spid="92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8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9" dur="500"/>
                                        <p:tgtEl>
                                          <p:spTgt spid="92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 nodeType="clickPar">
                      <p:stCondLst>
                        <p:cond delay="indefinite"/>
                      </p:stCondLst>
                      <p:childTnLst>
                        <p:par>
                          <p:cTn id="9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2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93" dur="500"/>
                                        <p:tgtEl>
                                          <p:spTgt spid="921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96" dur="500"/>
                                        <p:tgtEl>
                                          <p:spTgt spid="921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1" dur="500"/>
                                        <p:tgtEl>
                                          <p:spTgt spid="92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0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5" dur="500"/>
                                        <p:tgtEl>
                                          <p:spTgt spid="92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 nodeType="clickPar">
                      <p:stCondLst>
                        <p:cond delay="indefinite"/>
                      </p:stCondLst>
                      <p:childTnLst>
                        <p:par>
                          <p:cTn id="10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8" presetID="4" presetClass="exit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09" dur="500"/>
                                        <p:tgtEl>
                                          <p:spTgt spid="921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4" presetClass="exit" presetSubtype="16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12" dur="500"/>
                                        <p:tgtEl>
                                          <p:spTgt spid="921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4" presetClass="exit" presetSubtype="16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15" dur="500"/>
                                        <p:tgtEl>
                                          <p:spTgt spid="921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4" presetClass="exit" presetSubtype="16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18" dur="500"/>
                                        <p:tgtEl>
                                          <p:spTgt spid="921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21" dur="500"/>
                                        <p:tgtEl>
                                          <p:spTgt spid="921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4" presetClass="exit" presetSubtype="16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24" dur="500"/>
                                        <p:tgtEl>
                                          <p:spTgt spid="921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4" presetClass="exit" presetSubtype="16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27" dur="500"/>
                                        <p:tgtEl>
                                          <p:spTgt spid="921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4" presetClass="exit" presetSubtype="16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30" dur="500"/>
                                        <p:tgtEl>
                                          <p:spTgt spid="921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4" presetClass="exit" presetSubtype="16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33" dur="500"/>
                                        <p:tgtEl>
                                          <p:spTgt spid="921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36" dur="500"/>
                                        <p:tgtEl>
                                          <p:spTgt spid="921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3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1" dur="500" fill="hold"/>
                                        <p:tgtEl>
                                          <p:spTgt spid="921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2" dur="500" fill="hold"/>
                                        <p:tgtEl>
                                          <p:spTgt spid="921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64" grpId="0" animBg="1"/>
      <p:bldP spid="92164" grpId="1" animBg="1"/>
      <p:bldP spid="92164" grpId="2" animBg="1"/>
      <p:bldP spid="92165" grpId="0" animBg="1"/>
      <p:bldP spid="92165" grpId="1" animBg="1"/>
      <p:bldP spid="92165" grpId="2" animBg="1"/>
      <p:bldP spid="92166" grpId="0" animBg="1"/>
      <p:bldP spid="92166" grpId="1" animBg="1"/>
      <p:bldP spid="92166" grpId="2" animBg="1"/>
      <p:bldP spid="92167" grpId="0" animBg="1"/>
      <p:bldP spid="92167" grpId="1" animBg="1"/>
      <p:bldP spid="92167" grpId="2" animBg="1"/>
      <p:bldP spid="92168" grpId="0" animBg="1"/>
      <p:bldP spid="92168" grpId="1" animBg="1"/>
      <p:bldP spid="92169" grpId="0" animBg="1"/>
      <p:bldP spid="92169" grpId="1" animBg="1"/>
      <p:bldP spid="92169" grpId="2" animBg="1"/>
      <p:bldP spid="92170" grpId="0" animBg="1"/>
      <p:bldP spid="92170" grpId="1" animBg="1"/>
      <p:bldP spid="92170" grpId="2" animBg="1"/>
      <p:bldP spid="92171" grpId="0" animBg="1"/>
      <p:bldP spid="92171" grpId="1" animBg="1"/>
      <p:bldP spid="92171" grpId="2" animBg="1"/>
      <p:bldP spid="92172" grpId="0" animBg="1"/>
      <p:bldP spid="92172" grpId="1" animBg="1"/>
      <p:bldP spid="92172" grpId="2" animBg="1"/>
      <p:bldP spid="92173" grpId="0" animBg="1"/>
      <p:bldP spid="92173" grpId="1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7027863" y="5321300"/>
            <a:ext cx="1882775" cy="38576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6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3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1900" b="1">
                <a:solidFill>
                  <a:schemeClr val="hlink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fld id="{F60FBD2C-D165-486F-A688-681894B55EB1}" type="slidenum">
              <a:rPr lang="zh-CN" altLang="en-US" sz="1300" b="0" smtClean="0">
                <a:solidFill>
                  <a:schemeClr val="tx1"/>
                </a:solidFill>
                <a:ea typeface="宋体" charset="-122"/>
              </a:rPr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t>25</a:t>
            </a:fld>
            <a:endParaRPr lang="en-US" altLang="zh-CN" sz="1300" b="0" smtClean="0">
              <a:solidFill>
                <a:schemeClr val="tx1"/>
              </a:solidFill>
              <a:ea typeface="宋体" charset="-122"/>
            </a:endParaRPr>
          </a:p>
        </p:txBody>
      </p:sp>
      <p:sp>
        <p:nvSpPr>
          <p:cNvPr id="2765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z="3800" smtClean="0"/>
              <a:t>8253</a:t>
            </a:r>
            <a:r>
              <a:rPr lang="zh-CN" altLang="en-US" smtClean="0"/>
              <a:t>应用例</a:t>
            </a:r>
          </a:p>
        </p:txBody>
      </p:sp>
      <p:sp>
        <p:nvSpPr>
          <p:cNvPr id="1003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22325" y="1762125"/>
            <a:ext cx="5546725" cy="3509963"/>
          </a:xfrm>
        </p:spPr>
        <p:txBody>
          <a:bodyPr/>
          <a:lstStyle/>
          <a:p>
            <a:pPr eaLnBrk="1" hangingPunct="1"/>
            <a:r>
              <a:rPr lang="zh-CN" altLang="en-US" smtClean="0"/>
              <a:t>计算计数初值：</a:t>
            </a:r>
          </a:p>
          <a:p>
            <a:pPr lvl="1" eaLnBrk="1" hangingPunct="1">
              <a:buFont typeface="Wingdings" pitchFamily="2" charset="2"/>
              <a:buNone/>
            </a:pPr>
            <a:r>
              <a:rPr lang="en-US" altLang="zh-CN" smtClean="0"/>
              <a:t>   CNT0：10ms/0.5us=20000</a:t>
            </a:r>
          </a:p>
          <a:p>
            <a:pPr lvl="1" eaLnBrk="1" hangingPunct="1">
              <a:buFont typeface="Wingdings" pitchFamily="2" charset="2"/>
              <a:buNone/>
            </a:pPr>
            <a:r>
              <a:rPr lang="en-US" altLang="zh-CN" smtClean="0"/>
              <a:t>   CNT1：2 MHz/10KHz=200</a:t>
            </a:r>
          </a:p>
          <a:p>
            <a:pPr lvl="1" eaLnBrk="1" hangingPunct="1">
              <a:buFont typeface="Wingdings" pitchFamily="2" charset="2"/>
              <a:buNone/>
            </a:pPr>
            <a:r>
              <a:rPr lang="en-US" altLang="zh-CN" smtClean="0"/>
              <a:t>   CNT2： 5ms/0.5us=10000</a:t>
            </a:r>
          </a:p>
          <a:p>
            <a:pPr eaLnBrk="1" hangingPunct="1">
              <a:spcBef>
                <a:spcPct val="60000"/>
              </a:spcBef>
            </a:pPr>
            <a:r>
              <a:rPr lang="zh-CN" altLang="en-US" smtClean="0"/>
              <a:t>确定控制字：</a:t>
            </a:r>
          </a:p>
          <a:p>
            <a:pPr lvl="1" eaLnBrk="1" hangingPunct="1">
              <a:buFont typeface="Wingdings" pitchFamily="2" charset="2"/>
              <a:buNone/>
            </a:pPr>
            <a:r>
              <a:rPr lang="zh-CN" altLang="en-US" smtClean="0"/>
              <a:t>   </a:t>
            </a:r>
            <a:r>
              <a:rPr lang="en-US" altLang="zh-CN" smtClean="0"/>
              <a:t>CNT0：</a:t>
            </a:r>
            <a:r>
              <a:rPr lang="zh-CN" altLang="en-US" smtClean="0"/>
              <a:t>方式2，16位计数值</a:t>
            </a:r>
          </a:p>
          <a:p>
            <a:pPr lvl="1" eaLnBrk="1" hangingPunct="1">
              <a:buFont typeface="Wingdings" pitchFamily="2" charset="2"/>
              <a:buNone/>
            </a:pPr>
            <a:r>
              <a:rPr lang="en-US" altLang="zh-CN" smtClean="0"/>
              <a:t>   CNT1：</a:t>
            </a:r>
            <a:r>
              <a:rPr lang="zh-CN" altLang="en-US" smtClean="0"/>
              <a:t>方式3，低8位计数值</a:t>
            </a:r>
          </a:p>
          <a:p>
            <a:pPr lvl="1" eaLnBrk="1" hangingPunct="1">
              <a:buFont typeface="Wingdings" pitchFamily="2" charset="2"/>
              <a:buNone/>
            </a:pPr>
            <a:r>
              <a:rPr lang="en-US" altLang="zh-CN" smtClean="0"/>
              <a:t>   CNT2：</a:t>
            </a:r>
            <a:r>
              <a:rPr lang="zh-CN" altLang="en-US" smtClean="0"/>
              <a:t>方式0，16位计数值</a:t>
            </a:r>
          </a:p>
        </p:txBody>
      </p:sp>
      <p:sp>
        <p:nvSpPr>
          <p:cNvPr id="100356" name="Text Box 4"/>
          <p:cNvSpPr txBox="1">
            <a:spLocks noChangeArrowheads="1"/>
          </p:cNvSpPr>
          <p:nvPr/>
        </p:nvSpPr>
        <p:spPr bwMode="auto">
          <a:xfrm>
            <a:off x="6511925" y="4265613"/>
            <a:ext cx="1920875" cy="44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lg" len="lg"/>
              </a14:hiddenLine>
            </a:ext>
          </a:extLst>
        </p:spPr>
        <p:txBody>
          <a:bodyPr lIns="86402" tIns="43201" rIns="86402" bIns="43201">
            <a:spAutoFit/>
          </a:bodyPr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6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3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1900" b="1">
                <a:solidFill>
                  <a:schemeClr val="hlink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zh-CN" sz="2300">
                <a:solidFill>
                  <a:schemeClr val="hlink"/>
                </a:solidFill>
                <a:ea typeface="宋体" charset="-122"/>
              </a:rPr>
              <a:t>00110100</a:t>
            </a:r>
          </a:p>
        </p:txBody>
      </p:sp>
      <p:sp>
        <p:nvSpPr>
          <p:cNvPr id="100357" name="Line 5"/>
          <p:cNvSpPr>
            <a:spLocks noChangeShapeType="1"/>
          </p:cNvSpPr>
          <p:nvPr/>
        </p:nvSpPr>
        <p:spPr bwMode="auto">
          <a:xfrm>
            <a:off x="5586413" y="4483100"/>
            <a:ext cx="854075" cy="0"/>
          </a:xfrm>
          <a:prstGeom prst="line">
            <a:avLst/>
          </a:prstGeom>
          <a:noFill/>
          <a:ln w="25400" cap="sq">
            <a:solidFill>
              <a:srgbClr val="008000"/>
            </a:solidFill>
            <a:round/>
            <a:headEnd type="none" w="sm" len="sm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86402" tIns="43201" rIns="86402" bIns="43201"/>
          <a:lstStyle/>
          <a:p>
            <a:endParaRPr lang="zh-CN" altLang="en-US"/>
          </a:p>
        </p:txBody>
      </p:sp>
      <p:sp>
        <p:nvSpPr>
          <p:cNvPr id="100358" name="Line 6"/>
          <p:cNvSpPr>
            <a:spLocks noChangeShapeType="1"/>
          </p:cNvSpPr>
          <p:nvPr/>
        </p:nvSpPr>
        <p:spPr bwMode="auto">
          <a:xfrm>
            <a:off x="5586413" y="4910138"/>
            <a:ext cx="854075" cy="0"/>
          </a:xfrm>
          <a:prstGeom prst="line">
            <a:avLst/>
          </a:prstGeom>
          <a:noFill/>
          <a:ln w="25400" cap="sq">
            <a:solidFill>
              <a:srgbClr val="008000"/>
            </a:solidFill>
            <a:round/>
            <a:headEnd type="none" w="sm" len="sm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86402" tIns="43201" rIns="86402" bIns="43201"/>
          <a:lstStyle/>
          <a:p>
            <a:endParaRPr lang="zh-CN" altLang="en-US"/>
          </a:p>
        </p:txBody>
      </p:sp>
      <p:sp>
        <p:nvSpPr>
          <p:cNvPr id="100359" name="Text Box 7"/>
          <p:cNvSpPr txBox="1">
            <a:spLocks noChangeArrowheads="1"/>
          </p:cNvSpPr>
          <p:nvPr/>
        </p:nvSpPr>
        <p:spPr bwMode="auto">
          <a:xfrm>
            <a:off x="6511925" y="4703763"/>
            <a:ext cx="1920875" cy="44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lg" len="lg"/>
              </a14:hiddenLine>
            </a:ext>
          </a:extLst>
        </p:spPr>
        <p:txBody>
          <a:bodyPr lIns="86402" tIns="43201" rIns="86402" bIns="43201">
            <a:spAutoFit/>
          </a:bodyPr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6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3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1900" b="1">
                <a:solidFill>
                  <a:schemeClr val="hlink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zh-CN" sz="2300">
                <a:solidFill>
                  <a:schemeClr val="hlink"/>
                </a:solidFill>
                <a:ea typeface="宋体" charset="-122"/>
              </a:rPr>
              <a:t>01010110</a:t>
            </a:r>
          </a:p>
        </p:txBody>
      </p:sp>
      <p:sp>
        <p:nvSpPr>
          <p:cNvPr id="100360" name="Text Box 8"/>
          <p:cNvSpPr txBox="1">
            <a:spLocks noChangeArrowheads="1"/>
          </p:cNvSpPr>
          <p:nvPr/>
        </p:nvSpPr>
        <p:spPr bwMode="auto">
          <a:xfrm>
            <a:off x="6511925" y="5092700"/>
            <a:ext cx="1920875" cy="44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lg" len="lg"/>
              </a14:hiddenLine>
            </a:ext>
          </a:extLst>
        </p:spPr>
        <p:txBody>
          <a:bodyPr lIns="86402" tIns="43201" rIns="86402" bIns="43201">
            <a:spAutoFit/>
          </a:bodyPr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6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3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1900" b="1">
                <a:solidFill>
                  <a:schemeClr val="hlink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zh-CN" sz="2300">
                <a:solidFill>
                  <a:schemeClr val="hlink"/>
                </a:solidFill>
                <a:ea typeface="宋体" charset="-122"/>
              </a:rPr>
              <a:t>10110000</a:t>
            </a:r>
          </a:p>
        </p:txBody>
      </p:sp>
      <p:sp>
        <p:nvSpPr>
          <p:cNvPr id="100361" name="Line 9"/>
          <p:cNvSpPr>
            <a:spLocks noChangeShapeType="1"/>
          </p:cNvSpPr>
          <p:nvPr/>
        </p:nvSpPr>
        <p:spPr bwMode="auto">
          <a:xfrm>
            <a:off x="5570538" y="5318125"/>
            <a:ext cx="855662" cy="0"/>
          </a:xfrm>
          <a:prstGeom prst="line">
            <a:avLst/>
          </a:prstGeom>
          <a:noFill/>
          <a:ln w="25400" cap="sq">
            <a:solidFill>
              <a:srgbClr val="008000"/>
            </a:solidFill>
            <a:round/>
            <a:headEnd type="none" w="sm" len="sm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86402" tIns="43201" rIns="86402" bIns="43201"/>
          <a:lstStyle/>
          <a:p>
            <a:endParaRPr lang="zh-CN" altLang="en-US"/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03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03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03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03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003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003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003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0035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00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003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003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003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00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003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356" grpId="0"/>
      <p:bldP spid="100357" grpId="0" animBg="1"/>
      <p:bldP spid="100358" grpId="0" animBg="1"/>
      <p:bldP spid="100359" grpId="0"/>
      <p:bldP spid="100360" grpId="0"/>
      <p:bldP spid="100361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6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3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1900" b="1">
                <a:solidFill>
                  <a:schemeClr val="hlink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fld id="{1846B7AC-8FCF-44D8-AA14-240EB8B0E5B5}" type="slidenum">
              <a:rPr lang="zh-CN" altLang="en-US" sz="1300" b="0" smtClean="0">
                <a:solidFill>
                  <a:schemeClr val="tx1"/>
                </a:solidFill>
                <a:ea typeface="宋体" charset="-122"/>
              </a:rPr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t>26</a:t>
            </a:fld>
            <a:endParaRPr lang="en-US" altLang="zh-CN" sz="1300" b="0" smtClean="0">
              <a:solidFill>
                <a:schemeClr val="tx1"/>
              </a:solidFill>
              <a:ea typeface="宋体" charset="-122"/>
            </a:endParaRPr>
          </a:p>
        </p:txBody>
      </p:sp>
      <p:sp>
        <p:nvSpPr>
          <p:cNvPr id="2867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z="3800" smtClean="0"/>
              <a:t>8253</a:t>
            </a:r>
            <a:r>
              <a:rPr lang="zh-CN" altLang="en-US" smtClean="0"/>
              <a:t>应用例</a:t>
            </a:r>
          </a:p>
        </p:txBody>
      </p:sp>
      <p:sp>
        <p:nvSpPr>
          <p:cNvPr id="99332" name="Rectangle 4"/>
          <p:cNvSpPr>
            <a:spLocks noChangeArrowheads="1"/>
          </p:cNvSpPr>
          <p:nvPr/>
        </p:nvSpPr>
        <p:spPr bwMode="auto">
          <a:xfrm>
            <a:off x="4452938" y="1931988"/>
            <a:ext cx="1987550" cy="315753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25400" cap="sq">
            <a:solidFill>
              <a:srgbClr val="339966"/>
            </a:solidFill>
            <a:miter lim="800000"/>
            <a:headEnd type="none" w="sm" len="sm"/>
            <a:tailEnd type="none" w="sm" len="sm"/>
          </a:ln>
        </p:spPr>
        <p:txBody>
          <a:bodyPr wrap="none" lIns="86402" tIns="43201" rIns="86402" bIns="43201" anchor="ctr"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99333" name="Text Box 5"/>
          <p:cNvSpPr txBox="1">
            <a:spLocks noChangeArrowheads="1"/>
          </p:cNvSpPr>
          <p:nvPr/>
        </p:nvSpPr>
        <p:spPr bwMode="auto">
          <a:xfrm>
            <a:off x="5449888" y="2949575"/>
            <a:ext cx="982662" cy="379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lIns="86402" tIns="43201" rIns="86402" bIns="43201">
            <a:spAutoFit/>
          </a:bodyPr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6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3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1900" b="1">
                <a:solidFill>
                  <a:schemeClr val="hlink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>
              <a:lnSpc>
                <a:spcPct val="100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kumimoji="1" lang="en-US" altLang="zh-CN" sz="1900">
                <a:solidFill>
                  <a:schemeClr val="bg2"/>
                </a:solidFill>
                <a:latin typeface="Times New Roman" pitchFamily="18" charset="0"/>
                <a:ea typeface="宋体" charset="-122"/>
              </a:rPr>
              <a:t>CLK0</a:t>
            </a:r>
          </a:p>
        </p:txBody>
      </p:sp>
      <p:sp>
        <p:nvSpPr>
          <p:cNvPr id="99334" name="Text Box 6"/>
          <p:cNvSpPr txBox="1">
            <a:spLocks noChangeArrowheads="1"/>
          </p:cNvSpPr>
          <p:nvPr/>
        </p:nvSpPr>
        <p:spPr bwMode="auto">
          <a:xfrm>
            <a:off x="5373688" y="1931988"/>
            <a:ext cx="1130300" cy="379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lIns="86402" tIns="43201" rIns="86402" bIns="43201">
            <a:spAutoFit/>
          </a:bodyPr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6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3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1900" b="1">
                <a:solidFill>
                  <a:schemeClr val="hlink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>
              <a:lnSpc>
                <a:spcPct val="100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kumimoji="1" lang="en-US" altLang="zh-CN" sz="1900">
                <a:solidFill>
                  <a:schemeClr val="bg2"/>
                </a:solidFill>
                <a:latin typeface="Times New Roman" pitchFamily="18" charset="0"/>
                <a:ea typeface="宋体" charset="-122"/>
              </a:rPr>
              <a:t>GATE0</a:t>
            </a:r>
          </a:p>
        </p:txBody>
      </p:sp>
      <p:sp>
        <p:nvSpPr>
          <p:cNvPr id="99335" name="Text Box 7"/>
          <p:cNvSpPr txBox="1">
            <a:spLocks noChangeArrowheads="1"/>
          </p:cNvSpPr>
          <p:nvPr/>
        </p:nvSpPr>
        <p:spPr bwMode="auto">
          <a:xfrm>
            <a:off x="5495925" y="4379913"/>
            <a:ext cx="979488" cy="379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lIns="86402" tIns="43201" rIns="86402" bIns="43201">
            <a:spAutoFit/>
          </a:bodyPr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6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3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1900" b="1">
                <a:solidFill>
                  <a:schemeClr val="hlink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>
              <a:lnSpc>
                <a:spcPct val="100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kumimoji="1" lang="en-US" altLang="zh-CN" sz="1900">
                <a:solidFill>
                  <a:schemeClr val="bg2"/>
                </a:solidFill>
                <a:latin typeface="Times New Roman" pitchFamily="18" charset="0"/>
                <a:ea typeface="宋体" charset="-122"/>
              </a:rPr>
              <a:t>OUT1</a:t>
            </a:r>
          </a:p>
        </p:txBody>
      </p:sp>
      <p:sp>
        <p:nvSpPr>
          <p:cNvPr id="99336" name="Text Box 8"/>
          <p:cNvSpPr txBox="1">
            <a:spLocks noChangeArrowheads="1"/>
          </p:cNvSpPr>
          <p:nvPr/>
        </p:nvSpPr>
        <p:spPr bwMode="auto">
          <a:xfrm>
            <a:off x="4452938" y="2254250"/>
            <a:ext cx="1054100" cy="379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lIns="86402" tIns="43201" rIns="86402" bIns="43201">
            <a:spAutoFit/>
          </a:bodyPr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6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3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1900" b="1">
                <a:solidFill>
                  <a:schemeClr val="hlink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>
              <a:lnSpc>
                <a:spcPct val="100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kumimoji="1" lang="en-US" altLang="zh-CN" sz="1900">
                <a:solidFill>
                  <a:schemeClr val="bg2"/>
                </a:solidFill>
                <a:latin typeface="Times New Roman" pitchFamily="18" charset="0"/>
                <a:ea typeface="宋体" charset="-122"/>
              </a:rPr>
              <a:t>D0~D7</a:t>
            </a:r>
          </a:p>
        </p:txBody>
      </p:sp>
      <p:sp>
        <p:nvSpPr>
          <p:cNvPr id="99337" name="Text Box 9"/>
          <p:cNvSpPr txBox="1">
            <a:spLocks noChangeArrowheads="1"/>
          </p:cNvSpPr>
          <p:nvPr/>
        </p:nvSpPr>
        <p:spPr bwMode="auto">
          <a:xfrm>
            <a:off x="4452938" y="2770188"/>
            <a:ext cx="752475" cy="379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lIns="86402" tIns="43201" rIns="86402" bIns="43201">
            <a:spAutoFit/>
          </a:bodyPr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6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3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1900" b="1">
                <a:solidFill>
                  <a:schemeClr val="hlink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>
              <a:lnSpc>
                <a:spcPct val="100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kumimoji="1" lang="en-US" altLang="zh-CN" sz="1900">
                <a:solidFill>
                  <a:schemeClr val="bg2"/>
                </a:solidFill>
                <a:latin typeface="Times New Roman" pitchFamily="18" charset="0"/>
                <a:ea typeface="宋体" charset="-122"/>
              </a:rPr>
              <a:t>WR</a:t>
            </a:r>
          </a:p>
        </p:txBody>
      </p:sp>
      <p:sp>
        <p:nvSpPr>
          <p:cNvPr id="99338" name="Text Box 10"/>
          <p:cNvSpPr txBox="1">
            <a:spLocks noChangeArrowheads="1"/>
          </p:cNvSpPr>
          <p:nvPr/>
        </p:nvSpPr>
        <p:spPr bwMode="auto">
          <a:xfrm>
            <a:off x="4452938" y="3206750"/>
            <a:ext cx="752475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lIns="86402" tIns="43201" rIns="86402" bIns="43201">
            <a:spAutoFit/>
          </a:bodyPr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6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3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1900" b="1">
                <a:solidFill>
                  <a:schemeClr val="hlink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>
              <a:lnSpc>
                <a:spcPct val="100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kumimoji="1" lang="en-US" altLang="zh-CN" sz="1900">
                <a:solidFill>
                  <a:schemeClr val="bg2"/>
                </a:solidFill>
                <a:latin typeface="Times New Roman" pitchFamily="18" charset="0"/>
                <a:ea typeface="宋体" charset="-122"/>
              </a:rPr>
              <a:t>RD</a:t>
            </a:r>
          </a:p>
        </p:txBody>
      </p:sp>
      <p:sp>
        <p:nvSpPr>
          <p:cNvPr id="99339" name="Text Box 11"/>
          <p:cNvSpPr txBox="1">
            <a:spLocks noChangeArrowheads="1"/>
          </p:cNvSpPr>
          <p:nvPr/>
        </p:nvSpPr>
        <p:spPr bwMode="auto">
          <a:xfrm>
            <a:off x="4452938" y="3594100"/>
            <a:ext cx="677862" cy="379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lIns="86402" tIns="43201" rIns="86402" bIns="43201">
            <a:spAutoFit/>
          </a:bodyPr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6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3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1900" b="1">
                <a:solidFill>
                  <a:schemeClr val="hlink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>
              <a:lnSpc>
                <a:spcPct val="100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kumimoji="1" lang="en-US" altLang="zh-CN" sz="1900">
                <a:solidFill>
                  <a:schemeClr val="bg2"/>
                </a:solidFill>
                <a:latin typeface="Times New Roman" pitchFamily="18" charset="0"/>
                <a:ea typeface="宋体" charset="-122"/>
              </a:rPr>
              <a:t>A1</a:t>
            </a:r>
          </a:p>
        </p:txBody>
      </p:sp>
      <p:sp>
        <p:nvSpPr>
          <p:cNvPr id="99340" name="Text Box 12"/>
          <p:cNvSpPr txBox="1">
            <a:spLocks noChangeArrowheads="1"/>
          </p:cNvSpPr>
          <p:nvPr/>
        </p:nvSpPr>
        <p:spPr bwMode="auto">
          <a:xfrm>
            <a:off x="4452938" y="3979863"/>
            <a:ext cx="677862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lIns="86402" tIns="43201" rIns="86402" bIns="43201">
            <a:spAutoFit/>
          </a:bodyPr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6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3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1900" b="1">
                <a:solidFill>
                  <a:schemeClr val="hlink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>
              <a:lnSpc>
                <a:spcPct val="100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kumimoji="1" lang="en-US" altLang="zh-CN" sz="1900">
                <a:solidFill>
                  <a:schemeClr val="bg2"/>
                </a:solidFill>
                <a:latin typeface="Times New Roman" pitchFamily="18" charset="0"/>
                <a:ea typeface="宋体" charset="-122"/>
              </a:rPr>
              <a:t>A0</a:t>
            </a:r>
          </a:p>
        </p:txBody>
      </p:sp>
      <p:sp>
        <p:nvSpPr>
          <p:cNvPr id="99341" name="Text Box 13"/>
          <p:cNvSpPr txBox="1">
            <a:spLocks noChangeArrowheads="1"/>
          </p:cNvSpPr>
          <p:nvPr/>
        </p:nvSpPr>
        <p:spPr bwMode="auto">
          <a:xfrm>
            <a:off x="4452938" y="4560888"/>
            <a:ext cx="677862" cy="379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lIns="86402" tIns="43201" rIns="86402" bIns="43201">
            <a:spAutoFit/>
          </a:bodyPr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6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3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1900" b="1">
                <a:solidFill>
                  <a:schemeClr val="hlink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>
              <a:lnSpc>
                <a:spcPct val="100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kumimoji="1" lang="en-US" altLang="zh-CN" sz="1900">
                <a:solidFill>
                  <a:schemeClr val="bg2"/>
                </a:solidFill>
                <a:latin typeface="Times New Roman" pitchFamily="18" charset="0"/>
                <a:ea typeface="宋体" charset="-122"/>
              </a:rPr>
              <a:t>CS</a:t>
            </a:r>
          </a:p>
        </p:txBody>
      </p:sp>
      <p:sp>
        <p:nvSpPr>
          <p:cNvPr id="99342" name="AutoShape 14"/>
          <p:cNvSpPr>
            <a:spLocks noChangeArrowheads="1"/>
          </p:cNvSpPr>
          <p:nvPr/>
        </p:nvSpPr>
        <p:spPr bwMode="auto">
          <a:xfrm>
            <a:off x="2687638" y="2290763"/>
            <a:ext cx="1731962" cy="257175"/>
          </a:xfrm>
          <a:prstGeom prst="leftRightArrow">
            <a:avLst>
              <a:gd name="adj1" fmla="val 50000"/>
              <a:gd name="adj2" fmla="val 115205"/>
            </a:avLst>
          </a:prstGeom>
          <a:solidFill>
            <a:srgbClr val="FF6600"/>
          </a:solidFill>
          <a:ln w="25400" cap="sq">
            <a:solidFill>
              <a:srgbClr val="FF6600"/>
            </a:solidFill>
            <a:miter lim="800000"/>
            <a:headEnd type="none" w="sm" len="sm"/>
            <a:tailEnd type="none" w="sm" len="sm"/>
          </a:ln>
        </p:spPr>
        <p:txBody>
          <a:bodyPr wrap="none" lIns="86402" tIns="43201" rIns="86402" bIns="43201" anchor="ctr"/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6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3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1900" b="1">
                <a:solidFill>
                  <a:schemeClr val="hlink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ClrTx/>
              <a:buSzTx/>
              <a:buFontTx/>
              <a:buChar char="•"/>
            </a:pPr>
            <a:endParaRPr lang="zh-CN" altLang="en-US" sz="2300" b="0">
              <a:solidFill>
                <a:schemeClr val="tx1"/>
              </a:solidFill>
              <a:ea typeface="宋体" charset="-122"/>
            </a:endParaRPr>
          </a:p>
        </p:txBody>
      </p:sp>
      <p:sp>
        <p:nvSpPr>
          <p:cNvPr id="99343" name="Line 15"/>
          <p:cNvSpPr>
            <a:spLocks noChangeShapeType="1"/>
          </p:cNvSpPr>
          <p:nvPr/>
        </p:nvSpPr>
        <p:spPr bwMode="auto">
          <a:xfrm>
            <a:off x="2871788" y="2898775"/>
            <a:ext cx="1581150" cy="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86402" tIns="43201" rIns="86402" bIns="43201"/>
          <a:lstStyle/>
          <a:p>
            <a:endParaRPr lang="zh-CN" altLang="en-US"/>
          </a:p>
        </p:txBody>
      </p:sp>
      <p:sp>
        <p:nvSpPr>
          <p:cNvPr id="99344" name="Line 16"/>
          <p:cNvSpPr>
            <a:spLocks noChangeShapeType="1"/>
          </p:cNvSpPr>
          <p:nvPr/>
        </p:nvSpPr>
        <p:spPr bwMode="auto">
          <a:xfrm>
            <a:off x="2857500" y="3373438"/>
            <a:ext cx="1581150" cy="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86402" tIns="43201" rIns="86402" bIns="43201"/>
          <a:lstStyle/>
          <a:p>
            <a:endParaRPr lang="zh-CN" altLang="en-US"/>
          </a:p>
        </p:txBody>
      </p:sp>
      <p:sp>
        <p:nvSpPr>
          <p:cNvPr id="99345" name="Line 17"/>
          <p:cNvSpPr>
            <a:spLocks noChangeShapeType="1"/>
          </p:cNvSpPr>
          <p:nvPr/>
        </p:nvSpPr>
        <p:spPr bwMode="auto">
          <a:xfrm>
            <a:off x="2871788" y="3776663"/>
            <a:ext cx="1581150" cy="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86402" tIns="43201" rIns="86402" bIns="43201"/>
          <a:lstStyle/>
          <a:p>
            <a:endParaRPr lang="zh-CN" altLang="en-US"/>
          </a:p>
        </p:txBody>
      </p:sp>
      <p:sp>
        <p:nvSpPr>
          <p:cNvPr id="99346" name="Line 18"/>
          <p:cNvSpPr>
            <a:spLocks noChangeShapeType="1"/>
          </p:cNvSpPr>
          <p:nvPr/>
        </p:nvSpPr>
        <p:spPr bwMode="auto">
          <a:xfrm>
            <a:off x="2871788" y="4175125"/>
            <a:ext cx="1581150" cy="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86402" tIns="43201" rIns="86402" bIns="43201"/>
          <a:lstStyle/>
          <a:p>
            <a:endParaRPr lang="zh-CN" altLang="en-US"/>
          </a:p>
        </p:txBody>
      </p:sp>
      <p:sp>
        <p:nvSpPr>
          <p:cNvPr id="99347" name="Line 19"/>
          <p:cNvSpPr>
            <a:spLocks noChangeShapeType="1"/>
          </p:cNvSpPr>
          <p:nvPr/>
        </p:nvSpPr>
        <p:spPr bwMode="auto">
          <a:xfrm>
            <a:off x="2871788" y="4730750"/>
            <a:ext cx="1581150" cy="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86402" tIns="43201" rIns="86402" bIns="43201"/>
          <a:lstStyle/>
          <a:p>
            <a:endParaRPr lang="zh-CN" altLang="en-US"/>
          </a:p>
        </p:txBody>
      </p:sp>
      <p:sp>
        <p:nvSpPr>
          <p:cNvPr id="99348" name="Line 20"/>
          <p:cNvSpPr>
            <a:spLocks noChangeShapeType="1"/>
          </p:cNvSpPr>
          <p:nvPr/>
        </p:nvSpPr>
        <p:spPr bwMode="auto">
          <a:xfrm flipH="1">
            <a:off x="6416675" y="3155950"/>
            <a:ext cx="1130300" cy="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86402" tIns="43201" rIns="86402" bIns="43201"/>
          <a:lstStyle/>
          <a:p>
            <a:endParaRPr lang="zh-CN" altLang="en-US"/>
          </a:p>
        </p:txBody>
      </p:sp>
      <p:sp>
        <p:nvSpPr>
          <p:cNvPr id="99349" name="Line 21"/>
          <p:cNvSpPr>
            <a:spLocks noChangeShapeType="1"/>
          </p:cNvSpPr>
          <p:nvPr/>
        </p:nvSpPr>
        <p:spPr bwMode="auto">
          <a:xfrm flipH="1">
            <a:off x="6421438" y="3414713"/>
            <a:ext cx="1130300" cy="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86402" tIns="43201" rIns="86402" bIns="43201"/>
          <a:lstStyle/>
          <a:p>
            <a:endParaRPr lang="zh-CN" altLang="en-US"/>
          </a:p>
        </p:txBody>
      </p:sp>
      <p:sp>
        <p:nvSpPr>
          <p:cNvPr id="99350" name="Line 22"/>
          <p:cNvSpPr>
            <a:spLocks noChangeShapeType="1"/>
          </p:cNvSpPr>
          <p:nvPr/>
        </p:nvSpPr>
        <p:spPr bwMode="auto">
          <a:xfrm>
            <a:off x="6421438" y="4251325"/>
            <a:ext cx="1055687" cy="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86402" tIns="43201" rIns="86402" bIns="43201"/>
          <a:lstStyle/>
          <a:p>
            <a:endParaRPr lang="zh-CN" altLang="en-US"/>
          </a:p>
        </p:txBody>
      </p:sp>
      <p:sp>
        <p:nvSpPr>
          <p:cNvPr id="99351" name="Line 23"/>
          <p:cNvSpPr>
            <a:spLocks noChangeShapeType="1"/>
          </p:cNvSpPr>
          <p:nvPr/>
        </p:nvSpPr>
        <p:spPr bwMode="auto">
          <a:xfrm>
            <a:off x="4541838" y="4610100"/>
            <a:ext cx="301625" cy="0"/>
          </a:xfrm>
          <a:prstGeom prst="line">
            <a:avLst/>
          </a:prstGeom>
          <a:noFill/>
          <a:ln w="25400" cap="sq">
            <a:solidFill>
              <a:schemeClr val="bg2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86402" tIns="43201" rIns="86402" bIns="43201"/>
          <a:lstStyle/>
          <a:p>
            <a:endParaRPr lang="zh-CN" altLang="en-US"/>
          </a:p>
        </p:txBody>
      </p:sp>
      <p:sp>
        <p:nvSpPr>
          <p:cNvPr id="99352" name="Line 24"/>
          <p:cNvSpPr>
            <a:spLocks noChangeShapeType="1"/>
          </p:cNvSpPr>
          <p:nvPr/>
        </p:nvSpPr>
        <p:spPr bwMode="auto">
          <a:xfrm>
            <a:off x="4575175" y="3260725"/>
            <a:ext cx="301625" cy="0"/>
          </a:xfrm>
          <a:prstGeom prst="line">
            <a:avLst/>
          </a:prstGeom>
          <a:noFill/>
          <a:ln w="25400" cap="sq">
            <a:solidFill>
              <a:schemeClr val="bg2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86402" tIns="43201" rIns="86402" bIns="43201"/>
          <a:lstStyle/>
          <a:p>
            <a:endParaRPr lang="zh-CN" altLang="en-US"/>
          </a:p>
        </p:txBody>
      </p:sp>
      <p:sp>
        <p:nvSpPr>
          <p:cNvPr id="99353" name="Line 25"/>
          <p:cNvSpPr>
            <a:spLocks noChangeShapeType="1"/>
          </p:cNvSpPr>
          <p:nvPr/>
        </p:nvSpPr>
        <p:spPr bwMode="auto">
          <a:xfrm>
            <a:off x="4546600" y="2833688"/>
            <a:ext cx="390525" cy="0"/>
          </a:xfrm>
          <a:prstGeom prst="line">
            <a:avLst/>
          </a:prstGeom>
          <a:noFill/>
          <a:ln w="25400" cap="sq">
            <a:solidFill>
              <a:schemeClr val="bg2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86402" tIns="43201" rIns="86402" bIns="43201"/>
          <a:lstStyle/>
          <a:p>
            <a:endParaRPr lang="zh-CN" altLang="en-US"/>
          </a:p>
        </p:txBody>
      </p:sp>
      <p:sp>
        <p:nvSpPr>
          <p:cNvPr id="99354" name="Text Box 26"/>
          <p:cNvSpPr txBox="1">
            <a:spLocks noChangeArrowheads="1"/>
          </p:cNvSpPr>
          <p:nvPr/>
        </p:nvSpPr>
        <p:spPr bwMode="auto">
          <a:xfrm>
            <a:off x="1976438" y="2243138"/>
            <a:ext cx="754062" cy="379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lIns="86402" tIns="43201" rIns="86402" bIns="43201">
            <a:spAutoFit/>
          </a:bodyPr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6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3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1900" b="1">
                <a:solidFill>
                  <a:schemeClr val="hlink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>
              <a:lnSpc>
                <a:spcPct val="100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kumimoji="1" lang="en-US" altLang="zh-CN" sz="1900">
                <a:solidFill>
                  <a:schemeClr val="tx1"/>
                </a:solidFill>
                <a:latin typeface="Times New Roman" pitchFamily="18" charset="0"/>
                <a:ea typeface="宋体" charset="-122"/>
              </a:rPr>
              <a:t>DB</a:t>
            </a:r>
          </a:p>
        </p:txBody>
      </p:sp>
      <p:sp>
        <p:nvSpPr>
          <p:cNvPr id="99355" name="Text Box 27"/>
          <p:cNvSpPr txBox="1">
            <a:spLocks noChangeArrowheads="1"/>
          </p:cNvSpPr>
          <p:nvPr/>
        </p:nvSpPr>
        <p:spPr bwMode="auto">
          <a:xfrm>
            <a:off x="2085975" y="2728913"/>
            <a:ext cx="752475" cy="379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lIns="86402" tIns="43201" rIns="86402" bIns="43201">
            <a:spAutoFit/>
          </a:bodyPr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6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3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1900" b="1">
                <a:solidFill>
                  <a:schemeClr val="hlink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>
              <a:lnSpc>
                <a:spcPct val="100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kumimoji="1" lang="en-US" altLang="zh-CN" sz="1900">
                <a:solidFill>
                  <a:schemeClr val="tx1"/>
                </a:solidFill>
                <a:latin typeface="Times New Roman" pitchFamily="18" charset="0"/>
                <a:ea typeface="宋体" charset="-122"/>
              </a:rPr>
              <a:t>IOW</a:t>
            </a:r>
          </a:p>
        </p:txBody>
      </p:sp>
      <p:sp>
        <p:nvSpPr>
          <p:cNvPr id="99356" name="Text Box 28"/>
          <p:cNvSpPr txBox="1">
            <a:spLocks noChangeArrowheads="1"/>
          </p:cNvSpPr>
          <p:nvPr/>
        </p:nvSpPr>
        <p:spPr bwMode="auto">
          <a:xfrm>
            <a:off x="2127250" y="3182938"/>
            <a:ext cx="754063" cy="379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lIns="86402" tIns="43201" rIns="86402" bIns="43201">
            <a:spAutoFit/>
          </a:bodyPr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6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3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1900" b="1">
                <a:solidFill>
                  <a:schemeClr val="hlink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>
              <a:lnSpc>
                <a:spcPct val="100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kumimoji="1" lang="en-US" altLang="zh-CN" sz="1900">
                <a:solidFill>
                  <a:schemeClr val="tx1"/>
                </a:solidFill>
                <a:latin typeface="Times New Roman" pitchFamily="18" charset="0"/>
                <a:ea typeface="宋体" charset="-122"/>
              </a:rPr>
              <a:t>IOR</a:t>
            </a:r>
          </a:p>
        </p:txBody>
      </p:sp>
      <p:sp>
        <p:nvSpPr>
          <p:cNvPr id="99357" name="Text Box 29"/>
          <p:cNvSpPr txBox="1">
            <a:spLocks noChangeArrowheads="1"/>
          </p:cNvSpPr>
          <p:nvPr/>
        </p:nvSpPr>
        <p:spPr bwMode="auto">
          <a:xfrm>
            <a:off x="2282825" y="3606800"/>
            <a:ext cx="593725" cy="379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lIns="86402" tIns="43201" rIns="86402" bIns="43201">
            <a:spAutoFit/>
          </a:bodyPr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6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3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1900" b="1">
                <a:solidFill>
                  <a:schemeClr val="hlink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>
              <a:lnSpc>
                <a:spcPct val="100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kumimoji="1" lang="en-US" altLang="zh-CN" sz="1900">
                <a:solidFill>
                  <a:schemeClr val="tx1"/>
                </a:solidFill>
                <a:latin typeface="Times New Roman" pitchFamily="18" charset="0"/>
                <a:ea typeface="宋体" charset="-122"/>
              </a:rPr>
              <a:t>A1</a:t>
            </a:r>
          </a:p>
        </p:txBody>
      </p:sp>
      <p:sp>
        <p:nvSpPr>
          <p:cNvPr id="99358" name="Text Box 30"/>
          <p:cNvSpPr txBox="1">
            <a:spLocks noChangeArrowheads="1"/>
          </p:cNvSpPr>
          <p:nvPr/>
        </p:nvSpPr>
        <p:spPr bwMode="auto">
          <a:xfrm>
            <a:off x="2282825" y="3979863"/>
            <a:ext cx="593725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lIns="86402" tIns="43201" rIns="86402" bIns="43201">
            <a:spAutoFit/>
          </a:bodyPr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6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3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1900" b="1">
                <a:solidFill>
                  <a:schemeClr val="hlink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>
              <a:lnSpc>
                <a:spcPct val="100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kumimoji="1" lang="en-US" altLang="zh-CN" sz="1900">
                <a:solidFill>
                  <a:schemeClr val="tx1"/>
                </a:solidFill>
                <a:latin typeface="Times New Roman" pitchFamily="18" charset="0"/>
                <a:ea typeface="宋体" charset="-122"/>
              </a:rPr>
              <a:t>A0</a:t>
            </a:r>
          </a:p>
        </p:txBody>
      </p:sp>
      <p:sp>
        <p:nvSpPr>
          <p:cNvPr id="99359" name="AutoShape 31"/>
          <p:cNvSpPr>
            <a:spLocks noChangeArrowheads="1"/>
          </p:cNvSpPr>
          <p:nvPr/>
        </p:nvSpPr>
        <p:spPr bwMode="auto">
          <a:xfrm>
            <a:off x="960438" y="4638675"/>
            <a:ext cx="903287" cy="273050"/>
          </a:xfrm>
          <a:prstGeom prst="rightArrow">
            <a:avLst>
              <a:gd name="adj1" fmla="val 50000"/>
              <a:gd name="adj2" fmla="val 70742"/>
            </a:avLst>
          </a:prstGeom>
          <a:solidFill>
            <a:srgbClr val="FF6600"/>
          </a:solidFill>
          <a:ln w="25400" cap="sq">
            <a:solidFill>
              <a:srgbClr val="FF6600"/>
            </a:solidFill>
            <a:miter lim="800000"/>
            <a:headEnd type="none" w="sm" len="sm"/>
            <a:tailEnd type="none" w="sm" len="sm"/>
          </a:ln>
        </p:spPr>
        <p:txBody>
          <a:bodyPr wrap="none" lIns="86402" tIns="43201" rIns="86402" bIns="43201" anchor="ctr"/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6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3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1900" b="1">
                <a:solidFill>
                  <a:schemeClr val="hlink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ClrTx/>
              <a:buSzTx/>
              <a:buFontTx/>
              <a:buChar char="•"/>
            </a:pPr>
            <a:endParaRPr lang="zh-CN" altLang="en-US" sz="2300" b="0">
              <a:solidFill>
                <a:schemeClr val="tx1"/>
              </a:solidFill>
              <a:ea typeface="宋体" charset="-122"/>
            </a:endParaRPr>
          </a:p>
        </p:txBody>
      </p:sp>
      <p:sp>
        <p:nvSpPr>
          <p:cNvPr id="99360" name="Rectangle 32"/>
          <p:cNvSpPr>
            <a:spLocks noChangeArrowheads="1"/>
          </p:cNvSpPr>
          <p:nvPr/>
        </p:nvSpPr>
        <p:spPr bwMode="auto">
          <a:xfrm>
            <a:off x="1892300" y="4379913"/>
            <a:ext cx="979488" cy="70961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25400" cap="sq">
            <a:solidFill>
              <a:srgbClr val="339966"/>
            </a:solidFill>
            <a:miter lim="800000"/>
            <a:headEnd type="none" w="sm" len="sm"/>
            <a:tailEnd type="none" w="sm" len="sm"/>
          </a:ln>
        </p:spPr>
        <p:txBody>
          <a:bodyPr wrap="none" lIns="86402" tIns="43201" rIns="86402" bIns="43201" anchor="ctr"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99361" name="Text Box 33"/>
          <p:cNvSpPr txBox="1">
            <a:spLocks noChangeArrowheads="1"/>
          </p:cNvSpPr>
          <p:nvPr/>
        </p:nvSpPr>
        <p:spPr bwMode="auto">
          <a:xfrm>
            <a:off x="1892300" y="4508500"/>
            <a:ext cx="1054100" cy="48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lIns="86402" tIns="43201" rIns="86402" bIns="43201">
            <a:spAutoFit/>
          </a:bodyPr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6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3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1900" b="1">
                <a:solidFill>
                  <a:schemeClr val="hlink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>
              <a:lnSpc>
                <a:spcPct val="135000"/>
              </a:lnSpc>
              <a:spcBef>
                <a:spcPct val="90000"/>
              </a:spcBef>
              <a:buClrTx/>
              <a:buSzTx/>
              <a:buFontTx/>
              <a:buNone/>
            </a:pPr>
            <a:r>
              <a:rPr kumimoji="1" lang="zh-CN" altLang="en-US" sz="1900">
                <a:solidFill>
                  <a:schemeClr val="bg2"/>
                </a:solidFill>
                <a:latin typeface="Times New Roman" pitchFamily="18" charset="0"/>
                <a:ea typeface="宋体" charset="-122"/>
              </a:rPr>
              <a:t>译码器</a:t>
            </a:r>
          </a:p>
        </p:txBody>
      </p:sp>
      <p:sp>
        <p:nvSpPr>
          <p:cNvPr id="99362" name="Text Box 34"/>
          <p:cNvSpPr txBox="1">
            <a:spLocks noChangeArrowheads="1"/>
          </p:cNvSpPr>
          <p:nvPr/>
        </p:nvSpPr>
        <p:spPr bwMode="auto">
          <a:xfrm>
            <a:off x="5046663" y="1609725"/>
            <a:ext cx="752475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lIns="86402" tIns="43201" rIns="86402" bIns="43201">
            <a:spAutoFit/>
          </a:bodyPr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6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3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1900" b="1">
                <a:solidFill>
                  <a:schemeClr val="hlink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>
              <a:lnSpc>
                <a:spcPct val="100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kumimoji="1" lang="en-US" altLang="zh-CN" sz="1900">
                <a:solidFill>
                  <a:schemeClr val="tx1"/>
                </a:solidFill>
                <a:latin typeface="Times New Roman" pitchFamily="18" charset="0"/>
                <a:ea typeface="宋体" charset="-122"/>
              </a:rPr>
              <a:t>8253</a:t>
            </a:r>
          </a:p>
        </p:txBody>
      </p:sp>
      <p:sp>
        <p:nvSpPr>
          <p:cNvPr id="99363" name="Text Box 35"/>
          <p:cNvSpPr txBox="1">
            <a:spLocks noChangeArrowheads="1"/>
          </p:cNvSpPr>
          <p:nvPr/>
        </p:nvSpPr>
        <p:spPr bwMode="auto">
          <a:xfrm>
            <a:off x="5510213" y="3581400"/>
            <a:ext cx="984250" cy="379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lIns="86402" tIns="43201" rIns="86402" bIns="43201">
            <a:spAutoFit/>
          </a:bodyPr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6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3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1900" b="1">
                <a:solidFill>
                  <a:schemeClr val="hlink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>
              <a:lnSpc>
                <a:spcPct val="100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kumimoji="1" lang="en-US" altLang="zh-CN" sz="1900">
                <a:solidFill>
                  <a:schemeClr val="bg2"/>
                </a:solidFill>
                <a:latin typeface="Times New Roman" pitchFamily="18" charset="0"/>
                <a:ea typeface="宋体" charset="-122"/>
              </a:rPr>
              <a:t>CLK2</a:t>
            </a:r>
          </a:p>
        </p:txBody>
      </p:sp>
      <p:sp>
        <p:nvSpPr>
          <p:cNvPr id="99364" name="Text Box 36"/>
          <p:cNvSpPr txBox="1">
            <a:spLocks noChangeArrowheads="1"/>
          </p:cNvSpPr>
          <p:nvPr/>
        </p:nvSpPr>
        <p:spPr bwMode="auto">
          <a:xfrm>
            <a:off x="5378450" y="2241550"/>
            <a:ext cx="1130300" cy="379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lIns="86402" tIns="43201" rIns="86402" bIns="43201">
            <a:spAutoFit/>
          </a:bodyPr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6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3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1900" b="1">
                <a:solidFill>
                  <a:schemeClr val="hlink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>
              <a:lnSpc>
                <a:spcPct val="100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kumimoji="1" lang="en-US" altLang="zh-CN" sz="1900">
                <a:solidFill>
                  <a:schemeClr val="bg2"/>
                </a:solidFill>
                <a:latin typeface="Times New Roman" pitchFamily="18" charset="0"/>
                <a:ea typeface="宋体" charset="-122"/>
              </a:rPr>
              <a:t>GATE1</a:t>
            </a:r>
          </a:p>
        </p:txBody>
      </p:sp>
      <p:sp>
        <p:nvSpPr>
          <p:cNvPr id="99365" name="Text Box 37"/>
          <p:cNvSpPr txBox="1">
            <a:spLocks noChangeArrowheads="1"/>
          </p:cNvSpPr>
          <p:nvPr/>
        </p:nvSpPr>
        <p:spPr bwMode="auto">
          <a:xfrm>
            <a:off x="5378450" y="2576513"/>
            <a:ext cx="1130300" cy="379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lIns="86402" tIns="43201" rIns="86402" bIns="43201">
            <a:spAutoFit/>
          </a:bodyPr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6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3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1900" b="1">
                <a:solidFill>
                  <a:schemeClr val="hlink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>
              <a:lnSpc>
                <a:spcPct val="100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kumimoji="1" lang="en-US" altLang="zh-CN" sz="1900">
                <a:solidFill>
                  <a:schemeClr val="bg2"/>
                </a:solidFill>
                <a:latin typeface="Times New Roman" pitchFamily="18" charset="0"/>
                <a:ea typeface="宋体" charset="-122"/>
              </a:rPr>
              <a:t>GATE2</a:t>
            </a:r>
          </a:p>
        </p:txBody>
      </p:sp>
      <p:sp>
        <p:nvSpPr>
          <p:cNvPr id="99366" name="Line 38"/>
          <p:cNvSpPr>
            <a:spLocks noChangeShapeType="1"/>
          </p:cNvSpPr>
          <p:nvPr/>
        </p:nvSpPr>
        <p:spPr bwMode="auto">
          <a:xfrm>
            <a:off x="6430963" y="2125663"/>
            <a:ext cx="754062" cy="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86402" tIns="43201" rIns="86402" bIns="43201"/>
          <a:lstStyle/>
          <a:p>
            <a:endParaRPr lang="zh-CN" altLang="en-US"/>
          </a:p>
        </p:txBody>
      </p:sp>
      <p:sp>
        <p:nvSpPr>
          <p:cNvPr id="99367" name="Line 39"/>
          <p:cNvSpPr>
            <a:spLocks noChangeShapeType="1"/>
          </p:cNvSpPr>
          <p:nvPr/>
        </p:nvSpPr>
        <p:spPr bwMode="auto">
          <a:xfrm>
            <a:off x="6445250" y="2419350"/>
            <a:ext cx="754063" cy="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86402" tIns="43201" rIns="86402" bIns="43201"/>
          <a:lstStyle/>
          <a:p>
            <a:endParaRPr lang="zh-CN" altLang="en-US"/>
          </a:p>
        </p:txBody>
      </p:sp>
      <p:sp>
        <p:nvSpPr>
          <p:cNvPr id="99368" name="Line 40"/>
          <p:cNvSpPr>
            <a:spLocks noChangeShapeType="1"/>
          </p:cNvSpPr>
          <p:nvPr/>
        </p:nvSpPr>
        <p:spPr bwMode="auto">
          <a:xfrm>
            <a:off x="6445250" y="2770188"/>
            <a:ext cx="754063" cy="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86402" tIns="43201" rIns="86402" bIns="43201"/>
          <a:lstStyle/>
          <a:p>
            <a:endParaRPr lang="zh-CN" altLang="en-US"/>
          </a:p>
        </p:txBody>
      </p:sp>
      <p:sp>
        <p:nvSpPr>
          <p:cNvPr id="99369" name="Line 41"/>
          <p:cNvSpPr>
            <a:spLocks noChangeShapeType="1"/>
          </p:cNvSpPr>
          <p:nvPr/>
        </p:nvSpPr>
        <p:spPr bwMode="auto">
          <a:xfrm flipV="1">
            <a:off x="7199313" y="1739900"/>
            <a:ext cx="0" cy="1030288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86402" tIns="43201" rIns="86402" bIns="43201"/>
          <a:lstStyle/>
          <a:p>
            <a:endParaRPr lang="zh-CN" altLang="en-US"/>
          </a:p>
        </p:txBody>
      </p:sp>
      <p:sp>
        <p:nvSpPr>
          <p:cNvPr id="99371" name="Text Box 43"/>
          <p:cNvSpPr txBox="1">
            <a:spLocks noChangeArrowheads="1"/>
          </p:cNvSpPr>
          <p:nvPr/>
        </p:nvSpPr>
        <p:spPr bwMode="auto">
          <a:xfrm>
            <a:off x="7231063" y="1481138"/>
            <a:ext cx="828675" cy="379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lIns="86402" tIns="43201" rIns="86402" bIns="43201">
            <a:spAutoFit/>
          </a:bodyPr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6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3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1900" b="1">
                <a:solidFill>
                  <a:schemeClr val="hlink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>
              <a:lnSpc>
                <a:spcPct val="100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kumimoji="1" lang="en-US" altLang="zh-CN" sz="1900">
                <a:solidFill>
                  <a:schemeClr val="tx1"/>
                </a:solidFill>
                <a:latin typeface="Times New Roman" pitchFamily="18" charset="0"/>
                <a:ea typeface="宋体" charset="-122"/>
              </a:rPr>
              <a:t>+5V</a:t>
            </a:r>
          </a:p>
        </p:txBody>
      </p:sp>
      <p:sp>
        <p:nvSpPr>
          <p:cNvPr id="99372" name="Text Box 44"/>
          <p:cNvSpPr txBox="1">
            <a:spLocks noChangeArrowheads="1"/>
          </p:cNvSpPr>
          <p:nvPr/>
        </p:nvSpPr>
        <p:spPr bwMode="auto">
          <a:xfrm>
            <a:off x="5472113" y="3271838"/>
            <a:ext cx="984250" cy="379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lIns="86402" tIns="43201" rIns="86402" bIns="43201">
            <a:spAutoFit/>
          </a:bodyPr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6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3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1900" b="1">
                <a:solidFill>
                  <a:schemeClr val="hlink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>
              <a:lnSpc>
                <a:spcPct val="100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kumimoji="1" lang="en-US" altLang="zh-CN" sz="1900">
                <a:solidFill>
                  <a:schemeClr val="bg2"/>
                </a:solidFill>
                <a:latin typeface="Times New Roman" pitchFamily="18" charset="0"/>
                <a:ea typeface="宋体" charset="-122"/>
              </a:rPr>
              <a:t>CLK1</a:t>
            </a:r>
          </a:p>
        </p:txBody>
      </p:sp>
      <p:sp>
        <p:nvSpPr>
          <p:cNvPr id="99373" name="Line 45"/>
          <p:cNvSpPr>
            <a:spLocks noChangeShapeType="1"/>
          </p:cNvSpPr>
          <p:nvPr/>
        </p:nvSpPr>
        <p:spPr bwMode="auto">
          <a:xfrm flipH="1">
            <a:off x="6416675" y="3748088"/>
            <a:ext cx="1130300" cy="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86402" tIns="43201" rIns="86402" bIns="43201"/>
          <a:lstStyle/>
          <a:p>
            <a:endParaRPr lang="zh-CN" altLang="en-US"/>
          </a:p>
        </p:txBody>
      </p:sp>
      <p:sp>
        <p:nvSpPr>
          <p:cNvPr id="99374" name="Line 46"/>
          <p:cNvSpPr>
            <a:spLocks noChangeShapeType="1"/>
          </p:cNvSpPr>
          <p:nvPr/>
        </p:nvSpPr>
        <p:spPr bwMode="auto">
          <a:xfrm flipV="1">
            <a:off x="7566025" y="2705100"/>
            <a:ext cx="0" cy="1031875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86402" tIns="43201" rIns="86402" bIns="43201"/>
          <a:lstStyle/>
          <a:p>
            <a:endParaRPr lang="zh-CN" altLang="en-US"/>
          </a:p>
        </p:txBody>
      </p:sp>
      <p:sp>
        <p:nvSpPr>
          <p:cNvPr id="99375" name="Text Box 47"/>
          <p:cNvSpPr txBox="1">
            <a:spLocks noChangeArrowheads="1"/>
          </p:cNvSpPr>
          <p:nvPr/>
        </p:nvSpPr>
        <p:spPr bwMode="auto">
          <a:xfrm>
            <a:off x="7381875" y="2319338"/>
            <a:ext cx="979488" cy="379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lIns="86402" tIns="43201" rIns="86402" bIns="43201">
            <a:spAutoFit/>
          </a:bodyPr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6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3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1900" b="1">
                <a:solidFill>
                  <a:schemeClr val="hlink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>
              <a:lnSpc>
                <a:spcPct val="100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kumimoji="1" lang="en-US" altLang="zh-CN" sz="1900">
                <a:solidFill>
                  <a:schemeClr val="tx1"/>
                </a:solidFill>
                <a:latin typeface="Times New Roman" pitchFamily="18" charset="0"/>
                <a:ea typeface="宋体" charset="-122"/>
              </a:rPr>
              <a:t>2MHz</a:t>
            </a:r>
          </a:p>
        </p:txBody>
      </p:sp>
      <p:sp>
        <p:nvSpPr>
          <p:cNvPr id="99376" name="Text Box 48"/>
          <p:cNvSpPr txBox="1">
            <a:spLocks noChangeArrowheads="1"/>
          </p:cNvSpPr>
          <p:nvPr/>
        </p:nvSpPr>
        <p:spPr bwMode="auto">
          <a:xfrm>
            <a:off x="5500688" y="4057650"/>
            <a:ext cx="979487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lIns="86402" tIns="43201" rIns="86402" bIns="43201">
            <a:spAutoFit/>
          </a:bodyPr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6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3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1900" b="1">
                <a:solidFill>
                  <a:schemeClr val="hlink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>
              <a:lnSpc>
                <a:spcPct val="100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kumimoji="1" lang="en-US" altLang="zh-CN" sz="1900">
                <a:solidFill>
                  <a:schemeClr val="bg2"/>
                </a:solidFill>
                <a:latin typeface="Times New Roman" pitchFamily="18" charset="0"/>
                <a:ea typeface="宋体" charset="-122"/>
              </a:rPr>
              <a:t>OUT0</a:t>
            </a:r>
          </a:p>
        </p:txBody>
      </p:sp>
      <p:sp>
        <p:nvSpPr>
          <p:cNvPr id="99377" name="Text Box 49"/>
          <p:cNvSpPr txBox="1">
            <a:spLocks noChangeArrowheads="1"/>
          </p:cNvSpPr>
          <p:nvPr/>
        </p:nvSpPr>
        <p:spPr bwMode="auto">
          <a:xfrm>
            <a:off x="5529263" y="4702175"/>
            <a:ext cx="979487" cy="379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lIns="86402" tIns="43201" rIns="86402" bIns="43201">
            <a:spAutoFit/>
          </a:bodyPr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6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3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1900" b="1">
                <a:solidFill>
                  <a:schemeClr val="hlink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>
              <a:lnSpc>
                <a:spcPct val="100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kumimoji="1" lang="en-US" altLang="zh-CN" sz="1900">
                <a:solidFill>
                  <a:schemeClr val="bg2"/>
                </a:solidFill>
                <a:latin typeface="Times New Roman" pitchFamily="18" charset="0"/>
                <a:ea typeface="宋体" charset="-122"/>
              </a:rPr>
              <a:t>OUT2</a:t>
            </a:r>
          </a:p>
        </p:txBody>
      </p:sp>
      <p:sp>
        <p:nvSpPr>
          <p:cNvPr id="99378" name="Line 50"/>
          <p:cNvSpPr>
            <a:spLocks noChangeShapeType="1"/>
          </p:cNvSpPr>
          <p:nvPr/>
        </p:nvSpPr>
        <p:spPr bwMode="auto">
          <a:xfrm>
            <a:off x="6430963" y="4573588"/>
            <a:ext cx="1055687" cy="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86402" tIns="43201" rIns="86402" bIns="43201"/>
          <a:lstStyle/>
          <a:p>
            <a:endParaRPr lang="zh-CN" altLang="en-US"/>
          </a:p>
        </p:txBody>
      </p:sp>
      <p:sp>
        <p:nvSpPr>
          <p:cNvPr id="99379" name="Line 51"/>
          <p:cNvSpPr>
            <a:spLocks noChangeShapeType="1"/>
          </p:cNvSpPr>
          <p:nvPr/>
        </p:nvSpPr>
        <p:spPr bwMode="auto">
          <a:xfrm>
            <a:off x="6445250" y="4895850"/>
            <a:ext cx="1054100" cy="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86402" tIns="43201" rIns="86402" bIns="43201"/>
          <a:lstStyle/>
          <a:p>
            <a:endParaRPr lang="zh-CN" altLang="en-US"/>
          </a:p>
        </p:txBody>
      </p:sp>
      <p:sp>
        <p:nvSpPr>
          <p:cNvPr id="99381" name="Line 53"/>
          <p:cNvSpPr>
            <a:spLocks noChangeShapeType="1"/>
          </p:cNvSpPr>
          <p:nvPr/>
        </p:nvSpPr>
        <p:spPr bwMode="auto">
          <a:xfrm>
            <a:off x="2179638" y="2770188"/>
            <a:ext cx="527050" cy="0"/>
          </a:xfrm>
          <a:prstGeom prst="line">
            <a:avLst/>
          </a:prstGeom>
          <a:noFill/>
          <a:ln w="25400" cap="sq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86402" tIns="43201" rIns="86402" bIns="43201"/>
          <a:lstStyle/>
          <a:p>
            <a:endParaRPr lang="zh-CN" altLang="en-US"/>
          </a:p>
        </p:txBody>
      </p:sp>
      <p:sp>
        <p:nvSpPr>
          <p:cNvPr id="99382" name="Line 54"/>
          <p:cNvSpPr>
            <a:spLocks noChangeShapeType="1"/>
          </p:cNvSpPr>
          <p:nvPr/>
        </p:nvSpPr>
        <p:spPr bwMode="auto">
          <a:xfrm>
            <a:off x="2193925" y="3221038"/>
            <a:ext cx="527050" cy="0"/>
          </a:xfrm>
          <a:prstGeom prst="line">
            <a:avLst/>
          </a:prstGeom>
          <a:noFill/>
          <a:ln w="25400" cap="sq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86402" tIns="43201" rIns="86402" bIns="43201"/>
          <a:lstStyle/>
          <a:p>
            <a:endParaRPr lang="zh-CN" altLang="en-US"/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93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93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93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93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93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93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93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93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93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93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93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93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9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9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9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9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99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99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9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9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993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993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993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993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993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993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99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99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99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99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99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99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993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99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993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993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993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993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993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993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 nodeType="clickPar">
                      <p:stCondLst>
                        <p:cond delay="indefinite"/>
                      </p:stCondLst>
                      <p:childTnLst>
                        <p:par>
                          <p:cTn id="8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99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3" dur="500"/>
                                        <p:tgtEl>
                                          <p:spTgt spid="99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 nodeType="clickPar">
                      <p:stCondLst>
                        <p:cond delay="indefinite"/>
                      </p:stCondLst>
                      <p:childTnLst>
                        <p:par>
                          <p:cTn id="9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8" dur="500"/>
                                        <p:tgtEl>
                                          <p:spTgt spid="993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1" dur="500"/>
                                        <p:tgtEl>
                                          <p:spTgt spid="993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99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 nodeType="clickPar">
                      <p:stCondLst>
                        <p:cond delay="indefinite"/>
                      </p:stCondLst>
                      <p:childTnLst>
                        <p:par>
                          <p:cTn id="10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0" dur="500"/>
                                        <p:tgtEl>
                                          <p:spTgt spid="993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3" dur="500"/>
                                        <p:tgtEl>
                                          <p:spTgt spid="993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99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 nodeType="clickPar">
                      <p:stCondLst>
                        <p:cond delay="indefinite"/>
                      </p:stCondLst>
                      <p:childTnLst>
                        <p:par>
                          <p:cTn id="1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500"/>
                                        <p:tgtEl>
                                          <p:spTgt spid="99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500"/>
                                        <p:tgtEl>
                                          <p:spTgt spid="99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500"/>
                                        <p:tgtEl>
                                          <p:spTgt spid="99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1" dur="500"/>
                                        <p:tgtEl>
                                          <p:spTgt spid="993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 nodeType="clickPar">
                      <p:stCondLst>
                        <p:cond delay="indefinite"/>
                      </p:stCondLst>
                      <p:childTnLst>
                        <p:par>
                          <p:cTn id="1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6" dur="500"/>
                                        <p:tgtEl>
                                          <p:spTgt spid="993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9" dur="500"/>
                                        <p:tgtEl>
                                          <p:spTgt spid="993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2" dur="500"/>
                                        <p:tgtEl>
                                          <p:spTgt spid="99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6" dur="500"/>
                                        <p:tgtEl>
                                          <p:spTgt spid="99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 nodeType="clickPar">
                      <p:stCondLst>
                        <p:cond delay="indefinite"/>
                      </p:stCondLst>
                      <p:childTnLst>
                        <p:par>
                          <p:cTn id="1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1" dur="500"/>
                                        <p:tgtEl>
                                          <p:spTgt spid="99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4" dur="500"/>
                                        <p:tgtEl>
                                          <p:spTgt spid="99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7" dur="500"/>
                                        <p:tgtEl>
                                          <p:spTgt spid="99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59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61" dur="1000"/>
                                        <p:tgtEl>
                                          <p:spTgt spid="99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6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5" dur="500"/>
                                        <p:tgtEl>
                                          <p:spTgt spid="99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 nodeType="clickPar">
                      <p:stCondLst>
                        <p:cond delay="indefinite"/>
                      </p:stCondLst>
                      <p:childTnLst>
                        <p:par>
                          <p:cTn id="16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8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0" dur="500"/>
                                        <p:tgtEl>
                                          <p:spTgt spid="99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72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4" dur="500"/>
                                        <p:tgtEl>
                                          <p:spTgt spid="99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76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8" dur="500"/>
                                        <p:tgtEl>
                                          <p:spTgt spid="99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80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2" dur="500"/>
                                        <p:tgtEl>
                                          <p:spTgt spid="99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8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6" dur="500"/>
                                        <p:tgtEl>
                                          <p:spTgt spid="99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 nodeType="clickPar">
                      <p:stCondLst>
                        <p:cond delay="indefinite"/>
                      </p:stCondLst>
                      <p:childTnLst>
                        <p:par>
                          <p:cTn id="18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9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91" dur="500"/>
                                        <p:tgtEl>
                                          <p:spTgt spid="99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2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94" dur="500"/>
                                        <p:tgtEl>
                                          <p:spTgt spid="993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5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97" dur="500"/>
                                        <p:tgtEl>
                                          <p:spTgt spid="99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332" grpId="0" animBg="1"/>
      <p:bldP spid="99333" grpId="0"/>
      <p:bldP spid="99334" grpId="0"/>
      <p:bldP spid="99335" grpId="0"/>
      <p:bldP spid="99336" grpId="0"/>
      <p:bldP spid="99337" grpId="0"/>
      <p:bldP spid="99338" grpId="0"/>
      <p:bldP spid="99339" grpId="0"/>
      <p:bldP spid="99340" grpId="0"/>
      <p:bldP spid="99341" grpId="0"/>
      <p:bldP spid="99342" grpId="0" animBg="1"/>
      <p:bldP spid="99343" grpId="0" animBg="1"/>
      <p:bldP spid="99344" grpId="0" animBg="1"/>
      <p:bldP spid="99345" grpId="0" animBg="1"/>
      <p:bldP spid="99346" grpId="0" animBg="1"/>
      <p:bldP spid="99347" grpId="0" animBg="1"/>
      <p:bldP spid="99348" grpId="0" animBg="1"/>
      <p:bldP spid="99349" grpId="0" animBg="1"/>
      <p:bldP spid="99350" grpId="0" animBg="1"/>
      <p:bldP spid="99351" grpId="0" animBg="1"/>
      <p:bldP spid="99352" grpId="0" animBg="1"/>
      <p:bldP spid="99353" grpId="0" animBg="1"/>
      <p:bldP spid="99354" grpId="0"/>
      <p:bldP spid="99355" grpId="0"/>
      <p:bldP spid="99356" grpId="0"/>
      <p:bldP spid="99357" grpId="0"/>
      <p:bldP spid="99358" grpId="0"/>
      <p:bldP spid="99359" grpId="0" animBg="1"/>
      <p:bldP spid="99360" grpId="0" animBg="1"/>
      <p:bldP spid="99361" grpId="0"/>
      <p:bldP spid="99362" grpId="0"/>
      <p:bldP spid="99363" grpId="0"/>
      <p:bldP spid="99364" grpId="0"/>
      <p:bldP spid="99365" grpId="0"/>
      <p:bldP spid="99366" grpId="0" animBg="1"/>
      <p:bldP spid="99367" grpId="0" animBg="1"/>
      <p:bldP spid="99368" grpId="0" animBg="1"/>
      <p:bldP spid="99369" grpId="0" animBg="1"/>
      <p:bldP spid="99371" grpId="0"/>
      <p:bldP spid="99372" grpId="0"/>
      <p:bldP spid="99373" grpId="0" animBg="1"/>
      <p:bldP spid="99374" grpId="0" animBg="1"/>
      <p:bldP spid="99375" grpId="0"/>
      <p:bldP spid="99376" grpId="0"/>
      <p:bldP spid="99377" grpId="0"/>
      <p:bldP spid="99378" grpId="0" animBg="1"/>
      <p:bldP spid="99379" grpId="0" animBg="1"/>
      <p:bldP spid="99381" grpId="0" animBg="1"/>
      <p:bldP spid="99382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6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3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1900" b="1">
                <a:solidFill>
                  <a:schemeClr val="hlink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fld id="{DBFA38A3-6DB4-469F-9026-86FCA7B451FE}" type="slidenum">
              <a:rPr lang="zh-CN" altLang="en-US" sz="1300" b="0" smtClean="0">
                <a:solidFill>
                  <a:schemeClr val="tx1"/>
                </a:solidFill>
                <a:ea typeface="宋体" charset="-122"/>
              </a:rPr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t>27</a:t>
            </a:fld>
            <a:endParaRPr lang="en-US" altLang="zh-CN" sz="1300" b="0" smtClean="0">
              <a:solidFill>
                <a:schemeClr val="tx1"/>
              </a:solidFill>
              <a:ea typeface="宋体" charset="-122"/>
            </a:endParaRPr>
          </a:p>
        </p:txBody>
      </p:sp>
      <p:sp>
        <p:nvSpPr>
          <p:cNvPr id="296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8253应用例</a:t>
            </a:r>
            <a:r>
              <a:rPr lang="en-US" altLang="zh-CN" smtClean="0">
                <a:latin typeface="Tahoma" pitchFamily="34" charset="0"/>
                <a:ea typeface="华文中宋" pitchFamily="2" charset="-122"/>
              </a:rPr>
              <a:t>___</a:t>
            </a:r>
            <a:r>
              <a:rPr lang="zh-CN" altLang="en-US" sz="3000" smtClean="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初始化程序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3288" y="1806575"/>
            <a:ext cx="3616325" cy="3684588"/>
          </a:xfrm>
        </p:spPr>
        <p:txBody>
          <a:bodyPr/>
          <a:lstStyle/>
          <a:p>
            <a:pPr marL="165100" indent="-165100" eaLnBrk="1" hangingPunct="1">
              <a:buFont typeface="Wingdings" pitchFamily="2" charset="2"/>
              <a:buNone/>
            </a:pPr>
            <a:r>
              <a:rPr lang="en-US" altLang="zh-CN" sz="2400" smtClean="0">
                <a:solidFill>
                  <a:schemeClr val="tx1"/>
                </a:solidFill>
                <a:latin typeface="Tahoma" pitchFamily="34" charset="0"/>
              </a:rPr>
              <a:t>CNT0：</a:t>
            </a:r>
          </a:p>
          <a:p>
            <a:pPr marL="509588" lvl="1" indent="-165100" eaLnBrk="1" hangingPunct="1">
              <a:lnSpc>
                <a:spcPct val="110000"/>
              </a:lnSpc>
              <a:buFont typeface="Wingdings" pitchFamily="2" charset="2"/>
              <a:buNone/>
            </a:pPr>
            <a:r>
              <a:rPr lang="en-US" altLang="zh-CN" sz="2400" smtClean="0">
                <a:solidFill>
                  <a:schemeClr val="tx2"/>
                </a:solidFill>
                <a:latin typeface="Tahoma" pitchFamily="34" charset="0"/>
              </a:rPr>
              <a:t>MOV DX，0123H</a:t>
            </a:r>
          </a:p>
          <a:p>
            <a:pPr marL="509588" lvl="1" indent="-165100" eaLnBrk="1" hangingPunct="1">
              <a:lnSpc>
                <a:spcPct val="110000"/>
              </a:lnSpc>
              <a:buFont typeface="Wingdings" pitchFamily="2" charset="2"/>
              <a:buNone/>
            </a:pPr>
            <a:r>
              <a:rPr lang="en-US" altLang="zh-CN" sz="2400" smtClean="0">
                <a:solidFill>
                  <a:schemeClr val="tx2"/>
                </a:solidFill>
                <a:latin typeface="Tahoma" pitchFamily="34" charset="0"/>
              </a:rPr>
              <a:t>MOV AL，34H</a:t>
            </a:r>
          </a:p>
          <a:p>
            <a:pPr marL="509588" lvl="1" indent="-165100" eaLnBrk="1" hangingPunct="1">
              <a:lnSpc>
                <a:spcPct val="110000"/>
              </a:lnSpc>
              <a:buFont typeface="Wingdings" pitchFamily="2" charset="2"/>
              <a:buNone/>
            </a:pPr>
            <a:r>
              <a:rPr lang="en-US" altLang="zh-CN" sz="2400" smtClean="0">
                <a:solidFill>
                  <a:schemeClr val="tx2"/>
                </a:solidFill>
                <a:latin typeface="Tahoma" pitchFamily="34" charset="0"/>
              </a:rPr>
              <a:t>OUT DX，AL</a:t>
            </a:r>
          </a:p>
          <a:p>
            <a:pPr marL="509588" lvl="1" indent="-165100" eaLnBrk="1" hangingPunct="1">
              <a:lnSpc>
                <a:spcPct val="110000"/>
              </a:lnSpc>
              <a:buFont typeface="Wingdings" pitchFamily="2" charset="2"/>
              <a:buNone/>
            </a:pPr>
            <a:r>
              <a:rPr lang="en-US" altLang="zh-CN" sz="2400" smtClean="0">
                <a:solidFill>
                  <a:schemeClr val="tx2"/>
                </a:solidFill>
                <a:latin typeface="Tahoma" pitchFamily="34" charset="0"/>
              </a:rPr>
              <a:t>MOV DX，0120H</a:t>
            </a:r>
          </a:p>
          <a:p>
            <a:pPr marL="509588" lvl="1" indent="-165100" eaLnBrk="1" hangingPunct="1">
              <a:lnSpc>
                <a:spcPct val="110000"/>
              </a:lnSpc>
              <a:buFont typeface="Wingdings" pitchFamily="2" charset="2"/>
              <a:buNone/>
            </a:pPr>
            <a:r>
              <a:rPr lang="en-US" altLang="zh-CN" sz="2400" smtClean="0">
                <a:solidFill>
                  <a:schemeClr val="tx2"/>
                </a:solidFill>
                <a:latin typeface="Tahoma" pitchFamily="34" charset="0"/>
              </a:rPr>
              <a:t>MOV AX，20000</a:t>
            </a:r>
          </a:p>
          <a:p>
            <a:pPr marL="509588" lvl="1" indent="-165100" eaLnBrk="1" hangingPunct="1">
              <a:lnSpc>
                <a:spcPct val="110000"/>
              </a:lnSpc>
              <a:buFont typeface="Wingdings" pitchFamily="2" charset="2"/>
              <a:buNone/>
            </a:pPr>
            <a:r>
              <a:rPr lang="en-US" altLang="zh-CN" sz="2400" smtClean="0">
                <a:solidFill>
                  <a:schemeClr val="tx2"/>
                </a:solidFill>
                <a:latin typeface="Tahoma" pitchFamily="34" charset="0"/>
              </a:rPr>
              <a:t>OUT DX，AL</a:t>
            </a:r>
          </a:p>
        </p:txBody>
      </p:sp>
      <p:sp>
        <p:nvSpPr>
          <p:cNvPr id="101381" name="Rectangle 5"/>
          <p:cNvSpPr>
            <a:spLocks noChangeArrowheads="1"/>
          </p:cNvSpPr>
          <p:nvPr/>
        </p:nvSpPr>
        <p:spPr bwMode="auto">
          <a:xfrm>
            <a:off x="4446588" y="1939925"/>
            <a:ext cx="3614737" cy="347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7002" tIns="43501" rIns="87002" bIns="43501"/>
          <a:lstStyle/>
          <a:p>
            <a:pPr marL="324006" indent="-324006">
              <a:spcBef>
                <a:spcPct val="20000"/>
              </a:spcBef>
              <a:buClr>
                <a:schemeClr val="accent2"/>
              </a:buClr>
              <a:buSzPct val="80000"/>
              <a:defRPr/>
            </a:pPr>
            <a:r>
              <a:rPr kumimoji="1" lang="en-US" altLang="zh-CN" sz="2400" b="1" dirty="0">
                <a:solidFill>
                  <a:schemeClr val="tx2"/>
                </a:solidFill>
                <a:latin typeface="+mn-lt"/>
                <a:ea typeface="宋体" pitchFamily="2" charset="-122"/>
              </a:rPr>
              <a:t>MOV AL，AH</a:t>
            </a:r>
          </a:p>
          <a:p>
            <a:pPr marL="324006" indent="-324006">
              <a:spcBef>
                <a:spcPct val="20000"/>
              </a:spcBef>
              <a:buClr>
                <a:schemeClr val="accent2"/>
              </a:buClr>
              <a:buSzPct val="80000"/>
              <a:defRPr/>
            </a:pPr>
            <a:r>
              <a:rPr kumimoji="1" lang="en-US" altLang="zh-CN" sz="2400" b="1" dirty="0">
                <a:solidFill>
                  <a:schemeClr val="tx2"/>
                </a:solidFill>
                <a:latin typeface="+mn-lt"/>
                <a:ea typeface="宋体" pitchFamily="2" charset="-122"/>
              </a:rPr>
              <a:t>OUT DX，AL</a:t>
            </a:r>
          </a:p>
          <a:p>
            <a:pPr marL="324006" indent="-324006">
              <a:spcBef>
                <a:spcPct val="20000"/>
              </a:spcBef>
              <a:buClr>
                <a:schemeClr val="accent2"/>
              </a:buClr>
              <a:buSzPct val="80000"/>
              <a:defRPr/>
            </a:pPr>
            <a:endParaRPr kumimoji="1" lang="en-US" altLang="zh-CN" sz="2400" b="1" dirty="0">
              <a:solidFill>
                <a:schemeClr val="tx2"/>
              </a:solidFill>
              <a:latin typeface="+mn-lt"/>
              <a:ea typeface="宋体" pitchFamily="2" charset="-122"/>
            </a:endParaRPr>
          </a:p>
          <a:p>
            <a:pPr marL="324006" indent="-324006">
              <a:spcBef>
                <a:spcPct val="20000"/>
              </a:spcBef>
              <a:buClr>
                <a:schemeClr val="accent2"/>
              </a:buClr>
              <a:buSzPct val="80000"/>
              <a:defRPr/>
            </a:pPr>
            <a:r>
              <a:rPr kumimoji="1" lang="en-US" altLang="zh-CN" sz="2400" b="1" dirty="0">
                <a:latin typeface="+mn-lt"/>
                <a:ea typeface="宋体" pitchFamily="2" charset="-122"/>
              </a:rPr>
              <a:t>CNT1：</a:t>
            </a:r>
          </a:p>
          <a:p>
            <a:pPr marL="324006" indent="-324006">
              <a:spcBef>
                <a:spcPct val="20000"/>
              </a:spcBef>
              <a:buClr>
                <a:schemeClr val="accent2"/>
              </a:buClr>
              <a:buSzPct val="80000"/>
              <a:defRPr/>
            </a:pPr>
            <a:r>
              <a:rPr kumimoji="1" lang="en-US" altLang="zh-CN" sz="2400" b="1" dirty="0">
                <a:latin typeface="+mn-lt"/>
                <a:ea typeface="宋体" pitchFamily="2" charset="-122"/>
              </a:rPr>
              <a:t>        </a:t>
            </a:r>
            <a:r>
              <a:rPr kumimoji="1" lang="en-US" altLang="zh-CN" sz="2400" b="1" dirty="0">
                <a:solidFill>
                  <a:schemeClr val="tx2"/>
                </a:solidFill>
                <a:latin typeface="+mn-lt"/>
                <a:ea typeface="宋体" pitchFamily="2" charset="-122"/>
              </a:rPr>
              <a:t>……</a:t>
            </a:r>
          </a:p>
          <a:p>
            <a:pPr marL="324006" indent="-324006">
              <a:spcBef>
                <a:spcPct val="20000"/>
              </a:spcBef>
              <a:buClr>
                <a:schemeClr val="accent2"/>
              </a:buClr>
              <a:buSzPct val="80000"/>
              <a:defRPr/>
            </a:pPr>
            <a:endParaRPr kumimoji="1" lang="en-US" altLang="zh-CN" sz="2400" b="1" dirty="0">
              <a:latin typeface="+mn-lt"/>
              <a:ea typeface="宋体" pitchFamily="2" charset="-122"/>
            </a:endParaRPr>
          </a:p>
          <a:p>
            <a:pPr marL="324006" indent="-324006">
              <a:spcBef>
                <a:spcPct val="20000"/>
              </a:spcBef>
              <a:buClr>
                <a:schemeClr val="accent2"/>
              </a:buClr>
              <a:buSzPct val="80000"/>
              <a:defRPr/>
            </a:pPr>
            <a:r>
              <a:rPr kumimoji="1" lang="en-US" altLang="zh-CN" sz="2400" b="1" dirty="0">
                <a:latin typeface="+mn-lt"/>
                <a:ea typeface="宋体" pitchFamily="2" charset="-122"/>
              </a:rPr>
              <a:t>CNT2：</a:t>
            </a:r>
          </a:p>
          <a:p>
            <a:pPr marL="324006" indent="-324006">
              <a:spcBef>
                <a:spcPct val="20000"/>
              </a:spcBef>
              <a:buClr>
                <a:schemeClr val="accent2"/>
              </a:buClr>
              <a:buSzPct val="80000"/>
              <a:defRPr/>
            </a:pPr>
            <a:r>
              <a:rPr kumimoji="1" lang="en-US" altLang="zh-CN" sz="2400" b="1" dirty="0">
                <a:solidFill>
                  <a:schemeClr val="tx2"/>
                </a:solidFill>
                <a:latin typeface="+mn-lt"/>
                <a:ea typeface="宋体" pitchFamily="2" charset="-122"/>
              </a:rPr>
              <a:t>        ……</a:t>
            </a:r>
          </a:p>
        </p:txBody>
      </p:sp>
      <p:sp>
        <p:nvSpPr>
          <p:cNvPr id="101382" name="Line 6"/>
          <p:cNvSpPr>
            <a:spLocks noChangeShapeType="1"/>
          </p:cNvSpPr>
          <p:nvPr/>
        </p:nvSpPr>
        <p:spPr bwMode="auto">
          <a:xfrm>
            <a:off x="4230688" y="1590675"/>
            <a:ext cx="4762" cy="4168775"/>
          </a:xfrm>
          <a:prstGeom prst="line">
            <a:avLst/>
          </a:prstGeom>
          <a:noFill/>
          <a:ln w="25400">
            <a:solidFill>
              <a:srgbClr val="FF6600"/>
            </a:solidFill>
            <a:prstDash val="sysDot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86402" tIns="43201" rIns="86402" bIns="43201"/>
          <a:lstStyle/>
          <a:p>
            <a:endParaRPr lang="zh-CN" altLang="en-US"/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13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13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013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013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013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013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013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013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013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0138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0138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0138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5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0138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6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0138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382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16"/>
          <p:cNvSpPr>
            <a:spLocks noGrp="1" noChangeArrowheads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6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3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1900" b="1">
                <a:solidFill>
                  <a:schemeClr val="hlink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fld id="{B49F085A-AE78-46EB-8ED8-FC5F94E4A07E}" type="slidenum">
              <a:rPr lang="zh-CN" altLang="en-US" sz="1300" b="0" smtClean="0">
                <a:solidFill>
                  <a:schemeClr val="bg2"/>
                </a:solidFill>
                <a:ea typeface="宋体" charset="-122"/>
              </a:rPr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t>28</a:t>
            </a:fld>
            <a:endParaRPr lang="en-US" altLang="zh-CN" sz="1300" b="0" smtClean="0">
              <a:solidFill>
                <a:schemeClr val="bg2"/>
              </a:solidFill>
              <a:ea typeface="宋体" charset="-122"/>
            </a:endParaRPr>
          </a:p>
        </p:txBody>
      </p:sp>
      <p:sp>
        <p:nvSpPr>
          <p:cNvPr id="30723" name="Rectangle 4"/>
          <p:cNvSpPr>
            <a:spLocks noGrp="1" noChangeArrowheads="1"/>
          </p:cNvSpPr>
          <p:nvPr>
            <p:ph type="ctrTitle"/>
          </p:nvPr>
        </p:nvSpPr>
        <p:spPr>
          <a:xfrm>
            <a:off x="979488" y="1417638"/>
            <a:ext cx="7097712" cy="1235075"/>
          </a:xfrm>
        </p:spPr>
        <p:txBody>
          <a:bodyPr/>
          <a:lstStyle/>
          <a:p>
            <a:pPr algn="ctr" eaLnBrk="1" hangingPunct="1"/>
            <a:r>
              <a:rPr lang="zh-CN" altLang="en-US" sz="4500" b="1" smtClean="0">
                <a:latin typeface="微软雅黑" pitchFamily="34" charset="-122"/>
                <a:ea typeface="微软雅黑" pitchFamily="34" charset="-122"/>
              </a:rPr>
              <a:t>二、可编程并行接口</a:t>
            </a:r>
            <a:r>
              <a:rPr lang="zh-CN" altLang="en-US" sz="4400" b="1" smtClean="0"/>
              <a:t>8255</a:t>
            </a:r>
            <a:endParaRPr lang="zh-CN" altLang="en-US" b="1" smtClean="0"/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灯片编号占位符 6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6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3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1900" b="1">
                <a:solidFill>
                  <a:schemeClr val="hlink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fld id="{3EADE957-1F35-47A1-BACF-C0DCEC52E16A}" type="slidenum">
              <a:rPr lang="zh-CN" altLang="en-US" sz="1300" b="0" smtClean="0">
                <a:solidFill>
                  <a:schemeClr val="tx1"/>
                </a:solidFill>
                <a:ea typeface="宋体" charset="-122"/>
              </a:rPr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t>29</a:t>
            </a:fld>
            <a:endParaRPr lang="en-US" altLang="zh-CN" sz="1300" b="0" smtClean="0">
              <a:solidFill>
                <a:schemeClr val="tx1"/>
              </a:solidFill>
              <a:ea typeface="宋体" charset="-122"/>
            </a:endParaRPr>
          </a:p>
        </p:txBody>
      </p:sp>
      <p:sp>
        <p:nvSpPr>
          <p:cNvPr id="31747" name="Rectangle 1026"/>
          <p:cNvSpPr>
            <a:spLocks noGrp="1" noChangeArrowheads="1"/>
          </p:cNvSpPr>
          <p:nvPr>
            <p:ph type="title"/>
          </p:nvPr>
        </p:nvSpPr>
        <p:spPr>
          <a:xfrm>
            <a:off x="1031875" y="158750"/>
            <a:ext cx="6223000" cy="1236663"/>
          </a:xfrm>
        </p:spPr>
        <p:txBody>
          <a:bodyPr/>
          <a:lstStyle/>
          <a:p>
            <a:pPr eaLnBrk="1" hangingPunct="1"/>
            <a:r>
              <a:rPr lang="en-US" altLang="zh-CN" sz="4400" b="1" smtClean="0"/>
              <a:t>1. </a:t>
            </a:r>
            <a:r>
              <a:rPr lang="zh-CN" altLang="en-US" sz="4000" b="1" smtClean="0">
                <a:latin typeface="微软雅黑" pitchFamily="34" charset="-122"/>
                <a:ea typeface="微软雅黑" pitchFamily="34" charset="-122"/>
              </a:rPr>
              <a:t>并行接口8255的特点</a:t>
            </a:r>
          </a:p>
        </p:txBody>
      </p:sp>
      <p:sp>
        <p:nvSpPr>
          <p:cNvPr id="93187" name="Rectangle 1027"/>
          <p:cNvSpPr>
            <a:spLocks noGrp="1" noChangeArrowheads="1"/>
          </p:cNvSpPr>
          <p:nvPr>
            <p:ph type="body" sz="half" idx="1"/>
          </p:nvPr>
        </p:nvSpPr>
        <p:spPr>
          <a:xfrm>
            <a:off x="681038" y="1746250"/>
            <a:ext cx="5637212" cy="3760788"/>
          </a:xfrm>
        </p:spPr>
        <p:txBody>
          <a:bodyPr/>
          <a:lstStyle/>
          <a:p>
            <a:pPr eaLnBrk="1" hangingPunct="1">
              <a:lnSpc>
                <a:spcPct val="115000"/>
              </a:lnSpc>
              <a:spcAft>
                <a:spcPct val="5000"/>
              </a:spcAft>
            </a:pPr>
            <a:r>
              <a:rPr lang="zh-CN" altLang="en-US" sz="230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通道型接口</a:t>
            </a:r>
          </a:p>
          <a:p>
            <a:pPr lvl="1" eaLnBrk="1" hangingPunct="1">
              <a:lnSpc>
                <a:spcPct val="115000"/>
              </a:lnSpc>
              <a:spcBef>
                <a:spcPct val="0"/>
              </a:spcBef>
              <a:spcAft>
                <a:spcPct val="5000"/>
              </a:spcAft>
            </a:pPr>
            <a:r>
              <a:rPr lang="zh-CN" altLang="en-US" sz="1900" smtClean="0">
                <a:latin typeface="华文中宋" pitchFamily="2" charset="-122"/>
                <a:ea typeface="华文中宋" pitchFamily="2" charset="-122"/>
              </a:rPr>
              <a:t>主要用于数据的输入或输出</a:t>
            </a:r>
            <a:endParaRPr lang="en-US" altLang="zh-CN" sz="1900" smtClean="0">
              <a:latin typeface="华文中宋" pitchFamily="2" charset="-122"/>
              <a:ea typeface="华文中宋" pitchFamily="2" charset="-122"/>
            </a:endParaRPr>
          </a:p>
          <a:p>
            <a:pPr eaLnBrk="1" hangingPunct="1">
              <a:lnSpc>
                <a:spcPct val="115000"/>
              </a:lnSpc>
              <a:spcBef>
                <a:spcPts val="563"/>
              </a:spcBef>
              <a:spcAft>
                <a:spcPct val="5000"/>
              </a:spcAft>
            </a:pPr>
            <a:r>
              <a:rPr lang="zh-CN" altLang="en-US" sz="2200" smtClean="0">
                <a:latin typeface="华文中宋" pitchFamily="2" charset="-122"/>
                <a:ea typeface="华文中宋" pitchFamily="2" charset="-122"/>
              </a:rPr>
              <a:t>含3个独立的8位并行输入/输出端口</a:t>
            </a:r>
            <a:endParaRPr lang="en-US" altLang="zh-CN" sz="2200" smtClean="0">
              <a:latin typeface="华文中宋" pitchFamily="2" charset="-122"/>
              <a:ea typeface="华文中宋" pitchFamily="2" charset="-122"/>
            </a:endParaRPr>
          </a:p>
          <a:p>
            <a:pPr lvl="1" eaLnBrk="1" hangingPunct="1">
              <a:lnSpc>
                <a:spcPct val="115000"/>
              </a:lnSpc>
              <a:spcBef>
                <a:spcPct val="0"/>
              </a:spcBef>
              <a:spcAft>
                <a:spcPct val="5000"/>
              </a:spcAft>
            </a:pPr>
            <a:r>
              <a:rPr lang="en-US" altLang="zh-CN" sz="1900" smtClean="0">
                <a:latin typeface="华文中宋" pitchFamily="2" charset="-122"/>
                <a:ea typeface="华文中宋" pitchFamily="2" charset="-122"/>
              </a:rPr>
              <a:t>2</a:t>
            </a:r>
            <a:r>
              <a:rPr lang="zh-CN" altLang="en-US" sz="1900" smtClean="0">
                <a:latin typeface="华文中宋" pitchFamily="2" charset="-122"/>
                <a:ea typeface="华文中宋" pitchFamily="2" charset="-122"/>
              </a:rPr>
              <a:t>个为</a:t>
            </a:r>
            <a:r>
              <a:rPr lang="en-US" altLang="zh-CN" sz="1900" smtClean="0">
                <a:latin typeface="华文中宋" pitchFamily="2" charset="-122"/>
                <a:ea typeface="华文中宋" pitchFamily="2" charset="-122"/>
              </a:rPr>
              <a:t>8</a:t>
            </a:r>
            <a:r>
              <a:rPr lang="zh-CN" altLang="en-US" sz="1900" smtClean="0">
                <a:latin typeface="华文中宋" pitchFamily="2" charset="-122"/>
                <a:ea typeface="华文中宋" pitchFamily="2" charset="-122"/>
              </a:rPr>
              <a:t>位端口（</a:t>
            </a:r>
            <a:r>
              <a:rPr lang="en-US" altLang="zh-CN" sz="1900" smtClean="0">
                <a:latin typeface="华文中宋" pitchFamily="2" charset="-122"/>
                <a:ea typeface="华文中宋" pitchFamily="2" charset="-122"/>
              </a:rPr>
              <a:t>PA</a:t>
            </a:r>
            <a:r>
              <a:rPr lang="zh-CN" altLang="en-US" sz="1900" smtClean="0">
                <a:latin typeface="华文中宋" pitchFamily="2" charset="-122"/>
                <a:ea typeface="华文中宋" pitchFamily="2" charset="-122"/>
              </a:rPr>
              <a:t>，</a:t>
            </a:r>
            <a:r>
              <a:rPr lang="en-US" altLang="zh-CN" sz="1900" smtClean="0">
                <a:latin typeface="华文中宋" pitchFamily="2" charset="-122"/>
                <a:ea typeface="华文中宋" pitchFamily="2" charset="-122"/>
              </a:rPr>
              <a:t>PB</a:t>
            </a:r>
            <a:r>
              <a:rPr lang="zh-CN" altLang="en-US" sz="1900" smtClean="0">
                <a:latin typeface="华文中宋" pitchFamily="2" charset="-122"/>
                <a:ea typeface="华文中宋" pitchFamily="2" charset="-122"/>
              </a:rPr>
              <a:t>）；</a:t>
            </a:r>
            <a:endParaRPr lang="en-US" altLang="zh-CN" sz="1900" smtClean="0">
              <a:latin typeface="华文中宋" pitchFamily="2" charset="-122"/>
              <a:ea typeface="华文中宋" pitchFamily="2" charset="-122"/>
            </a:endParaRPr>
          </a:p>
          <a:p>
            <a:pPr lvl="1" eaLnBrk="1" hangingPunct="1">
              <a:lnSpc>
                <a:spcPct val="115000"/>
              </a:lnSpc>
              <a:spcBef>
                <a:spcPct val="0"/>
              </a:spcBef>
              <a:spcAft>
                <a:spcPct val="5000"/>
              </a:spcAft>
            </a:pPr>
            <a:r>
              <a:rPr lang="en-US" altLang="zh-CN" sz="1900" smtClean="0">
                <a:latin typeface="华文中宋" pitchFamily="2" charset="-122"/>
                <a:ea typeface="华文中宋" pitchFamily="2" charset="-122"/>
              </a:rPr>
              <a:t>1</a:t>
            </a:r>
            <a:r>
              <a:rPr lang="zh-CN" altLang="en-US" sz="1900" smtClean="0">
                <a:latin typeface="华文中宋" pitchFamily="2" charset="-122"/>
                <a:ea typeface="华文中宋" pitchFamily="2" charset="-122"/>
              </a:rPr>
              <a:t>个可拆分为两个</a:t>
            </a:r>
            <a:r>
              <a:rPr lang="en-US" altLang="zh-CN" sz="1900" smtClean="0">
                <a:latin typeface="华文中宋" pitchFamily="2" charset="-122"/>
                <a:ea typeface="华文中宋" pitchFamily="2" charset="-122"/>
              </a:rPr>
              <a:t>4</a:t>
            </a:r>
            <a:r>
              <a:rPr lang="zh-CN" altLang="en-US" sz="1900" smtClean="0">
                <a:latin typeface="华文中宋" pitchFamily="2" charset="-122"/>
                <a:ea typeface="华文中宋" pitchFamily="2" charset="-122"/>
              </a:rPr>
              <a:t>位端口（</a:t>
            </a:r>
            <a:r>
              <a:rPr lang="en-US" altLang="zh-CN" sz="1900" smtClean="0">
                <a:latin typeface="华文中宋" pitchFamily="2" charset="-122"/>
                <a:ea typeface="华文中宋" pitchFamily="2" charset="-122"/>
              </a:rPr>
              <a:t>PC</a:t>
            </a:r>
            <a:r>
              <a:rPr lang="zh-CN" altLang="en-US" sz="1900" smtClean="0">
                <a:latin typeface="华文中宋" pitchFamily="2" charset="-122"/>
                <a:ea typeface="华文中宋" pitchFamily="2" charset="-122"/>
              </a:rPr>
              <a:t>口）</a:t>
            </a:r>
            <a:endParaRPr lang="en-US" altLang="zh-CN" sz="1900" smtClean="0">
              <a:latin typeface="华文中宋" pitchFamily="2" charset="-122"/>
              <a:ea typeface="华文中宋" pitchFamily="2" charset="-122"/>
            </a:endParaRPr>
          </a:p>
          <a:p>
            <a:pPr eaLnBrk="1" hangingPunct="1">
              <a:lnSpc>
                <a:spcPct val="115000"/>
              </a:lnSpc>
              <a:spcBef>
                <a:spcPts val="563"/>
              </a:spcBef>
              <a:spcAft>
                <a:spcPct val="5000"/>
              </a:spcAft>
            </a:pPr>
            <a:r>
              <a:rPr lang="zh-CN" altLang="en-US" sz="2200" smtClean="0">
                <a:latin typeface="华文中宋" pitchFamily="2" charset="-122"/>
                <a:ea typeface="华文中宋" pitchFamily="2" charset="-122"/>
              </a:rPr>
              <a:t>各端口均具有数据的控制和锁存能力</a:t>
            </a:r>
            <a:endParaRPr lang="en-US" altLang="zh-CN" sz="2200" smtClean="0">
              <a:latin typeface="华文中宋" pitchFamily="2" charset="-122"/>
              <a:ea typeface="华文中宋" pitchFamily="2" charset="-122"/>
            </a:endParaRPr>
          </a:p>
          <a:p>
            <a:pPr lvl="1" eaLnBrk="1" hangingPunct="1">
              <a:lnSpc>
                <a:spcPct val="115000"/>
              </a:lnSpc>
              <a:spcBef>
                <a:spcPct val="0"/>
              </a:spcBef>
              <a:spcAft>
                <a:spcPct val="5000"/>
              </a:spcAft>
            </a:pPr>
            <a:r>
              <a:rPr lang="zh-CN" altLang="en-US" sz="1900" smtClean="0">
                <a:latin typeface="华文中宋" pitchFamily="2" charset="-122"/>
                <a:ea typeface="华文中宋" pitchFamily="2" charset="-122"/>
              </a:rPr>
              <a:t>既可作为输入端口，也可以作输出端口。</a:t>
            </a:r>
          </a:p>
          <a:p>
            <a:pPr eaLnBrk="1" hangingPunct="1">
              <a:lnSpc>
                <a:spcPct val="115000"/>
              </a:lnSpc>
              <a:spcBef>
                <a:spcPts val="563"/>
              </a:spcBef>
              <a:spcAft>
                <a:spcPct val="5000"/>
              </a:spcAft>
            </a:pPr>
            <a:r>
              <a:rPr lang="zh-CN" altLang="en-US" sz="2200" smtClean="0">
                <a:latin typeface="华文中宋" pitchFamily="2" charset="-122"/>
                <a:ea typeface="华文中宋" pitchFamily="2" charset="-122"/>
              </a:rPr>
              <a:t>可通过编程，设置各端口工作在某一确定状态下。</a:t>
            </a:r>
          </a:p>
        </p:txBody>
      </p:sp>
      <p:graphicFrame>
        <p:nvGraphicFramePr>
          <p:cNvPr id="93189" name="Object 1029"/>
          <p:cNvGraphicFramePr>
            <a:graphicFrameLocks noGrp="1" noChangeAspect="1"/>
          </p:cNvGraphicFramePr>
          <p:nvPr>
            <p:ph sz="half" idx="2"/>
          </p:nvPr>
        </p:nvGraphicFramePr>
        <p:xfrm>
          <a:off x="6226175" y="1863725"/>
          <a:ext cx="2705100" cy="3408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51" name="Visio" r:id="rId3" imgW="1523101" imgH="2247788" progId="Visio.Drawing.11">
                  <p:embed/>
                </p:oleObj>
              </mc:Choice>
              <mc:Fallback>
                <p:oleObj name="Visio" r:id="rId3" imgW="1523101" imgH="2247788" progId="Visio.Drawing.11">
                  <p:embed/>
                  <p:pic>
                    <p:nvPicPr>
                      <p:cNvPr id="0" name="Object 1029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26175" y="1863725"/>
                        <a:ext cx="2705100" cy="34083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椭圆 7"/>
          <p:cNvSpPr>
            <a:spLocks noChangeArrowheads="1"/>
          </p:cNvSpPr>
          <p:nvPr/>
        </p:nvSpPr>
        <p:spPr bwMode="auto">
          <a:xfrm>
            <a:off x="6297613" y="3324225"/>
            <a:ext cx="647700" cy="1403350"/>
          </a:xfrm>
          <a:prstGeom prst="ellipse">
            <a:avLst/>
          </a:prstGeom>
          <a:noFill/>
          <a:ln w="19050" cap="sq" algn="ctr">
            <a:solidFill>
              <a:srgbClr val="FF0000"/>
            </a:solidFill>
            <a:round/>
            <a:headEnd/>
            <a:tailEnd type="none" w="lg" len="lg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86402" tIns="43201" rIns="86402" bIns="43201">
            <a:spAutoFit/>
          </a:bodyPr>
          <a:lstStyle>
            <a:lvl1pPr defTabSz="863600"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6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defTabSz="86360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3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defTabSz="863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1900" b="1">
                <a:solidFill>
                  <a:schemeClr val="hlink"/>
                </a:solidFill>
                <a:latin typeface="Tahoma" pitchFamily="34" charset="0"/>
                <a:ea typeface="宋体" charset="-122"/>
              </a:defRPr>
            </a:lvl3pPr>
            <a:lvl4pPr marL="1600200" indent="-228600" defTabSz="863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defTabSz="863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defTabSz="863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defTabSz="863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defTabSz="863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defTabSz="863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ClrTx/>
              <a:buSzTx/>
              <a:buFontTx/>
              <a:buChar char="•"/>
            </a:pPr>
            <a:endParaRPr lang="zh-CN" altLang="en-US" sz="2300" b="0">
              <a:solidFill>
                <a:schemeClr val="tx1"/>
              </a:solidFill>
              <a:ea typeface="宋体" charset="-122"/>
            </a:endParaRP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31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31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931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931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931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31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31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931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9318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9318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6"/>
          <p:cNvSpPr>
            <a:spLocks noGrp="1" noChangeArrowheads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6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3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1900" b="1">
                <a:solidFill>
                  <a:schemeClr val="hlink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fld id="{11C832C6-2893-4793-8635-26A5DEDE8B3E}" type="slidenum">
              <a:rPr lang="zh-CN" altLang="en-US" sz="1300" b="0" smtClean="0">
                <a:solidFill>
                  <a:schemeClr val="bg2"/>
                </a:solidFill>
                <a:ea typeface="宋体" charset="-122"/>
              </a:rPr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t>3</a:t>
            </a:fld>
            <a:endParaRPr lang="en-US" altLang="zh-CN" sz="1300" b="0" smtClean="0">
              <a:solidFill>
                <a:schemeClr val="bg2"/>
              </a:solidFill>
              <a:ea typeface="宋体" charset="-122"/>
            </a:endParaRPr>
          </a:p>
        </p:txBody>
      </p:sp>
      <p:sp>
        <p:nvSpPr>
          <p:cNvPr id="5123" name="Rectangle 4"/>
          <p:cNvSpPr>
            <a:spLocks noGrp="1" noChangeArrowheads="1"/>
          </p:cNvSpPr>
          <p:nvPr>
            <p:ph type="ctrTitle"/>
          </p:nvPr>
        </p:nvSpPr>
        <p:spPr>
          <a:xfrm>
            <a:off x="817563" y="1417638"/>
            <a:ext cx="7681912" cy="1235075"/>
          </a:xfrm>
        </p:spPr>
        <p:txBody>
          <a:bodyPr/>
          <a:lstStyle/>
          <a:p>
            <a:pPr algn="ctr" eaLnBrk="1" hangingPunct="1"/>
            <a:r>
              <a:rPr lang="zh-CN" altLang="en-US" sz="4500" b="1" smtClean="0">
                <a:latin typeface="微软雅黑" pitchFamily="34" charset="-122"/>
                <a:ea typeface="微软雅黑" pitchFamily="34" charset="-122"/>
              </a:rPr>
              <a:t>可编程定时器</a:t>
            </a:r>
            <a:r>
              <a:rPr lang="zh-CN" altLang="en-US" sz="4400" b="1" smtClean="0"/>
              <a:t>8253</a:t>
            </a: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>
          <a:xfrm>
            <a:off x="282575" y="180975"/>
            <a:ext cx="7702550" cy="604838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zh-CN" sz="4400" dirty="0">
                <a:latin typeface="+mn-lt"/>
              </a:rPr>
              <a:t>2.</a:t>
            </a:r>
            <a:r>
              <a:rPr lang="en-US" altLang="zh-CN" sz="4400" dirty="0" smtClean="0">
                <a:latin typeface="+mn-lt"/>
              </a:rPr>
              <a:t> </a:t>
            </a:r>
            <a:r>
              <a:rPr lang="zh-CN" altLang="en-US" dirty="0" smtClean="0"/>
              <a:t>结构</a:t>
            </a:r>
          </a:p>
        </p:txBody>
      </p:sp>
      <p:sp>
        <p:nvSpPr>
          <p:cNvPr id="32771" name="Rectangle 11"/>
          <p:cNvSpPr>
            <a:spLocks noChangeArrowheads="1"/>
          </p:cNvSpPr>
          <p:nvPr/>
        </p:nvSpPr>
        <p:spPr bwMode="auto">
          <a:xfrm>
            <a:off x="0" y="-26988"/>
            <a:ext cx="309563" cy="441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 cap="sq" algn="ctr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wrap="none" lIns="86402" tIns="43201" rIns="86402" bIns="43201" anchor="ctr">
            <a:spAutoFit/>
          </a:bodyPr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6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3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1900" b="1">
                <a:solidFill>
                  <a:schemeClr val="hlink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ClrTx/>
              <a:buSzTx/>
              <a:buFontTx/>
              <a:buChar char="•"/>
            </a:pPr>
            <a:endParaRPr lang="zh-CN" altLang="en-US" sz="2300" b="0">
              <a:solidFill>
                <a:schemeClr val="tx1"/>
              </a:solidFill>
              <a:ea typeface="宋体" charset="-122"/>
            </a:endParaRPr>
          </a:p>
        </p:txBody>
      </p:sp>
      <p:graphicFrame>
        <p:nvGraphicFramePr>
          <p:cNvPr id="32772" name="Object 10"/>
          <p:cNvGraphicFramePr>
            <a:graphicFrameLocks noChangeAspect="1"/>
          </p:cNvGraphicFramePr>
          <p:nvPr/>
        </p:nvGraphicFramePr>
        <p:xfrm>
          <a:off x="1277938" y="450850"/>
          <a:ext cx="7129462" cy="4679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74" name="Visio" r:id="rId3" imgW="4637044" imgH="3885154" progId="Visio.Drawing.11">
                  <p:embed/>
                </p:oleObj>
              </mc:Choice>
              <mc:Fallback>
                <p:oleObj name="Visio" r:id="rId3" imgW="4637044" imgH="3885154" progId="Visio.Drawing.11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77938" y="450850"/>
                        <a:ext cx="7129462" cy="4679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矩形标注 10"/>
          <p:cNvSpPr/>
          <p:nvPr/>
        </p:nvSpPr>
        <p:spPr bwMode="auto">
          <a:xfrm>
            <a:off x="1638300" y="4816475"/>
            <a:ext cx="1584325" cy="871538"/>
          </a:xfrm>
          <a:prstGeom prst="wedgeRectCallout">
            <a:avLst>
              <a:gd name="adj1" fmla="val 92319"/>
              <a:gd name="adj2" fmla="val -149683"/>
            </a:avLst>
          </a:prstGeom>
          <a:solidFill>
            <a:schemeClr val="accent3"/>
          </a:solidFill>
          <a:ln w="19050" cap="sq" cmpd="sng" algn="ctr">
            <a:solidFill>
              <a:srgbClr val="FF0000"/>
            </a:solidFill>
            <a:prstDash val="solid"/>
            <a:round/>
            <a:headEnd type="none" w="med" len="med"/>
            <a:tailEnd type="none" w="lg" len="lg"/>
          </a:ln>
          <a:effectLst/>
        </p:spPr>
        <p:txBody>
          <a:bodyPr lIns="86402" tIns="43201" rIns="86402" bIns="43201">
            <a:spAutoFit/>
          </a:bodyPr>
          <a:lstStyle/>
          <a:p>
            <a:pPr algn="just" defTabSz="864017">
              <a:spcBef>
                <a:spcPct val="50000"/>
              </a:spcBef>
              <a:defRPr/>
            </a:pPr>
            <a:r>
              <a:rPr lang="zh-CN" altLang="en-US" sz="17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针对</a:t>
            </a:r>
            <a:r>
              <a:rPr lang="en-US" altLang="zh-CN" sz="17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A</a:t>
            </a:r>
            <a:r>
              <a:rPr lang="zh-CN" altLang="en-US" sz="17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、</a:t>
            </a:r>
            <a:r>
              <a:rPr lang="en-US" altLang="zh-CN" sz="17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B</a:t>
            </a:r>
            <a:r>
              <a:rPr lang="zh-CN" altLang="en-US" sz="17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组的控制字存放在控制寄存器中</a:t>
            </a: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6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3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1900" b="1">
                <a:solidFill>
                  <a:schemeClr val="hlink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fld id="{6F374C32-1B5A-488F-9B2B-A15355F2F07F}" type="slidenum">
              <a:rPr lang="zh-CN" altLang="en-US" sz="1300" b="0" smtClean="0">
                <a:solidFill>
                  <a:schemeClr val="tx1"/>
                </a:solidFill>
                <a:ea typeface="宋体" charset="-122"/>
              </a:rPr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t>31</a:t>
            </a:fld>
            <a:endParaRPr lang="en-US" altLang="zh-CN" sz="1300" b="0" smtClean="0">
              <a:solidFill>
                <a:schemeClr val="tx1"/>
              </a:solidFill>
              <a:ea typeface="宋体" charset="-122"/>
            </a:endParaRPr>
          </a:p>
        </p:txBody>
      </p:sp>
      <p:sp>
        <p:nvSpPr>
          <p:cNvPr id="337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4400" smtClean="0">
                <a:latin typeface="Tahoma" pitchFamily="34" charset="0"/>
              </a:rPr>
              <a:t>3. </a:t>
            </a:r>
            <a:r>
              <a:rPr lang="zh-CN" altLang="en-US" smtClean="0"/>
              <a:t>引线</a:t>
            </a:r>
          </a:p>
        </p:txBody>
      </p:sp>
      <p:sp>
        <p:nvSpPr>
          <p:cNvPr id="39940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990600" y="1746250"/>
            <a:ext cx="4268788" cy="3636963"/>
          </a:xfrm>
        </p:spPr>
        <p:txBody>
          <a:bodyPr lIns="87002" tIns="43501" rIns="87002" bIns="43501"/>
          <a:lstStyle/>
          <a:p>
            <a:pPr eaLnBrk="1" hangingPunct="1">
              <a:spcBef>
                <a:spcPts val="0"/>
              </a:spcBef>
              <a:spcAft>
                <a:spcPts val="600"/>
              </a:spcAft>
              <a:buFont typeface="Wingdings" pitchFamily="2" charset="2"/>
              <a:buNone/>
              <a:defRPr/>
            </a:pPr>
            <a:r>
              <a:rPr lang="zh-CN" altLang="en-US" sz="2800" u="sng" dirty="0" smtClean="0"/>
              <a:t>连接系统端的主要引线：</a:t>
            </a:r>
          </a:p>
          <a:p>
            <a:pPr eaLnBrk="1" hangingPunct="1">
              <a:spcBef>
                <a:spcPts val="600"/>
              </a:spcBef>
              <a:defRPr/>
            </a:pPr>
            <a:r>
              <a:rPr lang="en-US" altLang="zh-CN" sz="2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D0----D7</a:t>
            </a:r>
          </a:p>
          <a:p>
            <a:pPr eaLnBrk="1" hangingPunct="1">
              <a:spcBef>
                <a:spcPts val="600"/>
              </a:spcBef>
              <a:defRPr/>
            </a:pPr>
            <a:r>
              <a:rPr lang="en-US" altLang="zh-CN" sz="2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#CS</a:t>
            </a:r>
          </a:p>
          <a:p>
            <a:pPr eaLnBrk="1" hangingPunct="1">
              <a:spcBef>
                <a:spcPts val="600"/>
              </a:spcBef>
              <a:defRPr/>
            </a:pPr>
            <a:r>
              <a:rPr lang="en-US" altLang="zh-CN" sz="2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#RD</a:t>
            </a:r>
          </a:p>
          <a:p>
            <a:pPr eaLnBrk="1" hangingPunct="1">
              <a:spcBef>
                <a:spcPts val="600"/>
              </a:spcBef>
              <a:defRPr/>
            </a:pPr>
            <a:r>
              <a:rPr lang="en-US" altLang="zh-CN" sz="2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#WR</a:t>
            </a:r>
          </a:p>
          <a:p>
            <a:pPr eaLnBrk="1" hangingPunct="1">
              <a:spcBef>
                <a:spcPts val="600"/>
              </a:spcBef>
              <a:defRPr/>
            </a:pPr>
            <a:r>
              <a:rPr lang="en-US" altLang="zh-CN" sz="2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A0，A1</a:t>
            </a:r>
            <a:r>
              <a:rPr lang="zh-CN" alt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</a:p>
          <a:p>
            <a:pPr eaLnBrk="1" hangingPunct="1">
              <a:spcBef>
                <a:spcPts val="600"/>
              </a:spcBef>
              <a:defRPr/>
            </a:pPr>
            <a:r>
              <a:rPr lang="en-US" altLang="zh-CN" sz="2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REAST       </a:t>
            </a:r>
            <a:r>
              <a:rPr lang="en-US" altLang="zh-CN" sz="2400" dirty="0" smtClean="0"/>
              <a:t>     </a:t>
            </a:r>
          </a:p>
        </p:txBody>
      </p:sp>
      <p:sp>
        <p:nvSpPr>
          <p:cNvPr id="94216" name="Text Box 8"/>
          <p:cNvSpPr txBox="1">
            <a:spLocks noChangeArrowheads="1"/>
          </p:cNvSpPr>
          <p:nvPr/>
        </p:nvSpPr>
        <p:spPr bwMode="auto">
          <a:xfrm>
            <a:off x="4159250" y="2611438"/>
            <a:ext cx="3673475" cy="2309812"/>
          </a:xfrm>
          <a:prstGeom prst="rect">
            <a:avLst/>
          </a:prstGeom>
          <a:noFill/>
          <a:ln w="25400" cap="sq">
            <a:noFill/>
            <a:miter lim="800000"/>
            <a:headEnd type="none" w="sm" len="sm"/>
            <a:tailEnd type="none" w="sm" len="sm"/>
          </a:ln>
        </p:spPr>
        <p:txBody>
          <a:bodyPr lIns="86402" tIns="43201" rIns="86402" bIns="43201">
            <a:spAutoFit/>
          </a:bodyPr>
          <a:lstStyle/>
          <a:p>
            <a:pPr eaLnBrk="0" hangingPunct="0">
              <a:spcBef>
                <a:spcPct val="50000"/>
              </a:spcBef>
              <a:defRPr/>
            </a:pPr>
            <a:r>
              <a:rPr kumimoji="1" lang="en-US" altLang="zh-CN" sz="2000" b="1" dirty="0">
                <a:solidFill>
                  <a:srgbClr val="C00000"/>
                </a:solidFill>
                <a:latin typeface="+mn-lt"/>
                <a:ea typeface="宋体" pitchFamily="2" charset="-122"/>
              </a:rPr>
              <a:t>A1     A0</a:t>
            </a:r>
          </a:p>
          <a:p>
            <a:pPr eaLnBrk="0" hangingPunct="0">
              <a:spcBef>
                <a:spcPct val="50000"/>
              </a:spcBef>
              <a:defRPr/>
            </a:pPr>
            <a:r>
              <a:rPr kumimoji="1" lang="en-US" altLang="zh-CN" sz="2000" b="1" dirty="0">
                <a:solidFill>
                  <a:srgbClr val="C00000"/>
                </a:solidFill>
                <a:latin typeface="+mn-lt"/>
                <a:ea typeface="宋体" pitchFamily="2" charset="-122"/>
              </a:rPr>
              <a:t>0         0         A</a:t>
            </a:r>
            <a:r>
              <a:rPr kumimoji="1" lang="zh-CN" altLang="en-US" sz="2000" b="1" dirty="0">
                <a:solidFill>
                  <a:srgbClr val="C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端口</a:t>
            </a:r>
          </a:p>
          <a:p>
            <a:pPr eaLnBrk="0" hangingPunct="0">
              <a:spcBef>
                <a:spcPct val="50000"/>
              </a:spcBef>
              <a:defRPr/>
            </a:pPr>
            <a:r>
              <a:rPr kumimoji="1" lang="en-US" altLang="zh-CN" sz="2000" b="1" dirty="0">
                <a:solidFill>
                  <a:srgbClr val="C00000"/>
                </a:solidFill>
                <a:latin typeface="+mn-lt"/>
                <a:ea typeface="宋体" pitchFamily="2" charset="-122"/>
              </a:rPr>
              <a:t>0          1        B</a:t>
            </a:r>
            <a:r>
              <a:rPr kumimoji="1" lang="zh-CN" altLang="en-US" sz="2000" b="1" dirty="0">
                <a:solidFill>
                  <a:srgbClr val="C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端口</a:t>
            </a:r>
          </a:p>
          <a:p>
            <a:pPr eaLnBrk="0" hangingPunct="0">
              <a:spcBef>
                <a:spcPct val="50000"/>
              </a:spcBef>
              <a:defRPr/>
            </a:pPr>
            <a:r>
              <a:rPr kumimoji="1" lang="en-US" altLang="zh-CN" sz="2000" b="1" dirty="0">
                <a:solidFill>
                  <a:srgbClr val="C00000"/>
                </a:solidFill>
                <a:latin typeface="+mn-lt"/>
                <a:ea typeface="宋体" pitchFamily="2" charset="-122"/>
              </a:rPr>
              <a:t>1          0        C</a:t>
            </a:r>
            <a:r>
              <a:rPr kumimoji="1" lang="zh-CN" altLang="en-US" sz="2000" b="1" dirty="0">
                <a:solidFill>
                  <a:srgbClr val="C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端口</a:t>
            </a:r>
          </a:p>
          <a:p>
            <a:pPr eaLnBrk="0" hangingPunct="0">
              <a:spcBef>
                <a:spcPct val="50000"/>
              </a:spcBef>
              <a:defRPr/>
            </a:pPr>
            <a:r>
              <a:rPr kumimoji="1" lang="en-US" altLang="zh-CN" sz="2000" b="1" dirty="0">
                <a:solidFill>
                  <a:srgbClr val="C00000"/>
                </a:solidFill>
                <a:latin typeface="+mn-lt"/>
                <a:ea typeface="宋体" pitchFamily="2" charset="-122"/>
              </a:rPr>
              <a:t>1          1        </a:t>
            </a:r>
            <a:r>
              <a:rPr kumimoji="1" lang="zh-CN" altLang="en-US" sz="2000" b="1" dirty="0">
                <a:solidFill>
                  <a:srgbClr val="C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控制寄存器</a:t>
            </a: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42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42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4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216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6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3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1900" b="1">
                <a:solidFill>
                  <a:schemeClr val="hlink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fld id="{EBA7098E-2731-4577-925D-A995300982E3}" type="slidenum">
              <a:rPr lang="zh-CN" altLang="en-US" sz="1300" b="0" smtClean="0">
                <a:solidFill>
                  <a:schemeClr val="tx1"/>
                </a:solidFill>
                <a:ea typeface="宋体" charset="-122"/>
              </a:rPr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t>32</a:t>
            </a:fld>
            <a:endParaRPr lang="en-US" altLang="zh-CN" sz="1300" b="0" smtClean="0">
              <a:solidFill>
                <a:schemeClr val="tx1"/>
              </a:solidFill>
              <a:ea typeface="宋体" charset="-122"/>
            </a:endParaRPr>
          </a:p>
        </p:txBody>
      </p:sp>
      <p:sp>
        <p:nvSpPr>
          <p:cNvPr id="3481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引线</a:t>
            </a:r>
          </a:p>
        </p:txBody>
      </p:sp>
      <p:sp>
        <p:nvSpPr>
          <p:cNvPr id="3482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84288" y="1917700"/>
            <a:ext cx="4445000" cy="3171825"/>
          </a:xfrm>
        </p:spPr>
        <p:txBody>
          <a:bodyPr/>
          <a:lstStyle/>
          <a:p>
            <a:pPr eaLnBrk="1" hangingPunct="1">
              <a:spcAft>
                <a:spcPct val="40000"/>
              </a:spcAft>
              <a:buFont typeface="Wingdings" pitchFamily="2" charset="2"/>
              <a:buNone/>
            </a:pPr>
            <a:r>
              <a:rPr lang="zh-CN" altLang="en-US" u="sng" smtClean="0"/>
              <a:t>连接外设端的引脚：</a:t>
            </a:r>
          </a:p>
          <a:p>
            <a:pPr eaLnBrk="1" hangingPunct="1">
              <a:lnSpc>
                <a:spcPct val="125000"/>
              </a:lnSpc>
            </a:pPr>
            <a:r>
              <a:rPr lang="en-US" altLang="zh-CN" smtClean="0"/>
              <a:t>PA0 </a:t>
            </a:r>
            <a:r>
              <a:rPr lang="en-US" altLang="zh-CN" smtClean="0">
                <a:latin typeface="Arial" charset="0"/>
              </a:rPr>
              <a:t>——</a:t>
            </a:r>
            <a:r>
              <a:rPr lang="en-US" altLang="zh-CN" smtClean="0"/>
              <a:t> PA7</a:t>
            </a:r>
          </a:p>
          <a:p>
            <a:pPr eaLnBrk="1" hangingPunct="1">
              <a:lnSpc>
                <a:spcPct val="125000"/>
              </a:lnSpc>
            </a:pPr>
            <a:r>
              <a:rPr lang="en-US" altLang="zh-CN" smtClean="0"/>
              <a:t>PB0 </a:t>
            </a:r>
            <a:r>
              <a:rPr lang="en-US" altLang="zh-CN" smtClean="0">
                <a:latin typeface="Arial" charset="0"/>
              </a:rPr>
              <a:t>——</a:t>
            </a:r>
            <a:r>
              <a:rPr lang="en-US" altLang="zh-CN" smtClean="0"/>
              <a:t> PB7</a:t>
            </a:r>
          </a:p>
          <a:p>
            <a:pPr eaLnBrk="1" hangingPunct="1">
              <a:lnSpc>
                <a:spcPct val="125000"/>
              </a:lnSpc>
            </a:pPr>
            <a:r>
              <a:rPr lang="en-US" altLang="zh-CN" smtClean="0"/>
              <a:t>PC0 </a:t>
            </a:r>
            <a:r>
              <a:rPr lang="en-US" altLang="zh-CN" smtClean="0">
                <a:latin typeface="Arial" charset="0"/>
              </a:rPr>
              <a:t>——</a:t>
            </a:r>
            <a:r>
              <a:rPr lang="en-US" altLang="zh-CN" smtClean="0"/>
              <a:t> PC7</a:t>
            </a:r>
          </a:p>
        </p:txBody>
      </p:sp>
      <p:sp>
        <p:nvSpPr>
          <p:cNvPr id="34821" name="AutoShape 4"/>
          <p:cNvSpPr>
            <a:spLocks/>
          </p:cNvSpPr>
          <p:nvPr/>
        </p:nvSpPr>
        <p:spPr bwMode="auto">
          <a:xfrm>
            <a:off x="4086225" y="2895600"/>
            <a:ext cx="301625" cy="1155700"/>
          </a:xfrm>
          <a:prstGeom prst="rightBrace">
            <a:avLst>
              <a:gd name="adj1" fmla="val 37322"/>
              <a:gd name="adj2" fmla="val 50000"/>
            </a:avLst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86402" tIns="43201" rIns="86402" bIns="43201" anchor="ctr"/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6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3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1900" b="1">
                <a:solidFill>
                  <a:schemeClr val="hlink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ClrTx/>
              <a:buSzTx/>
              <a:buFontTx/>
              <a:buChar char="•"/>
            </a:pPr>
            <a:endParaRPr lang="zh-CN" altLang="en-US" sz="2300" b="0">
              <a:solidFill>
                <a:schemeClr val="tx1"/>
              </a:solidFill>
              <a:ea typeface="宋体" charset="-122"/>
            </a:endParaRPr>
          </a:p>
        </p:txBody>
      </p:sp>
      <p:sp>
        <p:nvSpPr>
          <p:cNvPr id="34822" name="Text Box 5"/>
          <p:cNvSpPr txBox="1">
            <a:spLocks noChangeArrowheads="1"/>
          </p:cNvSpPr>
          <p:nvPr/>
        </p:nvSpPr>
        <p:spPr bwMode="auto">
          <a:xfrm>
            <a:off x="4387850" y="3243263"/>
            <a:ext cx="4264025" cy="49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lIns="86402" tIns="43201" rIns="86402" bIns="43201">
            <a:spAutoFit/>
          </a:bodyPr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6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3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1900" b="1">
                <a:solidFill>
                  <a:schemeClr val="hlink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>
              <a:spcBef>
                <a:spcPct val="50000"/>
              </a:spcBef>
              <a:buClrTx/>
              <a:buSzTx/>
              <a:buFontTx/>
              <a:buNone/>
            </a:pPr>
            <a:r>
              <a:rPr kumimoji="1" lang="zh-CN" altLang="en-US" sz="240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分别对应</a:t>
            </a:r>
            <a:r>
              <a:rPr kumimoji="1" lang="en-US" altLang="zh-CN" sz="240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A、B、C</a:t>
            </a:r>
            <a:r>
              <a:rPr kumimoji="1" lang="zh-CN" altLang="en-US" sz="240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三个端口</a:t>
            </a: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6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3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1900" b="1">
                <a:solidFill>
                  <a:schemeClr val="hlink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fld id="{348D37C1-218B-4FA0-BA5D-A89D9EFC6FE4}" type="slidenum">
              <a:rPr lang="zh-CN" altLang="en-US" sz="1300" b="0" smtClean="0">
                <a:solidFill>
                  <a:schemeClr val="tx1"/>
                </a:solidFill>
                <a:ea typeface="宋体" charset="-122"/>
              </a:rPr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t>33</a:t>
            </a:fld>
            <a:endParaRPr lang="en-US" altLang="zh-CN" sz="1300" b="0" smtClean="0">
              <a:solidFill>
                <a:schemeClr val="tx1"/>
              </a:solidFill>
              <a:ea typeface="宋体" charset="-122"/>
            </a:endParaRPr>
          </a:p>
        </p:txBody>
      </p:sp>
      <p:sp>
        <p:nvSpPr>
          <p:cNvPr id="35843" name="Rectangle 2090"/>
          <p:cNvSpPr>
            <a:spLocks noChangeArrowheads="1"/>
          </p:cNvSpPr>
          <p:nvPr/>
        </p:nvSpPr>
        <p:spPr bwMode="auto">
          <a:xfrm>
            <a:off x="946150" y="1931988"/>
            <a:ext cx="1355725" cy="3157537"/>
          </a:xfrm>
          <a:prstGeom prst="rect">
            <a:avLst/>
          </a:prstGeom>
          <a:solidFill>
            <a:srgbClr val="339966"/>
          </a:solidFill>
          <a:ln w="25400" cap="sq">
            <a:solidFill>
              <a:srgbClr val="339966"/>
            </a:solidFill>
            <a:miter lim="800000"/>
            <a:headEnd type="none" w="sm" len="sm"/>
            <a:tailEnd type="none" w="sm" len="sm"/>
          </a:ln>
        </p:spPr>
        <p:txBody>
          <a:bodyPr wrap="none" lIns="86402" tIns="43201" rIns="86402" bIns="43201" anchor="ctr"/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6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3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1900" b="1">
                <a:solidFill>
                  <a:schemeClr val="hlink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ClrTx/>
              <a:buSzTx/>
              <a:buFontTx/>
              <a:buChar char="•"/>
            </a:pPr>
            <a:endParaRPr lang="zh-CN" altLang="en-US" sz="2300" b="0">
              <a:solidFill>
                <a:schemeClr val="tx1"/>
              </a:solidFill>
              <a:ea typeface="宋体" charset="-122"/>
            </a:endParaRPr>
          </a:p>
        </p:txBody>
      </p:sp>
      <p:sp>
        <p:nvSpPr>
          <p:cNvPr id="35844" name="Rectangle 2050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z="3800" smtClean="0"/>
              <a:t>8255</a:t>
            </a:r>
            <a:r>
              <a:rPr lang="zh-CN" altLang="en-US" smtClean="0"/>
              <a:t>与系统的连接示意图</a:t>
            </a:r>
          </a:p>
        </p:txBody>
      </p:sp>
      <p:sp>
        <p:nvSpPr>
          <p:cNvPr id="35845" name="Rectangle 2052"/>
          <p:cNvSpPr>
            <a:spLocks noChangeArrowheads="1"/>
          </p:cNvSpPr>
          <p:nvPr/>
        </p:nvSpPr>
        <p:spPr bwMode="auto">
          <a:xfrm>
            <a:off x="4395788" y="1931988"/>
            <a:ext cx="1628775" cy="3157537"/>
          </a:xfrm>
          <a:prstGeom prst="rect">
            <a:avLst/>
          </a:prstGeom>
          <a:solidFill>
            <a:srgbClr val="CCFFFF"/>
          </a:solidFill>
          <a:ln w="25400" cap="sq">
            <a:solidFill>
              <a:srgbClr val="CCFFFF"/>
            </a:solidFill>
            <a:miter lim="800000"/>
            <a:headEnd type="none" w="sm" len="sm"/>
            <a:tailEnd type="none" w="sm" len="sm"/>
          </a:ln>
        </p:spPr>
        <p:txBody>
          <a:bodyPr wrap="none" lIns="86402" tIns="43201" rIns="86402" bIns="43201" anchor="ctr"/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6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3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1900" b="1">
                <a:solidFill>
                  <a:schemeClr val="hlink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ClrTx/>
              <a:buSzTx/>
              <a:buFontTx/>
              <a:buChar char="•"/>
            </a:pPr>
            <a:endParaRPr lang="zh-CN" altLang="en-US" sz="2300" b="0">
              <a:solidFill>
                <a:schemeClr val="tx1"/>
              </a:solidFill>
              <a:ea typeface="宋体" charset="-122"/>
            </a:endParaRPr>
          </a:p>
        </p:txBody>
      </p:sp>
      <p:sp>
        <p:nvSpPr>
          <p:cNvPr id="35846" name="Text Box 2056"/>
          <p:cNvSpPr txBox="1">
            <a:spLocks noChangeArrowheads="1"/>
          </p:cNvSpPr>
          <p:nvPr/>
        </p:nvSpPr>
        <p:spPr bwMode="auto">
          <a:xfrm>
            <a:off x="4395788" y="2254250"/>
            <a:ext cx="1055687" cy="379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lIns="86402" tIns="43201" rIns="86402" bIns="43201">
            <a:spAutoFit/>
          </a:bodyPr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6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3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1900" b="1">
                <a:solidFill>
                  <a:schemeClr val="hlink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>
              <a:lnSpc>
                <a:spcPct val="100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kumimoji="1" lang="en-US" altLang="zh-CN" sz="1900">
                <a:solidFill>
                  <a:schemeClr val="bg2"/>
                </a:solidFill>
                <a:latin typeface="Times New Roman" pitchFamily="18" charset="0"/>
                <a:ea typeface="宋体" charset="-122"/>
              </a:rPr>
              <a:t>D0~D7</a:t>
            </a:r>
          </a:p>
        </p:txBody>
      </p:sp>
      <p:sp>
        <p:nvSpPr>
          <p:cNvPr id="35847" name="Text Box 2057"/>
          <p:cNvSpPr txBox="1">
            <a:spLocks noChangeArrowheads="1"/>
          </p:cNvSpPr>
          <p:nvPr/>
        </p:nvSpPr>
        <p:spPr bwMode="auto">
          <a:xfrm>
            <a:off x="4395788" y="2770188"/>
            <a:ext cx="754062" cy="379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lIns="86402" tIns="43201" rIns="86402" bIns="43201">
            <a:spAutoFit/>
          </a:bodyPr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6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3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1900" b="1">
                <a:solidFill>
                  <a:schemeClr val="hlink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>
              <a:lnSpc>
                <a:spcPct val="100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kumimoji="1" lang="en-US" altLang="zh-CN" sz="1900">
                <a:solidFill>
                  <a:schemeClr val="bg2"/>
                </a:solidFill>
                <a:latin typeface="Times New Roman" pitchFamily="18" charset="0"/>
                <a:ea typeface="宋体" charset="-122"/>
              </a:rPr>
              <a:t>WR</a:t>
            </a:r>
          </a:p>
        </p:txBody>
      </p:sp>
      <p:sp>
        <p:nvSpPr>
          <p:cNvPr id="35848" name="Text Box 2058"/>
          <p:cNvSpPr txBox="1">
            <a:spLocks noChangeArrowheads="1"/>
          </p:cNvSpPr>
          <p:nvPr/>
        </p:nvSpPr>
        <p:spPr bwMode="auto">
          <a:xfrm>
            <a:off x="4395788" y="3206750"/>
            <a:ext cx="754062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lIns="86402" tIns="43201" rIns="86402" bIns="43201">
            <a:spAutoFit/>
          </a:bodyPr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6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3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1900" b="1">
                <a:solidFill>
                  <a:schemeClr val="hlink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>
              <a:lnSpc>
                <a:spcPct val="100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kumimoji="1" lang="en-US" altLang="zh-CN" sz="1900">
                <a:solidFill>
                  <a:schemeClr val="bg2"/>
                </a:solidFill>
                <a:latin typeface="Times New Roman" pitchFamily="18" charset="0"/>
                <a:ea typeface="宋体" charset="-122"/>
              </a:rPr>
              <a:t>RD</a:t>
            </a:r>
          </a:p>
        </p:txBody>
      </p:sp>
      <p:sp>
        <p:nvSpPr>
          <p:cNvPr id="35849" name="Text Box 2059"/>
          <p:cNvSpPr txBox="1">
            <a:spLocks noChangeArrowheads="1"/>
          </p:cNvSpPr>
          <p:nvPr/>
        </p:nvSpPr>
        <p:spPr bwMode="auto">
          <a:xfrm>
            <a:off x="4395788" y="3594100"/>
            <a:ext cx="677862" cy="379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lIns="86402" tIns="43201" rIns="86402" bIns="43201">
            <a:spAutoFit/>
          </a:bodyPr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6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3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1900" b="1">
                <a:solidFill>
                  <a:schemeClr val="hlink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>
              <a:lnSpc>
                <a:spcPct val="100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kumimoji="1" lang="en-US" altLang="zh-CN" sz="1900">
                <a:solidFill>
                  <a:schemeClr val="bg2"/>
                </a:solidFill>
                <a:latin typeface="Times New Roman" pitchFamily="18" charset="0"/>
                <a:ea typeface="宋体" charset="-122"/>
              </a:rPr>
              <a:t>A1</a:t>
            </a:r>
          </a:p>
        </p:txBody>
      </p:sp>
      <p:sp>
        <p:nvSpPr>
          <p:cNvPr id="35850" name="Text Box 2060"/>
          <p:cNvSpPr txBox="1">
            <a:spLocks noChangeArrowheads="1"/>
          </p:cNvSpPr>
          <p:nvPr/>
        </p:nvSpPr>
        <p:spPr bwMode="auto">
          <a:xfrm>
            <a:off x="4395788" y="3979863"/>
            <a:ext cx="677862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lIns="86402" tIns="43201" rIns="86402" bIns="43201">
            <a:spAutoFit/>
          </a:bodyPr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6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3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1900" b="1">
                <a:solidFill>
                  <a:schemeClr val="hlink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>
              <a:lnSpc>
                <a:spcPct val="100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kumimoji="1" lang="en-US" altLang="zh-CN" sz="1900">
                <a:solidFill>
                  <a:schemeClr val="bg2"/>
                </a:solidFill>
                <a:latin typeface="Times New Roman" pitchFamily="18" charset="0"/>
                <a:ea typeface="宋体" charset="-122"/>
              </a:rPr>
              <a:t>A0</a:t>
            </a:r>
          </a:p>
        </p:txBody>
      </p:sp>
      <p:sp>
        <p:nvSpPr>
          <p:cNvPr id="35851" name="Text Box 2061"/>
          <p:cNvSpPr txBox="1">
            <a:spLocks noChangeArrowheads="1"/>
          </p:cNvSpPr>
          <p:nvPr/>
        </p:nvSpPr>
        <p:spPr bwMode="auto">
          <a:xfrm>
            <a:off x="4395788" y="4560888"/>
            <a:ext cx="677862" cy="379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lIns="86402" tIns="43201" rIns="86402" bIns="43201">
            <a:spAutoFit/>
          </a:bodyPr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6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3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1900" b="1">
                <a:solidFill>
                  <a:schemeClr val="hlink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>
              <a:lnSpc>
                <a:spcPct val="100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kumimoji="1" lang="en-US" altLang="zh-CN" sz="1900">
                <a:solidFill>
                  <a:schemeClr val="bg2"/>
                </a:solidFill>
                <a:latin typeface="Times New Roman" pitchFamily="18" charset="0"/>
                <a:ea typeface="宋体" charset="-122"/>
              </a:rPr>
              <a:t>CS</a:t>
            </a:r>
          </a:p>
        </p:txBody>
      </p:sp>
      <p:sp>
        <p:nvSpPr>
          <p:cNvPr id="35852" name="AutoShape 2062"/>
          <p:cNvSpPr>
            <a:spLocks noChangeArrowheads="1"/>
          </p:cNvSpPr>
          <p:nvPr/>
        </p:nvSpPr>
        <p:spPr bwMode="auto">
          <a:xfrm>
            <a:off x="2409825" y="2254250"/>
            <a:ext cx="1954213" cy="293688"/>
          </a:xfrm>
          <a:prstGeom prst="leftRightArrow">
            <a:avLst>
              <a:gd name="adj1" fmla="val 50000"/>
              <a:gd name="adj2" fmla="val 113827"/>
            </a:avLst>
          </a:prstGeom>
          <a:solidFill>
            <a:srgbClr val="FF6600"/>
          </a:solidFill>
          <a:ln w="25400" cap="sq">
            <a:solidFill>
              <a:srgbClr val="FF6600"/>
            </a:solidFill>
            <a:miter lim="800000"/>
            <a:headEnd type="none" w="sm" len="sm"/>
            <a:tailEnd type="none" w="sm" len="sm"/>
          </a:ln>
        </p:spPr>
        <p:txBody>
          <a:bodyPr wrap="none" lIns="86402" tIns="43201" rIns="86402" bIns="43201" anchor="ctr"/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6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3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1900" b="1">
                <a:solidFill>
                  <a:schemeClr val="hlink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ClrTx/>
              <a:buSzTx/>
              <a:buFontTx/>
              <a:buChar char="•"/>
            </a:pPr>
            <a:endParaRPr lang="zh-CN" altLang="en-US" sz="2300" b="0">
              <a:solidFill>
                <a:schemeClr val="tx1"/>
              </a:solidFill>
              <a:ea typeface="宋体" charset="-122"/>
            </a:endParaRPr>
          </a:p>
        </p:txBody>
      </p:sp>
      <p:sp>
        <p:nvSpPr>
          <p:cNvPr id="35853" name="Line 2063"/>
          <p:cNvSpPr>
            <a:spLocks noChangeShapeType="1"/>
          </p:cNvSpPr>
          <p:nvPr/>
        </p:nvSpPr>
        <p:spPr bwMode="auto">
          <a:xfrm>
            <a:off x="2335213" y="2898775"/>
            <a:ext cx="2060575" cy="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86402" tIns="43201" rIns="86402" bIns="43201"/>
          <a:lstStyle/>
          <a:p>
            <a:endParaRPr lang="zh-CN" altLang="en-US"/>
          </a:p>
        </p:txBody>
      </p:sp>
      <p:sp>
        <p:nvSpPr>
          <p:cNvPr id="35854" name="Line 2067"/>
          <p:cNvSpPr>
            <a:spLocks noChangeShapeType="1"/>
          </p:cNvSpPr>
          <p:nvPr/>
        </p:nvSpPr>
        <p:spPr bwMode="auto">
          <a:xfrm>
            <a:off x="3614738" y="4702175"/>
            <a:ext cx="781050" cy="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86402" tIns="43201" rIns="86402" bIns="43201"/>
          <a:lstStyle/>
          <a:p>
            <a:endParaRPr lang="zh-CN" altLang="en-US"/>
          </a:p>
        </p:txBody>
      </p:sp>
      <p:sp>
        <p:nvSpPr>
          <p:cNvPr id="35855" name="Line 2068"/>
          <p:cNvSpPr>
            <a:spLocks noChangeShapeType="1"/>
          </p:cNvSpPr>
          <p:nvPr/>
        </p:nvSpPr>
        <p:spPr bwMode="auto">
          <a:xfrm>
            <a:off x="4486275" y="4610100"/>
            <a:ext cx="301625" cy="0"/>
          </a:xfrm>
          <a:prstGeom prst="line">
            <a:avLst/>
          </a:prstGeom>
          <a:noFill/>
          <a:ln w="25400" cap="sq">
            <a:solidFill>
              <a:schemeClr val="bg2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86402" tIns="43201" rIns="86402" bIns="43201"/>
          <a:lstStyle/>
          <a:p>
            <a:endParaRPr lang="zh-CN" altLang="en-US"/>
          </a:p>
        </p:txBody>
      </p:sp>
      <p:sp>
        <p:nvSpPr>
          <p:cNvPr id="35856" name="Line 2069"/>
          <p:cNvSpPr>
            <a:spLocks noChangeShapeType="1"/>
          </p:cNvSpPr>
          <p:nvPr/>
        </p:nvSpPr>
        <p:spPr bwMode="auto">
          <a:xfrm>
            <a:off x="4519613" y="3260725"/>
            <a:ext cx="300037" cy="0"/>
          </a:xfrm>
          <a:prstGeom prst="line">
            <a:avLst/>
          </a:prstGeom>
          <a:noFill/>
          <a:ln w="25400" cap="sq">
            <a:solidFill>
              <a:schemeClr val="bg2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86402" tIns="43201" rIns="86402" bIns="43201"/>
          <a:lstStyle/>
          <a:p>
            <a:endParaRPr lang="zh-CN" altLang="en-US"/>
          </a:p>
        </p:txBody>
      </p:sp>
      <p:sp>
        <p:nvSpPr>
          <p:cNvPr id="35857" name="Line 2070"/>
          <p:cNvSpPr>
            <a:spLocks noChangeShapeType="1"/>
          </p:cNvSpPr>
          <p:nvPr/>
        </p:nvSpPr>
        <p:spPr bwMode="auto">
          <a:xfrm>
            <a:off x="4491038" y="2833688"/>
            <a:ext cx="390525" cy="0"/>
          </a:xfrm>
          <a:prstGeom prst="line">
            <a:avLst/>
          </a:prstGeom>
          <a:noFill/>
          <a:ln w="25400" cap="sq">
            <a:solidFill>
              <a:schemeClr val="bg2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86402" tIns="43201" rIns="86402" bIns="43201"/>
          <a:lstStyle/>
          <a:p>
            <a:endParaRPr lang="zh-CN" altLang="en-US"/>
          </a:p>
        </p:txBody>
      </p:sp>
      <p:sp>
        <p:nvSpPr>
          <p:cNvPr id="35858" name="Text Box 2071"/>
          <p:cNvSpPr txBox="1">
            <a:spLocks noChangeArrowheads="1"/>
          </p:cNvSpPr>
          <p:nvPr/>
        </p:nvSpPr>
        <p:spPr bwMode="auto">
          <a:xfrm>
            <a:off x="3163888" y="1997075"/>
            <a:ext cx="752475" cy="379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lIns="86402" tIns="43201" rIns="86402" bIns="43201">
            <a:spAutoFit/>
          </a:bodyPr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6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3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1900" b="1">
                <a:solidFill>
                  <a:schemeClr val="hlink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>
              <a:lnSpc>
                <a:spcPct val="100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kumimoji="1" lang="en-US" altLang="zh-CN" sz="1900">
                <a:solidFill>
                  <a:schemeClr val="tx1"/>
                </a:solidFill>
                <a:latin typeface="Times New Roman" pitchFamily="18" charset="0"/>
                <a:ea typeface="宋体" charset="-122"/>
              </a:rPr>
              <a:t>DB</a:t>
            </a:r>
          </a:p>
        </p:txBody>
      </p:sp>
      <p:sp>
        <p:nvSpPr>
          <p:cNvPr id="35859" name="Text Box 2072"/>
          <p:cNvSpPr txBox="1">
            <a:spLocks noChangeArrowheads="1"/>
          </p:cNvSpPr>
          <p:nvPr/>
        </p:nvSpPr>
        <p:spPr bwMode="auto">
          <a:xfrm>
            <a:off x="1624013" y="2728913"/>
            <a:ext cx="752475" cy="379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lIns="86402" tIns="43201" rIns="86402" bIns="43201">
            <a:spAutoFit/>
          </a:bodyPr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6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3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1900" b="1">
                <a:solidFill>
                  <a:schemeClr val="hlink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>
              <a:lnSpc>
                <a:spcPct val="100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kumimoji="1" lang="en-US" altLang="zh-CN" sz="1900">
                <a:solidFill>
                  <a:schemeClr val="bg1"/>
                </a:solidFill>
                <a:latin typeface="Times New Roman" pitchFamily="18" charset="0"/>
                <a:ea typeface="宋体" charset="-122"/>
              </a:rPr>
              <a:t>IOW</a:t>
            </a:r>
          </a:p>
        </p:txBody>
      </p:sp>
      <p:sp>
        <p:nvSpPr>
          <p:cNvPr id="35860" name="Text Box 2073"/>
          <p:cNvSpPr txBox="1">
            <a:spLocks noChangeArrowheads="1"/>
          </p:cNvSpPr>
          <p:nvPr/>
        </p:nvSpPr>
        <p:spPr bwMode="auto">
          <a:xfrm>
            <a:off x="1666875" y="3182938"/>
            <a:ext cx="752475" cy="379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lIns="86402" tIns="43201" rIns="86402" bIns="43201">
            <a:spAutoFit/>
          </a:bodyPr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6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3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1900" b="1">
                <a:solidFill>
                  <a:schemeClr val="hlink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>
              <a:lnSpc>
                <a:spcPct val="100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kumimoji="1" lang="en-US" altLang="zh-CN" sz="1900">
                <a:solidFill>
                  <a:schemeClr val="bg1"/>
                </a:solidFill>
                <a:latin typeface="Times New Roman" pitchFamily="18" charset="0"/>
                <a:ea typeface="宋体" charset="-122"/>
              </a:rPr>
              <a:t>IOR</a:t>
            </a:r>
          </a:p>
        </p:txBody>
      </p:sp>
      <p:sp>
        <p:nvSpPr>
          <p:cNvPr id="35861" name="Text Box 2074"/>
          <p:cNvSpPr txBox="1">
            <a:spLocks noChangeArrowheads="1"/>
          </p:cNvSpPr>
          <p:nvPr/>
        </p:nvSpPr>
        <p:spPr bwMode="auto">
          <a:xfrm>
            <a:off x="1820863" y="3606800"/>
            <a:ext cx="593725" cy="379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lIns="86402" tIns="43201" rIns="86402" bIns="43201">
            <a:spAutoFit/>
          </a:bodyPr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6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3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1900" b="1">
                <a:solidFill>
                  <a:schemeClr val="hlink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>
              <a:lnSpc>
                <a:spcPct val="100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kumimoji="1" lang="en-US" altLang="zh-CN" sz="1900">
                <a:solidFill>
                  <a:schemeClr val="bg1"/>
                </a:solidFill>
                <a:latin typeface="Times New Roman" pitchFamily="18" charset="0"/>
                <a:ea typeface="宋体" charset="-122"/>
              </a:rPr>
              <a:t>A1</a:t>
            </a:r>
          </a:p>
        </p:txBody>
      </p:sp>
      <p:sp>
        <p:nvSpPr>
          <p:cNvPr id="35862" name="Text Box 2075"/>
          <p:cNvSpPr txBox="1">
            <a:spLocks noChangeArrowheads="1"/>
          </p:cNvSpPr>
          <p:nvPr/>
        </p:nvSpPr>
        <p:spPr bwMode="auto">
          <a:xfrm>
            <a:off x="1820863" y="3979863"/>
            <a:ext cx="593725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lIns="86402" tIns="43201" rIns="86402" bIns="43201">
            <a:spAutoFit/>
          </a:bodyPr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6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3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1900" b="1">
                <a:solidFill>
                  <a:schemeClr val="hlink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>
              <a:lnSpc>
                <a:spcPct val="100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kumimoji="1" lang="en-US" altLang="zh-CN" sz="1900">
                <a:solidFill>
                  <a:schemeClr val="bg1"/>
                </a:solidFill>
                <a:latin typeface="Times New Roman" pitchFamily="18" charset="0"/>
                <a:ea typeface="宋体" charset="-122"/>
              </a:rPr>
              <a:t>A0</a:t>
            </a:r>
          </a:p>
        </p:txBody>
      </p:sp>
      <p:sp>
        <p:nvSpPr>
          <p:cNvPr id="35863" name="AutoShape 2076"/>
          <p:cNvSpPr>
            <a:spLocks noChangeArrowheads="1"/>
          </p:cNvSpPr>
          <p:nvPr/>
        </p:nvSpPr>
        <p:spPr bwMode="auto">
          <a:xfrm>
            <a:off x="2335213" y="4638675"/>
            <a:ext cx="450850" cy="273050"/>
          </a:xfrm>
          <a:prstGeom prst="rightArrow">
            <a:avLst>
              <a:gd name="adj1" fmla="val 50000"/>
              <a:gd name="adj2" fmla="val 35309"/>
            </a:avLst>
          </a:prstGeom>
          <a:solidFill>
            <a:srgbClr val="FF6600"/>
          </a:solidFill>
          <a:ln w="25400" cap="sq">
            <a:solidFill>
              <a:srgbClr val="FF6600"/>
            </a:solidFill>
            <a:miter lim="800000"/>
            <a:headEnd type="none" w="sm" len="sm"/>
            <a:tailEnd type="none" w="sm" len="sm"/>
          </a:ln>
        </p:spPr>
        <p:txBody>
          <a:bodyPr wrap="none" lIns="86402" tIns="43201" rIns="86402" bIns="43201" anchor="ctr"/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6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3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1900" b="1">
                <a:solidFill>
                  <a:schemeClr val="hlink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ClrTx/>
              <a:buSzTx/>
              <a:buFontTx/>
              <a:buChar char="•"/>
            </a:pPr>
            <a:endParaRPr lang="zh-CN" altLang="en-US" sz="2300" b="0">
              <a:solidFill>
                <a:schemeClr val="tx1"/>
              </a:solidFill>
              <a:ea typeface="宋体" charset="-122"/>
            </a:endParaRPr>
          </a:p>
        </p:txBody>
      </p:sp>
      <p:sp>
        <p:nvSpPr>
          <p:cNvPr id="35864" name="Rectangle 2077"/>
          <p:cNvSpPr>
            <a:spLocks noChangeArrowheads="1"/>
          </p:cNvSpPr>
          <p:nvPr/>
        </p:nvSpPr>
        <p:spPr bwMode="auto">
          <a:xfrm>
            <a:off x="2786063" y="4368800"/>
            <a:ext cx="979487" cy="708025"/>
          </a:xfrm>
          <a:prstGeom prst="rect">
            <a:avLst/>
          </a:prstGeom>
          <a:solidFill>
            <a:srgbClr val="CCFFFF"/>
          </a:solidFill>
          <a:ln w="25400" cap="sq">
            <a:solidFill>
              <a:srgbClr val="CCFFFF"/>
            </a:solidFill>
            <a:miter lim="800000"/>
            <a:headEnd type="none" w="sm" len="sm"/>
            <a:tailEnd type="none" w="sm" len="sm"/>
          </a:ln>
        </p:spPr>
        <p:txBody>
          <a:bodyPr wrap="none" lIns="86402" tIns="43201" rIns="86402" bIns="43201" anchor="ctr"/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6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3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1900" b="1">
                <a:solidFill>
                  <a:schemeClr val="hlink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ClrTx/>
              <a:buSzTx/>
              <a:buFontTx/>
              <a:buChar char="•"/>
            </a:pPr>
            <a:endParaRPr lang="zh-CN" altLang="en-US" sz="2300" b="0">
              <a:solidFill>
                <a:schemeClr val="tx1"/>
              </a:solidFill>
              <a:ea typeface="宋体" charset="-122"/>
            </a:endParaRPr>
          </a:p>
        </p:txBody>
      </p:sp>
      <p:sp>
        <p:nvSpPr>
          <p:cNvPr id="35865" name="Text Box 2078"/>
          <p:cNvSpPr txBox="1">
            <a:spLocks noChangeArrowheads="1"/>
          </p:cNvSpPr>
          <p:nvPr/>
        </p:nvSpPr>
        <p:spPr bwMode="auto">
          <a:xfrm>
            <a:off x="2786063" y="4497388"/>
            <a:ext cx="1055687" cy="481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lIns="86402" tIns="43201" rIns="86402" bIns="43201">
            <a:spAutoFit/>
          </a:bodyPr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6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3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1900" b="1">
                <a:solidFill>
                  <a:schemeClr val="hlink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>
              <a:lnSpc>
                <a:spcPct val="135000"/>
              </a:lnSpc>
              <a:spcBef>
                <a:spcPct val="90000"/>
              </a:spcBef>
              <a:buClrTx/>
              <a:buSzTx/>
              <a:buFontTx/>
              <a:buNone/>
            </a:pPr>
            <a:r>
              <a:rPr kumimoji="1" lang="zh-CN" altLang="en-US" sz="1900">
                <a:solidFill>
                  <a:schemeClr val="bg2"/>
                </a:solidFill>
                <a:latin typeface="华文中宋" pitchFamily="2" charset="-122"/>
                <a:ea typeface="华文中宋" pitchFamily="2" charset="-122"/>
              </a:rPr>
              <a:t>译码器</a:t>
            </a:r>
          </a:p>
        </p:txBody>
      </p:sp>
      <p:sp>
        <p:nvSpPr>
          <p:cNvPr id="35866" name="Text Box 2079"/>
          <p:cNvSpPr txBox="1">
            <a:spLocks noChangeArrowheads="1"/>
          </p:cNvSpPr>
          <p:nvPr/>
        </p:nvSpPr>
        <p:spPr bwMode="auto">
          <a:xfrm>
            <a:off x="4970463" y="1609725"/>
            <a:ext cx="754062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lIns="86402" tIns="43201" rIns="86402" bIns="43201">
            <a:spAutoFit/>
          </a:bodyPr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6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3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1900" b="1">
                <a:solidFill>
                  <a:schemeClr val="hlink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>
              <a:lnSpc>
                <a:spcPct val="100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kumimoji="1" lang="en-US" altLang="zh-CN" sz="1900">
                <a:solidFill>
                  <a:schemeClr val="tx1"/>
                </a:solidFill>
                <a:latin typeface="Times New Roman" pitchFamily="18" charset="0"/>
                <a:ea typeface="宋体" charset="-122"/>
              </a:rPr>
              <a:t>8255</a:t>
            </a:r>
          </a:p>
        </p:txBody>
      </p:sp>
      <p:sp>
        <p:nvSpPr>
          <p:cNvPr id="35867" name="Text Box 2081"/>
          <p:cNvSpPr txBox="1">
            <a:spLocks noChangeArrowheads="1"/>
          </p:cNvSpPr>
          <p:nvPr/>
        </p:nvSpPr>
        <p:spPr bwMode="auto">
          <a:xfrm>
            <a:off x="5422900" y="2190750"/>
            <a:ext cx="677863" cy="379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lIns="86402" tIns="43201" rIns="86402" bIns="43201">
            <a:spAutoFit/>
          </a:bodyPr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6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3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1900" b="1">
                <a:solidFill>
                  <a:schemeClr val="hlink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>
              <a:lnSpc>
                <a:spcPct val="100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kumimoji="1" lang="en-US" altLang="zh-CN" sz="1900">
                <a:solidFill>
                  <a:schemeClr val="bg2"/>
                </a:solidFill>
                <a:latin typeface="Times New Roman" pitchFamily="18" charset="0"/>
                <a:ea typeface="宋体" charset="-122"/>
              </a:rPr>
              <a:t>A</a:t>
            </a:r>
            <a:r>
              <a:rPr kumimoji="1" lang="zh-CN" altLang="en-US" sz="1900">
                <a:solidFill>
                  <a:schemeClr val="bg2"/>
                </a:solidFill>
                <a:latin typeface="Times New Roman" pitchFamily="18" charset="0"/>
                <a:ea typeface="宋体" charset="-122"/>
              </a:rPr>
              <a:t>口</a:t>
            </a:r>
          </a:p>
        </p:txBody>
      </p:sp>
      <p:sp>
        <p:nvSpPr>
          <p:cNvPr id="35868" name="Line 2086"/>
          <p:cNvSpPr>
            <a:spLocks noChangeShapeType="1"/>
          </p:cNvSpPr>
          <p:nvPr/>
        </p:nvSpPr>
        <p:spPr bwMode="auto">
          <a:xfrm>
            <a:off x="1717675" y="2770188"/>
            <a:ext cx="527050" cy="0"/>
          </a:xfrm>
          <a:prstGeom prst="line">
            <a:avLst/>
          </a:prstGeom>
          <a:noFill/>
          <a:ln w="25400" cap="sq">
            <a:solidFill>
              <a:schemeClr val="bg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86402" tIns="43201" rIns="86402" bIns="43201"/>
          <a:lstStyle/>
          <a:p>
            <a:endParaRPr lang="zh-CN" altLang="en-US"/>
          </a:p>
        </p:txBody>
      </p:sp>
      <p:sp>
        <p:nvSpPr>
          <p:cNvPr id="35869" name="Line 2087"/>
          <p:cNvSpPr>
            <a:spLocks noChangeShapeType="1"/>
          </p:cNvSpPr>
          <p:nvPr/>
        </p:nvSpPr>
        <p:spPr bwMode="auto">
          <a:xfrm>
            <a:off x="1731963" y="3221038"/>
            <a:ext cx="527050" cy="0"/>
          </a:xfrm>
          <a:prstGeom prst="line">
            <a:avLst/>
          </a:prstGeom>
          <a:noFill/>
          <a:ln w="25400" cap="sq">
            <a:solidFill>
              <a:schemeClr val="bg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86402" tIns="43201" rIns="86402" bIns="43201"/>
          <a:lstStyle/>
          <a:p>
            <a:endParaRPr lang="zh-CN" altLang="en-US"/>
          </a:p>
        </p:txBody>
      </p:sp>
      <p:sp>
        <p:nvSpPr>
          <p:cNvPr id="35870" name="Text Box 2088"/>
          <p:cNvSpPr txBox="1">
            <a:spLocks noChangeArrowheads="1"/>
          </p:cNvSpPr>
          <p:nvPr/>
        </p:nvSpPr>
        <p:spPr bwMode="auto">
          <a:xfrm>
            <a:off x="5422900" y="4302125"/>
            <a:ext cx="677863" cy="379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lIns="86402" tIns="43201" rIns="86402" bIns="43201">
            <a:spAutoFit/>
          </a:bodyPr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6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3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1900" b="1">
                <a:solidFill>
                  <a:schemeClr val="hlink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>
              <a:lnSpc>
                <a:spcPct val="100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kumimoji="1" lang="en-US" altLang="zh-CN" sz="1900">
                <a:solidFill>
                  <a:schemeClr val="bg2"/>
                </a:solidFill>
                <a:latin typeface="Times New Roman" pitchFamily="18" charset="0"/>
                <a:ea typeface="宋体" charset="-122"/>
              </a:rPr>
              <a:t>B</a:t>
            </a:r>
            <a:r>
              <a:rPr kumimoji="1" lang="zh-CN" altLang="en-US" sz="1900">
                <a:solidFill>
                  <a:schemeClr val="bg2"/>
                </a:solidFill>
                <a:latin typeface="Times New Roman" pitchFamily="18" charset="0"/>
                <a:ea typeface="宋体" charset="-122"/>
              </a:rPr>
              <a:t>口</a:t>
            </a:r>
          </a:p>
        </p:txBody>
      </p:sp>
      <p:sp>
        <p:nvSpPr>
          <p:cNvPr id="35871" name="Text Box 2089"/>
          <p:cNvSpPr txBox="1">
            <a:spLocks noChangeArrowheads="1"/>
          </p:cNvSpPr>
          <p:nvPr/>
        </p:nvSpPr>
        <p:spPr bwMode="auto">
          <a:xfrm>
            <a:off x="5422900" y="3349625"/>
            <a:ext cx="677863" cy="379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lIns="86402" tIns="43201" rIns="86402" bIns="43201">
            <a:spAutoFit/>
          </a:bodyPr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6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3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1900" b="1">
                <a:solidFill>
                  <a:schemeClr val="hlink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>
              <a:lnSpc>
                <a:spcPct val="100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kumimoji="1" lang="en-US" altLang="zh-CN" sz="1900">
                <a:solidFill>
                  <a:schemeClr val="bg2"/>
                </a:solidFill>
                <a:latin typeface="Times New Roman" pitchFamily="18" charset="0"/>
                <a:ea typeface="宋体" charset="-122"/>
              </a:rPr>
              <a:t>C</a:t>
            </a:r>
            <a:r>
              <a:rPr kumimoji="1" lang="zh-CN" altLang="en-US" sz="1900">
                <a:solidFill>
                  <a:schemeClr val="bg2"/>
                </a:solidFill>
                <a:latin typeface="Times New Roman" pitchFamily="18" charset="0"/>
                <a:ea typeface="宋体" charset="-122"/>
              </a:rPr>
              <a:t>口</a:t>
            </a:r>
          </a:p>
        </p:txBody>
      </p:sp>
      <p:sp>
        <p:nvSpPr>
          <p:cNvPr id="35872" name="Text Box 2091"/>
          <p:cNvSpPr txBox="1">
            <a:spLocks noChangeArrowheads="1"/>
          </p:cNvSpPr>
          <p:nvPr/>
        </p:nvSpPr>
        <p:spPr bwMode="auto">
          <a:xfrm>
            <a:off x="1430338" y="2217738"/>
            <a:ext cx="1055687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lIns="86402" tIns="43201" rIns="86402" bIns="43201">
            <a:spAutoFit/>
          </a:bodyPr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6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3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1900" b="1">
                <a:solidFill>
                  <a:schemeClr val="hlink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>
              <a:lnSpc>
                <a:spcPct val="100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kumimoji="1" lang="en-US" altLang="zh-CN" sz="1900">
                <a:solidFill>
                  <a:schemeClr val="bg1"/>
                </a:solidFill>
                <a:latin typeface="Times New Roman" pitchFamily="18" charset="0"/>
                <a:ea typeface="宋体" charset="-122"/>
              </a:rPr>
              <a:t>D0~D7</a:t>
            </a:r>
          </a:p>
        </p:txBody>
      </p:sp>
      <p:sp>
        <p:nvSpPr>
          <p:cNvPr id="35873" name="Line 2092"/>
          <p:cNvSpPr>
            <a:spLocks noChangeShapeType="1"/>
          </p:cNvSpPr>
          <p:nvPr/>
        </p:nvSpPr>
        <p:spPr bwMode="auto">
          <a:xfrm>
            <a:off x="2335213" y="3349625"/>
            <a:ext cx="2060575" cy="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86402" tIns="43201" rIns="86402" bIns="43201"/>
          <a:lstStyle/>
          <a:p>
            <a:endParaRPr lang="zh-CN" altLang="en-US"/>
          </a:p>
        </p:txBody>
      </p:sp>
      <p:sp>
        <p:nvSpPr>
          <p:cNvPr id="35874" name="Line 2095"/>
          <p:cNvSpPr>
            <a:spLocks noChangeShapeType="1"/>
          </p:cNvSpPr>
          <p:nvPr/>
        </p:nvSpPr>
        <p:spPr bwMode="auto">
          <a:xfrm>
            <a:off x="2335213" y="3784600"/>
            <a:ext cx="2060575" cy="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86402" tIns="43201" rIns="86402" bIns="43201"/>
          <a:lstStyle/>
          <a:p>
            <a:endParaRPr lang="zh-CN" altLang="en-US"/>
          </a:p>
        </p:txBody>
      </p:sp>
      <p:sp>
        <p:nvSpPr>
          <p:cNvPr id="35875" name="Line 2096"/>
          <p:cNvSpPr>
            <a:spLocks noChangeShapeType="1"/>
          </p:cNvSpPr>
          <p:nvPr/>
        </p:nvSpPr>
        <p:spPr bwMode="auto">
          <a:xfrm>
            <a:off x="2335213" y="4159250"/>
            <a:ext cx="2060575" cy="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86402" tIns="43201" rIns="86402" bIns="43201"/>
          <a:lstStyle/>
          <a:p>
            <a:endParaRPr lang="zh-CN" altLang="en-US"/>
          </a:p>
        </p:txBody>
      </p:sp>
      <p:sp>
        <p:nvSpPr>
          <p:cNvPr id="35876" name="Rectangle 2097"/>
          <p:cNvSpPr>
            <a:spLocks noChangeArrowheads="1"/>
          </p:cNvSpPr>
          <p:nvPr/>
        </p:nvSpPr>
        <p:spPr bwMode="auto">
          <a:xfrm>
            <a:off x="7080250" y="1931988"/>
            <a:ext cx="1354138" cy="3221037"/>
          </a:xfrm>
          <a:prstGeom prst="rect">
            <a:avLst/>
          </a:prstGeom>
          <a:solidFill>
            <a:srgbClr val="339966"/>
          </a:solidFill>
          <a:ln w="25400" cap="sq">
            <a:solidFill>
              <a:srgbClr val="339966"/>
            </a:solidFill>
            <a:miter lim="800000"/>
            <a:headEnd type="none" w="sm" len="sm"/>
            <a:tailEnd type="none" w="sm" len="sm"/>
          </a:ln>
        </p:spPr>
        <p:txBody>
          <a:bodyPr wrap="none" lIns="86402" tIns="43201" rIns="86402" bIns="43201" anchor="ctr"/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6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3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1900" b="1">
                <a:solidFill>
                  <a:schemeClr val="hlink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ClrTx/>
              <a:buSzTx/>
              <a:buFontTx/>
              <a:buChar char="•"/>
            </a:pPr>
            <a:endParaRPr lang="zh-CN" altLang="en-US" sz="2300" b="0">
              <a:solidFill>
                <a:schemeClr val="tx1"/>
              </a:solidFill>
              <a:ea typeface="宋体" charset="-122"/>
            </a:endParaRPr>
          </a:p>
        </p:txBody>
      </p:sp>
      <p:sp>
        <p:nvSpPr>
          <p:cNvPr id="35877" name="AutoShape 2098"/>
          <p:cNvSpPr>
            <a:spLocks noChangeArrowheads="1"/>
          </p:cNvSpPr>
          <p:nvPr/>
        </p:nvSpPr>
        <p:spPr bwMode="auto">
          <a:xfrm>
            <a:off x="6072188" y="2230438"/>
            <a:ext cx="979487" cy="293687"/>
          </a:xfrm>
          <a:prstGeom prst="leftRightArrow">
            <a:avLst>
              <a:gd name="adj1" fmla="val 50000"/>
              <a:gd name="adj2" fmla="val 57052"/>
            </a:avLst>
          </a:prstGeom>
          <a:solidFill>
            <a:srgbClr val="FF6600"/>
          </a:solidFill>
          <a:ln w="25400" cap="sq">
            <a:solidFill>
              <a:srgbClr val="FF6600"/>
            </a:solidFill>
            <a:miter lim="800000"/>
            <a:headEnd type="none" w="sm" len="sm"/>
            <a:tailEnd type="none" w="sm" len="sm"/>
          </a:ln>
        </p:spPr>
        <p:txBody>
          <a:bodyPr wrap="none" lIns="86402" tIns="43201" rIns="86402" bIns="43201" anchor="ctr"/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6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3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1900" b="1">
                <a:solidFill>
                  <a:schemeClr val="hlink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ClrTx/>
              <a:buSzTx/>
              <a:buFontTx/>
              <a:buChar char="•"/>
            </a:pPr>
            <a:endParaRPr lang="zh-CN" altLang="en-US" sz="2300" b="0">
              <a:solidFill>
                <a:schemeClr val="tx1"/>
              </a:solidFill>
              <a:ea typeface="宋体" charset="-122"/>
            </a:endParaRPr>
          </a:p>
        </p:txBody>
      </p:sp>
      <p:sp>
        <p:nvSpPr>
          <p:cNvPr id="35878" name="AutoShape 2099"/>
          <p:cNvSpPr>
            <a:spLocks noChangeArrowheads="1"/>
          </p:cNvSpPr>
          <p:nvPr/>
        </p:nvSpPr>
        <p:spPr bwMode="auto">
          <a:xfrm>
            <a:off x="6024563" y="3378200"/>
            <a:ext cx="979487" cy="293688"/>
          </a:xfrm>
          <a:prstGeom prst="leftRightArrow">
            <a:avLst>
              <a:gd name="adj1" fmla="val 50000"/>
              <a:gd name="adj2" fmla="val 57052"/>
            </a:avLst>
          </a:prstGeom>
          <a:solidFill>
            <a:srgbClr val="FF6600"/>
          </a:solidFill>
          <a:ln w="25400" cap="sq">
            <a:solidFill>
              <a:srgbClr val="FF6600"/>
            </a:solidFill>
            <a:miter lim="800000"/>
            <a:headEnd type="none" w="sm" len="sm"/>
            <a:tailEnd type="none" w="sm" len="sm"/>
          </a:ln>
        </p:spPr>
        <p:txBody>
          <a:bodyPr wrap="none" lIns="86402" tIns="43201" rIns="86402" bIns="43201" anchor="ctr"/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6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3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1900" b="1">
                <a:solidFill>
                  <a:schemeClr val="hlink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ClrTx/>
              <a:buSzTx/>
              <a:buFontTx/>
              <a:buChar char="•"/>
            </a:pPr>
            <a:endParaRPr lang="zh-CN" altLang="en-US" sz="2300" b="0">
              <a:solidFill>
                <a:schemeClr val="tx1"/>
              </a:solidFill>
              <a:ea typeface="宋体" charset="-122"/>
            </a:endParaRPr>
          </a:p>
        </p:txBody>
      </p:sp>
      <p:sp>
        <p:nvSpPr>
          <p:cNvPr id="35879" name="AutoShape 2100"/>
          <p:cNvSpPr>
            <a:spLocks noChangeArrowheads="1"/>
          </p:cNvSpPr>
          <p:nvPr/>
        </p:nvSpPr>
        <p:spPr bwMode="auto">
          <a:xfrm>
            <a:off x="6057900" y="4343400"/>
            <a:ext cx="979488" cy="295275"/>
          </a:xfrm>
          <a:prstGeom prst="leftRightArrow">
            <a:avLst>
              <a:gd name="adj1" fmla="val 50000"/>
              <a:gd name="adj2" fmla="val 56746"/>
            </a:avLst>
          </a:prstGeom>
          <a:solidFill>
            <a:srgbClr val="FF6600"/>
          </a:solidFill>
          <a:ln w="25400" cap="sq">
            <a:solidFill>
              <a:srgbClr val="FF6600"/>
            </a:solidFill>
            <a:miter lim="800000"/>
            <a:headEnd type="none" w="sm" len="sm"/>
            <a:tailEnd type="none" w="sm" len="sm"/>
          </a:ln>
        </p:spPr>
        <p:txBody>
          <a:bodyPr wrap="none" lIns="86402" tIns="43201" rIns="86402" bIns="43201" anchor="ctr"/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6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3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1900" b="1">
                <a:solidFill>
                  <a:schemeClr val="hlink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ClrTx/>
              <a:buSzTx/>
              <a:buFontTx/>
              <a:buChar char="•"/>
            </a:pPr>
            <a:endParaRPr lang="zh-CN" altLang="en-US" sz="2300" b="0">
              <a:solidFill>
                <a:schemeClr val="tx1"/>
              </a:solidFill>
              <a:ea typeface="宋体" charset="-122"/>
            </a:endParaRPr>
          </a:p>
        </p:txBody>
      </p:sp>
      <p:sp>
        <p:nvSpPr>
          <p:cNvPr id="35880" name="Text Box 2101"/>
          <p:cNvSpPr txBox="1">
            <a:spLocks noChangeArrowheads="1"/>
          </p:cNvSpPr>
          <p:nvPr/>
        </p:nvSpPr>
        <p:spPr bwMode="auto">
          <a:xfrm>
            <a:off x="7305675" y="3349625"/>
            <a:ext cx="1054100" cy="565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lIns="86402" tIns="43201" rIns="86402" bIns="43201">
            <a:spAutoFit/>
          </a:bodyPr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6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3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1900" b="1">
                <a:solidFill>
                  <a:schemeClr val="hlink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>
              <a:lnSpc>
                <a:spcPct val="135000"/>
              </a:lnSpc>
              <a:spcBef>
                <a:spcPct val="90000"/>
              </a:spcBef>
              <a:buClrTx/>
              <a:buSzTx/>
              <a:buFontTx/>
              <a:buNone/>
            </a:pPr>
            <a:r>
              <a:rPr kumimoji="1" lang="zh-CN" altLang="en-US" sz="2300">
                <a:solidFill>
                  <a:schemeClr val="bg1"/>
                </a:solidFill>
                <a:latin typeface="Times New Roman" pitchFamily="18" charset="0"/>
                <a:ea typeface="宋体" charset="-122"/>
              </a:rPr>
              <a:t>外 设</a:t>
            </a:r>
          </a:p>
        </p:txBody>
      </p:sp>
      <p:sp>
        <p:nvSpPr>
          <p:cNvPr id="97334" name="Line 2102"/>
          <p:cNvSpPr>
            <a:spLocks noChangeShapeType="1"/>
          </p:cNvSpPr>
          <p:nvPr/>
        </p:nvSpPr>
        <p:spPr bwMode="auto">
          <a:xfrm>
            <a:off x="7081838" y="4178300"/>
            <a:ext cx="1350962" cy="0"/>
          </a:xfrm>
          <a:prstGeom prst="line">
            <a:avLst/>
          </a:prstGeom>
          <a:noFill/>
          <a:ln w="25400">
            <a:solidFill>
              <a:schemeClr val="bg1"/>
            </a:solidFill>
            <a:prstDash val="dash"/>
            <a:round/>
            <a:headEnd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86402" tIns="43201" rIns="86402" bIns="43201">
            <a:spAutoFit/>
          </a:bodyPr>
          <a:lstStyle/>
          <a:p>
            <a:endParaRPr lang="zh-CN" altLang="en-US"/>
          </a:p>
        </p:txBody>
      </p:sp>
      <p:sp>
        <p:nvSpPr>
          <p:cNvPr id="97335" name="Line 2103"/>
          <p:cNvSpPr>
            <a:spLocks noChangeShapeType="1"/>
          </p:cNvSpPr>
          <p:nvPr/>
        </p:nvSpPr>
        <p:spPr bwMode="auto">
          <a:xfrm>
            <a:off x="7081838" y="2898775"/>
            <a:ext cx="1350962" cy="0"/>
          </a:xfrm>
          <a:prstGeom prst="line">
            <a:avLst/>
          </a:prstGeom>
          <a:noFill/>
          <a:ln w="25400">
            <a:solidFill>
              <a:schemeClr val="bg1"/>
            </a:solidFill>
            <a:prstDash val="dash"/>
            <a:round/>
            <a:headEnd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86402" tIns="43201" rIns="86402" bIns="43201"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73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973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334" grpId="0" animBg="1"/>
      <p:bldP spid="97335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6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3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1900" b="1">
                <a:solidFill>
                  <a:schemeClr val="hlink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fld id="{536E71BF-FBD9-41E9-B706-E862AB8ACAA8}" type="slidenum">
              <a:rPr lang="zh-CN" altLang="en-US" sz="1300" b="0" smtClean="0">
                <a:solidFill>
                  <a:schemeClr val="tx1"/>
                </a:solidFill>
                <a:ea typeface="宋体" charset="-122"/>
              </a:rPr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t>34</a:t>
            </a:fld>
            <a:endParaRPr lang="en-US" altLang="zh-CN" sz="1300" b="0" smtClean="0">
              <a:solidFill>
                <a:schemeClr val="tx1"/>
              </a:solidFill>
              <a:ea typeface="宋体" charset="-122"/>
            </a:endParaRPr>
          </a:p>
        </p:txBody>
      </p:sp>
      <p:sp>
        <p:nvSpPr>
          <p:cNvPr id="4301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z="4400" dirty="0">
                <a:latin typeface="+mn-lt"/>
              </a:rPr>
              <a:t>4.</a:t>
            </a:r>
            <a:r>
              <a:rPr lang="en-US" altLang="zh-CN" sz="4400" dirty="0" smtClean="0">
                <a:latin typeface="+mn-lt"/>
              </a:rPr>
              <a:t> </a:t>
            </a:r>
            <a:r>
              <a:rPr lang="zh-CN" altLang="en-US" dirty="0" smtClean="0"/>
              <a:t>工作方式</a:t>
            </a:r>
          </a:p>
        </p:txBody>
      </p:sp>
      <p:sp>
        <p:nvSpPr>
          <p:cNvPr id="3686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24088" y="2027238"/>
            <a:ext cx="5175250" cy="2024062"/>
          </a:xfrm>
        </p:spPr>
        <p:txBody>
          <a:bodyPr/>
          <a:lstStyle/>
          <a:p>
            <a:pPr eaLnBrk="1" hangingPunct="1">
              <a:lnSpc>
                <a:spcPct val="130000"/>
              </a:lnSpc>
              <a:buFont typeface="Wingdings" pitchFamily="2" charset="2"/>
              <a:buNone/>
            </a:pPr>
            <a:r>
              <a:rPr lang="zh-CN" altLang="en-US" smtClean="0"/>
              <a:t>基本输入/输出方式（方式0）</a:t>
            </a:r>
          </a:p>
          <a:p>
            <a:pPr eaLnBrk="1" hangingPunct="1">
              <a:lnSpc>
                <a:spcPct val="130000"/>
              </a:lnSpc>
              <a:buFont typeface="Wingdings" pitchFamily="2" charset="2"/>
              <a:buNone/>
            </a:pPr>
            <a:r>
              <a:rPr lang="zh-CN" altLang="en-US" smtClean="0"/>
              <a:t>选通工作方式（方式1）</a:t>
            </a:r>
          </a:p>
          <a:p>
            <a:pPr eaLnBrk="1" hangingPunct="1">
              <a:lnSpc>
                <a:spcPct val="130000"/>
              </a:lnSpc>
              <a:buFont typeface="Wingdings" pitchFamily="2" charset="2"/>
              <a:buNone/>
            </a:pPr>
            <a:r>
              <a:rPr lang="zh-CN" altLang="en-US" smtClean="0"/>
              <a:t>双向传送方式（方式2）</a:t>
            </a:r>
          </a:p>
        </p:txBody>
      </p:sp>
      <p:sp>
        <p:nvSpPr>
          <p:cNvPr id="36869" name="AutoShape 4"/>
          <p:cNvSpPr>
            <a:spLocks/>
          </p:cNvSpPr>
          <p:nvPr/>
        </p:nvSpPr>
        <p:spPr bwMode="auto">
          <a:xfrm>
            <a:off x="1955800" y="2330450"/>
            <a:ext cx="227013" cy="1289050"/>
          </a:xfrm>
          <a:prstGeom prst="leftBrace">
            <a:avLst>
              <a:gd name="adj1" fmla="val 55311"/>
              <a:gd name="adj2" fmla="val 50000"/>
            </a:avLst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86402" tIns="43201" rIns="86402" bIns="43201" anchor="ctr"/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6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3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1900" b="1">
                <a:solidFill>
                  <a:schemeClr val="hlink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ClrTx/>
              <a:buSzTx/>
              <a:buFontTx/>
              <a:buChar char="•"/>
            </a:pPr>
            <a:endParaRPr lang="zh-CN" altLang="en-US" sz="2300" b="0">
              <a:solidFill>
                <a:schemeClr val="tx1"/>
              </a:solidFill>
              <a:ea typeface="宋体" charset="-122"/>
            </a:endParaRP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6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3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1900" b="1">
                <a:solidFill>
                  <a:schemeClr val="hlink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fld id="{04D3BF50-E917-4957-8611-1C3C40A32E2B}" type="slidenum">
              <a:rPr lang="zh-CN" altLang="en-US" sz="1300" b="0" smtClean="0">
                <a:solidFill>
                  <a:schemeClr val="tx1"/>
                </a:solidFill>
                <a:ea typeface="宋体" charset="-122"/>
              </a:rPr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t>35</a:t>
            </a:fld>
            <a:endParaRPr lang="en-US" altLang="zh-CN" sz="1300" b="0" smtClean="0">
              <a:solidFill>
                <a:schemeClr val="tx1"/>
              </a:solidFill>
              <a:ea typeface="宋体" charset="-122"/>
            </a:endParaRPr>
          </a:p>
        </p:txBody>
      </p:sp>
      <p:sp>
        <p:nvSpPr>
          <p:cNvPr id="3789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方式</a:t>
            </a:r>
            <a:r>
              <a:rPr lang="zh-CN" altLang="en-US" sz="3800" smtClean="0"/>
              <a:t>0</a:t>
            </a:r>
            <a:r>
              <a:rPr lang="zh-CN" altLang="en-US" smtClean="0"/>
              <a:t>：</a:t>
            </a:r>
          </a:p>
        </p:txBody>
      </p:sp>
      <p:sp>
        <p:nvSpPr>
          <p:cNvPr id="1024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7863" y="1714500"/>
            <a:ext cx="7729537" cy="3497263"/>
          </a:xfrm>
        </p:spPr>
        <p:txBody>
          <a:bodyPr/>
          <a:lstStyle/>
          <a:p>
            <a:pPr eaLnBrk="1" hangingPunct="1">
              <a:lnSpc>
                <a:spcPct val="120000"/>
              </a:lnSpc>
              <a:spcAft>
                <a:spcPct val="25000"/>
              </a:spcAft>
            </a:pPr>
            <a:r>
              <a:rPr lang="zh-CN" altLang="en-US" sz="2400" smtClean="0"/>
              <a:t>相当于三个独立的8位简单接口</a:t>
            </a:r>
          </a:p>
          <a:p>
            <a:pPr eaLnBrk="1" hangingPunct="1">
              <a:lnSpc>
                <a:spcPct val="120000"/>
              </a:lnSpc>
            </a:pPr>
            <a:r>
              <a:rPr lang="zh-CN" altLang="en-US" sz="2400" smtClean="0"/>
              <a:t>各端口既可设置为输入口，也可设置为输出口，但不能同时实现输入及输出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2400" smtClean="0"/>
              <a:t>C</a:t>
            </a:r>
            <a:r>
              <a:rPr lang="zh-CN" altLang="en-US" sz="2400" smtClean="0"/>
              <a:t>端口可以是一个8位的简单接口，也可以分为两个独立的4位端口</a:t>
            </a:r>
          </a:p>
          <a:p>
            <a:pPr eaLnBrk="1" hangingPunct="1">
              <a:lnSpc>
                <a:spcPct val="120000"/>
              </a:lnSpc>
            </a:pPr>
            <a:r>
              <a:rPr lang="zh-CN" altLang="en-US" sz="2400" smtClean="0">
                <a:solidFill>
                  <a:srgbClr val="C00000"/>
                </a:solidFill>
              </a:rPr>
              <a:t>常用于连接简单外设，适于无条件或查询方式</a:t>
            </a: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24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024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024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24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6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3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1900" b="1">
                <a:solidFill>
                  <a:schemeClr val="hlink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fld id="{5DB8B12C-3043-470E-8E06-0F718130F1A0}" type="slidenum">
              <a:rPr lang="zh-CN" altLang="en-US" sz="1300" b="0" smtClean="0">
                <a:solidFill>
                  <a:schemeClr val="tx1"/>
                </a:solidFill>
                <a:ea typeface="宋体" charset="-122"/>
              </a:rPr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t>36</a:t>
            </a:fld>
            <a:endParaRPr lang="en-US" altLang="zh-CN" sz="1300" b="0" smtClean="0">
              <a:solidFill>
                <a:schemeClr val="tx1"/>
              </a:solidFill>
              <a:ea typeface="宋体" charset="-122"/>
            </a:endParaRPr>
          </a:p>
        </p:txBody>
      </p:sp>
      <p:sp>
        <p:nvSpPr>
          <p:cNvPr id="3891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方式</a:t>
            </a:r>
            <a:r>
              <a:rPr lang="zh-CN" altLang="en-US" sz="3800" smtClean="0"/>
              <a:t>0</a:t>
            </a:r>
            <a:r>
              <a:rPr lang="zh-CN" altLang="en-US" smtClean="0"/>
              <a:t>的应用：</a:t>
            </a:r>
          </a:p>
        </p:txBody>
      </p:sp>
      <p:sp>
        <p:nvSpPr>
          <p:cNvPr id="3891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95338" y="1746250"/>
            <a:ext cx="7756525" cy="3408363"/>
          </a:xfrm>
        </p:spPr>
        <p:txBody>
          <a:bodyPr/>
          <a:lstStyle/>
          <a:p>
            <a:pPr eaLnBrk="1" hangingPunct="1">
              <a:lnSpc>
                <a:spcPct val="125000"/>
              </a:lnSpc>
            </a:pPr>
            <a:r>
              <a:rPr lang="zh-CN" altLang="en-US" smtClean="0"/>
              <a:t>习惯上：</a:t>
            </a:r>
          </a:p>
          <a:p>
            <a:pPr lvl="1" eaLnBrk="1" hangingPunct="1">
              <a:lnSpc>
                <a:spcPct val="125000"/>
              </a:lnSpc>
            </a:pPr>
            <a:r>
              <a:rPr lang="en-US" altLang="zh-CN" smtClean="0"/>
              <a:t>A</a:t>
            </a:r>
            <a:r>
              <a:rPr lang="zh-CN" altLang="en-US" smtClean="0"/>
              <a:t>端口和</a:t>
            </a:r>
            <a:r>
              <a:rPr lang="en-US" altLang="zh-CN" smtClean="0"/>
              <a:t>B</a:t>
            </a:r>
            <a:r>
              <a:rPr lang="zh-CN" altLang="en-US" smtClean="0"/>
              <a:t>端口作为8位数据的输入或输出口</a:t>
            </a:r>
          </a:p>
          <a:p>
            <a:pPr lvl="1" eaLnBrk="1" hangingPunct="1">
              <a:lnSpc>
                <a:spcPct val="125000"/>
              </a:lnSpc>
            </a:pPr>
            <a:r>
              <a:rPr lang="en-US" altLang="zh-CN" smtClean="0"/>
              <a:t>C</a:t>
            </a:r>
            <a:r>
              <a:rPr lang="zh-CN" altLang="en-US" smtClean="0"/>
              <a:t>口的某些位作为状态输入</a:t>
            </a:r>
          </a:p>
          <a:p>
            <a:pPr eaLnBrk="1" hangingPunct="1">
              <a:lnSpc>
                <a:spcPct val="125000"/>
              </a:lnSpc>
            </a:pPr>
            <a:r>
              <a:rPr lang="zh-CN" altLang="en-US" smtClean="0"/>
              <a:t>注：</a:t>
            </a:r>
          </a:p>
          <a:p>
            <a:pPr lvl="1" eaLnBrk="1" hangingPunct="1">
              <a:lnSpc>
                <a:spcPct val="125000"/>
              </a:lnSpc>
            </a:pPr>
            <a:r>
              <a:rPr lang="zh-CN" altLang="en-US" smtClean="0"/>
              <a:t>若使</a:t>
            </a:r>
            <a:r>
              <a:rPr lang="en-US" altLang="zh-CN" smtClean="0"/>
              <a:t>C</a:t>
            </a:r>
            <a:r>
              <a:rPr lang="zh-CN" altLang="en-US" smtClean="0"/>
              <a:t>端口低</a:t>
            </a:r>
            <a:r>
              <a:rPr lang="en-US" altLang="zh-CN" smtClean="0"/>
              <a:t>4</a:t>
            </a:r>
            <a:r>
              <a:rPr lang="zh-CN" altLang="en-US" smtClean="0"/>
              <a:t>位中某一位作为输入口，则低</a:t>
            </a:r>
            <a:r>
              <a:rPr lang="en-US" altLang="zh-CN" smtClean="0"/>
              <a:t>4</a:t>
            </a:r>
            <a:r>
              <a:rPr lang="zh-CN" altLang="en-US" smtClean="0"/>
              <a:t>位中其他位都应作为输入口。同时可设高</a:t>
            </a:r>
            <a:r>
              <a:rPr lang="en-US" altLang="zh-CN" smtClean="0"/>
              <a:t>4</a:t>
            </a:r>
            <a:r>
              <a:rPr lang="zh-CN" altLang="en-US" smtClean="0"/>
              <a:t>位作为输出。</a:t>
            </a: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组合 47"/>
          <p:cNvGrpSpPr>
            <a:grpSpLocks/>
          </p:cNvGrpSpPr>
          <p:nvPr/>
        </p:nvGrpSpPr>
        <p:grpSpPr bwMode="auto">
          <a:xfrm>
            <a:off x="4324350" y="1747838"/>
            <a:ext cx="1628775" cy="3478212"/>
            <a:chOff x="4375150" y="2066925"/>
            <a:chExt cx="1647825" cy="4114800"/>
          </a:xfrm>
        </p:grpSpPr>
        <p:sp>
          <p:nvSpPr>
            <p:cNvPr id="39985" name="Rectangle 4"/>
            <p:cNvSpPr>
              <a:spLocks noChangeArrowheads="1"/>
            </p:cNvSpPr>
            <p:nvPr/>
          </p:nvSpPr>
          <p:spPr bwMode="auto">
            <a:xfrm>
              <a:off x="4375150" y="2447925"/>
              <a:ext cx="1647825" cy="3733800"/>
            </a:xfrm>
            <a:prstGeom prst="rect">
              <a:avLst/>
            </a:prstGeom>
            <a:solidFill>
              <a:srgbClr val="CCFFFF"/>
            </a:solidFill>
            <a:ln w="25400" cap="sq">
              <a:solidFill>
                <a:srgbClr val="CCFFFF"/>
              </a:solidFill>
              <a:miter lim="800000"/>
              <a:headEnd type="none" w="sm" len="sm"/>
              <a:tailEnd type="none" w="sm" len="sm"/>
            </a:ln>
          </p:spPr>
          <p:txBody>
            <a:bodyPr wrap="none" anchor="ctr"/>
            <a:lstStyle>
              <a:lvl1pPr eaLnBrk="0" hangingPunct="0">
                <a:lnSpc>
                  <a:spcPct val="110000"/>
                </a:lnSpc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600" b="1">
                  <a:solidFill>
                    <a:schemeClr val="tx2"/>
                  </a:solidFill>
                  <a:latin typeface="Tahoma" pitchFamily="34" charset="0"/>
                  <a:ea typeface="楷体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300" b="1">
                  <a:solidFill>
                    <a:schemeClr val="tx1"/>
                  </a:solidFill>
                  <a:latin typeface="Tahoma" pitchFamily="34" charset="0"/>
                  <a:ea typeface="楷体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1900" b="1">
                  <a:solidFill>
                    <a:schemeClr val="hlink"/>
                  </a:solidFill>
                  <a:latin typeface="Tahoma" pitchFamily="34" charset="0"/>
                  <a:ea typeface="宋体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19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19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19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19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19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19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50000"/>
                </a:spcBef>
                <a:buClrTx/>
                <a:buSzTx/>
                <a:buFontTx/>
                <a:buChar char="•"/>
              </a:pPr>
              <a:endParaRPr lang="zh-CN" altLang="en-US" sz="2300" b="0">
                <a:solidFill>
                  <a:schemeClr val="tx1"/>
                </a:solidFill>
                <a:ea typeface="宋体" charset="-122"/>
              </a:endParaRPr>
            </a:p>
          </p:txBody>
        </p:sp>
        <p:sp>
          <p:nvSpPr>
            <p:cNvPr id="39986" name="Text Box 25"/>
            <p:cNvSpPr txBox="1">
              <a:spLocks noChangeArrowheads="1"/>
            </p:cNvSpPr>
            <p:nvPr/>
          </p:nvSpPr>
          <p:spPr bwMode="auto">
            <a:xfrm>
              <a:off x="4956175" y="2066925"/>
              <a:ext cx="762000" cy="4550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 cap="sq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lnSpc>
                  <a:spcPct val="110000"/>
                </a:lnSpc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600" b="1">
                  <a:solidFill>
                    <a:schemeClr val="tx2"/>
                  </a:solidFill>
                  <a:latin typeface="Tahoma" pitchFamily="34" charset="0"/>
                  <a:ea typeface="楷体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300" b="1">
                  <a:solidFill>
                    <a:schemeClr val="tx1"/>
                  </a:solidFill>
                  <a:latin typeface="Tahoma" pitchFamily="34" charset="0"/>
                  <a:ea typeface="楷体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1900" b="1">
                  <a:solidFill>
                    <a:schemeClr val="hlink"/>
                  </a:solidFill>
                  <a:latin typeface="Tahoma" pitchFamily="34" charset="0"/>
                  <a:ea typeface="宋体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19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19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19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19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19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19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kumimoji="1" lang="en-US" altLang="zh-CN" sz="1900">
                  <a:solidFill>
                    <a:schemeClr val="tx1"/>
                  </a:solidFill>
                  <a:latin typeface="Times New Roman" pitchFamily="18" charset="0"/>
                  <a:ea typeface="宋体" charset="-122"/>
                </a:rPr>
                <a:t>8255</a:t>
              </a:r>
            </a:p>
          </p:txBody>
        </p:sp>
      </p:grpSp>
      <p:sp>
        <p:nvSpPr>
          <p:cNvPr id="39939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6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3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1900" b="1">
                <a:solidFill>
                  <a:schemeClr val="hlink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fld id="{4F37131D-79BF-42D0-B832-882764910223}" type="slidenum">
              <a:rPr lang="zh-CN" altLang="en-US" sz="1300" b="0" smtClean="0">
                <a:solidFill>
                  <a:schemeClr val="tx1"/>
                </a:solidFill>
                <a:ea typeface="宋体" charset="-122"/>
              </a:rPr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t>37</a:t>
            </a:fld>
            <a:endParaRPr lang="en-US" altLang="zh-CN" sz="1300" b="0" smtClean="0">
              <a:solidFill>
                <a:schemeClr val="tx1"/>
              </a:solidFill>
              <a:ea typeface="宋体" charset="-122"/>
            </a:endParaRPr>
          </a:p>
        </p:txBody>
      </p:sp>
      <p:sp>
        <p:nvSpPr>
          <p:cNvPr id="39940" name="Rectangle 3"/>
          <p:cNvSpPr>
            <a:spLocks noGrp="1" noChangeArrowheads="1"/>
          </p:cNvSpPr>
          <p:nvPr>
            <p:ph type="title"/>
          </p:nvPr>
        </p:nvSpPr>
        <p:spPr>
          <a:xfrm>
            <a:off x="960438" y="666750"/>
            <a:ext cx="7686675" cy="831850"/>
          </a:xfrm>
        </p:spPr>
        <p:txBody>
          <a:bodyPr/>
          <a:lstStyle/>
          <a:p>
            <a:pPr eaLnBrk="1" hangingPunct="1"/>
            <a:r>
              <a:rPr lang="zh-CN" altLang="en-US" sz="3600" smtClean="0"/>
              <a:t>8255工作于方式</a:t>
            </a:r>
            <a:r>
              <a:rPr lang="en-US" altLang="zh-CN" sz="3600" smtClean="0"/>
              <a:t>0</a:t>
            </a:r>
            <a:r>
              <a:rPr lang="zh-CN" altLang="en-US" sz="3600" smtClean="0"/>
              <a:t>的连接示意图</a:t>
            </a:r>
          </a:p>
        </p:txBody>
      </p:sp>
      <p:sp>
        <p:nvSpPr>
          <p:cNvPr id="46092" name="AutoShape 11"/>
          <p:cNvSpPr>
            <a:spLocks noChangeArrowheads="1"/>
          </p:cNvSpPr>
          <p:nvPr/>
        </p:nvSpPr>
        <p:spPr bwMode="auto">
          <a:xfrm>
            <a:off x="2338388" y="2390775"/>
            <a:ext cx="1952625" cy="295275"/>
          </a:xfrm>
          <a:prstGeom prst="leftRightArrow">
            <a:avLst>
              <a:gd name="adj1" fmla="val 50000"/>
              <a:gd name="adj2" fmla="val 113124"/>
            </a:avLst>
          </a:prstGeom>
          <a:solidFill>
            <a:srgbClr val="FF6600"/>
          </a:solidFill>
          <a:ln w="25400" cap="sq">
            <a:solidFill>
              <a:srgbClr val="FF6600"/>
            </a:solidFill>
            <a:miter lim="800000"/>
            <a:headEnd type="none" w="sm" len="sm"/>
            <a:tailEnd type="none" w="sm" len="sm"/>
          </a:ln>
        </p:spPr>
        <p:txBody>
          <a:bodyPr wrap="none" lIns="86402" tIns="43201" rIns="86402" bIns="43201" anchor="ctr"/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6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3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1900" b="1">
                <a:solidFill>
                  <a:schemeClr val="hlink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ClrTx/>
              <a:buSzTx/>
              <a:buFontTx/>
              <a:buChar char="•"/>
            </a:pPr>
            <a:endParaRPr lang="zh-CN" altLang="en-US" sz="2300" b="0">
              <a:solidFill>
                <a:schemeClr val="tx1"/>
              </a:solidFill>
              <a:ea typeface="宋体" charset="-122"/>
            </a:endParaRPr>
          </a:p>
        </p:txBody>
      </p:sp>
      <p:sp>
        <p:nvSpPr>
          <p:cNvPr id="46093" name="Line 12"/>
          <p:cNvSpPr>
            <a:spLocks noChangeShapeType="1"/>
          </p:cNvSpPr>
          <p:nvPr/>
        </p:nvSpPr>
        <p:spPr bwMode="auto">
          <a:xfrm>
            <a:off x="2262188" y="3035300"/>
            <a:ext cx="2062162" cy="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86402" tIns="43201" rIns="86402" bIns="43201"/>
          <a:lstStyle/>
          <a:p>
            <a:endParaRPr lang="zh-CN" altLang="en-US"/>
          </a:p>
        </p:txBody>
      </p:sp>
      <p:sp>
        <p:nvSpPr>
          <p:cNvPr id="46094" name="Line 13"/>
          <p:cNvSpPr>
            <a:spLocks noChangeShapeType="1"/>
          </p:cNvSpPr>
          <p:nvPr/>
        </p:nvSpPr>
        <p:spPr bwMode="auto">
          <a:xfrm>
            <a:off x="3543300" y="4838700"/>
            <a:ext cx="781050" cy="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86402" tIns="43201" rIns="86402" bIns="43201"/>
          <a:lstStyle/>
          <a:p>
            <a:endParaRPr lang="zh-CN" altLang="en-US"/>
          </a:p>
        </p:txBody>
      </p:sp>
      <p:sp>
        <p:nvSpPr>
          <p:cNvPr id="46098" name="Text Box 17"/>
          <p:cNvSpPr txBox="1">
            <a:spLocks noChangeArrowheads="1"/>
          </p:cNvSpPr>
          <p:nvPr/>
        </p:nvSpPr>
        <p:spPr bwMode="auto">
          <a:xfrm>
            <a:off x="3090863" y="2133600"/>
            <a:ext cx="754062" cy="379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lIns="86402" tIns="43201" rIns="86402" bIns="43201">
            <a:spAutoFit/>
          </a:bodyPr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6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3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1900" b="1">
                <a:solidFill>
                  <a:schemeClr val="hlink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>
              <a:lnSpc>
                <a:spcPct val="100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kumimoji="1" lang="en-US" altLang="zh-CN" sz="1900">
                <a:solidFill>
                  <a:schemeClr val="tx1"/>
                </a:solidFill>
                <a:latin typeface="Times New Roman" pitchFamily="18" charset="0"/>
                <a:ea typeface="宋体" charset="-122"/>
              </a:rPr>
              <a:t>DB</a:t>
            </a:r>
          </a:p>
        </p:txBody>
      </p:sp>
      <p:sp>
        <p:nvSpPr>
          <p:cNvPr id="46103" name="AutoShape 22"/>
          <p:cNvSpPr>
            <a:spLocks noChangeArrowheads="1"/>
          </p:cNvSpPr>
          <p:nvPr/>
        </p:nvSpPr>
        <p:spPr bwMode="auto">
          <a:xfrm>
            <a:off x="2262188" y="4775200"/>
            <a:ext cx="452437" cy="273050"/>
          </a:xfrm>
          <a:prstGeom prst="rightArrow">
            <a:avLst>
              <a:gd name="adj1" fmla="val 50000"/>
              <a:gd name="adj2" fmla="val 35433"/>
            </a:avLst>
          </a:prstGeom>
          <a:solidFill>
            <a:srgbClr val="FF6600"/>
          </a:solidFill>
          <a:ln w="25400" cap="sq">
            <a:solidFill>
              <a:srgbClr val="FF6600"/>
            </a:solidFill>
            <a:miter lim="800000"/>
            <a:headEnd type="none" w="sm" len="sm"/>
            <a:tailEnd type="none" w="sm" len="sm"/>
          </a:ln>
        </p:spPr>
        <p:txBody>
          <a:bodyPr wrap="none" lIns="86402" tIns="43201" rIns="86402" bIns="43201" anchor="ctr"/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6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3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1900" b="1">
                <a:solidFill>
                  <a:schemeClr val="hlink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ClrTx/>
              <a:buSzTx/>
              <a:buFontTx/>
              <a:buChar char="•"/>
            </a:pPr>
            <a:endParaRPr lang="zh-CN" altLang="en-US" sz="2300" b="0">
              <a:solidFill>
                <a:schemeClr val="tx1"/>
              </a:solidFill>
              <a:ea typeface="宋体" charset="-122"/>
            </a:endParaRPr>
          </a:p>
        </p:txBody>
      </p:sp>
      <p:sp>
        <p:nvSpPr>
          <p:cNvPr id="46104" name="Rectangle 23"/>
          <p:cNvSpPr>
            <a:spLocks noChangeArrowheads="1"/>
          </p:cNvSpPr>
          <p:nvPr/>
        </p:nvSpPr>
        <p:spPr bwMode="auto">
          <a:xfrm>
            <a:off x="2714625" y="4505325"/>
            <a:ext cx="979488" cy="708025"/>
          </a:xfrm>
          <a:prstGeom prst="rect">
            <a:avLst/>
          </a:prstGeom>
          <a:solidFill>
            <a:srgbClr val="CCFFFF"/>
          </a:solidFill>
          <a:ln w="25400" cap="sq">
            <a:solidFill>
              <a:srgbClr val="CCFFFF"/>
            </a:solidFill>
            <a:miter lim="800000"/>
            <a:headEnd type="none" w="sm" len="sm"/>
            <a:tailEnd type="none" w="sm" len="sm"/>
          </a:ln>
        </p:spPr>
        <p:txBody>
          <a:bodyPr wrap="none" lIns="86402" tIns="43201" rIns="86402" bIns="43201" anchor="ctr"/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6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3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1900" b="1">
                <a:solidFill>
                  <a:schemeClr val="hlink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ClrTx/>
              <a:buSzTx/>
              <a:buFontTx/>
              <a:buChar char="•"/>
            </a:pPr>
            <a:endParaRPr lang="zh-CN" altLang="en-US" sz="2300" b="0">
              <a:solidFill>
                <a:schemeClr val="tx1"/>
              </a:solidFill>
              <a:ea typeface="宋体" charset="-122"/>
            </a:endParaRPr>
          </a:p>
        </p:txBody>
      </p:sp>
      <p:sp>
        <p:nvSpPr>
          <p:cNvPr id="46105" name="Text Box 24"/>
          <p:cNvSpPr txBox="1">
            <a:spLocks noChangeArrowheads="1"/>
          </p:cNvSpPr>
          <p:nvPr/>
        </p:nvSpPr>
        <p:spPr bwMode="auto">
          <a:xfrm>
            <a:off x="2714625" y="4633913"/>
            <a:ext cx="1054100" cy="48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lIns="86402" tIns="43201" rIns="86402" bIns="43201">
            <a:spAutoFit/>
          </a:bodyPr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6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3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1900" b="1">
                <a:solidFill>
                  <a:schemeClr val="hlink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>
              <a:lnSpc>
                <a:spcPct val="135000"/>
              </a:lnSpc>
              <a:spcBef>
                <a:spcPct val="90000"/>
              </a:spcBef>
              <a:buClrTx/>
              <a:buSzTx/>
              <a:buFontTx/>
              <a:buNone/>
            </a:pPr>
            <a:r>
              <a:rPr kumimoji="1" lang="zh-CN" altLang="en-US" sz="1900">
                <a:solidFill>
                  <a:schemeClr val="bg2"/>
                </a:solidFill>
                <a:latin typeface="华文中宋" pitchFamily="2" charset="-122"/>
                <a:ea typeface="华文中宋" pitchFamily="2" charset="-122"/>
              </a:rPr>
              <a:t>译码器</a:t>
            </a:r>
          </a:p>
        </p:txBody>
      </p:sp>
      <p:grpSp>
        <p:nvGrpSpPr>
          <p:cNvPr id="50" name="组合 49"/>
          <p:cNvGrpSpPr>
            <a:grpSpLocks/>
          </p:cNvGrpSpPr>
          <p:nvPr/>
        </p:nvGrpSpPr>
        <p:grpSpPr bwMode="auto">
          <a:xfrm>
            <a:off x="4324350" y="2373313"/>
            <a:ext cx="1054100" cy="2708275"/>
            <a:chOff x="4375150" y="2806891"/>
            <a:chExt cx="1066800" cy="3204451"/>
          </a:xfrm>
        </p:grpSpPr>
        <p:sp>
          <p:nvSpPr>
            <p:cNvPr id="39976" name="Text Box 5"/>
            <p:cNvSpPr txBox="1">
              <a:spLocks noChangeArrowheads="1"/>
            </p:cNvSpPr>
            <p:nvPr/>
          </p:nvSpPr>
          <p:spPr bwMode="auto">
            <a:xfrm>
              <a:off x="4375150" y="2806891"/>
              <a:ext cx="1066800" cy="4550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 cap="sq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lnSpc>
                  <a:spcPct val="110000"/>
                </a:lnSpc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600" b="1">
                  <a:solidFill>
                    <a:schemeClr val="tx2"/>
                  </a:solidFill>
                  <a:latin typeface="Tahoma" pitchFamily="34" charset="0"/>
                  <a:ea typeface="楷体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300" b="1">
                  <a:solidFill>
                    <a:schemeClr val="tx1"/>
                  </a:solidFill>
                  <a:latin typeface="Tahoma" pitchFamily="34" charset="0"/>
                  <a:ea typeface="楷体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1900" b="1">
                  <a:solidFill>
                    <a:schemeClr val="hlink"/>
                  </a:solidFill>
                  <a:latin typeface="Tahoma" pitchFamily="34" charset="0"/>
                  <a:ea typeface="宋体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19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19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19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19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19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19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kumimoji="1" lang="en-US" altLang="zh-CN" sz="1900">
                  <a:solidFill>
                    <a:schemeClr val="bg2"/>
                  </a:solidFill>
                  <a:latin typeface="Times New Roman" pitchFamily="18" charset="0"/>
                  <a:ea typeface="宋体" charset="-122"/>
                </a:rPr>
                <a:t>D0~D7</a:t>
              </a:r>
            </a:p>
          </p:txBody>
        </p:sp>
        <p:sp>
          <p:nvSpPr>
            <p:cNvPr id="39977" name="Text Box 6"/>
            <p:cNvSpPr txBox="1">
              <a:spLocks noChangeArrowheads="1"/>
            </p:cNvSpPr>
            <p:nvPr/>
          </p:nvSpPr>
          <p:spPr bwMode="auto">
            <a:xfrm>
              <a:off x="4375150" y="3438525"/>
              <a:ext cx="762000" cy="4550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 cap="sq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lnSpc>
                  <a:spcPct val="110000"/>
                </a:lnSpc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600" b="1">
                  <a:solidFill>
                    <a:schemeClr val="tx2"/>
                  </a:solidFill>
                  <a:latin typeface="Tahoma" pitchFamily="34" charset="0"/>
                  <a:ea typeface="楷体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300" b="1">
                  <a:solidFill>
                    <a:schemeClr val="tx1"/>
                  </a:solidFill>
                  <a:latin typeface="Tahoma" pitchFamily="34" charset="0"/>
                  <a:ea typeface="楷体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1900" b="1">
                  <a:solidFill>
                    <a:schemeClr val="hlink"/>
                  </a:solidFill>
                  <a:latin typeface="Tahoma" pitchFamily="34" charset="0"/>
                  <a:ea typeface="宋体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19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19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19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19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19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19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kumimoji="1" lang="en-US" altLang="zh-CN" sz="1900">
                  <a:solidFill>
                    <a:schemeClr val="bg2"/>
                  </a:solidFill>
                  <a:latin typeface="Times New Roman" pitchFamily="18" charset="0"/>
                  <a:ea typeface="宋体" charset="-122"/>
                </a:rPr>
                <a:t>WR</a:t>
              </a:r>
            </a:p>
          </p:txBody>
        </p:sp>
        <p:sp>
          <p:nvSpPr>
            <p:cNvPr id="39978" name="Text Box 7"/>
            <p:cNvSpPr txBox="1">
              <a:spLocks noChangeArrowheads="1"/>
            </p:cNvSpPr>
            <p:nvPr/>
          </p:nvSpPr>
          <p:spPr bwMode="auto">
            <a:xfrm>
              <a:off x="4375150" y="3956050"/>
              <a:ext cx="762000" cy="4550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 cap="sq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lnSpc>
                  <a:spcPct val="110000"/>
                </a:lnSpc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600" b="1">
                  <a:solidFill>
                    <a:schemeClr val="tx2"/>
                  </a:solidFill>
                  <a:latin typeface="Tahoma" pitchFamily="34" charset="0"/>
                  <a:ea typeface="楷体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300" b="1">
                  <a:solidFill>
                    <a:schemeClr val="tx1"/>
                  </a:solidFill>
                  <a:latin typeface="Tahoma" pitchFamily="34" charset="0"/>
                  <a:ea typeface="楷体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1900" b="1">
                  <a:solidFill>
                    <a:schemeClr val="hlink"/>
                  </a:solidFill>
                  <a:latin typeface="Tahoma" pitchFamily="34" charset="0"/>
                  <a:ea typeface="宋体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19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19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19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19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19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19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kumimoji="1" lang="en-US" altLang="zh-CN" sz="1900">
                  <a:solidFill>
                    <a:schemeClr val="bg2"/>
                  </a:solidFill>
                  <a:latin typeface="Times New Roman" pitchFamily="18" charset="0"/>
                  <a:ea typeface="宋体" charset="-122"/>
                </a:rPr>
                <a:t>RD</a:t>
              </a:r>
            </a:p>
          </p:txBody>
        </p:sp>
        <p:sp>
          <p:nvSpPr>
            <p:cNvPr id="39979" name="Text Box 8"/>
            <p:cNvSpPr txBox="1">
              <a:spLocks noChangeArrowheads="1"/>
            </p:cNvSpPr>
            <p:nvPr/>
          </p:nvSpPr>
          <p:spPr bwMode="auto">
            <a:xfrm>
              <a:off x="4375150" y="4413250"/>
              <a:ext cx="685800" cy="4550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 cap="sq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lnSpc>
                  <a:spcPct val="110000"/>
                </a:lnSpc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600" b="1">
                  <a:solidFill>
                    <a:schemeClr val="tx2"/>
                  </a:solidFill>
                  <a:latin typeface="Tahoma" pitchFamily="34" charset="0"/>
                  <a:ea typeface="楷体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300" b="1">
                  <a:solidFill>
                    <a:schemeClr val="tx1"/>
                  </a:solidFill>
                  <a:latin typeface="Tahoma" pitchFamily="34" charset="0"/>
                  <a:ea typeface="楷体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1900" b="1">
                  <a:solidFill>
                    <a:schemeClr val="hlink"/>
                  </a:solidFill>
                  <a:latin typeface="Tahoma" pitchFamily="34" charset="0"/>
                  <a:ea typeface="宋体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19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19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19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19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19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19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kumimoji="1" lang="en-US" altLang="zh-CN" sz="1900">
                  <a:solidFill>
                    <a:schemeClr val="bg2"/>
                  </a:solidFill>
                  <a:latin typeface="Times New Roman" pitchFamily="18" charset="0"/>
                  <a:ea typeface="宋体" charset="-122"/>
                </a:rPr>
                <a:t>A1</a:t>
              </a:r>
            </a:p>
          </p:txBody>
        </p:sp>
        <p:sp>
          <p:nvSpPr>
            <p:cNvPr id="39980" name="Text Box 9"/>
            <p:cNvSpPr txBox="1">
              <a:spLocks noChangeArrowheads="1"/>
            </p:cNvSpPr>
            <p:nvPr/>
          </p:nvSpPr>
          <p:spPr bwMode="auto">
            <a:xfrm>
              <a:off x="4375150" y="4870450"/>
              <a:ext cx="685800" cy="4550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 cap="sq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lnSpc>
                  <a:spcPct val="110000"/>
                </a:lnSpc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600" b="1">
                  <a:solidFill>
                    <a:schemeClr val="tx2"/>
                  </a:solidFill>
                  <a:latin typeface="Tahoma" pitchFamily="34" charset="0"/>
                  <a:ea typeface="楷体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300" b="1">
                  <a:solidFill>
                    <a:schemeClr val="tx1"/>
                  </a:solidFill>
                  <a:latin typeface="Tahoma" pitchFamily="34" charset="0"/>
                  <a:ea typeface="楷体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1900" b="1">
                  <a:solidFill>
                    <a:schemeClr val="hlink"/>
                  </a:solidFill>
                  <a:latin typeface="Tahoma" pitchFamily="34" charset="0"/>
                  <a:ea typeface="宋体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19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19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19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19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19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19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kumimoji="1" lang="en-US" altLang="zh-CN" sz="1900">
                  <a:solidFill>
                    <a:schemeClr val="bg2"/>
                  </a:solidFill>
                  <a:latin typeface="Times New Roman" pitchFamily="18" charset="0"/>
                  <a:ea typeface="宋体" charset="-122"/>
                </a:rPr>
                <a:t>A0</a:t>
              </a:r>
            </a:p>
          </p:txBody>
        </p:sp>
        <p:sp>
          <p:nvSpPr>
            <p:cNvPr id="39981" name="Text Box 10"/>
            <p:cNvSpPr txBox="1">
              <a:spLocks noChangeArrowheads="1"/>
            </p:cNvSpPr>
            <p:nvPr/>
          </p:nvSpPr>
          <p:spPr bwMode="auto">
            <a:xfrm>
              <a:off x="4375150" y="5556250"/>
              <a:ext cx="685800" cy="4550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 cap="sq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lnSpc>
                  <a:spcPct val="110000"/>
                </a:lnSpc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600" b="1">
                  <a:solidFill>
                    <a:schemeClr val="tx2"/>
                  </a:solidFill>
                  <a:latin typeface="Tahoma" pitchFamily="34" charset="0"/>
                  <a:ea typeface="楷体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300" b="1">
                  <a:solidFill>
                    <a:schemeClr val="tx1"/>
                  </a:solidFill>
                  <a:latin typeface="Tahoma" pitchFamily="34" charset="0"/>
                  <a:ea typeface="楷体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1900" b="1">
                  <a:solidFill>
                    <a:schemeClr val="hlink"/>
                  </a:solidFill>
                  <a:latin typeface="Tahoma" pitchFamily="34" charset="0"/>
                  <a:ea typeface="宋体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19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19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19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19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19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19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kumimoji="1" lang="en-US" altLang="zh-CN" sz="1900">
                  <a:solidFill>
                    <a:schemeClr val="bg2"/>
                  </a:solidFill>
                  <a:latin typeface="Times New Roman" pitchFamily="18" charset="0"/>
                  <a:ea typeface="宋体" charset="-122"/>
                </a:rPr>
                <a:t>CS</a:t>
              </a:r>
            </a:p>
          </p:txBody>
        </p:sp>
        <p:sp>
          <p:nvSpPr>
            <p:cNvPr id="39982" name="Line 14"/>
            <p:cNvSpPr>
              <a:spLocks noChangeShapeType="1"/>
            </p:cNvSpPr>
            <p:nvPr/>
          </p:nvSpPr>
          <p:spPr bwMode="auto">
            <a:xfrm>
              <a:off x="4465638" y="5614988"/>
              <a:ext cx="304800" cy="0"/>
            </a:xfrm>
            <a:prstGeom prst="line">
              <a:avLst/>
            </a:prstGeom>
            <a:noFill/>
            <a:ln w="25400" cap="sq">
              <a:solidFill>
                <a:schemeClr val="bg2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83" name="Line 15"/>
            <p:cNvSpPr>
              <a:spLocks noChangeShapeType="1"/>
            </p:cNvSpPr>
            <p:nvPr/>
          </p:nvSpPr>
          <p:spPr bwMode="auto">
            <a:xfrm>
              <a:off x="4498975" y="4019550"/>
              <a:ext cx="304800" cy="0"/>
            </a:xfrm>
            <a:prstGeom prst="line">
              <a:avLst/>
            </a:prstGeom>
            <a:noFill/>
            <a:ln w="25400" cap="sq">
              <a:solidFill>
                <a:schemeClr val="bg2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84" name="Line 16"/>
            <p:cNvSpPr>
              <a:spLocks noChangeShapeType="1"/>
            </p:cNvSpPr>
            <p:nvPr/>
          </p:nvSpPr>
          <p:spPr bwMode="auto">
            <a:xfrm>
              <a:off x="4470400" y="3514725"/>
              <a:ext cx="395288" cy="0"/>
            </a:xfrm>
            <a:prstGeom prst="line">
              <a:avLst/>
            </a:prstGeom>
            <a:noFill/>
            <a:ln w="25400" cap="sq">
              <a:solidFill>
                <a:schemeClr val="bg2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6107" name="Text Box 26"/>
          <p:cNvSpPr txBox="1">
            <a:spLocks noChangeArrowheads="1"/>
          </p:cNvSpPr>
          <p:nvPr/>
        </p:nvSpPr>
        <p:spPr bwMode="auto">
          <a:xfrm>
            <a:off x="5349875" y="2122488"/>
            <a:ext cx="677863" cy="1257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lIns="86402" tIns="43201" rIns="86402" bIns="43201">
            <a:spAutoFit/>
          </a:bodyPr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6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3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1900" b="1">
                <a:solidFill>
                  <a:schemeClr val="hlink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>
              <a:lnSpc>
                <a:spcPct val="100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kumimoji="1" lang="en-US" altLang="zh-CN" sz="1900">
                <a:solidFill>
                  <a:schemeClr val="bg2"/>
                </a:solidFill>
                <a:latin typeface="Times New Roman" pitchFamily="18" charset="0"/>
                <a:ea typeface="宋体" charset="-122"/>
              </a:rPr>
              <a:t>PA0</a:t>
            </a:r>
          </a:p>
          <a:p>
            <a:pPr>
              <a:lnSpc>
                <a:spcPct val="100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kumimoji="1" lang="en-US" altLang="zh-CN" sz="1900">
                <a:solidFill>
                  <a:schemeClr val="bg2"/>
                </a:solidFill>
                <a:latin typeface="Arial" charset="0"/>
                <a:ea typeface="宋体" charset="-122"/>
                <a:cs typeface="Arial" charset="0"/>
              </a:rPr>
              <a:t>   |</a:t>
            </a:r>
          </a:p>
          <a:p>
            <a:pPr>
              <a:lnSpc>
                <a:spcPct val="100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kumimoji="1" lang="en-US" altLang="zh-CN" sz="1900">
                <a:solidFill>
                  <a:schemeClr val="bg2"/>
                </a:solidFill>
                <a:latin typeface="Times New Roman" pitchFamily="18" charset="0"/>
                <a:ea typeface="宋体" charset="-122"/>
              </a:rPr>
              <a:t>PA7</a:t>
            </a:r>
            <a:endParaRPr kumimoji="1" lang="zh-CN" altLang="en-US" sz="1900">
              <a:solidFill>
                <a:schemeClr val="bg2"/>
              </a:solidFill>
              <a:latin typeface="Times New Roman" pitchFamily="18" charset="0"/>
              <a:ea typeface="宋体" charset="-122"/>
            </a:endParaRPr>
          </a:p>
        </p:txBody>
      </p:sp>
      <p:sp>
        <p:nvSpPr>
          <p:cNvPr id="46110" name="Text Box 29"/>
          <p:cNvSpPr txBox="1">
            <a:spLocks noChangeArrowheads="1"/>
          </p:cNvSpPr>
          <p:nvPr/>
        </p:nvSpPr>
        <p:spPr bwMode="auto">
          <a:xfrm>
            <a:off x="5349875" y="4457700"/>
            <a:ext cx="677863" cy="379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lIns="86402" tIns="43201" rIns="86402" bIns="43201">
            <a:spAutoFit/>
          </a:bodyPr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6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3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1900" b="1">
                <a:solidFill>
                  <a:schemeClr val="hlink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>
              <a:lnSpc>
                <a:spcPct val="100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kumimoji="1" lang="en-US" altLang="zh-CN" sz="1900">
                <a:solidFill>
                  <a:schemeClr val="bg2"/>
                </a:solidFill>
                <a:latin typeface="Times New Roman" pitchFamily="18" charset="0"/>
                <a:ea typeface="宋体" charset="-122"/>
              </a:rPr>
              <a:t>B</a:t>
            </a:r>
            <a:r>
              <a:rPr kumimoji="1" lang="zh-CN" altLang="en-US" sz="1900">
                <a:solidFill>
                  <a:schemeClr val="bg2"/>
                </a:solidFill>
                <a:latin typeface="Times New Roman" pitchFamily="18" charset="0"/>
                <a:ea typeface="宋体" charset="-122"/>
              </a:rPr>
              <a:t>口</a:t>
            </a:r>
          </a:p>
        </p:txBody>
      </p:sp>
      <p:sp>
        <p:nvSpPr>
          <p:cNvPr id="46111" name="Text Box 30"/>
          <p:cNvSpPr txBox="1">
            <a:spLocks noChangeArrowheads="1"/>
          </p:cNvSpPr>
          <p:nvPr/>
        </p:nvSpPr>
        <p:spPr bwMode="auto">
          <a:xfrm>
            <a:off x="5349875" y="3492500"/>
            <a:ext cx="677863" cy="379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lIns="86402" tIns="43201" rIns="86402" bIns="43201">
            <a:spAutoFit/>
          </a:bodyPr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6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3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1900" b="1">
                <a:solidFill>
                  <a:schemeClr val="hlink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>
              <a:lnSpc>
                <a:spcPct val="100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kumimoji="1" lang="en-US" altLang="zh-CN" sz="1900">
                <a:solidFill>
                  <a:schemeClr val="bg2"/>
                </a:solidFill>
                <a:latin typeface="Times New Roman" pitchFamily="18" charset="0"/>
                <a:ea typeface="宋体" charset="-122"/>
              </a:rPr>
              <a:t>PC0</a:t>
            </a:r>
            <a:endParaRPr kumimoji="1" lang="zh-CN" altLang="en-US" sz="1900">
              <a:solidFill>
                <a:schemeClr val="bg2"/>
              </a:solidFill>
              <a:latin typeface="Times New Roman" pitchFamily="18" charset="0"/>
              <a:ea typeface="宋体" charset="-122"/>
            </a:endParaRPr>
          </a:p>
        </p:txBody>
      </p:sp>
      <p:grpSp>
        <p:nvGrpSpPr>
          <p:cNvPr id="51" name="组合 50"/>
          <p:cNvGrpSpPr>
            <a:grpSpLocks/>
          </p:cNvGrpSpPr>
          <p:nvPr/>
        </p:nvGrpSpPr>
        <p:grpSpPr bwMode="auto">
          <a:xfrm>
            <a:off x="874713" y="2070100"/>
            <a:ext cx="1538287" cy="3155950"/>
            <a:chOff x="884238" y="2447925"/>
            <a:chExt cx="1557337" cy="3733800"/>
          </a:xfrm>
        </p:grpSpPr>
        <p:sp>
          <p:nvSpPr>
            <p:cNvPr id="39968" name="Rectangle 2"/>
            <p:cNvSpPr>
              <a:spLocks noChangeArrowheads="1"/>
            </p:cNvSpPr>
            <p:nvPr/>
          </p:nvSpPr>
          <p:spPr bwMode="auto">
            <a:xfrm>
              <a:off x="884238" y="2447925"/>
              <a:ext cx="1371600" cy="3733800"/>
            </a:xfrm>
            <a:prstGeom prst="rect">
              <a:avLst/>
            </a:prstGeom>
            <a:solidFill>
              <a:srgbClr val="339966"/>
            </a:solidFill>
            <a:ln w="25400" cap="sq">
              <a:solidFill>
                <a:srgbClr val="339966"/>
              </a:solidFill>
              <a:miter lim="800000"/>
              <a:headEnd type="none" w="sm" len="sm"/>
              <a:tailEnd type="none" w="sm" len="sm"/>
            </a:ln>
          </p:spPr>
          <p:txBody>
            <a:bodyPr wrap="none" anchor="ctr"/>
            <a:lstStyle>
              <a:lvl1pPr eaLnBrk="0" hangingPunct="0">
                <a:lnSpc>
                  <a:spcPct val="110000"/>
                </a:lnSpc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600" b="1">
                  <a:solidFill>
                    <a:schemeClr val="tx2"/>
                  </a:solidFill>
                  <a:latin typeface="Tahoma" pitchFamily="34" charset="0"/>
                  <a:ea typeface="楷体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300" b="1">
                  <a:solidFill>
                    <a:schemeClr val="tx1"/>
                  </a:solidFill>
                  <a:latin typeface="Tahoma" pitchFamily="34" charset="0"/>
                  <a:ea typeface="楷体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1900" b="1">
                  <a:solidFill>
                    <a:schemeClr val="hlink"/>
                  </a:solidFill>
                  <a:latin typeface="Tahoma" pitchFamily="34" charset="0"/>
                  <a:ea typeface="宋体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19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19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19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19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19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19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50000"/>
                </a:spcBef>
                <a:buClrTx/>
                <a:buSzTx/>
                <a:buFontTx/>
                <a:buChar char="•"/>
              </a:pPr>
              <a:endParaRPr lang="zh-CN" altLang="en-US" sz="2300" b="0">
                <a:solidFill>
                  <a:schemeClr val="tx1"/>
                </a:solidFill>
                <a:ea typeface="宋体" charset="-122"/>
              </a:endParaRPr>
            </a:p>
          </p:txBody>
        </p:sp>
        <p:sp>
          <p:nvSpPr>
            <p:cNvPr id="39969" name="Text Box 18"/>
            <p:cNvSpPr txBox="1">
              <a:spLocks noChangeArrowheads="1"/>
            </p:cNvSpPr>
            <p:nvPr/>
          </p:nvSpPr>
          <p:spPr bwMode="auto">
            <a:xfrm>
              <a:off x="1570038" y="3389314"/>
              <a:ext cx="762000" cy="4550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 cap="sq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lnSpc>
                  <a:spcPct val="110000"/>
                </a:lnSpc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600" b="1">
                  <a:solidFill>
                    <a:schemeClr val="tx2"/>
                  </a:solidFill>
                  <a:latin typeface="Tahoma" pitchFamily="34" charset="0"/>
                  <a:ea typeface="楷体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300" b="1">
                  <a:solidFill>
                    <a:schemeClr val="tx1"/>
                  </a:solidFill>
                  <a:latin typeface="Tahoma" pitchFamily="34" charset="0"/>
                  <a:ea typeface="楷体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1900" b="1">
                  <a:solidFill>
                    <a:schemeClr val="hlink"/>
                  </a:solidFill>
                  <a:latin typeface="Tahoma" pitchFamily="34" charset="0"/>
                  <a:ea typeface="宋体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19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19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19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19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19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19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kumimoji="1" lang="en-US" altLang="zh-CN" sz="1900">
                  <a:solidFill>
                    <a:schemeClr val="bg1"/>
                  </a:solidFill>
                  <a:latin typeface="Times New Roman" pitchFamily="18" charset="0"/>
                  <a:ea typeface="宋体" charset="-122"/>
                </a:rPr>
                <a:t>IOW</a:t>
              </a:r>
            </a:p>
          </p:txBody>
        </p:sp>
        <p:sp>
          <p:nvSpPr>
            <p:cNvPr id="39970" name="Text Box 19"/>
            <p:cNvSpPr txBox="1">
              <a:spLocks noChangeArrowheads="1"/>
            </p:cNvSpPr>
            <p:nvPr/>
          </p:nvSpPr>
          <p:spPr bwMode="auto">
            <a:xfrm>
              <a:off x="1612900" y="3927475"/>
              <a:ext cx="762000" cy="4550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 cap="sq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lnSpc>
                  <a:spcPct val="110000"/>
                </a:lnSpc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600" b="1">
                  <a:solidFill>
                    <a:schemeClr val="tx2"/>
                  </a:solidFill>
                  <a:latin typeface="Tahoma" pitchFamily="34" charset="0"/>
                  <a:ea typeface="楷体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300" b="1">
                  <a:solidFill>
                    <a:schemeClr val="tx1"/>
                  </a:solidFill>
                  <a:latin typeface="Tahoma" pitchFamily="34" charset="0"/>
                  <a:ea typeface="楷体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1900" b="1">
                  <a:solidFill>
                    <a:schemeClr val="hlink"/>
                  </a:solidFill>
                  <a:latin typeface="Tahoma" pitchFamily="34" charset="0"/>
                  <a:ea typeface="宋体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19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19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19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19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19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19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kumimoji="1" lang="en-US" altLang="zh-CN" sz="1900">
                  <a:solidFill>
                    <a:schemeClr val="bg1"/>
                  </a:solidFill>
                  <a:latin typeface="Times New Roman" pitchFamily="18" charset="0"/>
                  <a:ea typeface="宋体" charset="-122"/>
                </a:rPr>
                <a:t>IOR</a:t>
              </a:r>
            </a:p>
          </p:txBody>
        </p:sp>
        <p:sp>
          <p:nvSpPr>
            <p:cNvPr id="39971" name="Text Box 20"/>
            <p:cNvSpPr txBox="1">
              <a:spLocks noChangeArrowheads="1"/>
            </p:cNvSpPr>
            <p:nvPr/>
          </p:nvSpPr>
          <p:spPr bwMode="auto">
            <a:xfrm>
              <a:off x="1770063" y="4429125"/>
              <a:ext cx="600075" cy="4550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 cap="sq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lnSpc>
                  <a:spcPct val="110000"/>
                </a:lnSpc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600" b="1">
                  <a:solidFill>
                    <a:schemeClr val="tx2"/>
                  </a:solidFill>
                  <a:latin typeface="Tahoma" pitchFamily="34" charset="0"/>
                  <a:ea typeface="楷体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300" b="1">
                  <a:solidFill>
                    <a:schemeClr val="tx1"/>
                  </a:solidFill>
                  <a:latin typeface="Tahoma" pitchFamily="34" charset="0"/>
                  <a:ea typeface="楷体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1900" b="1">
                  <a:solidFill>
                    <a:schemeClr val="hlink"/>
                  </a:solidFill>
                  <a:latin typeface="Tahoma" pitchFamily="34" charset="0"/>
                  <a:ea typeface="宋体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19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19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19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19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19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19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kumimoji="1" lang="en-US" altLang="zh-CN" sz="1900">
                  <a:solidFill>
                    <a:schemeClr val="bg1"/>
                  </a:solidFill>
                  <a:latin typeface="Times New Roman" pitchFamily="18" charset="0"/>
                  <a:ea typeface="宋体" charset="-122"/>
                </a:rPr>
                <a:t>A1</a:t>
              </a:r>
            </a:p>
          </p:txBody>
        </p:sp>
        <p:sp>
          <p:nvSpPr>
            <p:cNvPr id="39972" name="Text Box 21"/>
            <p:cNvSpPr txBox="1">
              <a:spLocks noChangeArrowheads="1"/>
            </p:cNvSpPr>
            <p:nvPr/>
          </p:nvSpPr>
          <p:spPr bwMode="auto">
            <a:xfrm>
              <a:off x="1770063" y="4870450"/>
              <a:ext cx="600075" cy="4550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 cap="sq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lnSpc>
                  <a:spcPct val="110000"/>
                </a:lnSpc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600" b="1">
                  <a:solidFill>
                    <a:schemeClr val="tx2"/>
                  </a:solidFill>
                  <a:latin typeface="Tahoma" pitchFamily="34" charset="0"/>
                  <a:ea typeface="楷体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300" b="1">
                  <a:solidFill>
                    <a:schemeClr val="tx1"/>
                  </a:solidFill>
                  <a:latin typeface="Tahoma" pitchFamily="34" charset="0"/>
                  <a:ea typeface="楷体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1900" b="1">
                  <a:solidFill>
                    <a:schemeClr val="hlink"/>
                  </a:solidFill>
                  <a:latin typeface="Tahoma" pitchFamily="34" charset="0"/>
                  <a:ea typeface="宋体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19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19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19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19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19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19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kumimoji="1" lang="en-US" altLang="zh-CN" sz="1900">
                  <a:solidFill>
                    <a:schemeClr val="bg1"/>
                  </a:solidFill>
                  <a:latin typeface="Times New Roman" pitchFamily="18" charset="0"/>
                  <a:ea typeface="宋体" charset="-122"/>
                </a:rPr>
                <a:t>A0</a:t>
              </a:r>
            </a:p>
          </p:txBody>
        </p:sp>
        <p:sp>
          <p:nvSpPr>
            <p:cNvPr id="39973" name="Line 27"/>
            <p:cNvSpPr>
              <a:spLocks noChangeShapeType="1"/>
            </p:cNvSpPr>
            <p:nvPr/>
          </p:nvSpPr>
          <p:spPr bwMode="auto">
            <a:xfrm>
              <a:off x="1665288" y="3438525"/>
              <a:ext cx="533400" cy="0"/>
            </a:xfrm>
            <a:prstGeom prst="line">
              <a:avLst/>
            </a:prstGeom>
            <a:noFill/>
            <a:ln w="25400" cap="sq">
              <a:solidFill>
                <a:schemeClr val="bg1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74" name="Line 28"/>
            <p:cNvSpPr>
              <a:spLocks noChangeShapeType="1"/>
            </p:cNvSpPr>
            <p:nvPr/>
          </p:nvSpPr>
          <p:spPr bwMode="auto">
            <a:xfrm>
              <a:off x="1679575" y="3971925"/>
              <a:ext cx="533400" cy="0"/>
            </a:xfrm>
            <a:prstGeom prst="line">
              <a:avLst/>
            </a:prstGeom>
            <a:noFill/>
            <a:ln w="25400" cap="sq">
              <a:solidFill>
                <a:schemeClr val="bg1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75" name="Text Box 31"/>
            <p:cNvSpPr txBox="1">
              <a:spLocks noChangeArrowheads="1"/>
            </p:cNvSpPr>
            <p:nvPr/>
          </p:nvSpPr>
          <p:spPr bwMode="auto">
            <a:xfrm>
              <a:off x="1374775" y="2786063"/>
              <a:ext cx="1066800" cy="4550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 cap="sq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lnSpc>
                  <a:spcPct val="110000"/>
                </a:lnSpc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600" b="1">
                  <a:solidFill>
                    <a:schemeClr val="tx2"/>
                  </a:solidFill>
                  <a:latin typeface="Tahoma" pitchFamily="34" charset="0"/>
                  <a:ea typeface="楷体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300" b="1">
                  <a:solidFill>
                    <a:schemeClr val="tx1"/>
                  </a:solidFill>
                  <a:latin typeface="Tahoma" pitchFamily="34" charset="0"/>
                  <a:ea typeface="楷体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1900" b="1">
                  <a:solidFill>
                    <a:schemeClr val="hlink"/>
                  </a:solidFill>
                  <a:latin typeface="Tahoma" pitchFamily="34" charset="0"/>
                  <a:ea typeface="宋体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19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19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19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19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19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19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kumimoji="1" lang="en-US" altLang="zh-CN" sz="1900">
                  <a:solidFill>
                    <a:schemeClr val="bg1"/>
                  </a:solidFill>
                  <a:latin typeface="Times New Roman" pitchFamily="18" charset="0"/>
                  <a:ea typeface="宋体" charset="-122"/>
                </a:rPr>
                <a:t>D0~D7</a:t>
              </a:r>
            </a:p>
          </p:txBody>
        </p:sp>
      </p:grpSp>
      <p:sp>
        <p:nvSpPr>
          <p:cNvPr id="46113" name="Line 32"/>
          <p:cNvSpPr>
            <a:spLocks noChangeShapeType="1"/>
          </p:cNvSpPr>
          <p:nvPr/>
        </p:nvSpPr>
        <p:spPr bwMode="auto">
          <a:xfrm>
            <a:off x="2262188" y="3486150"/>
            <a:ext cx="2062162" cy="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86402" tIns="43201" rIns="86402" bIns="43201"/>
          <a:lstStyle/>
          <a:p>
            <a:endParaRPr lang="zh-CN" altLang="en-US"/>
          </a:p>
        </p:txBody>
      </p:sp>
      <p:sp>
        <p:nvSpPr>
          <p:cNvPr id="46114" name="Line 33"/>
          <p:cNvSpPr>
            <a:spLocks noChangeShapeType="1"/>
          </p:cNvSpPr>
          <p:nvPr/>
        </p:nvSpPr>
        <p:spPr bwMode="auto">
          <a:xfrm>
            <a:off x="2262188" y="3921125"/>
            <a:ext cx="2062162" cy="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86402" tIns="43201" rIns="86402" bIns="43201"/>
          <a:lstStyle/>
          <a:p>
            <a:endParaRPr lang="zh-CN" altLang="en-US"/>
          </a:p>
        </p:txBody>
      </p:sp>
      <p:sp>
        <p:nvSpPr>
          <p:cNvPr id="46115" name="Line 34"/>
          <p:cNvSpPr>
            <a:spLocks noChangeShapeType="1"/>
          </p:cNvSpPr>
          <p:nvPr/>
        </p:nvSpPr>
        <p:spPr bwMode="auto">
          <a:xfrm>
            <a:off x="2262188" y="4295775"/>
            <a:ext cx="2062162" cy="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86402" tIns="43201" rIns="86402" bIns="43201"/>
          <a:lstStyle/>
          <a:p>
            <a:endParaRPr lang="zh-CN" altLang="en-US"/>
          </a:p>
        </p:txBody>
      </p:sp>
      <p:sp>
        <p:nvSpPr>
          <p:cNvPr id="46119" name="Line 42"/>
          <p:cNvSpPr>
            <a:spLocks noChangeShapeType="1"/>
          </p:cNvSpPr>
          <p:nvPr/>
        </p:nvSpPr>
        <p:spPr bwMode="auto">
          <a:xfrm flipH="1">
            <a:off x="5942013" y="3644900"/>
            <a:ext cx="1066800" cy="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86402" tIns="43201" rIns="86402" bIns="43201"/>
          <a:lstStyle/>
          <a:p>
            <a:endParaRPr lang="zh-CN" altLang="en-US"/>
          </a:p>
        </p:txBody>
      </p:sp>
      <p:sp>
        <p:nvSpPr>
          <p:cNvPr id="46120" name="AutoShape 43"/>
          <p:cNvSpPr>
            <a:spLocks noChangeArrowheads="1"/>
          </p:cNvSpPr>
          <p:nvPr/>
        </p:nvSpPr>
        <p:spPr bwMode="auto">
          <a:xfrm>
            <a:off x="5956300" y="2487613"/>
            <a:ext cx="1030288" cy="304800"/>
          </a:xfrm>
          <a:prstGeom prst="rightArrow">
            <a:avLst>
              <a:gd name="adj1" fmla="val 50000"/>
              <a:gd name="adj2" fmla="val 72283"/>
            </a:avLst>
          </a:prstGeom>
          <a:solidFill>
            <a:srgbClr val="FF6600"/>
          </a:solidFill>
          <a:ln w="25400" cap="sq">
            <a:solidFill>
              <a:srgbClr val="FF6600"/>
            </a:solidFill>
            <a:miter lim="800000"/>
            <a:headEnd type="none" w="sm" len="sm"/>
            <a:tailEnd type="none" w="sm" len="sm"/>
          </a:ln>
        </p:spPr>
        <p:txBody>
          <a:bodyPr wrap="none" lIns="86402" tIns="43201" rIns="86402" bIns="43201" anchor="ctr"/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6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3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1900" b="1">
                <a:solidFill>
                  <a:schemeClr val="hlink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ClrTx/>
              <a:buSzTx/>
              <a:buFontTx/>
              <a:buChar char="•"/>
            </a:pPr>
            <a:endParaRPr lang="zh-CN" altLang="en-US" sz="2300" b="0">
              <a:solidFill>
                <a:schemeClr val="tx1"/>
              </a:solidFill>
              <a:ea typeface="宋体" charset="-122"/>
            </a:endParaRPr>
          </a:p>
        </p:txBody>
      </p:sp>
      <p:sp>
        <p:nvSpPr>
          <p:cNvPr id="46121" name="AutoShape 44"/>
          <p:cNvSpPr>
            <a:spLocks noChangeArrowheads="1"/>
          </p:cNvSpPr>
          <p:nvPr/>
        </p:nvSpPr>
        <p:spPr bwMode="auto">
          <a:xfrm>
            <a:off x="5970588" y="4445000"/>
            <a:ext cx="1030287" cy="365125"/>
          </a:xfrm>
          <a:prstGeom prst="leftArrow">
            <a:avLst>
              <a:gd name="adj1" fmla="val 50000"/>
              <a:gd name="adj2" fmla="val 60341"/>
            </a:avLst>
          </a:prstGeom>
          <a:solidFill>
            <a:srgbClr val="FF6600"/>
          </a:solidFill>
          <a:ln w="25400" cap="sq">
            <a:solidFill>
              <a:srgbClr val="FF6600"/>
            </a:solidFill>
            <a:miter lim="800000"/>
            <a:headEnd type="none" w="sm" len="sm"/>
            <a:tailEnd type="none" w="sm" len="sm"/>
          </a:ln>
        </p:spPr>
        <p:txBody>
          <a:bodyPr wrap="none" lIns="86402" tIns="43201" rIns="86402" bIns="43201" anchor="ctr"/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6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3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1900" b="1">
                <a:solidFill>
                  <a:schemeClr val="hlink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ClrTx/>
              <a:buSzTx/>
              <a:buFontTx/>
              <a:buChar char="•"/>
            </a:pPr>
            <a:endParaRPr lang="zh-CN" altLang="en-US" sz="2300" b="0">
              <a:solidFill>
                <a:schemeClr val="tx1"/>
              </a:solidFill>
              <a:ea typeface="宋体" charset="-122"/>
            </a:endParaRPr>
          </a:p>
        </p:txBody>
      </p:sp>
      <p:grpSp>
        <p:nvGrpSpPr>
          <p:cNvPr id="47" name="组合 46"/>
          <p:cNvGrpSpPr>
            <a:grpSpLocks/>
          </p:cNvGrpSpPr>
          <p:nvPr/>
        </p:nvGrpSpPr>
        <p:grpSpPr bwMode="auto">
          <a:xfrm>
            <a:off x="7008813" y="1757363"/>
            <a:ext cx="1139825" cy="2252662"/>
            <a:chOff x="7091363" y="2078038"/>
            <a:chExt cx="1152525" cy="2665412"/>
          </a:xfrm>
        </p:grpSpPr>
        <p:sp>
          <p:nvSpPr>
            <p:cNvPr id="39964" name="Rectangle 35"/>
            <p:cNvSpPr>
              <a:spLocks noChangeArrowheads="1"/>
            </p:cNvSpPr>
            <p:nvPr/>
          </p:nvSpPr>
          <p:spPr bwMode="auto">
            <a:xfrm>
              <a:off x="7091363" y="2520950"/>
              <a:ext cx="1081087" cy="2222500"/>
            </a:xfrm>
            <a:prstGeom prst="rect">
              <a:avLst/>
            </a:prstGeom>
            <a:solidFill>
              <a:srgbClr val="339966"/>
            </a:solidFill>
            <a:ln w="25400" cap="sq">
              <a:solidFill>
                <a:srgbClr val="339966"/>
              </a:solidFill>
              <a:miter lim="800000"/>
              <a:headEnd type="none" w="sm" len="sm"/>
              <a:tailEnd type="none" w="sm" len="sm"/>
            </a:ln>
          </p:spPr>
          <p:txBody>
            <a:bodyPr wrap="none" anchor="ctr"/>
            <a:lstStyle>
              <a:lvl1pPr eaLnBrk="0" hangingPunct="0">
                <a:lnSpc>
                  <a:spcPct val="110000"/>
                </a:lnSpc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600" b="1">
                  <a:solidFill>
                    <a:schemeClr val="tx2"/>
                  </a:solidFill>
                  <a:latin typeface="Tahoma" pitchFamily="34" charset="0"/>
                  <a:ea typeface="楷体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300" b="1">
                  <a:solidFill>
                    <a:schemeClr val="tx1"/>
                  </a:solidFill>
                  <a:latin typeface="Tahoma" pitchFamily="34" charset="0"/>
                  <a:ea typeface="楷体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1900" b="1">
                  <a:solidFill>
                    <a:schemeClr val="hlink"/>
                  </a:solidFill>
                  <a:latin typeface="Tahoma" pitchFamily="34" charset="0"/>
                  <a:ea typeface="宋体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19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19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19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19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19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19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50000"/>
                </a:spcBef>
                <a:buClrTx/>
                <a:buSzTx/>
                <a:buFontTx/>
                <a:buChar char="•"/>
              </a:pPr>
              <a:endParaRPr lang="zh-CN" altLang="en-US" sz="2300" b="0">
                <a:solidFill>
                  <a:schemeClr val="tx1"/>
                </a:solidFill>
                <a:ea typeface="宋体" charset="-122"/>
              </a:endParaRPr>
            </a:p>
          </p:txBody>
        </p:sp>
        <p:sp>
          <p:nvSpPr>
            <p:cNvPr id="39965" name="Text Box 39"/>
            <p:cNvSpPr txBox="1">
              <a:spLocks noChangeArrowheads="1"/>
            </p:cNvSpPr>
            <p:nvPr/>
          </p:nvSpPr>
          <p:spPr bwMode="auto">
            <a:xfrm>
              <a:off x="7235825" y="2789238"/>
              <a:ext cx="863600" cy="600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 cap="sq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lnSpc>
                  <a:spcPct val="110000"/>
                </a:lnSpc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600" b="1">
                  <a:solidFill>
                    <a:schemeClr val="tx2"/>
                  </a:solidFill>
                  <a:latin typeface="Tahoma" pitchFamily="34" charset="0"/>
                  <a:ea typeface="楷体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300" b="1">
                  <a:solidFill>
                    <a:schemeClr val="tx1"/>
                  </a:solidFill>
                  <a:latin typeface="Tahoma" pitchFamily="34" charset="0"/>
                  <a:ea typeface="楷体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1900" b="1">
                  <a:solidFill>
                    <a:schemeClr val="hlink"/>
                  </a:solidFill>
                  <a:latin typeface="Tahoma" pitchFamily="34" charset="0"/>
                  <a:ea typeface="宋体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19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19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19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19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19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19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9pPr>
            </a:lstStyle>
            <a:p>
              <a:pPr>
                <a:lnSpc>
                  <a:spcPct val="135000"/>
                </a:lnSpc>
                <a:spcBef>
                  <a:spcPct val="90000"/>
                </a:spcBef>
                <a:buClrTx/>
                <a:buSzTx/>
                <a:buFontTx/>
                <a:buNone/>
              </a:pPr>
              <a:r>
                <a:rPr kumimoji="1" lang="zh-CN" altLang="en-US" sz="2000">
                  <a:solidFill>
                    <a:schemeClr val="bg1"/>
                  </a:solidFill>
                  <a:latin typeface="华文中宋" pitchFamily="2" charset="-122"/>
                  <a:ea typeface="华文中宋" pitchFamily="2" charset="-122"/>
                </a:rPr>
                <a:t>数据</a:t>
              </a:r>
            </a:p>
          </p:txBody>
        </p:sp>
        <p:sp>
          <p:nvSpPr>
            <p:cNvPr id="39966" name="Text Box 40"/>
            <p:cNvSpPr txBox="1">
              <a:spLocks noChangeArrowheads="1"/>
            </p:cNvSpPr>
            <p:nvPr/>
          </p:nvSpPr>
          <p:spPr bwMode="auto">
            <a:xfrm>
              <a:off x="7162800" y="3941764"/>
              <a:ext cx="1066800" cy="600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 cap="sq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lnSpc>
                  <a:spcPct val="110000"/>
                </a:lnSpc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600" b="1">
                  <a:solidFill>
                    <a:schemeClr val="tx2"/>
                  </a:solidFill>
                  <a:latin typeface="Tahoma" pitchFamily="34" charset="0"/>
                  <a:ea typeface="楷体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300" b="1">
                  <a:solidFill>
                    <a:schemeClr val="tx1"/>
                  </a:solidFill>
                  <a:latin typeface="Tahoma" pitchFamily="34" charset="0"/>
                  <a:ea typeface="楷体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1900" b="1">
                  <a:solidFill>
                    <a:schemeClr val="hlink"/>
                  </a:solidFill>
                  <a:latin typeface="Tahoma" pitchFamily="34" charset="0"/>
                  <a:ea typeface="宋体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19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19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19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19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19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19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9pPr>
            </a:lstStyle>
            <a:p>
              <a:pPr>
                <a:lnSpc>
                  <a:spcPct val="135000"/>
                </a:lnSpc>
                <a:spcBef>
                  <a:spcPct val="90000"/>
                </a:spcBef>
                <a:buClrTx/>
                <a:buSzTx/>
                <a:buFontTx/>
                <a:buNone/>
              </a:pPr>
              <a:r>
                <a:rPr kumimoji="1" lang="zh-CN" altLang="en-US" sz="2000">
                  <a:solidFill>
                    <a:schemeClr val="bg1"/>
                  </a:solidFill>
                  <a:latin typeface="华文中宋" pitchFamily="2" charset="-122"/>
                  <a:ea typeface="华文中宋" pitchFamily="2" charset="-122"/>
                </a:rPr>
                <a:t>状态</a:t>
              </a:r>
            </a:p>
          </p:txBody>
        </p:sp>
        <p:sp>
          <p:nvSpPr>
            <p:cNvPr id="39967" name="Text Box 47"/>
            <p:cNvSpPr txBox="1">
              <a:spLocks noChangeArrowheads="1"/>
            </p:cNvSpPr>
            <p:nvPr/>
          </p:nvSpPr>
          <p:spPr bwMode="auto">
            <a:xfrm>
              <a:off x="7164388" y="2078038"/>
              <a:ext cx="1079500" cy="4734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 cap="sq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lnSpc>
                  <a:spcPct val="110000"/>
                </a:lnSpc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600" b="1">
                  <a:solidFill>
                    <a:schemeClr val="tx2"/>
                  </a:solidFill>
                  <a:latin typeface="Tahoma" pitchFamily="34" charset="0"/>
                  <a:ea typeface="楷体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300" b="1">
                  <a:solidFill>
                    <a:schemeClr val="tx1"/>
                  </a:solidFill>
                  <a:latin typeface="Tahoma" pitchFamily="34" charset="0"/>
                  <a:ea typeface="楷体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1900" b="1">
                  <a:solidFill>
                    <a:schemeClr val="hlink"/>
                  </a:solidFill>
                  <a:latin typeface="Tahoma" pitchFamily="34" charset="0"/>
                  <a:ea typeface="宋体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19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19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19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19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19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19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kumimoji="1" lang="zh-CN" altLang="en-US" sz="2000">
                  <a:solidFill>
                    <a:schemeClr val="tx1"/>
                  </a:solidFill>
                  <a:latin typeface="华文中宋" pitchFamily="2" charset="-122"/>
                  <a:ea typeface="华文中宋" pitchFamily="2" charset="-122"/>
                </a:rPr>
                <a:t>外设</a:t>
              </a:r>
              <a:r>
                <a:rPr kumimoji="1" lang="en-US" altLang="zh-CN" sz="2000">
                  <a:solidFill>
                    <a:schemeClr val="tx1"/>
                  </a:solidFill>
                  <a:latin typeface="华文中宋" pitchFamily="2" charset="-122"/>
                  <a:ea typeface="华文中宋" pitchFamily="2" charset="-122"/>
                </a:rPr>
                <a:t>1</a:t>
              </a:r>
            </a:p>
          </p:txBody>
        </p:sp>
      </p:grpSp>
      <p:grpSp>
        <p:nvGrpSpPr>
          <p:cNvPr id="49" name="组合 48"/>
          <p:cNvGrpSpPr>
            <a:grpSpLocks/>
          </p:cNvGrpSpPr>
          <p:nvPr/>
        </p:nvGrpSpPr>
        <p:grpSpPr bwMode="auto">
          <a:xfrm>
            <a:off x="7007225" y="4314825"/>
            <a:ext cx="1125538" cy="1093788"/>
            <a:chOff x="7089775" y="5103813"/>
            <a:chExt cx="1138238" cy="1294148"/>
          </a:xfrm>
        </p:grpSpPr>
        <p:sp>
          <p:nvSpPr>
            <p:cNvPr id="39961" name="Rectangle 45"/>
            <p:cNvSpPr>
              <a:spLocks noChangeArrowheads="1"/>
            </p:cNvSpPr>
            <p:nvPr/>
          </p:nvSpPr>
          <p:spPr bwMode="auto">
            <a:xfrm>
              <a:off x="7089775" y="5103813"/>
              <a:ext cx="1081088" cy="792162"/>
            </a:xfrm>
            <a:prstGeom prst="rect">
              <a:avLst/>
            </a:prstGeom>
            <a:solidFill>
              <a:srgbClr val="339966"/>
            </a:solidFill>
            <a:ln w="25400" cap="sq">
              <a:solidFill>
                <a:srgbClr val="339966"/>
              </a:solidFill>
              <a:miter lim="800000"/>
              <a:headEnd type="none" w="sm" len="sm"/>
              <a:tailEnd type="none" w="sm" len="sm"/>
            </a:ln>
          </p:spPr>
          <p:txBody>
            <a:bodyPr wrap="none" anchor="ctr"/>
            <a:lstStyle>
              <a:lvl1pPr eaLnBrk="0" hangingPunct="0">
                <a:lnSpc>
                  <a:spcPct val="110000"/>
                </a:lnSpc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600" b="1">
                  <a:solidFill>
                    <a:schemeClr val="tx2"/>
                  </a:solidFill>
                  <a:latin typeface="Tahoma" pitchFamily="34" charset="0"/>
                  <a:ea typeface="楷体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300" b="1">
                  <a:solidFill>
                    <a:schemeClr val="tx1"/>
                  </a:solidFill>
                  <a:latin typeface="Tahoma" pitchFamily="34" charset="0"/>
                  <a:ea typeface="楷体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1900" b="1">
                  <a:solidFill>
                    <a:schemeClr val="hlink"/>
                  </a:solidFill>
                  <a:latin typeface="Tahoma" pitchFamily="34" charset="0"/>
                  <a:ea typeface="宋体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19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19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19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19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19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19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50000"/>
                </a:spcBef>
                <a:buClrTx/>
                <a:buSzTx/>
                <a:buFontTx/>
                <a:buChar char="•"/>
              </a:pPr>
              <a:endParaRPr lang="zh-CN" altLang="en-US" sz="2300" b="0">
                <a:solidFill>
                  <a:schemeClr val="tx1"/>
                </a:solidFill>
                <a:ea typeface="宋体" charset="-122"/>
              </a:endParaRPr>
            </a:p>
          </p:txBody>
        </p:sp>
        <p:sp>
          <p:nvSpPr>
            <p:cNvPr id="39962" name="Text Box 46"/>
            <p:cNvSpPr txBox="1">
              <a:spLocks noChangeArrowheads="1"/>
            </p:cNvSpPr>
            <p:nvPr/>
          </p:nvSpPr>
          <p:spPr bwMode="auto">
            <a:xfrm>
              <a:off x="7207250" y="5181218"/>
              <a:ext cx="863600" cy="6008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 cap="sq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lnSpc>
                  <a:spcPct val="110000"/>
                </a:lnSpc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600" b="1">
                  <a:solidFill>
                    <a:schemeClr val="tx2"/>
                  </a:solidFill>
                  <a:latin typeface="Tahoma" pitchFamily="34" charset="0"/>
                  <a:ea typeface="楷体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300" b="1">
                  <a:solidFill>
                    <a:schemeClr val="tx1"/>
                  </a:solidFill>
                  <a:latin typeface="Tahoma" pitchFamily="34" charset="0"/>
                  <a:ea typeface="楷体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1900" b="1">
                  <a:solidFill>
                    <a:schemeClr val="hlink"/>
                  </a:solidFill>
                  <a:latin typeface="Tahoma" pitchFamily="34" charset="0"/>
                  <a:ea typeface="宋体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19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19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19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19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19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19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9pPr>
            </a:lstStyle>
            <a:p>
              <a:pPr>
                <a:lnSpc>
                  <a:spcPct val="135000"/>
                </a:lnSpc>
                <a:spcBef>
                  <a:spcPct val="90000"/>
                </a:spcBef>
                <a:buClrTx/>
                <a:buSzTx/>
                <a:buFontTx/>
                <a:buNone/>
              </a:pPr>
              <a:r>
                <a:rPr kumimoji="1" lang="zh-CN" altLang="en-US" sz="2000">
                  <a:solidFill>
                    <a:schemeClr val="bg1"/>
                  </a:solidFill>
                  <a:latin typeface="华文中宋" pitchFamily="2" charset="-122"/>
                  <a:ea typeface="华文中宋" pitchFamily="2" charset="-122"/>
                </a:rPr>
                <a:t>数据</a:t>
              </a:r>
            </a:p>
          </p:txBody>
        </p:sp>
        <p:sp>
          <p:nvSpPr>
            <p:cNvPr id="39963" name="Text Box 48"/>
            <p:cNvSpPr txBox="1">
              <a:spLocks noChangeArrowheads="1"/>
            </p:cNvSpPr>
            <p:nvPr/>
          </p:nvSpPr>
          <p:spPr bwMode="auto">
            <a:xfrm>
              <a:off x="7148513" y="5924550"/>
              <a:ext cx="1079500" cy="4734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 cap="sq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lnSpc>
                  <a:spcPct val="110000"/>
                </a:lnSpc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600" b="1">
                  <a:solidFill>
                    <a:schemeClr val="tx2"/>
                  </a:solidFill>
                  <a:latin typeface="Tahoma" pitchFamily="34" charset="0"/>
                  <a:ea typeface="楷体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300" b="1">
                  <a:solidFill>
                    <a:schemeClr val="tx1"/>
                  </a:solidFill>
                  <a:latin typeface="Tahoma" pitchFamily="34" charset="0"/>
                  <a:ea typeface="楷体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1900" b="1">
                  <a:solidFill>
                    <a:schemeClr val="hlink"/>
                  </a:solidFill>
                  <a:latin typeface="Tahoma" pitchFamily="34" charset="0"/>
                  <a:ea typeface="宋体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19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19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19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19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19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19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kumimoji="1" lang="zh-CN" altLang="en-US" sz="2000">
                  <a:solidFill>
                    <a:schemeClr val="tx1"/>
                  </a:solidFill>
                  <a:latin typeface="华文中宋" pitchFamily="2" charset="-122"/>
                  <a:ea typeface="华文中宋" pitchFamily="2" charset="-122"/>
                </a:rPr>
                <a:t>外设</a:t>
              </a:r>
              <a:r>
                <a:rPr kumimoji="1" lang="en-US" altLang="zh-CN" sz="2000">
                  <a:solidFill>
                    <a:schemeClr val="tx1"/>
                  </a:solidFill>
                  <a:latin typeface="华文中宋" pitchFamily="2" charset="-122"/>
                  <a:ea typeface="华文中宋" pitchFamily="2" charset="-122"/>
                </a:rPr>
                <a:t>2</a:t>
              </a:r>
            </a:p>
          </p:txBody>
        </p:sp>
      </p:grp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46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6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46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46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46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46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60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60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60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6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6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6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460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7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46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7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46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8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46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8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46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8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46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46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9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460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92" grpId="0" animBg="1"/>
      <p:bldP spid="46093" grpId="0" animBg="1"/>
      <p:bldP spid="46094" grpId="0" animBg="1"/>
      <p:bldP spid="46098" grpId="0"/>
      <p:bldP spid="46107" grpId="0"/>
      <p:bldP spid="46110" grpId="0"/>
      <p:bldP spid="46111" grpId="0"/>
      <p:bldP spid="46113" grpId="0" animBg="1"/>
      <p:bldP spid="46114" grpId="0" animBg="1"/>
      <p:bldP spid="46115" grpId="0" animBg="1"/>
      <p:bldP spid="46119" grpId="0" animBg="1"/>
      <p:bldP spid="46120" grpId="0" animBg="1"/>
      <p:bldP spid="46121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6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3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1900" b="1">
                <a:solidFill>
                  <a:schemeClr val="hlink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fld id="{FEA09389-CA19-4314-A408-2A73C422A72F}" type="slidenum">
              <a:rPr lang="zh-CN" altLang="en-US" sz="1300" b="0" smtClean="0">
                <a:solidFill>
                  <a:schemeClr val="tx1"/>
                </a:solidFill>
                <a:ea typeface="宋体" charset="-122"/>
              </a:rPr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t>38</a:t>
            </a:fld>
            <a:endParaRPr lang="en-US" altLang="zh-CN" sz="1300" b="0" smtClean="0">
              <a:solidFill>
                <a:schemeClr val="tx1"/>
              </a:solidFill>
              <a:ea typeface="宋体" charset="-122"/>
            </a:endParaRPr>
          </a:p>
        </p:txBody>
      </p:sp>
      <p:sp>
        <p:nvSpPr>
          <p:cNvPr id="4096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方式</a:t>
            </a:r>
            <a:r>
              <a:rPr lang="zh-CN" altLang="en-US" sz="3800" smtClean="0"/>
              <a:t>1</a:t>
            </a:r>
            <a:r>
              <a:rPr lang="zh-CN" altLang="en-US" smtClean="0"/>
              <a:t>：</a:t>
            </a:r>
          </a:p>
        </p:txBody>
      </p:sp>
      <p:sp>
        <p:nvSpPr>
          <p:cNvPr id="1034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17563" y="1733550"/>
            <a:ext cx="7899400" cy="3052763"/>
          </a:xfrm>
        </p:spPr>
        <p:txBody>
          <a:bodyPr/>
          <a:lstStyle/>
          <a:p>
            <a:pPr eaLnBrk="1" hangingPunct="1">
              <a:spcAft>
                <a:spcPct val="10000"/>
              </a:spcAft>
            </a:pPr>
            <a:r>
              <a:rPr lang="zh-CN" altLang="en-US" smtClean="0"/>
              <a:t>利用一组选通控制信号控制</a:t>
            </a:r>
            <a:r>
              <a:rPr lang="en-US" altLang="zh-CN" smtClean="0"/>
              <a:t>A</a:t>
            </a:r>
            <a:r>
              <a:rPr lang="zh-CN" altLang="en-US" smtClean="0"/>
              <a:t>端口和</a:t>
            </a:r>
            <a:r>
              <a:rPr lang="en-US" altLang="zh-CN" smtClean="0"/>
              <a:t>B</a:t>
            </a:r>
            <a:r>
              <a:rPr lang="zh-CN" altLang="en-US" smtClean="0"/>
              <a:t>端口的数据输入输出</a:t>
            </a:r>
          </a:p>
          <a:p>
            <a:pPr eaLnBrk="1" hangingPunct="1">
              <a:spcAft>
                <a:spcPct val="5000"/>
              </a:spcAft>
            </a:pPr>
            <a:r>
              <a:rPr lang="en-US" altLang="zh-CN" smtClean="0"/>
              <a:t>A</a:t>
            </a:r>
            <a:r>
              <a:rPr lang="zh-CN" altLang="en-US" smtClean="0"/>
              <a:t>口、</a:t>
            </a:r>
            <a:r>
              <a:rPr lang="en-US" altLang="zh-CN" smtClean="0"/>
              <a:t>B</a:t>
            </a:r>
            <a:r>
              <a:rPr lang="zh-CN" altLang="en-US" smtClean="0"/>
              <a:t>口作输入或输出口，</a:t>
            </a:r>
            <a:r>
              <a:rPr lang="en-US" altLang="zh-CN" smtClean="0"/>
              <a:t>C</a:t>
            </a:r>
            <a:r>
              <a:rPr lang="zh-CN" altLang="en-US" smtClean="0"/>
              <a:t>口的部分位用作选通控制信号</a:t>
            </a:r>
          </a:p>
          <a:p>
            <a:pPr eaLnBrk="1" hangingPunct="1"/>
            <a:r>
              <a:rPr lang="en-US" altLang="zh-CN" smtClean="0"/>
              <a:t>A</a:t>
            </a:r>
            <a:r>
              <a:rPr lang="zh-CN" altLang="en-US" smtClean="0"/>
              <a:t>口、</a:t>
            </a:r>
            <a:r>
              <a:rPr lang="en-US" altLang="zh-CN" smtClean="0"/>
              <a:t>B</a:t>
            </a:r>
            <a:r>
              <a:rPr lang="zh-CN" altLang="en-US" smtClean="0"/>
              <a:t>口在作为</a:t>
            </a:r>
            <a:r>
              <a:rPr lang="zh-CN" altLang="en-US" u="sng" smtClean="0">
                <a:solidFill>
                  <a:schemeClr val="tx1"/>
                </a:solidFill>
              </a:rPr>
              <a:t>输入</a:t>
            </a:r>
            <a:r>
              <a:rPr lang="zh-CN" altLang="en-US" smtClean="0"/>
              <a:t>和</a:t>
            </a:r>
            <a:r>
              <a:rPr lang="zh-CN" altLang="en-US" u="sng" smtClean="0">
                <a:solidFill>
                  <a:schemeClr val="tx1"/>
                </a:solidFill>
              </a:rPr>
              <a:t>输出</a:t>
            </a:r>
            <a:r>
              <a:rPr lang="zh-CN" altLang="en-US" smtClean="0"/>
              <a:t>时的选通信号不同</a:t>
            </a:r>
          </a:p>
        </p:txBody>
      </p:sp>
      <p:sp>
        <p:nvSpPr>
          <p:cNvPr id="103431" name="AutoShape 7">
            <a:hlinkClick r:id="rId2" action="ppaction://hlinkfile"/>
          </p:cNvPr>
          <p:cNvSpPr>
            <a:spLocks noChangeArrowheads="1"/>
          </p:cNvSpPr>
          <p:nvPr/>
        </p:nvSpPr>
        <p:spPr bwMode="auto">
          <a:xfrm>
            <a:off x="1808163" y="4811713"/>
            <a:ext cx="1430337" cy="642937"/>
          </a:xfrm>
          <a:prstGeom prst="cloudCallout">
            <a:avLst>
              <a:gd name="adj1" fmla="val 101236"/>
              <a:gd name="adj2" fmla="val -122602"/>
            </a:avLst>
          </a:prstGeom>
          <a:solidFill>
            <a:srgbClr val="993300"/>
          </a:solidFill>
          <a:ln w="25400" cap="sq">
            <a:solidFill>
              <a:srgbClr val="993300"/>
            </a:solidFill>
            <a:round/>
            <a:headEnd type="none" w="sm" len="sm"/>
            <a:tailEnd type="none" w="sm" len="sm"/>
          </a:ln>
        </p:spPr>
        <p:txBody>
          <a:bodyPr lIns="86402" tIns="43201" rIns="86402" bIns="43201"/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6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3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1900" b="1">
                <a:solidFill>
                  <a:schemeClr val="hlink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algn="ctr">
              <a:lnSpc>
                <a:spcPct val="9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kumimoji="1" lang="zh-CN" altLang="en-US" sz="200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输入</a:t>
            </a:r>
          </a:p>
        </p:txBody>
      </p:sp>
      <p:sp>
        <p:nvSpPr>
          <p:cNvPr id="103432" name="AutoShape 8">
            <a:hlinkClick r:id="rId3" action="ppaction://hlinkfile"/>
          </p:cNvPr>
          <p:cNvSpPr>
            <a:spLocks noChangeArrowheads="1"/>
          </p:cNvSpPr>
          <p:nvPr/>
        </p:nvSpPr>
        <p:spPr bwMode="auto">
          <a:xfrm>
            <a:off x="5586413" y="4811713"/>
            <a:ext cx="1430337" cy="642937"/>
          </a:xfrm>
          <a:prstGeom prst="cloudCallout">
            <a:avLst>
              <a:gd name="adj1" fmla="val -76125"/>
              <a:gd name="adj2" fmla="val -125481"/>
            </a:avLst>
          </a:prstGeom>
          <a:solidFill>
            <a:srgbClr val="993300"/>
          </a:solidFill>
          <a:ln w="25400" cap="sq">
            <a:solidFill>
              <a:srgbClr val="993300"/>
            </a:solidFill>
            <a:round/>
            <a:headEnd type="none" w="sm" len="sm"/>
            <a:tailEnd type="none" w="sm" len="sm"/>
          </a:ln>
        </p:spPr>
        <p:txBody>
          <a:bodyPr lIns="86402" tIns="43201" rIns="86402" bIns="43201"/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6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3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1900" b="1">
                <a:solidFill>
                  <a:schemeClr val="hlink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algn="ctr">
              <a:lnSpc>
                <a:spcPct val="9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kumimoji="1" lang="zh-CN" altLang="en-US" sz="200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输出</a:t>
            </a: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34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034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34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34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34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34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431" grpId="0" animBg="1"/>
      <p:bldP spid="103432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6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3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1900" b="1">
                <a:solidFill>
                  <a:schemeClr val="hlink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fld id="{D84B2FB2-674F-4DAE-AA2A-0C8661EBBFF1}" type="slidenum">
              <a:rPr lang="zh-CN" altLang="en-US" sz="1300" b="0" smtClean="0">
                <a:solidFill>
                  <a:schemeClr val="tx1"/>
                </a:solidFill>
                <a:ea typeface="宋体" charset="-122"/>
              </a:rPr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t>39</a:t>
            </a:fld>
            <a:endParaRPr lang="en-US" altLang="zh-CN" sz="1300" b="0" smtClean="0">
              <a:solidFill>
                <a:schemeClr val="tx1"/>
              </a:solidFill>
              <a:ea typeface="宋体" charset="-122"/>
            </a:endParaRPr>
          </a:p>
        </p:txBody>
      </p:sp>
      <p:sp>
        <p:nvSpPr>
          <p:cNvPr id="4198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方式</a:t>
            </a:r>
            <a:r>
              <a:rPr lang="zh-CN" altLang="en-US" sz="3800" smtClean="0"/>
              <a:t>1的应用</a:t>
            </a:r>
            <a:r>
              <a:rPr lang="zh-CN" altLang="en-US" smtClean="0"/>
              <a:t>：</a:t>
            </a:r>
          </a:p>
        </p:txBody>
      </p:sp>
      <p:sp>
        <p:nvSpPr>
          <p:cNvPr id="4198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7575" y="1811338"/>
            <a:ext cx="7445375" cy="2835275"/>
          </a:xfrm>
        </p:spPr>
        <p:txBody>
          <a:bodyPr/>
          <a:lstStyle/>
          <a:p>
            <a:pPr eaLnBrk="1" hangingPunct="1">
              <a:lnSpc>
                <a:spcPct val="120000"/>
              </a:lnSpc>
            </a:pPr>
            <a:r>
              <a:rPr lang="zh-CN" altLang="en-US" smtClean="0"/>
              <a:t>方式1主要用于中断控制方式下的输入输出</a:t>
            </a:r>
          </a:p>
          <a:p>
            <a:pPr eaLnBrk="1" hangingPunct="1">
              <a:lnSpc>
                <a:spcPct val="120000"/>
              </a:lnSpc>
              <a:spcBef>
                <a:spcPct val="40000"/>
              </a:spcBef>
            </a:pPr>
            <a:r>
              <a:rPr lang="en-US" altLang="zh-CN" smtClean="0"/>
              <a:t>C</a:t>
            </a:r>
            <a:r>
              <a:rPr lang="zh-CN" altLang="en-US" smtClean="0"/>
              <a:t>口的8位除用作选通信号外，其余位可工作于方式0下，作为输入或输出口。</a:t>
            </a: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计数与定时</a:t>
            </a:r>
          </a:p>
        </p:txBody>
      </p:sp>
      <p:sp>
        <p:nvSpPr>
          <p:cNvPr id="6147" name="灯片编号占位符 3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6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3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1900" b="1">
                <a:solidFill>
                  <a:schemeClr val="hlink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fld id="{4181AD81-6D5C-42AE-AE59-72F9B230D90F}" type="slidenum">
              <a:rPr lang="zh-CN" altLang="en-US" sz="1300" b="0" smtClean="0">
                <a:solidFill>
                  <a:schemeClr val="tx1"/>
                </a:solidFill>
                <a:ea typeface="宋体" charset="-122"/>
              </a:rPr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t>4</a:t>
            </a:fld>
            <a:endParaRPr lang="en-US" altLang="zh-CN" sz="1300" b="0" smtClean="0">
              <a:solidFill>
                <a:schemeClr val="tx1"/>
              </a:solidFill>
              <a:ea typeface="宋体" charset="-122"/>
            </a:endParaRPr>
          </a:p>
        </p:txBody>
      </p:sp>
      <p:cxnSp>
        <p:nvCxnSpPr>
          <p:cNvPr id="6" name="直接连接符 5"/>
          <p:cNvCxnSpPr>
            <a:cxnSpLocks noChangeShapeType="1"/>
          </p:cNvCxnSpPr>
          <p:nvPr/>
        </p:nvCxnSpPr>
        <p:spPr bwMode="auto">
          <a:xfrm>
            <a:off x="1962150" y="3778250"/>
            <a:ext cx="576263" cy="0"/>
          </a:xfrm>
          <a:prstGeom prst="line">
            <a:avLst/>
          </a:prstGeom>
          <a:noFill/>
          <a:ln w="25400" cap="sq" algn="ctr">
            <a:solidFill>
              <a:srgbClr val="FF0000"/>
            </a:solidFill>
            <a:round/>
            <a:headEnd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" name="直接连接符 6"/>
          <p:cNvCxnSpPr>
            <a:cxnSpLocks noChangeShapeType="1"/>
          </p:cNvCxnSpPr>
          <p:nvPr/>
        </p:nvCxnSpPr>
        <p:spPr bwMode="auto">
          <a:xfrm flipV="1">
            <a:off x="2538413" y="3251200"/>
            <a:ext cx="0" cy="512763"/>
          </a:xfrm>
          <a:prstGeom prst="line">
            <a:avLst/>
          </a:prstGeom>
          <a:noFill/>
          <a:ln w="25400" cap="sq" algn="ctr">
            <a:solidFill>
              <a:srgbClr val="FF0000"/>
            </a:solidFill>
            <a:round/>
            <a:headEnd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1" name="直接连接符 10"/>
          <p:cNvCxnSpPr>
            <a:cxnSpLocks noChangeShapeType="1"/>
          </p:cNvCxnSpPr>
          <p:nvPr/>
        </p:nvCxnSpPr>
        <p:spPr bwMode="auto">
          <a:xfrm>
            <a:off x="2538413" y="3236913"/>
            <a:ext cx="576262" cy="0"/>
          </a:xfrm>
          <a:prstGeom prst="line">
            <a:avLst/>
          </a:prstGeom>
          <a:noFill/>
          <a:ln w="25400" cap="sq" algn="ctr">
            <a:solidFill>
              <a:srgbClr val="FF0000"/>
            </a:solidFill>
            <a:round/>
            <a:headEnd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" name="直接连接符 14"/>
          <p:cNvCxnSpPr>
            <a:cxnSpLocks noChangeShapeType="1"/>
          </p:cNvCxnSpPr>
          <p:nvPr/>
        </p:nvCxnSpPr>
        <p:spPr bwMode="auto">
          <a:xfrm flipV="1">
            <a:off x="3128963" y="3240088"/>
            <a:ext cx="0" cy="511175"/>
          </a:xfrm>
          <a:prstGeom prst="line">
            <a:avLst/>
          </a:prstGeom>
          <a:noFill/>
          <a:ln w="25400" cap="sq" algn="ctr">
            <a:solidFill>
              <a:srgbClr val="FF0000"/>
            </a:solidFill>
            <a:round/>
            <a:headEnd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" name="直接连接符 15"/>
          <p:cNvCxnSpPr>
            <a:cxnSpLocks noChangeShapeType="1"/>
          </p:cNvCxnSpPr>
          <p:nvPr/>
        </p:nvCxnSpPr>
        <p:spPr bwMode="auto">
          <a:xfrm>
            <a:off x="3132138" y="3787775"/>
            <a:ext cx="576262" cy="0"/>
          </a:xfrm>
          <a:prstGeom prst="line">
            <a:avLst/>
          </a:prstGeom>
          <a:noFill/>
          <a:ln w="25400" cap="sq" algn="ctr">
            <a:solidFill>
              <a:srgbClr val="FF0000"/>
            </a:solidFill>
            <a:round/>
            <a:headEnd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" name="直接连接符 16"/>
          <p:cNvCxnSpPr>
            <a:cxnSpLocks noChangeShapeType="1"/>
          </p:cNvCxnSpPr>
          <p:nvPr/>
        </p:nvCxnSpPr>
        <p:spPr bwMode="auto">
          <a:xfrm flipV="1">
            <a:off x="3708400" y="3275013"/>
            <a:ext cx="0" cy="512762"/>
          </a:xfrm>
          <a:prstGeom prst="line">
            <a:avLst/>
          </a:prstGeom>
          <a:noFill/>
          <a:ln w="25400" cap="sq" algn="ctr">
            <a:solidFill>
              <a:srgbClr val="FF0000"/>
            </a:solidFill>
            <a:round/>
            <a:headEnd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8" name="直接连接符 17"/>
          <p:cNvCxnSpPr>
            <a:cxnSpLocks noChangeShapeType="1"/>
          </p:cNvCxnSpPr>
          <p:nvPr/>
        </p:nvCxnSpPr>
        <p:spPr bwMode="auto">
          <a:xfrm>
            <a:off x="3708400" y="3260725"/>
            <a:ext cx="576263" cy="0"/>
          </a:xfrm>
          <a:prstGeom prst="line">
            <a:avLst/>
          </a:prstGeom>
          <a:noFill/>
          <a:ln w="25400" cap="sq" algn="ctr">
            <a:solidFill>
              <a:srgbClr val="FF0000"/>
            </a:solidFill>
            <a:round/>
            <a:headEnd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9" name="直接连接符 18"/>
          <p:cNvCxnSpPr>
            <a:cxnSpLocks noChangeShapeType="1"/>
          </p:cNvCxnSpPr>
          <p:nvPr/>
        </p:nvCxnSpPr>
        <p:spPr bwMode="auto">
          <a:xfrm flipV="1">
            <a:off x="4300538" y="3262313"/>
            <a:ext cx="0" cy="512762"/>
          </a:xfrm>
          <a:prstGeom prst="line">
            <a:avLst/>
          </a:prstGeom>
          <a:noFill/>
          <a:ln w="25400" cap="sq" algn="ctr">
            <a:solidFill>
              <a:srgbClr val="FF0000"/>
            </a:solidFill>
            <a:round/>
            <a:headEnd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0" name="直接连接符 19"/>
          <p:cNvCxnSpPr>
            <a:cxnSpLocks noChangeShapeType="1"/>
          </p:cNvCxnSpPr>
          <p:nvPr/>
        </p:nvCxnSpPr>
        <p:spPr bwMode="auto">
          <a:xfrm>
            <a:off x="4308475" y="3805238"/>
            <a:ext cx="576263" cy="0"/>
          </a:xfrm>
          <a:prstGeom prst="line">
            <a:avLst/>
          </a:prstGeom>
          <a:noFill/>
          <a:ln w="25400" cap="sq" algn="ctr">
            <a:solidFill>
              <a:srgbClr val="FF0000"/>
            </a:solidFill>
            <a:round/>
            <a:headEnd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" name="直接连接符 20"/>
          <p:cNvCxnSpPr>
            <a:cxnSpLocks noChangeShapeType="1"/>
          </p:cNvCxnSpPr>
          <p:nvPr/>
        </p:nvCxnSpPr>
        <p:spPr bwMode="auto">
          <a:xfrm flipV="1">
            <a:off x="4899025" y="3275013"/>
            <a:ext cx="0" cy="512762"/>
          </a:xfrm>
          <a:prstGeom prst="line">
            <a:avLst/>
          </a:prstGeom>
          <a:noFill/>
          <a:ln w="25400" cap="sq" algn="ctr">
            <a:solidFill>
              <a:srgbClr val="FF0000"/>
            </a:solidFill>
            <a:round/>
            <a:headEnd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2" name="直接连接符 21"/>
          <p:cNvCxnSpPr>
            <a:cxnSpLocks noChangeShapeType="1"/>
          </p:cNvCxnSpPr>
          <p:nvPr/>
        </p:nvCxnSpPr>
        <p:spPr bwMode="auto">
          <a:xfrm>
            <a:off x="4899025" y="3260725"/>
            <a:ext cx="576263" cy="0"/>
          </a:xfrm>
          <a:prstGeom prst="line">
            <a:avLst/>
          </a:prstGeom>
          <a:noFill/>
          <a:ln w="25400" cap="sq" algn="ctr">
            <a:solidFill>
              <a:srgbClr val="FF0000"/>
            </a:solidFill>
            <a:round/>
            <a:headEnd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3" name="直接连接符 22"/>
          <p:cNvCxnSpPr>
            <a:cxnSpLocks noChangeShapeType="1"/>
          </p:cNvCxnSpPr>
          <p:nvPr/>
        </p:nvCxnSpPr>
        <p:spPr bwMode="auto">
          <a:xfrm flipV="1">
            <a:off x="5491163" y="3262313"/>
            <a:ext cx="0" cy="512762"/>
          </a:xfrm>
          <a:prstGeom prst="line">
            <a:avLst/>
          </a:prstGeom>
          <a:noFill/>
          <a:ln w="25400" cap="sq" algn="ctr">
            <a:solidFill>
              <a:srgbClr val="FF0000"/>
            </a:solidFill>
            <a:round/>
            <a:headEnd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4" name="直接连接符 23"/>
          <p:cNvCxnSpPr>
            <a:cxnSpLocks noChangeShapeType="1"/>
          </p:cNvCxnSpPr>
          <p:nvPr/>
        </p:nvCxnSpPr>
        <p:spPr bwMode="auto">
          <a:xfrm>
            <a:off x="5497513" y="3787775"/>
            <a:ext cx="576262" cy="0"/>
          </a:xfrm>
          <a:prstGeom prst="line">
            <a:avLst/>
          </a:prstGeom>
          <a:noFill/>
          <a:ln w="25400" cap="sq" algn="ctr">
            <a:solidFill>
              <a:srgbClr val="FF0000"/>
            </a:solidFill>
            <a:round/>
            <a:headEnd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5" name="直接连接符 24"/>
          <p:cNvCxnSpPr>
            <a:cxnSpLocks noChangeShapeType="1"/>
          </p:cNvCxnSpPr>
          <p:nvPr/>
        </p:nvCxnSpPr>
        <p:spPr bwMode="auto">
          <a:xfrm flipV="1">
            <a:off x="6088063" y="3275013"/>
            <a:ext cx="0" cy="512762"/>
          </a:xfrm>
          <a:prstGeom prst="line">
            <a:avLst/>
          </a:prstGeom>
          <a:noFill/>
          <a:ln w="25400" cap="sq" algn="ctr">
            <a:solidFill>
              <a:srgbClr val="FF0000"/>
            </a:solidFill>
            <a:round/>
            <a:headEnd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6" name="直接连接符 25"/>
          <p:cNvCxnSpPr>
            <a:cxnSpLocks noChangeShapeType="1"/>
          </p:cNvCxnSpPr>
          <p:nvPr/>
        </p:nvCxnSpPr>
        <p:spPr bwMode="auto">
          <a:xfrm>
            <a:off x="6088063" y="3260725"/>
            <a:ext cx="576262" cy="0"/>
          </a:xfrm>
          <a:prstGeom prst="line">
            <a:avLst/>
          </a:prstGeom>
          <a:noFill/>
          <a:ln w="25400" cap="sq" algn="ctr">
            <a:solidFill>
              <a:srgbClr val="FF0000"/>
            </a:solidFill>
            <a:round/>
            <a:headEnd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7" name="直接连接符 26"/>
          <p:cNvCxnSpPr>
            <a:cxnSpLocks noChangeShapeType="1"/>
          </p:cNvCxnSpPr>
          <p:nvPr/>
        </p:nvCxnSpPr>
        <p:spPr bwMode="auto">
          <a:xfrm flipV="1">
            <a:off x="6678613" y="3262313"/>
            <a:ext cx="0" cy="512762"/>
          </a:xfrm>
          <a:prstGeom prst="line">
            <a:avLst/>
          </a:prstGeom>
          <a:noFill/>
          <a:ln w="25400" cap="sq" algn="ctr">
            <a:solidFill>
              <a:srgbClr val="FF0000"/>
            </a:solidFill>
            <a:round/>
            <a:headEnd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8" name="直接连接符 27"/>
          <p:cNvCxnSpPr>
            <a:cxnSpLocks noChangeShapeType="1"/>
          </p:cNvCxnSpPr>
          <p:nvPr/>
        </p:nvCxnSpPr>
        <p:spPr bwMode="auto">
          <a:xfrm>
            <a:off x="6678613" y="3790950"/>
            <a:ext cx="576262" cy="0"/>
          </a:xfrm>
          <a:prstGeom prst="line">
            <a:avLst/>
          </a:prstGeom>
          <a:noFill/>
          <a:ln w="25400" cap="sq" algn="ctr">
            <a:solidFill>
              <a:srgbClr val="FF0000"/>
            </a:solidFill>
            <a:round/>
            <a:headEnd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0" name="直接连接符 29"/>
          <p:cNvCxnSpPr>
            <a:cxnSpLocks noChangeShapeType="1"/>
          </p:cNvCxnSpPr>
          <p:nvPr/>
        </p:nvCxnSpPr>
        <p:spPr bwMode="auto">
          <a:xfrm>
            <a:off x="2538413" y="3819525"/>
            <a:ext cx="0" cy="800100"/>
          </a:xfrm>
          <a:prstGeom prst="line">
            <a:avLst/>
          </a:prstGeom>
          <a:noFill/>
          <a:ln w="15875" cap="sq" algn="ctr">
            <a:solidFill>
              <a:schemeClr val="tx1"/>
            </a:solidFill>
            <a:round/>
            <a:headEnd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" name="直接连接符 30"/>
          <p:cNvCxnSpPr>
            <a:cxnSpLocks noChangeShapeType="1"/>
          </p:cNvCxnSpPr>
          <p:nvPr/>
        </p:nvCxnSpPr>
        <p:spPr bwMode="auto">
          <a:xfrm>
            <a:off x="3708400" y="3827463"/>
            <a:ext cx="0" cy="800100"/>
          </a:xfrm>
          <a:prstGeom prst="line">
            <a:avLst/>
          </a:prstGeom>
          <a:noFill/>
          <a:ln w="15875" cap="sq" algn="ctr">
            <a:solidFill>
              <a:schemeClr val="tx1"/>
            </a:solidFill>
            <a:round/>
            <a:headEnd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2" name="直接连接符 31"/>
          <p:cNvCxnSpPr>
            <a:cxnSpLocks noChangeShapeType="1"/>
          </p:cNvCxnSpPr>
          <p:nvPr/>
        </p:nvCxnSpPr>
        <p:spPr bwMode="auto">
          <a:xfrm>
            <a:off x="2619375" y="4316413"/>
            <a:ext cx="1027113" cy="0"/>
          </a:xfrm>
          <a:prstGeom prst="line">
            <a:avLst/>
          </a:prstGeom>
          <a:noFill/>
          <a:ln w="15875" cap="sq" algn="ctr">
            <a:solidFill>
              <a:schemeClr val="tx1"/>
            </a:solidFill>
            <a:round/>
            <a:headEnd type="triangle" w="lg" len="lg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5" name="直接连接符 34"/>
          <p:cNvCxnSpPr>
            <a:cxnSpLocks noChangeShapeType="1"/>
          </p:cNvCxnSpPr>
          <p:nvPr/>
        </p:nvCxnSpPr>
        <p:spPr bwMode="auto">
          <a:xfrm>
            <a:off x="4899025" y="3827463"/>
            <a:ext cx="0" cy="800100"/>
          </a:xfrm>
          <a:prstGeom prst="line">
            <a:avLst/>
          </a:prstGeom>
          <a:noFill/>
          <a:ln w="15875" cap="sq" algn="ctr">
            <a:solidFill>
              <a:schemeClr val="tx1"/>
            </a:solidFill>
            <a:round/>
            <a:headEnd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6" name="TextBox 35"/>
          <p:cNvSpPr txBox="1">
            <a:spLocks noChangeArrowheads="1"/>
          </p:cNvSpPr>
          <p:nvPr/>
        </p:nvSpPr>
        <p:spPr bwMode="auto">
          <a:xfrm>
            <a:off x="1135063" y="2005013"/>
            <a:ext cx="7343775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6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3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1900" b="1">
                <a:solidFill>
                  <a:schemeClr val="hlink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当计数脉冲周期恒定时，计数的同时则实现定时</a:t>
            </a: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5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6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6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6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 nodeType="afterGroup">
                            <p:stCondLst>
                              <p:cond delay="8500"/>
                            </p:stCondLst>
                            <p:childTnLst>
                              <p:par>
                                <p:cTn id="7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7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 nodeType="afterGroup">
                            <p:stCondLst>
                              <p:cond delay="9500"/>
                            </p:stCondLst>
                            <p:childTnLst>
                              <p:par>
                                <p:cTn id="8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8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 nodeType="afterGroup">
                            <p:stCondLst>
                              <p:cond delay="10500"/>
                            </p:stCondLst>
                            <p:childTnLst>
                              <p:par>
                                <p:cTn id="8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 nodeType="afterGroup">
                            <p:stCondLst>
                              <p:cond delay="11000"/>
                            </p:stCondLst>
                            <p:childTnLst>
                              <p:par>
                                <p:cTn id="9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 nodeType="afterGroup">
                            <p:stCondLst>
                              <p:cond delay="11500"/>
                            </p:stCondLst>
                            <p:childTnLst>
                              <p:par>
                                <p:cTn id="9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 nodeType="afterGroup">
                            <p:stCondLst>
                              <p:cond delay="12000"/>
                            </p:stCondLst>
                            <p:childTnLst>
                              <p:par>
                                <p:cTn id="10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 nodeType="afterGroup">
                            <p:stCondLst>
                              <p:cond delay="12500"/>
                            </p:stCondLst>
                            <p:childTnLst>
                              <p:par>
                                <p:cTn id="10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 nodeType="afterGroup">
                            <p:stCondLst>
                              <p:cond delay="13000"/>
                            </p:stCondLst>
                            <p:childTnLst>
                              <p:par>
                                <p:cTn id="10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 nodeType="afterGroup">
                            <p:stCondLst>
                              <p:cond delay="13500"/>
                            </p:stCondLst>
                            <p:childTnLst>
                              <p:par>
                                <p:cTn id="1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 nodeType="afterGroup">
                            <p:stCondLst>
                              <p:cond delay="14000"/>
                            </p:stCondLst>
                            <p:childTnLst>
                              <p:par>
                                <p:cTn id="1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 nodeType="afterGroup">
                            <p:stCondLst>
                              <p:cond delay="14500"/>
                            </p:stCondLst>
                            <p:childTnLst>
                              <p:par>
                                <p:cTn id="1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 nodeType="afterGroup">
                            <p:stCondLst>
                              <p:cond delay="15000"/>
                            </p:stCondLst>
                            <p:childTnLst>
                              <p:par>
                                <p:cTn id="1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 nodeType="afterGroup">
                            <p:stCondLst>
                              <p:cond delay="15500"/>
                            </p:stCondLst>
                            <p:childTnLst>
                              <p:par>
                                <p:cTn id="1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 nodeType="afterGroup">
                            <p:stCondLst>
                              <p:cond delay="16000"/>
                            </p:stCondLst>
                            <p:childTnLst>
                              <p:par>
                                <p:cTn id="13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 nodeType="afterGroup">
                            <p:stCondLst>
                              <p:cond delay="16500"/>
                            </p:stCondLst>
                            <p:childTnLst>
                              <p:par>
                                <p:cTn id="1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 nodeType="clickPar">
                      <p:stCondLst>
                        <p:cond delay="indefinite"/>
                      </p:stCondLst>
                      <p:childTnLst>
                        <p:par>
                          <p:cTn id="1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 nodeType="clickPar">
                      <p:stCondLst>
                        <p:cond delay="indefinite"/>
                      </p:stCondLst>
                      <p:childTnLst>
                        <p:par>
                          <p:cTn id="1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55" presetID="22" presetClass="entr" presetSubtype="1" repeatCount="3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15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6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3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1900" b="1">
                <a:solidFill>
                  <a:schemeClr val="hlink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fld id="{9833951A-81B4-4B6C-9AB6-DEE15329D0DF}" type="slidenum">
              <a:rPr lang="zh-CN" altLang="en-US" sz="1300" b="0" smtClean="0">
                <a:solidFill>
                  <a:schemeClr val="tx1"/>
                </a:solidFill>
                <a:ea typeface="宋体" charset="-122"/>
              </a:rPr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t>40</a:t>
            </a:fld>
            <a:endParaRPr lang="en-US" altLang="zh-CN" sz="1300" b="0" smtClean="0">
              <a:solidFill>
                <a:schemeClr val="tx1"/>
              </a:solidFill>
              <a:ea typeface="宋体" charset="-122"/>
            </a:endParaRPr>
          </a:p>
        </p:txBody>
      </p:sp>
      <p:sp>
        <p:nvSpPr>
          <p:cNvPr id="4301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方式2：</a:t>
            </a:r>
          </a:p>
        </p:txBody>
      </p:sp>
      <p:sp>
        <p:nvSpPr>
          <p:cNvPr id="1064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30288" y="1739900"/>
            <a:ext cx="7681912" cy="1889125"/>
          </a:xfrm>
        </p:spPr>
        <p:txBody>
          <a:bodyPr/>
          <a:lstStyle/>
          <a:p>
            <a:pPr eaLnBrk="1" hangingPunct="1">
              <a:lnSpc>
                <a:spcPct val="125000"/>
              </a:lnSpc>
            </a:pPr>
            <a:r>
              <a:rPr lang="zh-CN" altLang="en-US" smtClean="0"/>
              <a:t>双向输入输出方式</a:t>
            </a:r>
          </a:p>
          <a:p>
            <a:pPr lvl="1" eaLnBrk="1" hangingPunct="1">
              <a:lnSpc>
                <a:spcPct val="125000"/>
              </a:lnSpc>
            </a:pPr>
            <a:r>
              <a:rPr lang="zh-CN" altLang="en-US" smtClean="0"/>
              <a:t>可以既作为输入口，又作为输出口。</a:t>
            </a:r>
          </a:p>
          <a:p>
            <a:pPr eaLnBrk="1" hangingPunct="1">
              <a:lnSpc>
                <a:spcPct val="125000"/>
              </a:lnSpc>
            </a:pPr>
            <a:r>
              <a:rPr lang="zh-CN" altLang="en-US" smtClean="0">
                <a:solidFill>
                  <a:srgbClr val="C00000"/>
                </a:solidFill>
              </a:rPr>
              <a:t>只有</a:t>
            </a:r>
            <a:r>
              <a:rPr lang="en-US" altLang="zh-CN" smtClean="0">
                <a:solidFill>
                  <a:srgbClr val="C00000"/>
                </a:solidFill>
              </a:rPr>
              <a:t>A</a:t>
            </a:r>
            <a:r>
              <a:rPr lang="zh-CN" altLang="en-US" smtClean="0">
                <a:solidFill>
                  <a:srgbClr val="C00000"/>
                </a:solidFill>
              </a:rPr>
              <a:t>端口可工作在方式2下</a:t>
            </a:r>
          </a:p>
        </p:txBody>
      </p:sp>
      <p:pic>
        <p:nvPicPr>
          <p:cNvPr id="106501" name="Picture 5" descr="BD14528_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8838" y="3619500"/>
            <a:ext cx="836612" cy="71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64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064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064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65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65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6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3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1900" b="1">
                <a:solidFill>
                  <a:schemeClr val="hlink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fld id="{BE32E5CF-94D5-41B3-A7D6-1F0E1706E7AD}" type="slidenum">
              <a:rPr lang="zh-CN" altLang="en-US" sz="1300" b="0" smtClean="0">
                <a:solidFill>
                  <a:schemeClr val="tx1"/>
                </a:solidFill>
                <a:ea typeface="宋体" charset="-122"/>
              </a:rPr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t>41</a:t>
            </a:fld>
            <a:endParaRPr lang="en-US" altLang="zh-CN" sz="1300" b="0" smtClean="0">
              <a:solidFill>
                <a:schemeClr val="tx1"/>
              </a:solidFill>
              <a:ea typeface="宋体" charset="-122"/>
            </a:endParaRPr>
          </a:p>
        </p:txBody>
      </p:sp>
      <p:sp>
        <p:nvSpPr>
          <p:cNvPr id="4403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方式</a:t>
            </a:r>
            <a:r>
              <a:rPr lang="zh-CN" altLang="en-US" sz="3800" smtClean="0"/>
              <a:t>2</a:t>
            </a:r>
            <a:r>
              <a:rPr lang="zh-CN" altLang="en-US" smtClean="0"/>
              <a:t>的应用：</a:t>
            </a:r>
          </a:p>
        </p:txBody>
      </p:sp>
      <p:sp>
        <p:nvSpPr>
          <p:cNvPr id="4403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62038" y="1746250"/>
            <a:ext cx="6769100" cy="3479800"/>
          </a:xfrm>
        </p:spPr>
        <p:txBody>
          <a:bodyPr/>
          <a:lstStyle/>
          <a:p>
            <a:pPr eaLnBrk="1" hangingPunct="1">
              <a:lnSpc>
                <a:spcPct val="115000"/>
              </a:lnSpc>
            </a:pPr>
            <a:r>
              <a:rPr lang="zh-CN" altLang="en-US" sz="2400" smtClean="0"/>
              <a:t>可使</a:t>
            </a:r>
            <a:r>
              <a:rPr lang="en-US" altLang="zh-CN" sz="2400" smtClean="0"/>
              <a:t>A</a:t>
            </a:r>
            <a:r>
              <a:rPr lang="zh-CN" altLang="en-US" sz="2400" smtClean="0"/>
              <a:t>端口作为双向端口所有</a:t>
            </a:r>
          </a:p>
          <a:p>
            <a:pPr eaLnBrk="1" hangingPunct="1">
              <a:lnSpc>
                <a:spcPct val="115000"/>
              </a:lnSpc>
            </a:pPr>
            <a:r>
              <a:rPr lang="zh-CN" altLang="en-US" sz="2400" smtClean="0"/>
              <a:t>用于中断控制方式</a:t>
            </a:r>
          </a:p>
          <a:p>
            <a:pPr eaLnBrk="1" hangingPunct="1">
              <a:lnSpc>
                <a:spcPct val="115000"/>
              </a:lnSpc>
            </a:pPr>
            <a:r>
              <a:rPr lang="zh-CN" altLang="en-US" sz="2400" smtClean="0"/>
              <a:t>当</a:t>
            </a:r>
            <a:r>
              <a:rPr lang="en-US" altLang="zh-CN" sz="2400" smtClean="0"/>
              <a:t>A</a:t>
            </a:r>
            <a:r>
              <a:rPr lang="zh-CN" altLang="en-US" sz="2400" smtClean="0"/>
              <a:t>口工作于方式2时：</a:t>
            </a:r>
          </a:p>
          <a:p>
            <a:pPr lvl="1" eaLnBrk="1" hangingPunct="1">
              <a:lnSpc>
                <a:spcPct val="115000"/>
              </a:lnSpc>
            </a:pPr>
            <a:r>
              <a:rPr lang="en-US" altLang="zh-CN" sz="2000" smtClean="0"/>
              <a:t>B</a:t>
            </a:r>
            <a:r>
              <a:rPr lang="zh-CN" altLang="en-US" sz="2000" smtClean="0"/>
              <a:t>口可工作于方式1</a:t>
            </a:r>
          </a:p>
          <a:p>
            <a:pPr lvl="2" eaLnBrk="1" hangingPunct="1">
              <a:lnSpc>
                <a:spcPct val="115000"/>
              </a:lnSpc>
            </a:pPr>
            <a:r>
              <a:rPr lang="zh-CN" altLang="en-US" smtClean="0">
                <a:solidFill>
                  <a:srgbClr val="C00000"/>
                </a:solidFill>
                <a:latin typeface="华文中宋" pitchFamily="2" charset="-122"/>
                <a:ea typeface="华文中宋" pitchFamily="2" charset="-122"/>
              </a:rPr>
              <a:t>此时</a:t>
            </a:r>
            <a:r>
              <a:rPr lang="en-US" altLang="zh-CN" smtClean="0">
                <a:solidFill>
                  <a:srgbClr val="C00000"/>
                </a:solidFill>
                <a:latin typeface="华文中宋" pitchFamily="2" charset="-122"/>
                <a:ea typeface="华文中宋" pitchFamily="2" charset="-122"/>
              </a:rPr>
              <a:t>C</a:t>
            </a:r>
            <a:r>
              <a:rPr lang="zh-CN" altLang="en-US" smtClean="0">
                <a:solidFill>
                  <a:srgbClr val="C00000"/>
                </a:solidFill>
                <a:latin typeface="华文中宋" pitchFamily="2" charset="-122"/>
                <a:ea typeface="华文中宋" pitchFamily="2" charset="-122"/>
              </a:rPr>
              <a:t>口的所有位都用作选通控制信号的输入输出</a:t>
            </a:r>
          </a:p>
          <a:p>
            <a:pPr lvl="1" eaLnBrk="1" hangingPunct="1">
              <a:lnSpc>
                <a:spcPct val="115000"/>
              </a:lnSpc>
            </a:pPr>
            <a:r>
              <a:rPr lang="en-US" altLang="zh-CN" sz="2000" smtClean="0"/>
              <a:t>B</a:t>
            </a:r>
            <a:r>
              <a:rPr lang="zh-CN" altLang="en-US" sz="2000" smtClean="0"/>
              <a:t>口也可工作于方式0</a:t>
            </a:r>
          </a:p>
          <a:p>
            <a:pPr lvl="2" eaLnBrk="1" hangingPunct="1">
              <a:lnSpc>
                <a:spcPct val="115000"/>
              </a:lnSpc>
            </a:pPr>
            <a:r>
              <a:rPr lang="zh-CN" altLang="en-US" smtClean="0">
                <a:solidFill>
                  <a:srgbClr val="C00000"/>
                </a:solidFill>
                <a:latin typeface="华文中宋" pitchFamily="2" charset="-122"/>
                <a:ea typeface="华文中宋" pitchFamily="2" charset="-122"/>
              </a:rPr>
              <a:t>此时</a:t>
            </a:r>
            <a:r>
              <a:rPr lang="en-US" altLang="zh-CN" smtClean="0">
                <a:solidFill>
                  <a:srgbClr val="C00000"/>
                </a:solidFill>
                <a:latin typeface="华文中宋" pitchFamily="2" charset="-122"/>
                <a:ea typeface="华文中宋" pitchFamily="2" charset="-122"/>
              </a:rPr>
              <a:t>C</a:t>
            </a:r>
            <a:r>
              <a:rPr lang="zh-CN" altLang="en-US" smtClean="0">
                <a:solidFill>
                  <a:srgbClr val="C00000"/>
                </a:solidFill>
                <a:latin typeface="华文中宋" pitchFamily="2" charset="-122"/>
                <a:ea typeface="华文中宋" pitchFamily="2" charset="-122"/>
              </a:rPr>
              <a:t>口的剩余位也可工作于方式0</a:t>
            </a: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6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3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1900" b="1">
                <a:solidFill>
                  <a:schemeClr val="hlink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fld id="{C829037F-7B93-4ABC-B956-7C7F3AD00880}" type="slidenum">
              <a:rPr lang="zh-CN" altLang="en-US" sz="1300" b="0" smtClean="0">
                <a:solidFill>
                  <a:schemeClr val="tx1"/>
                </a:solidFill>
                <a:ea typeface="宋体" charset="-122"/>
              </a:rPr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t>42</a:t>
            </a:fld>
            <a:endParaRPr lang="en-US" altLang="zh-CN" sz="1300" b="0" smtClean="0">
              <a:solidFill>
                <a:schemeClr val="tx1"/>
              </a:solidFill>
              <a:ea typeface="宋体" charset="-122"/>
            </a:endParaRPr>
          </a:p>
        </p:txBody>
      </p:sp>
      <p:sp>
        <p:nvSpPr>
          <p:cNvPr id="4505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800" smtClean="0"/>
              <a:t>4.</a:t>
            </a:r>
            <a:r>
              <a:rPr lang="en-US" altLang="zh-CN" smtClean="0"/>
              <a:t> </a:t>
            </a:r>
            <a:r>
              <a:rPr lang="zh-CN" altLang="en-US" smtClean="0"/>
              <a:t>方式控制字及位控制字</a:t>
            </a:r>
          </a:p>
        </p:txBody>
      </p:sp>
      <p:sp>
        <p:nvSpPr>
          <p:cNvPr id="1085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89000" y="1644650"/>
            <a:ext cx="7681913" cy="3702050"/>
          </a:xfrm>
        </p:spPr>
        <p:txBody>
          <a:bodyPr/>
          <a:lstStyle/>
          <a:p>
            <a:pPr eaLnBrk="1" hangingPunct="1">
              <a:lnSpc>
                <a:spcPct val="120000"/>
              </a:lnSpc>
              <a:spcAft>
                <a:spcPct val="30000"/>
              </a:spcAft>
            </a:pPr>
            <a:r>
              <a:rPr lang="zh-CN" altLang="en-US" smtClean="0"/>
              <a:t>方式控制字：</a:t>
            </a:r>
          </a:p>
          <a:p>
            <a:pPr lvl="1" eaLnBrk="1" hangingPunct="1">
              <a:lnSpc>
                <a:spcPct val="120000"/>
              </a:lnSpc>
              <a:spcAft>
                <a:spcPct val="30000"/>
              </a:spcAft>
            </a:pPr>
            <a:r>
              <a:rPr lang="zh-CN" altLang="en-US" smtClean="0"/>
              <a:t>用于确定3个端口的工作方式及数据传送方向；</a:t>
            </a:r>
          </a:p>
          <a:p>
            <a:pPr eaLnBrk="1" hangingPunct="1">
              <a:lnSpc>
                <a:spcPct val="120000"/>
              </a:lnSpc>
            </a:pPr>
            <a:r>
              <a:rPr lang="zh-CN" altLang="en-US" smtClean="0"/>
              <a:t>位控制字</a:t>
            </a:r>
          </a:p>
          <a:p>
            <a:pPr lvl="1" eaLnBrk="1" hangingPunct="1">
              <a:lnSpc>
                <a:spcPct val="120000"/>
              </a:lnSpc>
            </a:pPr>
            <a:r>
              <a:rPr lang="zh-CN" altLang="en-US" smtClean="0">
                <a:solidFill>
                  <a:schemeClr val="hlink"/>
                </a:solidFill>
              </a:rPr>
              <a:t>仅用于</a:t>
            </a:r>
            <a:r>
              <a:rPr lang="en-US" altLang="zh-CN" smtClean="0">
                <a:solidFill>
                  <a:schemeClr val="hlink"/>
                </a:solidFill>
              </a:rPr>
              <a:t>C</a:t>
            </a:r>
            <a:r>
              <a:rPr lang="zh-CN" altLang="en-US" smtClean="0">
                <a:solidFill>
                  <a:schemeClr val="hlink"/>
                </a:solidFill>
              </a:rPr>
              <a:t>端口</a:t>
            </a:r>
          </a:p>
          <a:p>
            <a:pPr lvl="1" eaLnBrk="1" hangingPunct="1">
              <a:lnSpc>
                <a:spcPct val="120000"/>
              </a:lnSpc>
            </a:pPr>
            <a:r>
              <a:rPr lang="zh-CN" altLang="en-US" smtClean="0"/>
              <a:t>可设置</a:t>
            </a:r>
            <a:r>
              <a:rPr lang="en-US" altLang="zh-CN" smtClean="0"/>
              <a:t>C</a:t>
            </a:r>
            <a:r>
              <a:rPr lang="zh-CN" altLang="en-US" smtClean="0"/>
              <a:t>口某位的初始状态（为高电平或低电平）</a:t>
            </a:r>
          </a:p>
          <a:p>
            <a:pPr lvl="1" eaLnBrk="1" hangingPunct="1">
              <a:lnSpc>
                <a:spcPct val="120000"/>
              </a:lnSpc>
            </a:pPr>
            <a:r>
              <a:rPr lang="zh-CN" altLang="en-US" smtClean="0"/>
              <a:t>当其工作于方式0下且作为输出口时，一般需要对作为输出的位设置初始状态（即初始化）</a:t>
            </a:r>
          </a:p>
        </p:txBody>
      </p:sp>
      <p:pic>
        <p:nvPicPr>
          <p:cNvPr id="108548" name="Picture 4" descr="BD06455_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800" y="2898775"/>
            <a:ext cx="903288" cy="80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85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85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85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85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85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85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85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85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85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085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085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085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085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085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6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3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1900" b="1">
                <a:solidFill>
                  <a:schemeClr val="hlink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fld id="{CFFC151A-2352-4BFD-B4B3-D8868B7C7F83}" type="slidenum">
              <a:rPr lang="zh-CN" altLang="en-US" sz="1300" b="0" smtClean="0">
                <a:solidFill>
                  <a:schemeClr val="tx1"/>
                </a:solidFill>
                <a:ea typeface="宋体" charset="-122"/>
              </a:rPr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t>43</a:t>
            </a:fld>
            <a:endParaRPr lang="en-US" altLang="zh-CN" sz="1300" b="0" smtClean="0">
              <a:solidFill>
                <a:schemeClr val="tx1"/>
              </a:solidFill>
              <a:ea typeface="宋体" charset="-122"/>
            </a:endParaRPr>
          </a:p>
        </p:txBody>
      </p:sp>
      <p:sp>
        <p:nvSpPr>
          <p:cNvPr id="4608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800" smtClean="0">
                <a:latin typeface="Tahoma" pitchFamily="34" charset="0"/>
              </a:rPr>
              <a:t>5.</a:t>
            </a:r>
            <a:r>
              <a:rPr lang="en-US" altLang="zh-CN" smtClean="0">
                <a:latin typeface="Tahoma" pitchFamily="34" charset="0"/>
              </a:rPr>
              <a:t> </a:t>
            </a:r>
            <a:r>
              <a:rPr lang="zh-CN" altLang="en-US" sz="3800" smtClean="0"/>
              <a:t>8255</a:t>
            </a:r>
            <a:r>
              <a:rPr lang="zh-CN" altLang="en-US" smtClean="0"/>
              <a:t>芯片的应用</a:t>
            </a:r>
          </a:p>
        </p:txBody>
      </p:sp>
      <p:sp>
        <p:nvSpPr>
          <p:cNvPr id="4608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316038" y="1803400"/>
            <a:ext cx="4821237" cy="2513013"/>
          </a:xfrm>
        </p:spPr>
        <p:txBody>
          <a:bodyPr/>
          <a:lstStyle/>
          <a:p>
            <a:pPr eaLnBrk="1" hangingPunct="1">
              <a:lnSpc>
                <a:spcPct val="125000"/>
              </a:lnSpc>
            </a:pPr>
            <a:r>
              <a:rPr lang="zh-CN" altLang="en-US" smtClean="0"/>
              <a:t>芯片与系统的连接</a:t>
            </a:r>
          </a:p>
          <a:p>
            <a:pPr eaLnBrk="1" hangingPunct="1">
              <a:lnSpc>
                <a:spcPct val="125000"/>
              </a:lnSpc>
            </a:pPr>
            <a:r>
              <a:rPr lang="zh-CN" altLang="en-US" smtClean="0"/>
              <a:t>芯片的初始化</a:t>
            </a:r>
          </a:p>
          <a:p>
            <a:pPr eaLnBrk="1" hangingPunct="1">
              <a:lnSpc>
                <a:spcPct val="125000"/>
              </a:lnSpc>
            </a:pPr>
            <a:r>
              <a:rPr lang="zh-CN" altLang="en-US" smtClean="0"/>
              <a:t>相应的控制程序</a:t>
            </a:r>
          </a:p>
        </p:txBody>
      </p:sp>
      <p:sp>
        <p:nvSpPr>
          <p:cNvPr id="110597" name="Oval 5">
            <a:hlinkClick r:id="rId2" action="ppaction://hlinkfile"/>
          </p:cNvPr>
          <p:cNvSpPr>
            <a:spLocks noChangeArrowheads="1"/>
          </p:cNvSpPr>
          <p:nvPr/>
        </p:nvSpPr>
        <p:spPr bwMode="auto">
          <a:xfrm>
            <a:off x="6510338" y="4122738"/>
            <a:ext cx="1054100" cy="836612"/>
          </a:xfrm>
          <a:prstGeom prst="ellipse">
            <a:avLst/>
          </a:prstGeom>
          <a:solidFill>
            <a:srgbClr val="993300"/>
          </a:solidFill>
          <a:ln w="25400" cap="sq">
            <a:solidFill>
              <a:srgbClr val="993300"/>
            </a:solidFill>
            <a:round/>
            <a:headEnd type="none" w="sm" len="sm"/>
            <a:tailEnd type="none" w="sm" len="sm"/>
          </a:ln>
        </p:spPr>
        <p:txBody>
          <a:bodyPr wrap="none" lIns="86402" tIns="43201" rIns="86402" bIns="43201" anchor="ctr"/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6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3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1900" b="1">
                <a:solidFill>
                  <a:schemeClr val="hlink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ClrTx/>
              <a:buSzTx/>
              <a:buFontTx/>
              <a:buChar char="•"/>
            </a:pPr>
            <a:endParaRPr lang="zh-CN" altLang="en-US" sz="2300" b="0">
              <a:solidFill>
                <a:schemeClr val="tx1"/>
              </a:solidFill>
              <a:ea typeface="宋体" charset="-122"/>
            </a:endParaRPr>
          </a:p>
        </p:txBody>
      </p:sp>
      <p:sp>
        <p:nvSpPr>
          <p:cNvPr id="110598" name="Text Box 6"/>
          <p:cNvSpPr txBox="1">
            <a:spLocks noChangeArrowheads="1"/>
          </p:cNvSpPr>
          <p:nvPr/>
        </p:nvSpPr>
        <p:spPr bwMode="auto">
          <a:xfrm>
            <a:off x="6551613" y="4352925"/>
            <a:ext cx="1055687" cy="439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lIns="86402" tIns="43201" rIns="86402" bIns="43201">
            <a:spAutoFit/>
          </a:bodyPr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6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3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1900" b="1">
                <a:solidFill>
                  <a:schemeClr val="hlink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>
              <a:lnSpc>
                <a:spcPct val="100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kumimoji="1" lang="zh-CN" altLang="en-US" sz="230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例7-3</a:t>
            </a: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05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05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05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05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0597" grpId="0" animBg="1"/>
      <p:bldP spid="110598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6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3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1900" b="1">
                <a:solidFill>
                  <a:schemeClr val="hlink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fld id="{0D9F7BE7-DB56-411F-8E07-012E37964B83}" type="slidenum">
              <a:rPr lang="zh-CN" altLang="en-US" sz="1300" b="0" smtClean="0">
                <a:solidFill>
                  <a:schemeClr val="tx1"/>
                </a:solidFill>
                <a:ea typeface="宋体" charset="-122"/>
              </a:rPr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t>44</a:t>
            </a:fld>
            <a:endParaRPr lang="en-US" altLang="zh-CN" sz="1300" b="0" smtClean="0">
              <a:solidFill>
                <a:schemeClr val="tx1"/>
              </a:solidFill>
              <a:ea typeface="宋体" charset="-122"/>
            </a:endParaRPr>
          </a:p>
        </p:txBody>
      </p:sp>
      <p:sp>
        <p:nvSpPr>
          <p:cNvPr id="4710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800" smtClean="0"/>
              <a:t>8255</a:t>
            </a:r>
            <a:r>
              <a:rPr lang="zh-CN" altLang="en-US" smtClean="0"/>
              <a:t>应用要求</a:t>
            </a:r>
            <a:endParaRPr lang="en-US" altLang="zh-CN" smtClean="0"/>
          </a:p>
        </p:txBody>
      </p:sp>
      <p:sp>
        <p:nvSpPr>
          <p:cNvPr id="4710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60438" y="1741488"/>
            <a:ext cx="7681912" cy="3478212"/>
          </a:xfrm>
        </p:spPr>
        <p:txBody>
          <a:bodyPr/>
          <a:lstStyle/>
          <a:p>
            <a:pPr eaLnBrk="1" hangingPunct="1">
              <a:lnSpc>
                <a:spcPct val="120000"/>
              </a:lnSpc>
            </a:pPr>
            <a:r>
              <a:rPr lang="zh-CN" altLang="en-US" smtClean="0"/>
              <a:t>主要引线功能及结构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mtClean="0"/>
              <a:t>3</a:t>
            </a:r>
            <a:r>
              <a:rPr lang="zh-CN" altLang="en-US" smtClean="0"/>
              <a:t>种工作方式及其特点</a:t>
            </a:r>
          </a:p>
          <a:p>
            <a:pPr eaLnBrk="1" hangingPunct="1">
              <a:lnSpc>
                <a:spcPct val="120000"/>
              </a:lnSpc>
            </a:pPr>
            <a:r>
              <a:rPr lang="zh-CN" altLang="en-US" smtClean="0"/>
              <a:t>应用:</a:t>
            </a:r>
          </a:p>
          <a:p>
            <a:pPr lvl="1" eaLnBrk="1" hangingPunct="1">
              <a:lnSpc>
                <a:spcPct val="120000"/>
              </a:lnSpc>
            </a:pPr>
            <a:r>
              <a:rPr lang="zh-CN" altLang="en-US" smtClean="0"/>
              <a:t>芯片与系统的连接</a:t>
            </a:r>
          </a:p>
          <a:p>
            <a:pPr lvl="1" eaLnBrk="1" hangingPunct="1">
              <a:lnSpc>
                <a:spcPct val="120000"/>
              </a:lnSpc>
            </a:pPr>
            <a:r>
              <a:rPr lang="zh-CN" altLang="en-US" smtClean="0"/>
              <a:t>芯片的初始化编程</a:t>
            </a:r>
          </a:p>
          <a:p>
            <a:pPr lvl="1" eaLnBrk="1" hangingPunct="1">
              <a:lnSpc>
                <a:spcPct val="120000"/>
              </a:lnSpc>
            </a:pPr>
            <a:r>
              <a:rPr lang="zh-CN" altLang="en-US" smtClean="0"/>
              <a:t>数据输入</a:t>
            </a:r>
            <a:r>
              <a:rPr lang="en-US" altLang="zh-CN" smtClean="0"/>
              <a:t>/</a:t>
            </a:r>
            <a:r>
              <a:rPr lang="zh-CN" altLang="en-US" smtClean="0"/>
              <a:t>输出控制程序设计</a:t>
            </a: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标题 1"/>
          <p:cNvSpPr>
            <a:spLocks noGrp="1"/>
          </p:cNvSpPr>
          <p:nvPr>
            <p:ph type="ctrTitle"/>
          </p:nvPr>
        </p:nvSpPr>
        <p:spPr>
          <a:xfrm>
            <a:off x="774700" y="1819275"/>
            <a:ext cx="7681913" cy="1235075"/>
          </a:xfrm>
        </p:spPr>
        <p:txBody>
          <a:bodyPr/>
          <a:lstStyle/>
          <a:p>
            <a:pPr algn="ctr"/>
            <a:r>
              <a:rPr lang="zh-CN" altLang="en-US" sz="4800" b="1" smtClean="0">
                <a:latin typeface="华文行楷" pitchFamily="2" charset="-122"/>
                <a:ea typeface="华文行楷" pitchFamily="2" charset="-122"/>
              </a:rPr>
              <a:t>可编程数字接口应用示例</a:t>
            </a:r>
          </a:p>
        </p:txBody>
      </p:sp>
      <p:sp>
        <p:nvSpPr>
          <p:cNvPr id="48131" name="灯片编号占位符 3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41118ACE-A498-4CEC-A16F-0D1FF90C59CE}" type="slidenum">
              <a:rPr lang="zh-CN" altLang="en-US" smtClean="0">
                <a:ea typeface="宋体" charset="-122"/>
              </a:rPr>
              <a:pPr/>
              <a:t>45</a:t>
            </a:fld>
            <a:endParaRPr lang="en-US" altLang="zh-CN" smtClean="0">
              <a:ea typeface="宋体" charset="-122"/>
            </a:endParaRPr>
          </a:p>
        </p:txBody>
      </p:sp>
    </p:spTree>
  </p:cSld>
  <p:clrMapOvr>
    <a:masterClrMapping/>
  </p:clrMapOvr>
  <p:transition spd="med">
    <p:blinds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6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3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1900" b="1">
                <a:solidFill>
                  <a:schemeClr val="hlink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fld id="{4DFE4DC8-567B-4F3E-8368-32DA8E7AA8CB}" type="slidenum">
              <a:rPr lang="zh-CN" altLang="en-US" sz="1300" b="0" smtClean="0">
                <a:solidFill>
                  <a:schemeClr val="tx1"/>
                </a:solidFill>
                <a:ea typeface="宋体" charset="-122"/>
              </a:rPr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t>46</a:t>
            </a:fld>
            <a:endParaRPr lang="en-US" altLang="zh-CN" sz="1300" b="0" smtClean="0">
              <a:solidFill>
                <a:schemeClr val="tx1"/>
              </a:solidFill>
              <a:ea typeface="宋体" charset="-122"/>
            </a:endParaRPr>
          </a:p>
        </p:txBody>
      </p:sp>
      <p:sp>
        <p:nvSpPr>
          <p:cNvPr id="4915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z="3600" smtClean="0"/>
              <a:t>例</a:t>
            </a:r>
            <a:r>
              <a:rPr lang="en-US" altLang="zh-CN" sz="3600" smtClean="0"/>
              <a:t>1</a:t>
            </a:r>
            <a:endParaRPr lang="zh-CN" altLang="en-US" sz="3600" smtClean="0"/>
          </a:p>
        </p:txBody>
      </p:sp>
      <p:sp>
        <p:nvSpPr>
          <p:cNvPr id="2099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89000" y="1704975"/>
            <a:ext cx="7724775" cy="3670300"/>
          </a:xfrm>
        </p:spPr>
        <p:txBody>
          <a:bodyPr/>
          <a:lstStyle/>
          <a:p>
            <a:pPr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2400" smtClean="0"/>
              <a:t>安全检测和报警控制系统软硬件设计。系统要求：</a:t>
            </a:r>
            <a:endParaRPr lang="en-US" altLang="zh-CN" sz="2400" smtClean="0"/>
          </a:p>
          <a:p>
            <a:pPr lvl="1" algn="just"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2000" smtClean="0"/>
              <a:t>系统通过三态门循环读取检测器状态，有异常出现时，检测器输出高电平。</a:t>
            </a:r>
            <a:endParaRPr lang="en-US" altLang="zh-CN" sz="2000" smtClean="0"/>
          </a:p>
          <a:p>
            <a:pPr lvl="1" algn="just"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2000" smtClean="0"/>
              <a:t>若有异常，通过</a:t>
            </a:r>
            <a:r>
              <a:rPr lang="en-US" altLang="zh-CN" sz="2000" smtClean="0"/>
              <a:t>D</a:t>
            </a:r>
            <a:r>
              <a:rPr lang="zh-CN" altLang="en-US" sz="2000" smtClean="0"/>
              <a:t>触发器的</a:t>
            </a:r>
            <a:r>
              <a:rPr lang="en-US" altLang="zh-CN" sz="2000" smtClean="0"/>
              <a:t>Q</a:t>
            </a:r>
            <a:r>
              <a:rPr lang="zh-CN" altLang="en-US" sz="2000" smtClean="0"/>
              <a:t>端输出高电平，启动</a:t>
            </a:r>
            <a:r>
              <a:rPr lang="en-US" altLang="zh-CN" sz="2000" smtClean="0"/>
              <a:t>8253</a:t>
            </a:r>
            <a:r>
              <a:rPr lang="zh-CN" altLang="en-US" sz="2000" smtClean="0"/>
              <a:t>计数器的</a:t>
            </a:r>
            <a:r>
              <a:rPr lang="zh-CN" altLang="en-US" sz="2000" smtClean="0">
                <a:solidFill>
                  <a:srgbClr val="860000"/>
                </a:solidFill>
              </a:rPr>
              <a:t>通道</a:t>
            </a:r>
            <a:r>
              <a:rPr lang="en-US" altLang="zh-CN" sz="2000" smtClean="0">
                <a:solidFill>
                  <a:srgbClr val="860000"/>
                </a:solidFill>
              </a:rPr>
              <a:t>0</a:t>
            </a:r>
            <a:r>
              <a:rPr lang="zh-CN" altLang="en-US" sz="2000" smtClean="0"/>
              <a:t>输出</a:t>
            </a:r>
            <a:r>
              <a:rPr lang="en-US" altLang="zh-CN" sz="2000" smtClean="0"/>
              <a:t>100Hz</a:t>
            </a:r>
            <a:r>
              <a:rPr lang="zh-CN" altLang="en-US" sz="2000" smtClean="0"/>
              <a:t>的连续方波信号，使报警灯闪烁，直到有任意键按下时则停止报警。</a:t>
            </a:r>
          </a:p>
          <a:p>
            <a:pPr lvl="1" algn="just"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2000" smtClean="0"/>
              <a:t>初始状态下，不报警。</a:t>
            </a:r>
            <a:endParaRPr lang="en-US" altLang="zh-CN" sz="2000" smtClean="0"/>
          </a:p>
          <a:p>
            <a:pPr algn="just" eaLnBrk="1" hangingPunct="1">
              <a:lnSpc>
                <a:spcPct val="120000"/>
              </a:lnSpc>
              <a:spcBef>
                <a:spcPts val="600"/>
              </a:spcBef>
            </a:pPr>
            <a:r>
              <a:rPr lang="en-US" altLang="zh-CN" sz="2400" smtClean="0"/>
              <a:t>CLK0</a:t>
            </a:r>
            <a:r>
              <a:rPr lang="zh-CN" altLang="en-US" sz="2400" smtClean="0"/>
              <a:t>的输入脉冲为</a:t>
            </a:r>
            <a:r>
              <a:rPr lang="en-US" altLang="zh-CN" sz="2400" smtClean="0"/>
              <a:t>2MHz</a:t>
            </a:r>
            <a:r>
              <a:rPr lang="zh-CN" altLang="en-US" sz="2400" smtClean="0"/>
              <a:t>。</a:t>
            </a:r>
          </a:p>
        </p:txBody>
      </p:sp>
      <p:sp>
        <p:nvSpPr>
          <p:cNvPr id="49157" name="Rectangle 5"/>
          <p:cNvSpPr>
            <a:spLocks noChangeArrowheads="1"/>
          </p:cNvSpPr>
          <p:nvPr/>
        </p:nvSpPr>
        <p:spPr bwMode="auto">
          <a:xfrm>
            <a:off x="0" y="890588"/>
            <a:ext cx="309563" cy="44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 cap="sq" algn="ctr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wrap="none" lIns="86402" tIns="43201" rIns="86402" bIns="43201" anchor="ctr">
            <a:spAutoFit/>
          </a:bodyPr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6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3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1900" b="1">
                <a:solidFill>
                  <a:schemeClr val="hlink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ClrTx/>
              <a:buSzTx/>
              <a:buFontTx/>
              <a:buChar char="•"/>
            </a:pPr>
            <a:endParaRPr lang="zh-CN" altLang="en-US" sz="2300" b="0">
              <a:solidFill>
                <a:schemeClr val="tx1"/>
              </a:solidFill>
              <a:ea typeface="宋体" charset="-122"/>
            </a:endParaRP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9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099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9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099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9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099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9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2099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9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2099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灯片编号占位符 3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6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3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1900" b="1">
                <a:solidFill>
                  <a:schemeClr val="hlink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fld id="{E1653AD8-5CB8-4F84-935D-A30E4ECD3CCF}" type="slidenum">
              <a:rPr lang="zh-CN" altLang="en-US" sz="1300" b="0" smtClean="0">
                <a:solidFill>
                  <a:schemeClr val="tx1"/>
                </a:solidFill>
                <a:ea typeface="宋体" charset="-122"/>
              </a:rPr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t>47</a:t>
            </a:fld>
            <a:endParaRPr lang="en-US" altLang="zh-CN" sz="1300" b="0" smtClean="0">
              <a:solidFill>
                <a:schemeClr val="tx1"/>
              </a:solidFill>
              <a:ea typeface="宋体" charset="-122"/>
            </a:endParaRPr>
          </a:p>
        </p:txBody>
      </p:sp>
      <p:graphicFrame>
        <p:nvGraphicFramePr>
          <p:cNvPr id="83970" name="Object 2"/>
          <p:cNvGraphicFramePr>
            <a:graphicFrameLocks noChangeAspect="1"/>
          </p:cNvGraphicFramePr>
          <p:nvPr/>
        </p:nvGraphicFramePr>
        <p:xfrm>
          <a:off x="1200150" y="1006475"/>
          <a:ext cx="6270625" cy="4629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181" name="Visio" r:id="rId3" imgW="5356784" imgH="4230700" progId="Visio.Drawing.11">
                  <p:embed/>
                </p:oleObj>
              </mc:Choice>
              <mc:Fallback>
                <p:oleObj name="Visio" r:id="rId3" imgW="5356784" imgH="4230700" progId="Visio.Drawing.11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00150" y="1006475"/>
                        <a:ext cx="6270625" cy="46291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0180" name="Rectangle 2"/>
          <p:cNvSpPr>
            <a:spLocks noGrp="1" noChangeArrowheads="1"/>
          </p:cNvSpPr>
          <p:nvPr>
            <p:ph type="title"/>
          </p:nvPr>
        </p:nvSpPr>
        <p:spPr>
          <a:xfrm>
            <a:off x="423863" y="180975"/>
            <a:ext cx="7702550" cy="665163"/>
          </a:xfrm>
        </p:spPr>
        <p:txBody>
          <a:bodyPr/>
          <a:lstStyle/>
          <a:p>
            <a:pPr eaLnBrk="1" hangingPunct="1"/>
            <a:r>
              <a:rPr lang="zh-CN" altLang="en-US" sz="3600" smtClean="0"/>
              <a:t>系统硬件接口设计：</a:t>
            </a: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39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>
          <a:xfrm>
            <a:off x="342900" y="180975"/>
            <a:ext cx="7700963" cy="701675"/>
          </a:xfrm>
        </p:spPr>
        <p:txBody>
          <a:bodyPr/>
          <a:lstStyle/>
          <a:p>
            <a:pPr eaLnBrk="1" hangingPunct="1"/>
            <a:r>
              <a:rPr lang="zh-CN" altLang="en-US" smtClean="0"/>
              <a:t>译码电路设计</a:t>
            </a:r>
          </a:p>
        </p:txBody>
      </p:sp>
      <p:sp>
        <p:nvSpPr>
          <p:cNvPr id="2119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22325" y="1135063"/>
            <a:ext cx="7681913" cy="1462087"/>
          </a:xfrm>
        </p:spPr>
        <p:txBody>
          <a:bodyPr/>
          <a:lstStyle/>
          <a:p>
            <a:pPr eaLnBrk="1" hangingPunct="1"/>
            <a:r>
              <a:rPr lang="en-US" altLang="zh-CN" smtClean="0"/>
              <a:t>8253</a:t>
            </a:r>
            <a:r>
              <a:rPr lang="zh-CN" altLang="en-US" smtClean="0"/>
              <a:t>地址范围：</a:t>
            </a:r>
          </a:p>
          <a:p>
            <a:pPr lvl="1" eaLnBrk="1" hangingPunct="1"/>
            <a:r>
              <a:rPr lang="en-US" altLang="zh-CN" smtClean="0"/>
              <a:t>0011 1110 00</a:t>
            </a:r>
            <a:r>
              <a:rPr lang="en-US" altLang="zh-CN" smtClean="0">
                <a:solidFill>
                  <a:schemeClr val="hlink"/>
                </a:solidFill>
              </a:rPr>
              <a:t>00</a:t>
            </a:r>
            <a:r>
              <a:rPr lang="zh-CN" altLang="en-US" smtClean="0">
                <a:ea typeface="宋体" charset="-122"/>
              </a:rPr>
              <a:t>～</a:t>
            </a:r>
            <a:r>
              <a:rPr lang="en-US" altLang="zh-CN" smtClean="0">
                <a:ea typeface="宋体" charset="-122"/>
              </a:rPr>
              <a:t>0011 1110 00</a:t>
            </a:r>
            <a:r>
              <a:rPr lang="en-US" altLang="zh-CN" smtClean="0">
                <a:solidFill>
                  <a:schemeClr val="hlink"/>
                </a:solidFill>
                <a:ea typeface="宋体" charset="-122"/>
              </a:rPr>
              <a:t>11</a:t>
            </a:r>
          </a:p>
          <a:p>
            <a:pPr eaLnBrk="1" hangingPunct="1"/>
            <a:r>
              <a:rPr lang="zh-CN" altLang="en-US" smtClean="0"/>
              <a:t>译码电路：</a:t>
            </a:r>
          </a:p>
        </p:txBody>
      </p: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4090988" y="2597150"/>
            <a:ext cx="4483100" cy="3097213"/>
            <a:chOff x="4090474" y="2596820"/>
            <a:chExt cx="4484300" cy="3097734"/>
          </a:xfrm>
        </p:grpSpPr>
        <p:sp>
          <p:nvSpPr>
            <p:cNvPr id="51205" name="Text Box 55"/>
            <p:cNvSpPr txBox="1">
              <a:spLocks noChangeArrowheads="1"/>
            </p:cNvSpPr>
            <p:nvPr/>
          </p:nvSpPr>
          <p:spPr bwMode="auto">
            <a:xfrm>
              <a:off x="6866096" y="2829886"/>
              <a:ext cx="569559" cy="4456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 cap="sq" algn="ctr">
                  <a:solidFill>
                    <a:srgbClr val="000000"/>
                  </a:solidFill>
                  <a:miter lim="800000"/>
                  <a:headEnd/>
                  <a:tailEnd type="none" w="lg" len="lg"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lnSpc>
                  <a:spcPct val="110000"/>
                </a:lnSpc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600" b="1">
                  <a:solidFill>
                    <a:schemeClr val="tx2"/>
                  </a:solidFill>
                  <a:latin typeface="Tahoma" pitchFamily="34" charset="0"/>
                  <a:ea typeface="楷体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300" b="1">
                  <a:solidFill>
                    <a:schemeClr val="tx1"/>
                  </a:solidFill>
                  <a:latin typeface="Tahoma" pitchFamily="34" charset="0"/>
                  <a:ea typeface="楷体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1900" b="1">
                  <a:solidFill>
                    <a:schemeClr val="hlink"/>
                  </a:solidFill>
                  <a:latin typeface="Tahoma" pitchFamily="34" charset="0"/>
                  <a:ea typeface="宋体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19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19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19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19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19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19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lang="en-US" altLang="zh-CN" sz="2300" b="0">
                  <a:solidFill>
                    <a:schemeClr val="tx1"/>
                  </a:solidFill>
                  <a:ea typeface="宋体" charset="-122"/>
                </a:rPr>
                <a:t>G</a:t>
              </a:r>
              <a:r>
                <a:rPr lang="en-US" altLang="zh-CN" sz="1900" b="0">
                  <a:solidFill>
                    <a:schemeClr val="tx1"/>
                  </a:solidFill>
                  <a:ea typeface="宋体" charset="-122"/>
                </a:rPr>
                <a:t>1</a:t>
              </a:r>
            </a:p>
          </p:txBody>
        </p:sp>
        <p:sp>
          <p:nvSpPr>
            <p:cNvPr id="51206" name="Text Box 56"/>
            <p:cNvSpPr txBox="1">
              <a:spLocks noChangeArrowheads="1"/>
            </p:cNvSpPr>
            <p:nvPr/>
          </p:nvSpPr>
          <p:spPr bwMode="auto">
            <a:xfrm>
              <a:off x="6795489" y="3468898"/>
              <a:ext cx="712342" cy="4456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 cap="sq" algn="ctr">
                  <a:solidFill>
                    <a:srgbClr val="000000"/>
                  </a:solidFill>
                  <a:miter lim="800000"/>
                  <a:headEnd/>
                  <a:tailEnd type="none" w="lg" len="lg"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lnSpc>
                  <a:spcPct val="110000"/>
                </a:lnSpc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600" b="1">
                  <a:solidFill>
                    <a:schemeClr val="tx2"/>
                  </a:solidFill>
                  <a:latin typeface="Tahoma" pitchFamily="34" charset="0"/>
                  <a:ea typeface="楷体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300" b="1">
                  <a:solidFill>
                    <a:schemeClr val="tx1"/>
                  </a:solidFill>
                  <a:latin typeface="Tahoma" pitchFamily="34" charset="0"/>
                  <a:ea typeface="楷体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1900" b="1">
                  <a:solidFill>
                    <a:schemeClr val="hlink"/>
                  </a:solidFill>
                  <a:latin typeface="Tahoma" pitchFamily="34" charset="0"/>
                  <a:ea typeface="宋体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19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19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19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19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19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19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lang="en-US" altLang="zh-CN" sz="2300" b="0">
                  <a:solidFill>
                    <a:schemeClr val="tx1"/>
                  </a:solidFill>
                  <a:ea typeface="宋体" charset="-122"/>
                </a:rPr>
                <a:t>G</a:t>
              </a:r>
              <a:r>
                <a:rPr lang="en-US" altLang="zh-CN" sz="1900" b="0">
                  <a:solidFill>
                    <a:schemeClr val="tx1"/>
                  </a:solidFill>
                  <a:ea typeface="宋体" charset="-122"/>
                </a:rPr>
                <a:t>2A</a:t>
              </a:r>
            </a:p>
          </p:txBody>
        </p:sp>
        <p:sp>
          <p:nvSpPr>
            <p:cNvPr id="51207" name="Text Box 57"/>
            <p:cNvSpPr txBox="1">
              <a:spLocks noChangeArrowheads="1"/>
            </p:cNvSpPr>
            <p:nvPr/>
          </p:nvSpPr>
          <p:spPr bwMode="auto">
            <a:xfrm>
              <a:off x="6795489" y="4145047"/>
              <a:ext cx="712342" cy="4456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 cap="sq" algn="ctr">
                  <a:solidFill>
                    <a:srgbClr val="000000"/>
                  </a:solidFill>
                  <a:miter lim="800000"/>
                  <a:headEnd/>
                  <a:tailEnd type="none" w="lg" len="lg"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lnSpc>
                  <a:spcPct val="110000"/>
                </a:lnSpc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600" b="1">
                  <a:solidFill>
                    <a:schemeClr val="tx2"/>
                  </a:solidFill>
                  <a:latin typeface="Tahoma" pitchFamily="34" charset="0"/>
                  <a:ea typeface="楷体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300" b="1">
                  <a:solidFill>
                    <a:schemeClr val="tx1"/>
                  </a:solidFill>
                  <a:latin typeface="Tahoma" pitchFamily="34" charset="0"/>
                  <a:ea typeface="楷体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1900" b="1">
                  <a:solidFill>
                    <a:schemeClr val="hlink"/>
                  </a:solidFill>
                  <a:latin typeface="Tahoma" pitchFamily="34" charset="0"/>
                  <a:ea typeface="宋体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19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19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19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19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19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19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lang="en-US" altLang="zh-CN" sz="2300" b="0">
                  <a:solidFill>
                    <a:schemeClr val="tx1"/>
                  </a:solidFill>
                  <a:ea typeface="宋体" charset="-122"/>
                </a:rPr>
                <a:t>G</a:t>
              </a:r>
              <a:r>
                <a:rPr lang="en-US" altLang="zh-CN" sz="1900" b="0">
                  <a:solidFill>
                    <a:schemeClr val="tx1"/>
                  </a:solidFill>
                  <a:ea typeface="宋体" charset="-122"/>
                </a:rPr>
                <a:t>2B</a:t>
              </a:r>
            </a:p>
          </p:txBody>
        </p:sp>
        <p:sp>
          <p:nvSpPr>
            <p:cNvPr id="51208" name="Text Box 58"/>
            <p:cNvSpPr txBox="1">
              <a:spLocks noChangeArrowheads="1"/>
            </p:cNvSpPr>
            <p:nvPr/>
          </p:nvSpPr>
          <p:spPr bwMode="auto">
            <a:xfrm>
              <a:off x="6866096" y="4609899"/>
              <a:ext cx="426777" cy="4456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 cap="sq" algn="ctr">
                  <a:solidFill>
                    <a:srgbClr val="000000"/>
                  </a:solidFill>
                  <a:miter lim="800000"/>
                  <a:headEnd/>
                  <a:tailEnd type="none" w="lg" len="lg"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lnSpc>
                  <a:spcPct val="110000"/>
                </a:lnSpc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600" b="1">
                  <a:solidFill>
                    <a:schemeClr val="tx2"/>
                  </a:solidFill>
                  <a:latin typeface="Tahoma" pitchFamily="34" charset="0"/>
                  <a:ea typeface="楷体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300" b="1">
                  <a:solidFill>
                    <a:schemeClr val="tx1"/>
                  </a:solidFill>
                  <a:latin typeface="Tahoma" pitchFamily="34" charset="0"/>
                  <a:ea typeface="楷体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1900" b="1">
                  <a:solidFill>
                    <a:schemeClr val="hlink"/>
                  </a:solidFill>
                  <a:latin typeface="Tahoma" pitchFamily="34" charset="0"/>
                  <a:ea typeface="宋体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19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19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19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19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19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19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lang="en-US" altLang="zh-CN" sz="2300" b="0">
                  <a:solidFill>
                    <a:schemeClr val="tx1"/>
                  </a:solidFill>
                  <a:ea typeface="宋体" charset="-122"/>
                </a:rPr>
                <a:t>C</a:t>
              </a:r>
              <a:endParaRPr lang="en-US" altLang="zh-CN" sz="1900" b="0">
                <a:solidFill>
                  <a:schemeClr val="tx1"/>
                </a:solidFill>
                <a:ea typeface="宋体" charset="-122"/>
              </a:endParaRPr>
            </a:p>
          </p:txBody>
        </p:sp>
        <p:sp>
          <p:nvSpPr>
            <p:cNvPr id="51209" name="Text Box 60"/>
            <p:cNvSpPr txBox="1">
              <a:spLocks noChangeArrowheads="1"/>
            </p:cNvSpPr>
            <p:nvPr/>
          </p:nvSpPr>
          <p:spPr bwMode="auto">
            <a:xfrm>
              <a:off x="6866096" y="4919800"/>
              <a:ext cx="426777" cy="4456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 cap="sq" algn="ctr">
                  <a:solidFill>
                    <a:srgbClr val="000000"/>
                  </a:solidFill>
                  <a:miter lim="800000"/>
                  <a:headEnd/>
                  <a:tailEnd type="none" w="lg" len="lg"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lnSpc>
                  <a:spcPct val="110000"/>
                </a:lnSpc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600" b="1">
                  <a:solidFill>
                    <a:schemeClr val="tx2"/>
                  </a:solidFill>
                  <a:latin typeface="Tahoma" pitchFamily="34" charset="0"/>
                  <a:ea typeface="楷体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300" b="1">
                  <a:solidFill>
                    <a:schemeClr val="tx1"/>
                  </a:solidFill>
                  <a:latin typeface="Tahoma" pitchFamily="34" charset="0"/>
                  <a:ea typeface="楷体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1900" b="1">
                  <a:solidFill>
                    <a:schemeClr val="hlink"/>
                  </a:solidFill>
                  <a:latin typeface="Tahoma" pitchFamily="34" charset="0"/>
                  <a:ea typeface="宋体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19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19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19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19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19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19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lang="en-US" altLang="zh-CN" sz="2300" b="0">
                  <a:solidFill>
                    <a:schemeClr val="tx1"/>
                  </a:solidFill>
                  <a:ea typeface="宋体" charset="-122"/>
                </a:rPr>
                <a:t>B</a:t>
              </a:r>
              <a:endParaRPr lang="en-US" altLang="zh-CN" sz="1900" b="0">
                <a:solidFill>
                  <a:schemeClr val="tx1"/>
                </a:solidFill>
                <a:ea typeface="宋体" charset="-122"/>
              </a:endParaRPr>
            </a:p>
          </p:txBody>
        </p:sp>
        <p:sp>
          <p:nvSpPr>
            <p:cNvPr id="51210" name="Text Box 61"/>
            <p:cNvSpPr txBox="1">
              <a:spLocks noChangeArrowheads="1"/>
            </p:cNvSpPr>
            <p:nvPr/>
          </p:nvSpPr>
          <p:spPr bwMode="auto">
            <a:xfrm>
              <a:off x="6866096" y="5248911"/>
              <a:ext cx="426777" cy="4456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 cap="sq" algn="ctr">
                  <a:solidFill>
                    <a:srgbClr val="000000"/>
                  </a:solidFill>
                  <a:miter lim="800000"/>
                  <a:headEnd/>
                  <a:tailEnd type="none" w="lg" len="lg"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lnSpc>
                  <a:spcPct val="110000"/>
                </a:lnSpc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600" b="1">
                  <a:solidFill>
                    <a:schemeClr val="tx2"/>
                  </a:solidFill>
                  <a:latin typeface="Tahoma" pitchFamily="34" charset="0"/>
                  <a:ea typeface="楷体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300" b="1">
                  <a:solidFill>
                    <a:schemeClr val="tx1"/>
                  </a:solidFill>
                  <a:latin typeface="Tahoma" pitchFamily="34" charset="0"/>
                  <a:ea typeface="楷体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1900" b="1">
                  <a:solidFill>
                    <a:schemeClr val="hlink"/>
                  </a:solidFill>
                  <a:latin typeface="Tahoma" pitchFamily="34" charset="0"/>
                  <a:ea typeface="宋体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19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19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19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19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19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19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lang="en-US" altLang="zh-CN" sz="2300" b="0">
                  <a:solidFill>
                    <a:schemeClr val="tx1"/>
                  </a:solidFill>
                  <a:ea typeface="宋体" charset="-122"/>
                </a:rPr>
                <a:t>A</a:t>
              </a:r>
              <a:endParaRPr lang="en-US" altLang="zh-CN" sz="1900" b="0">
                <a:solidFill>
                  <a:schemeClr val="tx1"/>
                </a:solidFill>
                <a:ea typeface="宋体" charset="-122"/>
              </a:endParaRPr>
            </a:p>
          </p:txBody>
        </p:sp>
        <p:grpSp>
          <p:nvGrpSpPr>
            <p:cNvPr id="51211" name="Group 65"/>
            <p:cNvGrpSpPr>
              <a:grpSpLocks/>
            </p:cNvGrpSpPr>
            <p:nvPr/>
          </p:nvGrpSpPr>
          <p:grpSpPr bwMode="auto">
            <a:xfrm>
              <a:off x="5656370" y="2781224"/>
              <a:ext cx="569559" cy="494306"/>
              <a:chOff x="2472" y="3392"/>
              <a:chExt cx="363" cy="386"/>
            </a:xfrm>
          </p:grpSpPr>
          <p:sp>
            <p:nvSpPr>
              <p:cNvPr id="51250" name="Rectangle 63"/>
              <p:cNvSpPr>
                <a:spLocks noChangeArrowheads="1"/>
              </p:cNvSpPr>
              <p:nvPr/>
            </p:nvSpPr>
            <p:spPr bwMode="auto">
              <a:xfrm>
                <a:off x="2472" y="3392"/>
                <a:ext cx="363" cy="348"/>
              </a:xfrm>
              <a:prstGeom prst="rect">
                <a:avLst/>
              </a:prstGeom>
              <a:noFill/>
              <a:ln w="19050" cap="sq" algn="ctr">
                <a:solidFill>
                  <a:srgbClr val="FF0000"/>
                </a:solidFill>
                <a:miter lim="800000"/>
                <a:headEnd/>
                <a:tailEnd type="none" w="lg" len="lg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>
                <a:spAutoFit/>
              </a:bodyPr>
              <a:lstStyle>
                <a:lvl1pPr eaLnBrk="0" hangingPunct="0">
                  <a:lnSpc>
                    <a:spcPct val="110000"/>
                  </a:lnSpc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sz="2600" b="1">
                    <a:solidFill>
                      <a:schemeClr val="tx2"/>
                    </a:solidFill>
                    <a:latin typeface="Tahoma" pitchFamily="34" charset="0"/>
                    <a:ea typeface="楷体_GB2312" pitchFamily="49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sz="2300" b="1">
                    <a:solidFill>
                      <a:schemeClr val="tx1"/>
                    </a:solidFill>
                    <a:latin typeface="Tahoma" pitchFamily="34" charset="0"/>
                    <a:ea typeface="楷体_GB2312" pitchFamily="49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sz="1900" b="1">
                    <a:solidFill>
                      <a:schemeClr val="hlink"/>
                    </a:solidFill>
                    <a:latin typeface="Tahoma" pitchFamily="34" charset="0"/>
                    <a:ea typeface="宋体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sz="1900">
                    <a:solidFill>
                      <a:schemeClr val="tx1"/>
                    </a:solidFill>
                    <a:latin typeface="Tahoma" pitchFamily="34" charset="0"/>
                    <a:ea typeface="宋体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sz="1900">
                    <a:solidFill>
                      <a:schemeClr val="tx1"/>
                    </a:solidFill>
                    <a:latin typeface="Tahoma" pitchFamily="34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sz="1900">
                    <a:solidFill>
                      <a:schemeClr val="tx1"/>
                    </a:solidFill>
                    <a:latin typeface="Tahoma" pitchFamily="34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sz="1900">
                    <a:solidFill>
                      <a:schemeClr val="tx1"/>
                    </a:solidFill>
                    <a:latin typeface="Tahoma" pitchFamily="34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sz="1900">
                    <a:solidFill>
                      <a:schemeClr val="tx1"/>
                    </a:solidFill>
                    <a:latin typeface="Tahoma" pitchFamily="34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sz="1900">
                    <a:solidFill>
                      <a:schemeClr val="tx1"/>
                    </a:solidFill>
                    <a:latin typeface="Tahoma" pitchFamily="34" charset="0"/>
                    <a:ea typeface="宋体" charset="-122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50000"/>
                  </a:spcBef>
                  <a:buClrTx/>
                  <a:buSzTx/>
                  <a:buFontTx/>
                  <a:buChar char="•"/>
                </a:pPr>
                <a:endParaRPr lang="zh-CN" altLang="en-US" sz="2300" b="0">
                  <a:solidFill>
                    <a:schemeClr val="tx1"/>
                  </a:solidFill>
                  <a:ea typeface="宋体" charset="-122"/>
                </a:endParaRPr>
              </a:p>
            </p:txBody>
          </p:sp>
          <p:sp>
            <p:nvSpPr>
              <p:cNvPr id="51251" name="Text Box 64"/>
              <p:cNvSpPr txBox="1">
                <a:spLocks noChangeArrowheads="1"/>
              </p:cNvSpPr>
              <p:nvPr/>
            </p:nvSpPr>
            <p:spPr bwMode="auto">
              <a:xfrm>
                <a:off x="2517" y="3430"/>
                <a:ext cx="272" cy="3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9050" cap="sq" algn="ctr">
                    <a:solidFill>
                      <a:srgbClr val="000000"/>
                    </a:solidFill>
                    <a:miter lim="800000"/>
                    <a:headEnd/>
                    <a:tailEnd type="none" w="lg" len="lg"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lnSpc>
                    <a:spcPct val="110000"/>
                  </a:lnSpc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sz="2600" b="1">
                    <a:solidFill>
                      <a:schemeClr val="tx2"/>
                    </a:solidFill>
                    <a:latin typeface="Tahoma" pitchFamily="34" charset="0"/>
                    <a:ea typeface="楷体_GB2312" pitchFamily="49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sz="2300" b="1">
                    <a:solidFill>
                      <a:schemeClr val="tx1"/>
                    </a:solidFill>
                    <a:latin typeface="Tahoma" pitchFamily="34" charset="0"/>
                    <a:ea typeface="楷体_GB2312" pitchFamily="49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sz="1900" b="1">
                    <a:solidFill>
                      <a:schemeClr val="hlink"/>
                    </a:solidFill>
                    <a:latin typeface="Tahoma" pitchFamily="34" charset="0"/>
                    <a:ea typeface="宋体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sz="1900">
                    <a:solidFill>
                      <a:schemeClr val="tx1"/>
                    </a:solidFill>
                    <a:latin typeface="Tahoma" pitchFamily="34" charset="0"/>
                    <a:ea typeface="宋体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sz="1900">
                    <a:solidFill>
                      <a:schemeClr val="tx1"/>
                    </a:solidFill>
                    <a:latin typeface="Tahoma" pitchFamily="34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sz="1900">
                    <a:solidFill>
                      <a:schemeClr val="tx1"/>
                    </a:solidFill>
                    <a:latin typeface="Tahoma" pitchFamily="34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sz="1900">
                    <a:solidFill>
                      <a:schemeClr val="tx1"/>
                    </a:solidFill>
                    <a:latin typeface="Tahoma" pitchFamily="34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sz="1900">
                    <a:solidFill>
                      <a:schemeClr val="tx1"/>
                    </a:solidFill>
                    <a:latin typeface="Tahoma" pitchFamily="34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sz="1900">
                    <a:solidFill>
                      <a:schemeClr val="tx1"/>
                    </a:solidFill>
                    <a:latin typeface="Tahoma" pitchFamily="34" charset="0"/>
                    <a:ea typeface="宋体" charset="-122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50000"/>
                  </a:spcBef>
                  <a:buClrTx/>
                  <a:buSzTx/>
                  <a:buFontTx/>
                  <a:buNone/>
                </a:pPr>
                <a:r>
                  <a:rPr lang="en-US" altLang="zh-CN" sz="2300">
                    <a:solidFill>
                      <a:schemeClr val="tx1"/>
                    </a:solidFill>
                    <a:ea typeface="宋体" charset="-122"/>
                  </a:rPr>
                  <a:t>&amp;</a:t>
                </a:r>
              </a:p>
            </p:txBody>
          </p:sp>
        </p:grpSp>
        <p:sp>
          <p:nvSpPr>
            <p:cNvPr id="51212" name="Line 66"/>
            <p:cNvSpPr>
              <a:spLocks noChangeShapeType="1"/>
            </p:cNvSpPr>
            <p:nvPr/>
          </p:nvSpPr>
          <p:spPr bwMode="auto">
            <a:xfrm>
              <a:off x="5016204" y="2829886"/>
              <a:ext cx="640166" cy="0"/>
            </a:xfrm>
            <a:prstGeom prst="line">
              <a:avLst/>
            </a:prstGeom>
            <a:noFill/>
            <a:ln w="19050" cap="sq">
              <a:solidFill>
                <a:srgbClr val="FF0000"/>
              </a:solidFill>
              <a:round/>
              <a:headEnd/>
              <a:tailEnd type="none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  <p:sp>
          <p:nvSpPr>
            <p:cNvPr id="51213" name="Line 67"/>
            <p:cNvSpPr>
              <a:spLocks noChangeShapeType="1"/>
            </p:cNvSpPr>
            <p:nvPr/>
          </p:nvSpPr>
          <p:spPr bwMode="auto">
            <a:xfrm>
              <a:off x="5016204" y="3120579"/>
              <a:ext cx="640166" cy="0"/>
            </a:xfrm>
            <a:prstGeom prst="line">
              <a:avLst/>
            </a:prstGeom>
            <a:noFill/>
            <a:ln w="19050" cap="sq">
              <a:solidFill>
                <a:srgbClr val="FF0000"/>
              </a:solidFill>
              <a:round/>
              <a:headEnd/>
              <a:tailEnd type="none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  <p:grpSp>
          <p:nvGrpSpPr>
            <p:cNvPr id="51214" name="Group 68"/>
            <p:cNvGrpSpPr>
              <a:grpSpLocks/>
            </p:cNvGrpSpPr>
            <p:nvPr/>
          </p:nvGrpSpPr>
          <p:grpSpPr bwMode="auto">
            <a:xfrm>
              <a:off x="5370806" y="3420236"/>
              <a:ext cx="569559" cy="494306"/>
              <a:chOff x="2472" y="3392"/>
              <a:chExt cx="363" cy="386"/>
            </a:xfrm>
          </p:grpSpPr>
          <p:sp>
            <p:nvSpPr>
              <p:cNvPr id="51248" name="Rectangle 69"/>
              <p:cNvSpPr>
                <a:spLocks noChangeArrowheads="1"/>
              </p:cNvSpPr>
              <p:nvPr/>
            </p:nvSpPr>
            <p:spPr bwMode="auto">
              <a:xfrm>
                <a:off x="2472" y="3392"/>
                <a:ext cx="363" cy="348"/>
              </a:xfrm>
              <a:prstGeom prst="rect">
                <a:avLst/>
              </a:prstGeom>
              <a:noFill/>
              <a:ln w="19050" cap="sq" algn="ctr">
                <a:solidFill>
                  <a:srgbClr val="FF0000"/>
                </a:solidFill>
                <a:miter lim="800000"/>
                <a:headEnd/>
                <a:tailEnd type="none" w="lg" len="lg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>
                <a:spAutoFit/>
              </a:bodyPr>
              <a:lstStyle>
                <a:lvl1pPr eaLnBrk="0" hangingPunct="0">
                  <a:lnSpc>
                    <a:spcPct val="110000"/>
                  </a:lnSpc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sz="2600" b="1">
                    <a:solidFill>
                      <a:schemeClr val="tx2"/>
                    </a:solidFill>
                    <a:latin typeface="Tahoma" pitchFamily="34" charset="0"/>
                    <a:ea typeface="楷体_GB2312" pitchFamily="49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sz="2300" b="1">
                    <a:solidFill>
                      <a:schemeClr val="tx1"/>
                    </a:solidFill>
                    <a:latin typeface="Tahoma" pitchFamily="34" charset="0"/>
                    <a:ea typeface="楷体_GB2312" pitchFamily="49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sz="1900" b="1">
                    <a:solidFill>
                      <a:schemeClr val="hlink"/>
                    </a:solidFill>
                    <a:latin typeface="Tahoma" pitchFamily="34" charset="0"/>
                    <a:ea typeface="宋体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sz="1900">
                    <a:solidFill>
                      <a:schemeClr val="tx1"/>
                    </a:solidFill>
                    <a:latin typeface="Tahoma" pitchFamily="34" charset="0"/>
                    <a:ea typeface="宋体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sz="1900">
                    <a:solidFill>
                      <a:schemeClr val="tx1"/>
                    </a:solidFill>
                    <a:latin typeface="Tahoma" pitchFamily="34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sz="1900">
                    <a:solidFill>
                      <a:schemeClr val="tx1"/>
                    </a:solidFill>
                    <a:latin typeface="Tahoma" pitchFamily="34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sz="1900">
                    <a:solidFill>
                      <a:schemeClr val="tx1"/>
                    </a:solidFill>
                    <a:latin typeface="Tahoma" pitchFamily="34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sz="1900">
                    <a:solidFill>
                      <a:schemeClr val="tx1"/>
                    </a:solidFill>
                    <a:latin typeface="Tahoma" pitchFamily="34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sz="1900">
                    <a:solidFill>
                      <a:schemeClr val="tx1"/>
                    </a:solidFill>
                    <a:latin typeface="Tahoma" pitchFamily="34" charset="0"/>
                    <a:ea typeface="宋体" charset="-122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50000"/>
                  </a:spcBef>
                  <a:buClrTx/>
                  <a:buSzTx/>
                  <a:buFontTx/>
                  <a:buChar char="•"/>
                </a:pPr>
                <a:endParaRPr lang="zh-CN" altLang="en-US" sz="2300" b="0">
                  <a:solidFill>
                    <a:schemeClr val="tx1"/>
                  </a:solidFill>
                  <a:ea typeface="宋体" charset="-122"/>
                </a:endParaRPr>
              </a:p>
            </p:txBody>
          </p:sp>
          <p:sp>
            <p:nvSpPr>
              <p:cNvPr id="51249" name="Text Box 70"/>
              <p:cNvSpPr txBox="1">
                <a:spLocks noChangeArrowheads="1"/>
              </p:cNvSpPr>
              <p:nvPr/>
            </p:nvSpPr>
            <p:spPr bwMode="auto">
              <a:xfrm>
                <a:off x="2517" y="3430"/>
                <a:ext cx="272" cy="3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9050" cap="sq" algn="ctr">
                    <a:solidFill>
                      <a:srgbClr val="000000"/>
                    </a:solidFill>
                    <a:miter lim="800000"/>
                    <a:headEnd/>
                    <a:tailEnd type="none" w="lg" len="lg"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lnSpc>
                    <a:spcPct val="110000"/>
                  </a:lnSpc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sz="2600" b="1">
                    <a:solidFill>
                      <a:schemeClr val="tx2"/>
                    </a:solidFill>
                    <a:latin typeface="Tahoma" pitchFamily="34" charset="0"/>
                    <a:ea typeface="楷体_GB2312" pitchFamily="49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sz="2300" b="1">
                    <a:solidFill>
                      <a:schemeClr val="tx1"/>
                    </a:solidFill>
                    <a:latin typeface="Tahoma" pitchFamily="34" charset="0"/>
                    <a:ea typeface="楷体_GB2312" pitchFamily="49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sz="1900" b="1">
                    <a:solidFill>
                      <a:schemeClr val="hlink"/>
                    </a:solidFill>
                    <a:latin typeface="Tahoma" pitchFamily="34" charset="0"/>
                    <a:ea typeface="宋体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sz="1900">
                    <a:solidFill>
                      <a:schemeClr val="tx1"/>
                    </a:solidFill>
                    <a:latin typeface="Tahoma" pitchFamily="34" charset="0"/>
                    <a:ea typeface="宋体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sz="1900">
                    <a:solidFill>
                      <a:schemeClr val="tx1"/>
                    </a:solidFill>
                    <a:latin typeface="Tahoma" pitchFamily="34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sz="1900">
                    <a:solidFill>
                      <a:schemeClr val="tx1"/>
                    </a:solidFill>
                    <a:latin typeface="Tahoma" pitchFamily="34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sz="1900">
                    <a:solidFill>
                      <a:schemeClr val="tx1"/>
                    </a:solidFill>
                    <a:latin typeface="Tahoma" pitchFamily="34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sz="1900">
                    <a:solidFill>
                      <a:schemeClr val="tx1"/>
                    </a:solidFill>
                    <a:latin typeface="Tahoma" pitchFamily="34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sz="1900">
                    <a:solidFill>
                      <a:schemeClr val="tx1"/>
                    </a:solidFill>
                    <a:latin typeface="Tahoma" pitchFamily="34" charset="0"/>
                    <a:ea typeface="宋体" charset="-122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50000"/>
                  </a:spcBef>
                  <a:buClrTx/>
                  <a:buSzTx/>
                  <a:buFontTx/>
                  <a:buNone/>
                </a:pPr>
                <a:r>
                  <a:rPr lang="en-US" altLang="zh-CN" sz="2300">
                    <a:solidFill>
                      <a:schemeClr val="tx1"/>
                    </a:solidFill>
                    <a:ea typeface="宋体" charset="-122"/>
                  </a:rPr>
                  <a:t>&amp;</a:t>
                </a:r>
              </a:p>
            </p:txBody>
          </p:sp>
        </p:grpSp>
        <p:sp>
          <p:nvSpPr>
            <p:cNvPr id="51215" name="Line 71"/>
            <p:cNvSpPr>
              <a:spLocks noChangeShapeType="1"/>
            </p:cNvSpPr>
            <p:nvPr/>
          </p:nvSpPr>
          <p:spPr bwMode="auto">
            <a:xfrm>
              <a:off x="4730640" y="3468898"/>
              <a:ext cx="640166" cy="0"/>
            </a:xfrm>
            <a:prstGeom prst="line">
              <a:avLst/>
            </a:prstGeom>
            <a:noFill/>
            <a:ln w="19050" cap="sq">
              <a:solidFill>
                <a:srgbClr val="FF0000"/>
              </a:solidFill>
              <a:round/>
              <a:headEnd/>
              <a:tailEnd type="none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  <p:sp>
          <p:nvSpPr>
            <p:cNvPr id="51216" name="Line 72"/>
            <p:cNvSpPr>
              <a:spLocks noChangeShapeType="1"/>
            </p:cNvSpPr>
            <p:nvPr/>
          </p:nvSpPr>
          <p:spPr bwMode="auto">
            <a:xfrm>
              <a:off x="6155323" y="4804548"/>
              <a:ext cx="640166" cy="0"/>
            </a:xfrm>
            <a:prstGeom prst="line">
              <a:avLst/>
            </a:prstGeom>
            <a:noFill/>
            <a:ln w="19050" cap="sq">
              <a:solidFill>
                <a:srgbClr val="FF0000"/>
              </a:solidFill>
              <a:round/>
              <a:headEnd/>
              <a:tailEnd type="none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  <p:sp>
          <p:nvSpPr>
            <p:cNvPr id="51217" name="Line 73"/>
            <p:cNvSpPr>
              <a:spLocks noChangeShapeType="1"/>
            </p:cNvSpPr>
            <p:nvPr/>
          </p:nvSpPr>
          <p:spPr bwMode="auto">
            <a:xfrm>
              <a:off x="6155323" y="5093960"/>
              <a:ext cx="640166" cy="0"/>
            </a:xfrm>
            <a:prstGeom prst="line">
              <a:avLst/>
            </a:prstGeom>
            <a:noFill/>
            <a:ln w="19050" cap="sq">
              <a:solidFill>
                <a:srgbClr val="FF0000"/>
              </a:solidFill>
              <a:round/>
              <a:headEnd/>
              <a:tailEnd type="none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  <p:sp>
          <p:nvSpPr>
            <p:cNvPr id="51218" name="Line 74"/>
            <p:cNvSpPr>
              <a:spLocks noChangeShapeType="1"/>
            </p:cNvSpPr>
            <p:nvPr/>
          </p:nvSpPr>
          <p:spPr bwMode="auto">
            <a:xfrm>
              <a:off x="6155323" y="5384653"/>
              <a:ext cx="640166" cy="0"/>
            </a:xfrm>
            <a:prstGeom prst="line">
              <a:avLst/>
            </a:prstGeom>
            <a:noFill/>
            <a:ln w="19050" cap="sq">
              <a:solidFill>
                <a:srgbClr val="FF0000"/>
              </a:solidFill>
              <a:round/>
              <a:headEnd/>
              <a:tailEnd type="none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  <p:sp>
          <p:nvSpPr>
            <p:cNvPr id="51219" name="Line 75"/>
            <p:cNvSpPr>
              <a:spLocks noChangeShapeType="1"/>
            </p:cNvSpPr>
            <p:nvPr/>
          </p:nvSpPr>
          <p:spPr bwMode="auto">
            <a:xfrm>
              <a:off x="4730640" y="3817217"/>
              <a:ext cx="640166" cy="0"/>
            </a:xfrm>
            <a:prstGeom prst="line">
              <a:avLst/>
            </a:prstGeom>
            <a:noFill/>
            <a:ln w="19050" cap="sq">
              <a:solidFill>
                <a:srgbClr val="FF0000"/>
              </a:solidFill>
              <a:round/>
              <a:headEnd/>
              <a:tailEnd type="none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  <p:grpSp>
          <p:nvGrpSpPr>
            <p:cNvPr id="51220" name="Group 79"/>
            <p:cNvGrpSpPr>
              <a:grpSpLocks/>
            </p:cNvGrpSpPr>
            <p:nvPr/>
          </p:nvGrpSpPr>
          <p:grpSpPr bwMode="auto">
            <a:xfrm>
              <a:off x="5331580" y="4116874"/>
              <a:ext cx="638597" cy="494306"/>
              <a:chOff x="3308" y="3120"/>
              <a:chExt cx="407" cy="386"/>
            </a:xfrm>
          </p:grpSpPr>
          <p:sp>
            <p:nvSpPr>
              <p:cNvPr id="51246" name="Rectangle 77"/>
              <p:cNvSpPr>
                <a:spLocks noChangeArrowheads="1"/>
              </p:cNvSpPr>
              <p:nvPr/>
            </p:nvSpPr>
            <p:spPr bwMode="auto">
              <a:xfrm>
                <a:off x="3333" y="3120"/>
                <a:ext cx="363" cy="348"/>
              </a:xfrm>
              <a:prstGeom prst="rect">
                <a:avLst/>
              </a:prstGeom>
              <a:noFill/>
              <a:ln w="19050" cap="sq" algn="ctr">
                <a:solidFill>
                  <a:srgbClr val="FF0000"/>
                </a:solidFill>
                <a:miter lim="800000"/>
                <a:headEnd/>
                <a:tailEnd type="none" w="lg" len="lg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>
                <a:spAutoFit/>
              </a:bodyPr>
              <a:lstStyle>
                <a:lvl1pPr eaLnBrk="0" hangingPunct="0">
                  <a:lnSpc>
                    <a:spcPct val="110000"/>
                  </a:lnSpc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sz="2600" b="1">
                    <a:solidFill>
                      <a:schemeClr val="tx2"/>
                    </a:solidFill>
                    <a:latin typeface="Tahoma" pitchFamily="34" charset="0"/>
                    <a:ea typeface="楷体_GB2312" pitchFamily="49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sz="2300" b="1">
                    <a:solidFill>
                      <a:schemeClr val="tx1"/>
                    </a:solidFill>
                    <a:latin typeface="Tahoma" pitchFamily="34" charset="0"/>
                    <a:ea typeface="楷体_GB2312" pitchFamily="49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sz="1900" b="1">
                    <a:solidFill>
                      <a:schemeClr val="hlink"/>
                    </a:solidFill>
                    <a:latin typeface="Tahoma" pitchFamily="34" charset="0"/>
                    <a:ea typeface="宋体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sz="1900">
                    <a:solidFill>
                      <a:schemeClr val="tx1"/>
                    </a:solidFill>
                    <a:latin typeface="Tahoma" pitchFamily="34" charset="0"/>
                    <a:ea typeface="宋体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sz="1900">
                    <a:solidFill>
                      <a:schemeClr val="tx1"/>
                    </a:solidFill>
                    <a:latin typeface="Tahoma" pitchFamily="34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sz="1900">
                    <a:solidFill>
                      <a:schemeClr val="tx1"/>
                    </a:solidFill>
                    <a:latin typeface="Tahoma" pitchFamily="34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sz="1900">
                    <a:solidFill>
                      <a:schemeClr val="tx1"/>
                    </a:solidFill>
                    <a:latin typeface="Tahoma" pitchFamily="34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sz="1900">
                    <a:solidFill>
                      <a:schemeClr val="tx1"/>
                    </a:solidFill>
                    <a:latin typeface="Tahoma" pitchFamily="34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sz="1900">
                    <a:solidFill>
                      <a:schemeClr val="tx1"/>
                    </a:solidFill>
                    <a:latin typeface="Tahoma" pitchFamily="34" charset="0"/>
                    <a:ea typeface="宋体" charset="-122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50000"/>
                  </a:spcBef>
                  <a:buClrTx/>
                  <a:buSzTx/>
                  <a:buFontTx/>
                  <a:buChar char="•"/>
                </a:pPr>
                <a:endParaRPr lang="zh-CN" altLang="en-US" sz="2300" b="0">
                  <a:solidFill>
                    <a:schemeClr val="tx1"/>
                  </a:solidFill>
                  <a:ea typeface="宋体" charset="-122"/>
                </a:endParaRPr>
              </a:p>
            </p:txBody>
          </p:sp>
          <p:sp>
            <p:nvSpPr>
              <p:cNvPr id="51247" name="Text Box 78"/>
              <p:cNvSpPr txBox="1">
                <a:spLocks noChangeArrowheads="1"/>
              </p:cNvSpPr>
              <p:nvPr/>
            </p:nvSpPr>
            <p:spPr bwMode="auto">
              <a:xfrm>
                <a:off x="3308" y="3158"/>
                <a:ext cx="407" cy="3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9050" cap="sq" algn="ctr">
                    <a:solidFill>
                      <a:srgbClr val="000000"/>
                    </a:solidFill>
                    <a:miter lim="800000"/>
                    <a:headEnd/>
                    <a:tailEnd type="none" w="lg" len="lg"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lnSpc>
                    <a:spcPct val="110000"/>
                  </a:lnSpc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sz="2600" b="1">
                    <a:solidFill>
                      <a:schemeClr val="tx2"/>
                    </a:solidFill>
                    <a:latin typeface="Tahoma" pitchFamily="34" charset="0"/>
                    <a:ea typeface="楷体_GB2312" pitchFamily="49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sz="2300" b="1">
                    <a:solidFill>
                      <a:schemeClr val="tx1"/>
                    </a:solidFill>
                    <a:latin typeface="Tahoma" pitchFamily="34" charset="0"/>
                    <a:ea typeface="楷体_GB2312" pitchFamily="49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sz="1900" b="1">
                    <a:solidFill>
                      <a:schemeClr val="hlink"/>
                    </a:solidFill>
                    <a:latin typeface="Tahoma" pitchFamily="34" charset="0"/>
                    <a:ea typeface="宋体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sz="1900">
                    <a:solidFill>
                      <a:schemeClr val="tx1"/>
                    </a:solidFill>
                    <a:latin typeface="Tahoma" pitchFamily="34" charset="0"/>
                    <a:ea typeface="宋体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sz="1900">
                    <a:solidFill>
                      <a:schemeClr val="tx1"/>
                    </a:solidFill>
                    <a:latin typeface="Tahoma" pitchFamily="34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sz="1900">
                    <a:solidFill>
                      <a:schemeClr val="tx1"/>
                    </a:solidFill>
                    <a:latin typeface="Tahoma" pitchFamily="34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sz="1900">
                    <a:solidFill>
                      <a:schemeClr val="tx1"/>
                    </a:solidFill>
                    <a:latin typeface="Tahoma" pitchFamily="34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sz="1900">
                    <a:solidFill>
                      <a:schemeClr val="tx1"/>
                    </a:solidFill>
                    <a:latin typeface="Tahoma" pitchFamily="34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sz="1900">
                    <a:solidFill>
                      <a:schemeClr val="tx1"/>
                    </a:solidFill>
                    <a:latin typeface="Tahoma" pitchFamily="34" charset="0"/>
                    <a:ea typeface="宋体" charset="-122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50000"/>
                  </a:spcBef>
                  <a:buClrTx/>
                  <a:buSzTx/>
                  <a:buFontTx/>
                  <a:buNone/>
                </a:pPr>
                <a:r>
                  <a:rPr lang="en-US" altLang="zh-CN" sz="2300">
                    <a:solidFill>
                      <a:schemeClr val="tx1"/>
                    </a:solidFill>
                    <a:latin typeface="宋体" charset="-122"/>
                    <a:ea typeface="宋体" charset="-122"/>
                  </a:rPr>
                  <a:t>≥1</a:t>
                </a:r>
              </a:p>
            </p:txBody>
          </p:sp>
        </p:grpSp>
        <p:sp>
          <p:nvSpPr>
            <p:cNvPr id="51221" name="Line 80"/>
            <p:cNvSpPr>
              <a:spLocks noChangeShapeType="1"/>
            </p:cNvSpPr>
            <p:nvPr/>
          </p:nvSpPr>
          <p:spPr bwMode="auto">
            <a:xfrm>
              <a:off x="4730640" y="4165536"/>
              <a:ext cx="640166" cy="0"/>
            </a:xfrm>
            <a:prstGeom prst="line">
              <a:avLst/>
            </a:prstGeom>
            <a:noFill/>
            <a:ln w="19050" cap="sq">
              <a:solidFill>
                <a:srgbClr val="FF0000"/>
              </a:solidFill>
              <a:round/>
              <a:headEnd/>
              <a:tailEnd type="none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  <p:sp>
          <p:nvSpPr>
            <p:cNvPr id="51222" name="Line 81"/>
            <p:cNvSpPr>
              <a:spLocks noChangeShapeType="1"/>
            </p:cNvSpPr>
            <p:nvPr/>
          </p:nvSpPr>
          <p:spPr bwMode="auto">
            <a:xfrm>
              <a:off x="4730640" y="4456229"/>
              <a:ext cx="640166" cy="0"/>
            </a:xfrm>
            <a:prstGeom prst="line">
              <a:avLst/>
            </a:prstGeom>
            <a:noFill/>
            <a:ln w="19050" cap="sq">
              <a:solidFill>
                <a:srgbClr val="FF0000"/>
              </a:solidFill>
              <a:round/>
              <a:headEnd/>
              <a:tailEnd type="none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  <p:sp>
          <p:nvSpPr>
            <p:cNvPr id="51223" name="Text Box 82"/>
            <p:cNvSpPr txBox="1">
              <a:spLocks noChangeArrowheads="1"/>
            </p:cNvSpPr>
            <p:nvPr/>
          </p:nvSpPr>
          <p:spPr bwMode="auto">
            <a:xfrm>
              <a:off x="4320733" y="2596820"/>
              <a:ext cx="925730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 cap="sq" algn="ctr">
                  <a:solidFill>
                    <a:srgbClr val="000000"/>
                  </a:solidFill>
                  <a:miter lim="800000"/>
                  <a:headEnd/>
                  <a:tailEnd type="none" w="lg" len="lg"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lnSpc>
                  <a:spcPct val="110000"/>
                </a:lnSpc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600" b="1">
                  <a:solidFill>
                    <a:schemeClr val="tx2"/>
                  </a:solidFill>
                  <a:latin typeface="Tahoma" pitchFamily="34" charset="0"/>
                  <a:ea typeface="楷体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300" b="1">
                  <a:solidFill>
                    <a:schemeClr val="tx1"/>
                  </a:solidFill>
                  <a:latin typeface="Tahoma" pitchFamily="34" charset="0"/>
                  <a:ea typeface="楷体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1900" b="1">
                  <a:solidFill>
                    <a:schemeClr val="hlink"/>
                  </a:solidFill>
                  <a:latin typeface="Tahoma" pitchFamily="34" charset="0"/>
                  <a:ea typeface="宋体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19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19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19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19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19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19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lang="en-US" altLang="zh-CN" sz="2000" b="0">
                  <a:solidFill>
                    <a:schemeClr val="tx1"/>
                  </a:solidFill>
                  <a:ea typeface="宋体" charset="-122"/>
                </a:rPr>
                <a:t>IOW</a:t>
              </a:r>
              <a:endParaRPr lang="en-US" altLang="zh-CN" sz="1800" b="0">
                <a:solidFill>
                  <a:schemeClr val="tx1"/>
                </a:solidFill>
                <a:ea typeface="宋体" charset="-122"/>
              </a:endParaRPr>
            </a:p>
          </p:txBody>
        </p:sp>
        <p:sp>
          <p:nvSpPr>
            <p:cNvPr id="51224" name="Text Box 83"/>
            <p:cNvSpPr txBox="1">
              <a:spLocks noChangeArrowheads="1"/>
            </p:cNvSpPr>
            <p:nvPr/>
          </p:nvSpPr>
          <p:spPr bwMode="auto">
            <a:xfrm>
              <a:off x="4334854" y="2983557"/>
              <a:ext cx="925730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 cap="sq" algn="ctr">
                  <a:solidFill>
                    <a:srgbClr val="000000"/>
                  </a:solidFill>
                  <a:miter lim="800000"/>
                  <a:headEnd/>
                  <a:tailEnd type="none" w="lg" len="lg"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lnSpc>
                  <a:spcPct val="110000"/>
                </a:lnSpc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600" b="1">
                  <a:solidFill>
                    <a:schemeClr val="tx2"/>
                  </a:solidFill>
                  <a:latin typeface="Tahoma" pitchFamily="34" charset="0"/>
                  <a:ea typeface="楷体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300" b="1">
                  <a:solidFill>
                    <a:schemeClr val="tx1"/>
                  </a:solidFill>
                  <a:latin typeface="Tahoma" pitchFamily="34" charset="0"/>
                  <a:ea typeface="楷体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1900" b="1">
                  <a:solidFill>
                    <a:schemeClr val="hlink"/>
                  </a:solidFill>
                  <a:latin typeface="Tahoma" pitchFamily="34" charset="0"/>
                  <a:ea typeface="宋体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19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19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19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19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19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19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lang="en-US" altLang="zh-CN" sz="2000" b="0">
                  <a:solidFill>
                    <a:schemeClr val="tx1"/>
                  </a:solidFill>
                  <a:ea typeface="宋体" charset="-122"/>
                </a:rPr>
                <a:t>IOR</a:t>
              </a:r>
              <a:endParaRPr lang="en-US" altLang="zh-CN" sz="1800" b="0">
                <a:solidFill>
                  <a:schemeClr val="tx1"/>
                </a:solidFill>
                <a:ea typeface="宋体" charset="-122"/>
              </a:endParaRPr>
            </a:p>
          </p:txBody>
        </p:sp>
        <p:sp>
          <p:nvSpPr>
            <p:cNvPr id="51225" name="Text Box 84"/>
            <p:cNvSpPr txBox="1">
              <a:spLocks noChangeArrowheads="1"/>
            </p:cNvSpPr>
            <p:nvPr/>
          </p:nvSpPr>
          <p:spPr bwMode="auto">
            <a:xfrm>
              <a:off x="4161081" y="3294739"/>
              <a:ext cx="569559" cy="4456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 cap="sq" algn="ctr">
                  <a:solidFill>
                    <a:srgbClr val="000000"/>
                  </a:solidFill>
                  <a:miter lim="800000"/>
                  <a:headEnd/>
                  <a:tailEnd type="none" w="lg" len="lg"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lnSpc>
                  <a:spcPct val="110000"/>
                </a:lnSpc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600" b="1">
                  <a:solidFill>
                    <a:schemeClr val="tx2"/>
                  </a:solidFill>
                  <a:latin typeface="Tahoma" pitchFamily="34" charset="0"/>
                  <a:ea typeface="楷体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300" b="1">
                  <a:solidFill>
                    <a:schemeClr val="tx1"/>
                  </a:solidFill>
                  <a:latin typeface="Tahoma" pitchFamily="34" charset="0"/>
                  <a:ea typeface="楷体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1900" b="1">
                  <a:solidFill>
                    <a:schemeClr val="hlink"/>
                  </a:solidFill>
                  <a:latin typeface="Tahoma" pitchFamily="34" charset="0"/>
                  <a:ea typeface="宋体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19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19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19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19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19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19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lang="en-US" altLang="zh-CN" sz="2300" b="0">
                  <a:solidFill>
                    <a:schemeClr val="tx1"/>
                  </a:solidFill>
                  <a:ea typeface="宋体" charset="-122"/>
                </a:rPr>
                <a:t>A</a:t>
              </a:r>
              <a:r>
                <a:rPr lang="en-US" altLang="zh-CN" sz="1900" b="0">
                  <a:solidFill>
                    <a:schemeClr val="tx1"/>
                  </a:solidFill>
                  <a:ea typeface="宋体" charset="-122"/>
                </a:rPr>
                <a:t>9</a:t>
              </a:r>
            </a:p>
          </p:txBody>
        </p:sp>
        <p:sp>
          <p:nvSpPr>
            <p:cNvPr id="51226" name="Text Box 85"/>
            <p:cNvSpPr txBox="1">
              <a:spLocks noChangeArrowheads="1"/>
            </p:cNvSpPr>
            <p:nvPr/>
          </p:nvSpPr>
          <p:spPr bwMode="auto">
            <a:xfrm>
              <a:off x="4161081" y="3643058"/>
              <a:ext cx="569559" cy="4456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 cap="sq" algn="ctr">
                  <a:solidFill>
                    <a:srgbClr val="000000"/>
                  </a:solidFill>
                  <a:miter lim="800000"/>
                  <a:headEnd/>
                  <a:tailEnd type="none" w="lg" len="lg"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lnSpc>
                  <a:spcPct val="110000"/>
                </a:lnSpc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600" b="1">
                  <a:solidFill>
                    <a:schemeClr val="tx2"/>
                  </a:solidFill>
                  <a:latin typeface="Tahoma" pitchFamily="34" charset="0"/>
                  <a:ea typeface="楷体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300" b="1">
                  <a:solidFill>
                    <a:schemeClr val="tx1"/>
                  </a:solidFill>
                  <a:latin typeface="Tahoma" pitchFamily="34" charset="0"/>
                  <a:ea typeface="楷体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1900" b="1">
                  <a:solidFill>
                    <a:schemeClr val="hlink"/>
                  </a:solidFill>
                  <a:latin typeface="Tahoma" pitchFamily="34" charset="0"/>
                  <a:ea typeface="宋体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19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19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19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19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19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19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lang="en-US" altLang="zh-CN" sz="2300" b="0">
                  <a:solidFill>
                    <a:schemeClr val="tx1"/>
                  </a:solidFill>
                  <a:ea typeface="宋体" charset="-122"/>
                </a:rPr>
                <a:t>A</a:t>
              </a:r>
              <a:r>
                <a:rPr lang="en-US" altLang="zh-CN" sz="1900" b="0">
                  <a:solidFill>
                    <a:schemeClr val="tx1"/>
                  </a:solidFill>
                  <a:ea typeface="宋体" charset="-122"/>
                </a:rPr>
                <a:t>5</a:t>
              </a:r>
            </a:p>
          </p:txBody>
        </p:sp>
        <p:sp>
          <p:nvSpPr>
            <p:cNvPr id="51227" name="Text Box 86"/>
            <p:cNvSpPr txBox="1">
              <a:spLocks noChangeArrowheads="1"/>
            </p:cNvSpPr>
            <p:nvPr/>
          </p:nvSpPr>
          <p:spPr bwMode="auto">
            <a:xfrm>
              <a:off x="4873422" y="3468898"/>
              <a:ext cx="283995" cy="4456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 cap="sq" algn="ctr">
                  <a:solidFill>
                    <a:srgbClr val="000000"/>
                  </a:solidFill>
                  <a:miter lim="800000"/>
                  <a:headEnd/>
                  <a:tailEnd type="none" w="lg" len="lg"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lnSpc>
                  <a:spcPct val="110000"/>
                </a:lnSpc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600" b="1">
                  <a:solidFill>
                    <a:schemeClr val="tx2"/>
                  </a:solidFill>
                  <a:latin typeface="Tahoma" pitchFamily="34" charset="0"/>
                  <a:ea typeface="楷体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300" b="1">
                  <a:solidFill>
                    <a:schemeClr val="tx1"/>
                  </a:solidFill>
                  <a:latin typeface="Tahoma" pitchFamily="34" charset="0"/>
                  <a:ea typeface="楷体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1900" b="1">
                  <a:solidFill>
                    <a:schemeClr val="hlink"/>
                  </a:solidFill>
                  <a:latin typeface="Tahoma" pitchFamily="34" charset="0"/>
                  <a:ea typeface="宋体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19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19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19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19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19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19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lang="en-US" altLang="zh-CN" sz="2300" b="0">
                  <a:solidFill>
                    <a:schemeClr val="tx1"/>
                  </a:solidFill>
                  <a:ea typeface="宋体" charset="-122"/>
                  <a:cs typeface="Tahoma" pitchFamily="34" charset="0"/>
                </a:rPr>
                <a:t>:</a:t>
              </a:r>
              <a:endParaRPr lang="en-US" altLang="zh-CN" sz="1900" b="0">
                <a:solidFill>
                  <a:schemeClr val="tx1"/>
                </a:solidFill>
                <a:ea typeface="宋体" charset="-122"/>
                <a:cs typeface="Tahoma" pitchFamily="34" charset="0"/>
              </a:endParaRPr>
            </a:p>
          </p:txBody>
        </p:sp>
        <p:sp>
          <p:nvSpPr>
            <p:cNvPr id="51228" name="Text Box 87"/>
            <p:cNvSpPr txBox="1">
              <a:spLocks noChangeArrowheads="1"/>
            </p:cNvSpPr>
            <p:nvPr/>
          </p:nvSpPr>
          <p:spPr bwMode="auto">
            <a:xfrm>
              <a:off x="4090474" y="3970887"/>
              <a:ext cx="712342" cy="4456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 cap="sq" algn="ctr">
                  <a:solidFill>
                    <a:srgbClr val="000000"/>
                  </a:solidFill>
                  <a:miter lim="800000"/>
                  <a:headEnd/>
                  <a:tailEnd type="none" w="lg" len="lg"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lnSpc>
                  <a:spcPct val="110000"/>
                </a:lnSpc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600" b="1">
                  <a:solidFill>
                    <a:schemeClr val="tx2"/>
                  </a:solidFill>
                  <a:latin typeface="Tahoma" pitchFamily="34" charset="0"/>
                  <a:ea typeface="楷体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300" b="1">
                  <a:solidFill>
                    <a:schemeClr val="tx1"/>
                  </a:solidFill>
                  <a:latin typeface="Tahoma" pitchFamily="34" charset="0"/>
                  <a:ea typeface="楷体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1900" b="1">
                  <a:solidFill>
                    <a:schemeClr val="hlink"/>
                  </a:solidFill>
                  <a:latin typeface="Tahoma" pitchFamily="34" charset="0"/>
                  <a:ea typeface="宋体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19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19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19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19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19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19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lang="en-US" altLang="zh-CN" sz="2300" b="0">
                  <a:solidFill>
                    <a:schemeClr val="tx1"/>
                  </a:solidFill>
                  <a:ea typeface="宋体" charset="-122"/>
                </a:rPr>
                <a:t>A</a:t>
              </a:r>
              <a:r>
                <a:rPr lang="en-US" altLang="zh-CN" sz="1900" b="0">
                  <a:solidFill>
                    <a:schemeClr val="tx1"/>
                  </a:solidFill>
                  <a:ea typeface="宋体" charset="-122"/>
                </a:rPr>
                <a:t>11</a:t>
              </a:r>
            </a:p>
          </p:txBody>
        </p:sp>
        <p:sp>
          <p:nvSpPr>
            <p:cNvPr id="51229" name="Text Box 88"/>
            <p:cNvSpPr txBox="1">
              <a:spLocks noChangeArrowheads="1"/>
            </p:cNvSpPr>
            <p:nvPr/>
          </p:nvSpPr>
          <p:spPr bwMode="auto">
            <a:xfrm>
              <a:off x="4090474" y="4261580"/>
              <a:ext cx="712342" cy="4456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 cap="sq" algn="ctr">
                  <a:solidFill>
                    <a:srgbClr val="000000"/>
                  </a:solidFill>
                  <a:miter lim="800000"/>
                  <a:headEnd/>
                  <a:tailEnd type="none" w="lg" len="lg"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lnSpc>
                  <a:spcPct val="110000"/>
                </a:lnSpc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600" b="1">
                  <a:solidFill>
                    <a:schemeClr val="tx2"/>
                  </a:solidFill>
                  <a:latin typeface="Tahoma" pitchFamily="34" charset="0"/>
                  <a:ea typeface="楷体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300" b="1">
                  <a:solidFill>
                    <a:schemeClr val="tx1"/>
                  </a:solidFill>
                  <a:latin typeface="Tahoma" pitchFamily="34" charset="0"/>
                  <a:ea typeface="楷体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1900" b="1">
                  <a:solidFill>
                    <a:schemeClr val="hlink"/>
                  </a:solidFill>
                  <a:latin typeface="Tahoma" pitchFamily="34" charset="0"/>
                  <a:ea typeface="宋体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19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19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19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19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19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19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lang="en-US" altLang="zh-CN" sz="2300" b="0">
                  <a:solidFill>
                    <a:schemeClr val="tx1"/>
                  </a:solidFill>
                  <a:ea typeface="宋体" charset="-122"/>
                </a:rPr>
                <a:t>A</a:t>
              </a:r>
              <a:r>
                <a:rPr lang="en-US" altLang="zh-CN" sz="1900" b="0">
                  <a:solidFill>
                    <a:schemeClr val="tx1"/>
                  </a:solidFill>
                  <a:ea typeface="宋体" charset="-122"/>
                </a:rPr>
                <a:t>10</a:t>
              </a:r>
            </a:p>
          </p:txBody>
        </p:sp>
        <p:sp>
          <p:nvSpPr>
            <p:cNvPr id="51230" name="Line 89"/>
            <p:cNvSpPr>
              <a:spLocks noChangeShapeType="1"/>
            </p:cNvSpPr>
            <p:nvPr/>
          </p:nvSpPr>
          <p:spPr bwMode="auto">
            <a:xfrm>
              <a:off x="5940365" y="4339696"/>
              <a:ext cx="855124" cy="0"/>
            </a:xfrm>
            <a:prstGeom prst="line">
              <a:avLst/>
            </a:prstGeom>
            <a:noFill/>
            <a:ln w="19050" cap="sq">
              <a:solidFill>
                <a:srgbClr val="FF0000"/>
              </a:solidFill>
              <a:round/>
              <a:headEnd/>
              <a:tailEnd type="none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  <p:sp>
          <p:nvSpPr>
            <p:cNvPr id="51231" name="Line 90"/>
            <p:cNvSpPr>
              <a:spLocks noChangeShapeType="1"/>
            </p:cNvSpPr>
            <p:nvPr/>
          </p:nvSpPr>
          <p:spPr bwMode="auto">
            <a:xfrm>
              <a:off x="5940365" y="3643058"/>
              <a:ext cx="855124" cy="0"/>
            </a:xfrm>
            <a:prstGeom prst="line">
              <a:avLst/>
            </a:prstGeom>
            <a:noFill/>
            <a:ln w="19050" cap="sq">
              <a:solidFill>
                <a:srgbClr val="FF0000"/>
              </a:solidFill>
              <a:round/>
              <a:headEnd/>
              <a:tailEnd type="none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  <p:sp>
          <p:nvSpPr>
            <p:cNvPr id="51232" name="Line 91"/>
            <p:cNvSpPr>
              <a:spLocks noChangeShapeType="1"/>
            </p:cNvSpPr>
            <p:nvPr/>
          </p:nvSpPr>
          <p:spPr bwMode="auto">
            <a:xfrm>
              <a:off x="6225930" y="3004046"/>
              <a:ext cx="569559" cy="0"/>
            </a:xfrm>
            <a:prstGeom prst="line">
              <a:avLst/>
            </a:prstGeom>
            <a:noFill/>
            <a:ln w="19050" cap="sq">
              <a:solidFill>
                <a:srgbClr val="FF0000"/>
              </a:solidFill>
              <a:round/>
              <a:headEnd/>
              <a:tailEnd type="none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  <p:sp>
          <p:nvSpPr>
            <p:cNvPr id="51233" name="Oval 92"/>
            <p:cNvSpPr>
              <a:spLocks noChangeArrowheads="1"/>
            </p:cNvSpPr>
            <p:nvPr/>
          </p:nvSpPr>
          <p:spPr bwMode="auto">
            <a:xfrm>
              <a:off x="6225930" y="2927211"/>
              <a:ext cx="144351" cy="143425"/>
            </a:xfrm>
            <a:prstGeom prst="ellipse">
              <a:avLst/>
            </a:prstGeom>
            <a:solidFill>
              <a:srgbClr val="FF0000"/>
            </a:solidFill>
            <a:ln w="19050" cap="sq" algn="ctr">
              <a:solidFill>
                <a:srgbClr val="FF0000"/>
              </a:solidFill>
              <a:round/>
              <a:headEnd/>
              <a:tailEnd type="none" w="lg" len="lg"/>
            </a:ln>
          </p:spPr>
          <p:txBody>
            <a:bodyPr wrap="none" anchor="ctr">
              <a:spAutoFit/>
            </a:bodyPr>
            <a:lstStyle>
              <a:lvl1pPr eaLnBrk="0" hangingPunct="0">
                <a:lnSpc>
                  <a:spcPct val="110000"/>
                </a:lnSpc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600" b="1">
                  <a:solidFill>
                    <a:schemeClr val="tx2"/>
                  </a:solidFill>
                  <a:latin typeface="Tahoma" pitchFamily="34" charset="0"/>
                  <a:ea typeface="楷体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300" b="1">
                  <a:solidFill>
                    <a:schemeClr val="tx1"/>
                  </a:solidFill>
                  <a:latin typeface="Tahoma" pitchFamily="34" charset="0"/>
                  <a:ea typeface="楷体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1900" b="1">
                  <a:solidFill>
                    <a:schemeClr val="hlink"/>
                  </a:solidFill>
                  <a:latin typeface="Tahoma" pitchFamily="34" charset="0"/>
                  <a:ea typeface="宋体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19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19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19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19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19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19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50000"/>
                </a:spcBef>
                <a:buClrTx/>
                <a:buSzTx/>
                <a:buFontTx/>
                <a:buChar char="•"/>
              </a:pPr>
              <a:endParaRPr lang="zh-CN" altLang="en-US" sz="2300" b="0">
                <a:solidFill>
                  <a:schemeClr val="tx1"/>
                </a:solidFill>
                <a:ea typeface="宋体" charset="-122"/>
              </a:endParaRPr>
            </a:p>
          </p:txBody>
        </p:sp>
        <p:sp>
          <p:nvSpPr>
            <p:cNvPr id="51234" name="Oval 93"/>
            <p:cNvSpPr>
              <a:spLocks noChangeArrowheads="1"/>
            </p:cNvSpPr>
            <p:nvPr/>
          </p:nvSpPr>
          <p:spPr bwMode="auto">
            <a:xfrm>
              <a:off x="5945073" y="3561100"/>
              <a:ext cx="144351" cy="143425"/>
            </a:xfrm>
            <a:prstGeom prst="ellipse">
              <a:avLst/>
            </a:prstGeom>
            <a:solidFill>
              <a:srgbClr val="FF0000"/>
            </a:solidFill>
            <a:ln w="19050" cap="sq" algn="ctr">
              <a:solidFill>
                <a:srgbClr val="FF0000"/>
              </a:solidFill>
              <a:round/>
              <a:headEnd/>
              <a:tailEnd type="none" w="lg" len="lg"/>
            </a:ln>
          </p:spPr>
          <p:txBody>
            <a:bodyPr anchor="ctr">
              <a:spAutoFit/>
            </a:bodyPr>
            <a:lstStyle>
              <a:lvl1pPr eaLnBrk="0" hangingPunct="0">
                <a:lnSpc>
                  <a:spcPct val="110000"/>
                </a:lnSpc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600" b="1">
                  <a:solidFill>
                    <a:schemeClr val="tx2"/>
                  </a:solidFill>
                  <a:latin typeface="Tahoma" pitchFamily="34" charset="0"/>
                  <a:ea typeface="楷体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300" b="1">
                  <a:solidFill>
                    <a:schemeClr val="tx1"/>
                  </a:solidFill>
                  <a:latin typeface="Tahoma" pitchFamily="34" charset="0"/>
                  <a:ea typeface="楷体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1900" b="1">
                  <a:solidFill>
                    <a:schemeClr val="hlink"/>
                  </a:solidFill>
                  <a:latin typeface="Tahoma" pitchFamily="34" charset="0"/>
                  <a:ea typeface="宋体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19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19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19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19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19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19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50000"/>
                </a:spcBef>
                <a:buClrTx/>
                <a:buSzTx/>
                <a:buFontTx/>
                <a:buChar char="•"/>
              </a:pPr>
              <a:endParaRPr lang="zh-CN" altLang="en-US" sz="2300" b="0">
                <a:solidFill>
                  <a:schemeClr val="tx1"/>
                </a:solidFill>
                <a:ea typeface="宋体" charset="-122"/>
              </a:endParaRPr>
            </a:p>
          </p:txBody>
        </p:sp>
        <p:sp>
          <p:nvSpPr>
            <p:cNvPr id="51235" name="Line 94"/>
            <p:cNvSpPr>
              <a:spLocks noChangeShapeType="1"/>
            </p:cNvSpPr>
            <p:nvPr/>
          </p:nvSpPr>
          <p:spPr bwMode="auto">
            <a:xfrm>
              <a:off x="6938271" y="4188587"/>
              <a:ext cx="354602" cy="0"/>
            </a:xfrm>
            <a:prstGeom prst="line">
              <a:avLst/>
            </a:prstGeom>
            <a:noFill/>
            <a:ln w="22225" cap="sq">
              <a:solidFill>
                <a:schemeClr val="tx1"/>
              </a:solidFill>
              <a:round/>
              <a:headEnd/>
              <a:tailEnd type="none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  <p:sp>
          <p:nvSpPr>
            <p:cNvPr id="51236" name="Line 95"/>
            <p:cNvSpPr>
              <a:spLocks noChangeShapeType="1"/>
            </p:cNvSpPr>
            <p:nvPr/>
          </p:nvSpPr>
          <p:spPr bwMode="auto">
            <a:xfrm>
              <a:off x="6938271" y="3526524"/>
              <a:ext cx="354602" cy="0"/>
            </a:xfrm>
            <a:prstGeom prst="line">
              <a:avLst/>
            </a:prstGeom>
            <a:noFill/>
            <a:ln w="22225" cap="sq">
              <a:solidFill>
                <a:schemeClr val="tx1"/>
              </a:solidFill>
              <a:round/>
              <a:headEnd/>
              <a:tailEnd type="none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  <p:sp>
          <p:nvSpPr>
            <p:cNvPr id="51237" name="Line 96"/>
            <p:cNvSpPr>
              <a:spLocks noChangeShapeType="1"/>
            </p:cNvSpPr>
            <p:nvPr/>
          </p:nvSpPr>
          <p:spPr bwMode="auto">
            <a:xfrm>
              <a:off x="4405461" y="2608345"/>
              <a:ext cx="567990" cy="0"/>
            </a:xfrm>
            <a:prstGeom prst="line">
              <a:avLst/>
            </a:prstGeom>
            <a:noFill/>
            <a:ln w="22225" cap="sq">
              <a:solidFill>
                <a:schemeClr val="tx1"/>
              </a:solidFill>
              <a:round/>
              <a:headEnd/>
              <a:tailEnd type="none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  <p:sp>
          <p:nvSpPr>
            <p:cNvPr id="51238" name="Line 97"/>
            <p:cNvSpPr>
              <a:spLocks noChangeShapeType="1"/>
            </p:cNvSpPr>
            <p:nvPr/>
          </p:nvSpPr>
          <p:spPr bwMode="auto">
            <a:xfrm>
              <a:off x="4405461" y="3004046"/>
              <a:ext cx="567990" cy="0"/>
            </a:xfrm>
            <a:prstGeom prst="line">
              <a:avLst/>
            </a:prstGeom>
            <a:noFill/>
            <a:ln w="22225" cap="sq">
              <a:solidFill>
                <a:schemeClr val="tx1"/>
              </a:solidFill>
              <a:round/>
              <a:headEnd/>
              <a:tailEnd type="none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  <p:sp>
          <p:nvSpPr>
            <p:cNvPr id="51239" name="Text Box 98"/>
            <p:cNvSpPr txBox="1">
              <a:spLocks noChangeArrowheads="1"/>
            </p:cNvSpPr>
            <p:nvPr/>
          </p:nvSpPr>
          <p:spPr bwMode="auto">
            <a:xfrm>
              <a:off x="5656370" y="4629108"/>
              <a:ext cx="569559" cy="4456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 cap="sq" algn="ctr">
                  <a:solidFill>
                    <a:srgbClr val="000000"/>
                  </a:solidFill>
                  <a:miter lim="800000"/>
                  <a:headEnd/>
                  <a:tailEnd type="none" w="lg" len="lg"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lnSpc>
                  <a:spcPct val="110000"/>
                </a:lnSpc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600" b="1">
                  <a:solidFill>
                    <a:schemeClr val="tx2"/>
                  </a:solidFill>
                  <a:latin typeface="Tahoma" pitchFamily="34" charset="0"/>
                  <a:ea typeface="楷体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300" b="1">
                  <a:solidFill>
                    <a:schemeClr val="tx1"/>
                  </a:solidFill>
                  <a:latin typeface="Tahoma" pitchFamily="34" charset="0"/>
                  <a:ea typeface="楷体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1900" b="1">
                  <a:solidFill>
                    <a:schemeClr val="hlink"/>
                  </a:solidFill>
                  <a:latin typeface="Tahoma" pitchFamily="34" charset="0"/>
                  <a:ea typeface="宋体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19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19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19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19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19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19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lang="en-US" altLang="zh-CN" sz="2300" b="0">
                  <a:solidFill>
                    <a:schemeClr val="tx1"/>
                  </a:solidFill>
                  <a:ea typeface="宋体" charset="-122"/>
                </a:rPr>
                <a:t>A</a:t>
              </a:r>
              <a:r>
                <a:rPr lang="en-US" altLang="zh-CN" sz="1900" b="0">
                  <a:solidFill>
                    <a:schemeClr val="tx1"/>
                  </a:solidFill>
                  <a:ea typeface="宋体" charset="-122"/>
                </a:rPr>
                <a:t>4</a:t>
              </a:r>
            </a:p>
          </p:txBody>
        </p:sp>
        <p:sp>
          <p:nvSpPr>
            <p:cNvPr id="51240" name="Text Box 99"/>
            <p:cNvSpPr txBox="1">
              <a:spLocks noChangeArrowheads="1"/>
            </p:cNvSpPr>
            <p:nvPr/>
          </p:nvSpPr>
          <p:spPr bwMode="auto">
            <a:xfrm>
              <a:off x="5656370" y="4899311"/>
              <a:ext cx="569559" cy="4456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 cap="sq" algn="ctr">
                  <a:solidFill>
                    <a:srgbClr val="000000"/>
                  </a:solidFill>
                  <a:miter lim="800000"/>
                  <a:headEnd/>
                  <a:tailEnd type="none" w="lg" len="lg"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lnSpc>
                  <a:spcPct val="110000"/>
                </a:lnSpc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600" b="1">
                  <a:solidFill>
                    <a:schemeClr val="tx2"/>
                  </a:solidFill>
                  <a:latin typeface="Tahoma" pitchFamily="34" charset="0"/>
                  <a:ea typeface="楷体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300" b="1">
                  <a:solidFill>
                    <a:schemeClr val="tx1"/>
                  </a:solidFill>
                  <a:latin typeface="Tahoma" pitchFamily="34" charset="0"/>
                  <a:ea typeface="楷体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1900" b="1">
                  <a:solidFill>
                    <a:schemeClr val="hlink"/>
                  </a:solidFill>
                  <a:latin typeface="Tahoma" pitchFamily="34" charset="0"/>
                  <a:ea typeface="宋体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19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19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19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19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19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19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lang="en-US" altLang="zh-CN" sz="2300" b="0">
                  <a:solidFill>
                    <a:schemeClr val="tx1"/>
                  </a:solidFill>
                  <a:ea typeface="宋体" charset="-122"/>
                </a:rPr>
                <a:t>A</a:t>
              </a:r>
              <a:r>
                <a:rPr lang="en-US" altLang="zh-CN" sz="1900" b="0">
                  <a:solidFill>
                    <a:schemeClr val="tx1"/>
                  </a:solidFill>
                  <a:ea typeface="宋体" charset="-122"/>
                </a:rPr>
                <a:t>3</a:t>
              </a:r>
            </a:p>
          </p:txBody>
        </p:sp>
        <p:sp>
          <p:nvSpPr>
            <p:cNvPr id="51241" name="Text Box 100"/>
            <p:cNvSpPr txBox="1">
              <a:spLocks noChangeArrowheads="1"/>
            </p:cNvSpPr>
            <p:nvPr/>
          </p:nvSpPr>
          <p:spPr bwMode="auto">
            <a:xfrm>
              <a:off x="5656370" y="5190004"/>
              <a:ext cx="569559" cy="4456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 cap="sq" algn="ctr">
                  <a:solidFill>
                    <a:srgbClr val="000000"/>
                  </a:solidFill>
                  <a:miter lim="800000"/>
                  <a:headEnd/>
                  <a:tailEnd type="none" w="lg" len="lg"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lnSpc>
                  <a:spcPct val="110000"/>
                </a:lnSpc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600" b="1">
                  <a:solidFill>
                    <a:schemeClr val="tx2"/>
                  </a:solidFill>
                  <a:latin typeface="Tahoma" pitchFamily="34" charset="0"/>
                  <a:ea typeface="楷体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300" b="1">
                  <a:solidFill>
                    <a:schemeClr val="tx1"/>
                  </a:solidFill>
                  <a:latin typeface="Tahoma" pitchFamily="34" charset="0"/>
                  <a:ea typeface="楷体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1900" b="1">
                  <a:solidFill>
                    <a:schemeClr val="hlink"/>
                  </a:solidFill>
                  <a:latin typeface="Tahoma" pitchFamily="34" charset="0"/>
                  <a:ea typeface="宋体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19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19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19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19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19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19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lang="en-US" altLang="zh-CN" sz="2300" b="0">
                  <a:solidFill>
                    <a:schemeClr val="tx1"/>
                  </a:solidFill>
                  <a:ea typeface="宋体" charset="-122"/>
                </a:rPr>
                <a:t>A</a:t>
              </a:r>
              <a:r>
                <a:rPr lang="en-US" altLang="zh-CN" sz="1900" b="0">
                  <a:solidFill>
                    <a:schemeClr val="tx1"/>
                  </a:solidFill>
                  <a:ea typeface="宋体" charset="-122"/>
                </a:rPr>
                <a:t>2</a:t>
              </a:r>
            </a:p>
          </p:txBody>
        </p:sp>
        <p:sp>
          <p:nvSpPr>
            <p:cNvPr id="51242" name="Line 102"/>
            <p:cNvSpPr>
              <a:spLocks noChangeShapeType="1"/>
            </p:cNvSpPr>
            <p:nvPr/>
          </p:nvSpPr>
          <p:spPr bwMode="auto">
            <a:xfrm>
              <a:off x="7934608" y="3178205"/>
              <a:ext cx="640166" cy="0"/>
            </a:xfrm>
            <a:prstGeom prst="line">
              <a:avLst/>
            </a:prstGeom>
            <a:noFill/>
            <a:ln w="19050" cap="sq">
              <a:solidFill>
                <a:srgbClr val="FF0000"/>
              </a:solidFill>
              <a:round/>
              <a:headEnd/>
              <a:tailEnd type="none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  <p:sp>
          <p:nvSpPr>
            <p:cNvPr id="51243" name="Text Box 103"/>
            <p:cNvSpPr txBox="1">
              <a:spLocks noChangeArrowheads="1"/>
            </p:cNvSpPr>
            <p:nvPr/>
          </p:nvSpPr>
          <p:spPr bwMode="auto">
            <a:xfrm>
              <a:off x="8006784" y="2808967"/>
              <a:ext cx="497384" cy="4462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 cap="sq" algn="ctr">
                  <a:solidFill>
                    <a:srgbClr val="000000"/>
                  </a:solidFill>
                  <a:miter lim="800000"/>
                  <a:headEnd/>
                  <a:tailEnd type="none" w="lg" len="lg"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lnSpc>
                  <a:spcPct val="110000"/>
                </a:lnSpc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600" b="1">
                  <a:solidFill>
                    <a:schemeClr val="tx2"/>
                  </a:solidFill>
                  <a:latin typeface="Tahoma" pitchFamily="34" charset="0"/>
                  <a:ea typeface="楷体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300" b="1">
                  <a:solidFill>
                    <a:schemeClr val="tx1"/>
                  </a:solidFill>
                  <a:latin typeface="Tahoma" pitchFamily="34" charset="0"/>
                  <a:ea typeface="楷体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1900" b="1">
                  <a:solidFill>
                    <a:schemeClr val="hlink"/>
                  </a:solidFill>
                  <a:latin typeface="Tahoma" pitchFamily="34" charset="0"/>
                  <a:ea typeface="宋体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19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19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19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19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19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19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lang="en-US" altLang="zh-CN" sz="2300" b="0">
                  <a:solidFill>
                    <a:schemeClr val="tx1"/>
                  </a:solidFill>
                  <a:ea typeface="宋体" charset="-122"/>
                </a:rPr>
                <a:t>Y</a:t>
              </a:r>
              <a:r>
                <a:rPr lang="en-US" altLang="zh-CN" sz="1900" b="0">
                  <a:solidFill>
                    <a:schemeClr val="tx1"/>
                  </a:solidFill>
                  <a:ea typeface="宋体" charset="-122"/>
                </a:rPr>
                <a:t>0</a:t>
              </a:r>
            </a:p>
          </p:txBody>
        </p:sp>
        <p:sp>
          <p:nvSpPr>
            <p:cNvPr id="51244" name="Line 105"/>
            <p:cNvSpPr>
              <a:spLocks noChangeShapeType="1"/>
            </p:cNvSpPr>
            <p:nvPr/>
          </p:nvSpPr>
          <p:spPr bwMode="auto">
            <a:xfrm>
              <a:off x="8070296" y="2863360"/>
              <a:ext cx="356171" cy="0"/>
            </a:xfrm>
            <a:prstGeom prst="line">
              <a:avLst/>
            </a:prstGeom>
            <a:noFill/>
            <a:ln w="22225" cap="sq">
              <a:solidFill>
                <a:schemeClr val="tx1"/>
              </a:solidFill>
              <a:round/>
              <a:headEnd/>
              <a:tailEnd type="none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  <p:sp>
          <p:nvSpPr>
            <p:cNvPr id="51245" name="矩形 1"/>
            <p:cNvSpPr>
              <a:spLocks noChangeArrowheads="1"/>
            </p:cNvSpPr>
            <p:nvPr/>
          </p:nvSpPr>
          <p:spPr bwMode="auto">
            <a:xfrm>
              <a:off x="6795489" y="2608345"/>
              <a:ext cx="1139119" cy="3086209"/>
            </a:xfrm>
            <a:prstGeom prst="rect">
              <a:avLst/>
            </a:prstGeom>
            <a:noFill/>
            <a:ln w="19050" cap="sq" algn="ctr">
              <a:solidFill>
                <a:srgbClr val="FF0000"/>
              </a:solidFill>
              <a:round/>
              <a:headEnd/>
              <a:tailEnd type="none" w="lg" len="lg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 eaLnBrk="0" hangingPunct="0">
                <a:lnSpc>
                  <a:spcPct val="110000"/>
                </a:lnSpc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600" b="1">
                  <a:solidFill>
                    <a:schemeClr val="tx2"/>
                  </a:solidFill>
                  <a:latin typeface="Tahoma" pitchFamily="34" charset="0"/>
                  <a:ea typeface="楷体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300" b="1">
                  <a:solidFill>
                    <a:schemeClr val="tx1"/>
                  </a:solidFill>
                  <a:latin typeface="Tahoma" pitchFamily="34" charset="0"/>
                  <a:ea typeface="楷体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1900" b="1">
                  <a:solidFill>
                    <a:schemeClr val="hlink"/>
                  </a:solidFill>
                  <a:latin typeface="Tahoma" pitchFamily="34" charset="0"/>
                  <a:ea typeface="宋体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19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19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19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19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19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19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50000"/>
                </a:spcBef>
                <a:buClrTx/>
                <a:buSzTx/>
                <a:buFontTx/>
                <a:buChar char="•"/>
              </a:pPr>
              <a:endParaRPr lang="zh-CN" altLang="en-US" sz="2400" b="0">
                <a:solidFill>
                  <a:schemeClr val="tx1"/>
                </a:solidFill>
                <a:ea typeface="宋体" charset="-122"/>
              </a:endParaRPr>
            </a:p>
          </p:txBody>
        </p:sp>
      </p:grp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19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119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119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6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3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1900" b="1">
                <a:solidFill>
                  <a:schemeClr val="hlink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fld id="{036FAF68-1FCA-4567-A386-97F10D34B0EA}" type="slidenum">
              <a:rPr lang="zh-CN" altLang="en-US" sz="1300" b="0" smtClean="0">
                <a:solidFill>
                  <a:schemeClr val="tx1"/>
                </a:solidFill>
                <a:ea typeface="宋体" charset="-122"/>
              </a:rPr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t>49</a:t>
            </a:fld>
            <a:endParaRPr lang="en-US" altLang="zh-CN" sz="1300" b="0" smtClean="0">
              <a:solidFill>
                <a:schemeClr val="tx1"/>
              </a:solidFill>
              <a:ea typeface="宋体" charset="-122"/>
            </a:endParaRPr>
          </a:p>
        </p:txBody>
      </p:sp>
      <p:sp>
        <p:nvSpPr>
          <p:cNvPr id="5222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z="3600" smtClean="0"/>
              <a:t>系统软件设计</a:t>
            </a:r>
            <a:endParaRPr lang="zh-CN" altLang="en-US" sz="2000" smtClean="0">
              <a:solidFill>
                <a:schemeClr val="tx1"/>
              </a:solidFill>
              <a:ea typeface="宋体" charset="-122"/>
            </a:endParaRPr>
          </a:p>
        </p:txBody>
      </p:sp>
      <p:sp>
        <p:nvSpPr>
          <p:cNvPr id="2129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46125" y="1733550"/>
            <a:ext cx="4133850" cy="3478213"/>
          </a:xfrm>
        </p:spPr>
        <p:txBody>
          <a:bodyPr/>
          <a:lstStyle/>
          <a:p>
            <a:pPr eaLnBrk="1" hangingPunct="1"/>
            <a:r>
              <a:rPr lang="pt-BR" altLang="zh-CN" smtClean="0"/>
              <a:t>8253</a:t>
            </a:r>
            <a:r>
              <a:rPr lang="zh-CN" altLang="pt-BR" smtClean="0"/>
              <a:t>计数初值：</a:t>
            </a:r>
          </a:p>
          <a:p>
            <a:pPr lvl="1" eaLnBrk="1" hangingPunct="1"/>
            <a:r>
              <a:rPr lang="en-US" altLang="zh-CN" smtClean="0"/>
              <a:t>2MHz/100Hz=20000</a:t>
            </a:r>
          </a:p>
          <a:p>
            <a:pPr eaLnBrk="1" hangingPunct="1"/>
            <a:r>
              <a:rPr lang="en-US" altLang="zh-CN" smtClean="0"/>
              <a:t>8253</a:t>
            </a:r>
            <a:r>
              <a:rPr lang="zh-CN" altLang="en-US" smtClean="0"/>
              <a:t>工作方式：</a:t>
            </a:r>
          </a:p>
          <a:p>
            <a:pPr lvl="1" eaLnBrk="1" hangingPunct="1"/>
            <a:r>
              <a:rPr lang="zh-CN" altLang="en-US" smtClean="0"/>
              <a:t>方式</a:t>
            </a:r>
            <a:r>
              <a:rPr lang="en-US" altLang="zh-CN" smtClean="0"/>
              <a:t>3</a:t>
            </a:r>
          </a:p>
        </p:txBody>
      </p:sp>
      <p:sp>
        <p:nvSpPr>
          <p:cNvPr id="212996" name="Rectangle 4"/>
          <p:cNvSpPr>
            <a:spLocks noChangeArrowheads="1"/>
          </p:cNvSpPr>
          <p:nvPr/>
        </p:nvSpPr>
        <p:spPr bwMode="auto">
          <a:xfrm>
            <a:off x="4938713" y="1803400"/>
            <a:ext cx="3565525" cy="3468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6402" tIns="43201" rIns="86402" bIns="43201"/>
          <a:lstStyle>
            <a:lvl1pPr marL="323850" indent="-323850"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6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01675" indent="-269875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3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1900" b="1">
                <a:solidFill>
                  <a:schemeClr val="hlink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15000"/>
              </a:lnSpc>
            </a:pPr>
            <a:r>
              <a:rPr lang="pt-BR" altLang="zh-CN" sz="2300"/>
              <a:t>8253</a:t>
            </a:r>
            <a:r>
              <a:rPr lang="zh-CN" altLang="pt-BR" sz="2300"/>
              <a:t>初始化程序：</a:t>
            </a:r>
          </a:p>
          <a:p>
            <a:pPr lvl="1" eaLnBrk="1" hangingPunct="1">
              <a:lnSpc>
                <a:spcPct val="115000"/>
              </a:lnSpc>
            </a:pPr>
            <a:r>
              <a:rPr lang="pt-BR" altLang="zh-CN" sz="1900"/>
              <a:t>MOV DX</a:t>
            </a:r>
            <a:r>
              <a:rPr lang="zh-CN" altLang="pt-BR" sz="1900"/>
              <a:t>，</a:t>
            </a:r>
            <a:r>
              <a:rPr lang="pt-BR" altLang="zh-CN" sz="1900"/>
              <a:t>3E3H</a:t>
            </a:r>
          </a:p>
          <a:p>
            <a:pPr lvl="1" eaLnBrk="1" hangingPunct="1">
              <a:lnSpc>
                <a:spcPct val="115000"/>
              </a:lnSpc>
            </a:pPr>
            <a:r>
              <a:rPr lang="pt-BR" altLang="zh-CN" sz="1900"/>
              <a:t>MOV AL</a:t>
            </a:r>
            <a:r>
              <a:rPr lang="zh-CN" altLang="pt-BR" sz="1900"/>
              <a:t>，</a:t>
            </a:r>
            <a:r>
              <a:rPr lang="pt-BR" altLang="zh-CN" sz="1900"/>
              <a:t>00110110</a:t>
            </a:r>
          </a:p>
          <a:p>
            <a:pPr lvl="1" eaLnBrk="1" hangingPunct="1">
              <a:lnSpc>
                <a:spcPct val="115000"/>
              </a:lnSpc>
            </a:pPr>
            <a:r>
              <a:rPr lang="pt-BR" altLang="zh-CN" sz="1900"/>
              <a:t>OUT DX</a:t>
            </a:r>
            <a:r>
              <a:rPr lang="zh-CN" altLang="pt-BR" sz="1900"/>
              <a:t>，</a:t>
            </a:r>
            <a:r>
              <a:rPr lang="pt-BR" altLang="zh-CN" sz="1900"/>
              <a:t>AL</a:t>
            </a:r>
          </a:p>
          <a:p>
            <a:pPr lvl="1" eaLnBrk="1" hangingPunct="1">
              <a:lnSpc>
                <a:spcPct val="115000"/>
              </a:lnSpc>
            </a:pPr>
            <a:r>
              <a:rPr lang="pt-BR" altLang="zh-CN" sz="1900"/>
              <a:t>MOV DX</a:t>
            </a:r>
            <a:r>
              <a:rPr lang="zh-CN" altLang="pt-BR" sz="1900"/>
              <a:t>，</a:t>
            </a:r>
            <a:r>
              <a:rPr lang="pt-BR" altLang="zh-CN" sz="1900"/>
              <a:t>3E0H</a:t>
            </a:r>
            <a:endParaRPr lang="en-US" altLang="zh-CN" sz="1900"/>
          </a:p>
          <a:p>
            <a:pPr lvl="1" eaLnBrk="1" hangingPunct="1">
              <a:lnSpc>
                <a:spcPct val="115000"/>
              </a:lnSpc>
            </a:pPr>
            <a:r>
              <a:rPr lang="en-US" altLang="zh-CN" sz="1900"/>
              <a:t>MOV AX</a:t>
            </a:r>
            <a:r>
              <a:rPr lang="zh-CN" altLang="en-US" sz="1900"/>
              <a:t>，</a:t>
            </a:r>
            <a:r>
              <a:rPr lang="en-US" altLang="zh-CN" sz="1900"/>
              <a:t>20000</a:t>
            </a:r>
          </a:p>
          <a:p>
            <a:pPr lvl="1" eaLnBrk="1" hangingPunct="1">
              <a:lnSpc>
                <a:spcPct val="115000"/>
              </a:lnSpc>
            </a:pPr>
            <a:r>
              <a:rPr lang="en-US" altLang="zh-CN" sz="1900"/>
              <a:t>OUT DX</a:t>
            </a:r>
            <a:r>
              <a:rPr lang="zh-CN" altLang="en-US" sz="1900"/>
              <a:t>，</a:t>
            </a:r>
            <a:r>
              <a:rPr lang="en-US" altLang="zh-CN" sz="1900"/>
              <a:t>AL</a:t>
            </a:r>
          </a:p>
          <a:p>
            <a:pPr lvl="1" eaLnBrk="1" hangingPunct="1">
              <a:lnSpc>
                <a:spcPct val="115000"/>
              </a:lnSpc>
            </a:pPr>
            <a:r>
              <a:rPr lang="en-US" altLang="zh-CN" sz="1900"/>
              <a:t>MOV AL</a:t>
            </a:r>
            <a:r>
              <a:rPr lang="zh-CN" altLang="en-US" sz="1900"/>
              <a:t>，</a:t>
            </a:r>
            <a:r>
              <a:rPr lang="en-US" altLang="zh-CN" sz="1900"/>
              <a:t>AH</a:t>
            </a:r>
          </a:p>
          <a:p>
            <a:pPr lvl="1" eaLnBrk="1" hangingPunct="1">
              <a:lnSpc>
                <a:spcPct val="115000"/>
              </a:lnSpc>
            </a:pPr>
            <a:r>
              <a:rPr lang="en-US" altLang="zh-CN" sz="1900"/>
              <a:t>OUT DX</a:t>
            </a:r>
            <a:r>
              <a:rPr lang="zh-CN" altLang="en-US" sz="1900"/>
              <a:t>，</a:t>
            </a:r>
            <a:r>
              <a:rPr lang="en-US" altLang="zh-CN" sz="1900"/>
              <a:t>AL </a:t>
            </a:r>
            <a:endParaRPr lang="zh-CN" altLang="en-US" sz="1900"/>
          </a:p>
        </p:txBody>
      </p:sp>
      <p:sp>
        <p:nvSpPr>
          <p:cNvPr id="212997" name="Line 5"/>
          <p:cNvSpPr>
            <a:spLocks noChangeShapeType="1"/>
          </p:cNvSpPr>
          <p:nvPr/>
        </p:nvSpPr>
        <p:spPr bwMode="auto">
          <a:xfrm>
            <a:off x="4875213" y="1498600"/>
            <a:ext cx="0" cy="4298950"/>
          </a:xfrm>
          <a:prstGeom prst="line">
            <a:avLst/>
          </a:prstGeom>
          <a:noFill/>
          <a:ln w="19050">
            <a:solidFill>
              <a:srgbClr val="FF0000"/>
            </a:solidFill>
            <a:prstDash val="dash"/>
            <a:round/>
            <a:headEnd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86402" tIns="43201" rIns="86402" bIns="43201"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9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29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9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129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9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129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9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129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2129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9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2129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9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2129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99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21299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99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21299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99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1299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99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21299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99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21299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99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21299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99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21299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299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6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3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1900" b="1">
                <a:solidFill>
                  <a:schemeClr val="hlink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fld id="{E8523425-4253-4E15-B923-8B5F93430F70}" type="slidenum">
              <a:rPr lang="zh-CN" altLang="en-US" sz="1300" b="0" smtClean="0">
                <a:solidFill>
                  <a:schemeClr val="tx1"/>
                </a:solidFill>
                <a:ea typeface="宋体" charset="-122"/>
              </a:rPr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t>5</a:t>
            </a:fld>
            <a:endParaRPr lang="en-US" altLang="zh-CN" sz="1300" b="0" smtClean="0">
              <a:solidFill>
                <a:schemeClr val="tx1"/>
              </a:solidFill>
              <a:ea typeface="宋体" charset="-122"/>
            </a:endParaRPr>
          </a:p>
        </p:txBody>
      </p:sp>
      <p:sp>
        <p:nvSpPr>
          <p:cNvPr id="7171" name="Rectangle 2"/>
          <p:cNvSpPr>
            <a:spLocks noGrp="1" noChangeArrowheads="1"/>
          </p:cNvSpPr>
          <p:nvPr>
            <p:ph type="title"/>
          </p:nvPr>
        </p:nvSpPr>
        <p:spPr>
          <a:xfrm>
            <a:off x="1144588" y="525463"/>
            <a:ext cx="7004050" cy="965200"/>
          </a:xfrm>
        </p:spPr>
        <p:txBody>
          <a:bodyPr/>
          <a:lstStyle/>
          <a:p>
            <a:pPr eaLnBrk="1" hangingPunct="1"/>
            <a:r>
              <a:rPr lang="zh-CN" altLang="en-US" smtClean="0">
                <a:latin typeface="隶书" pitchFamily="49" charset="-122"/>
              </a:rPr>
              <a:t>掌握</a:t>
            </a:r>
            <a:r>
              <a:rPr lang="en-US" altLang="zh-CN" smtClean="0">
                <a:latin typeface="隶书" pitchFamily="49" charset="-122"/>
              </a:rPr>
              <a:t>:</a:t>
            </a:r>
            <a:endParaRPr lang="en-US" altLang="zh-CN" smtClean="0"/>
          </a:p>
        </p:txBody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60438" y="1733550"/>
            <a:ext cx="7681912" cy="3478213"/>
          </a:xfrm>
        </p:spPr>
        <p:txBody>
          <a:bodyPr/>
          <a:lstStyle/>
          <a:p>
            <a:pPr eaLnBrk="1" hangingPunct="1">
              <a:lnSpc>
                <a:spcPct val="120000"/>
              </a:lnSpc>
            </a:pPr>
            <a:r>
              <a:rPr lang="zh-CN" altLang="en-US" smtClean="0"/>
              <a:t>引线功能及计数启动方法</a:t>
            </a:r>
          </a:p>
          <a:p>
            <a:pPr eaLnBrk="1" hangingPunct="1">
              <a:lnSpc>
                <a:spcPct val="120000"/>
              </a:lnSpc>
            </a:pPr>
            <a:r>
              <a:rPr lang="zh-CN" altLang="en-US" smtClean="0"/>
              <a:t>6种工作方式及其输出波形</a:t>
            </a:r>
          </a:p>
          <a:p>
            <a:pPr eaLnBrk="1" hangingPunct="1">
              <a:lnSpc>
                <a:spcPct val="120000"/>
              </a:lnSpc>
            </a:pPr>
            <a:r>
              <a:rPr lang="zh-CN" altLang="en-US" smtClean="0"/>
              <a:t>应用:</a:t>
            </a:r>
          </a:p>
          <a:p>
            <a:pPr lvl="1" eaLnBrk="1" hangingPunct="1">
              <a:lnSpc>
                <a:spcPct val="120000"/>
              </a:lnSpc>
            </a:pPr>
            <a:r>
              <a:rPr lang="zh-CN" altLang="en-US" smtClean="0"/>
              <a:t>芯片与系统的连接</a:t>
            </a:r>
          </a:p>
          <a:p>
            <a:pPr lvl="1" eaLnBrk="1" hangingPunct="1">
              <a:lnSpc>
                <a:spcPct val="120000"/>
              </a:lnSpc>
            </a:pPr>
            <a:r>
              <a:rPr lang="zh-CN" altLang="en-US" smtClean="0"/>
              <a:t>芯片的初始化编程</a:t>
            </a:r>
          </a:p>
        </p:txBody>
      </p:sp>
      <p:graphicFrame>
        <p:nvGraphicFramePr>
          <p:cNvPr id="7173" name="Object 4"/>
          <p:cNvGraphicFramePr>
            <a:graphicFrameLocks noChangeAspect="1"/>
          </p:cNvGraphicFramePr>
          <p:nvPr/>
        </p:nvGraphicFramePr>
        <p:xfrm>
          <a:off x="7507288" y="266700"/>
          <a:ext cx="1304925" cy="892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4" name="剪辑" r:id="rId3" imgW="4603090" imgH="3652114" progId="">
                  <p:embed/>
                </p:oleObj>
              </mc:Choice>
              <mc:Fallback>
                <p:oleObj name="剪辑" r:id="rId3" imgW="4603090" imgH="3652114" progId="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07288" y="266700"/>
                        <a:ext cx="1304925" cy="892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med">
    <p:blinds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标题 1"/>
          <p:cNvSpPr>
            <a:spLocks noGrp="1"/>
          </p:cNvSpPr>
          <p:nvPr>
            <p:ph type="title"/>
          </p:nvPr>
        </p:nvSpPr>
        <p:spPr>
          <a:xfrm>
            <a:off x="390525" y="158750"/>
            <a:ext cx="3625850" cy="587375"/>
          </a:xfrm>
        </p:spPr>
        <p:txBody>
          <a:bodyPr/>
          <a:lstStyle/>
          <a:p>
            <a:r>
              <a:rPr lang="zh-CN" altLang="en-US" sz="3000" smtClean="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控制程序设计</a:t>
            </a: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4611688" y="234950"/>
            <a:ext cx="3273425" cy="425450"/>
          </a:xfrm>
          <a:prstGeom prst="rect">
            <a:avLst/>
          </a:prstGeom>
          <a:noFill/>
          <a:ln w="25400" cap="sq">
            <a:solidFill>
              <a:srgbClr val="FF0000"/>
            </a:solidFill>
            <a:miter lim="800000"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86402" tIns="43201" rIns="86402" bIns="43201" anchor="ctr"/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6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3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1900" b="1">
                <a:solidFill>
                  <a:schemeClr val="hlink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ClrTx/>
              <a:buSzTx/>
              <a:buFontTx/>
              <a:buChar char="•"/>
            </a:pPr>
            <a:endParaRPr lang="zh-CN" altLang="en-US" sz="2300" b="0">
              <a:solidFill>
                <a:schemeClr val="tx1"/>
              </a:solidFill>
              <a:ea typeface="宋体" charset="-122"/>
            </a:endParaRP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4611688" y="277813"/>
            <a:ext cx="3273425" cy="379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lIns="86402" tIns="43201" rIns="86402" bIns="43201">
            <a:spAutoFit/>
          </a:bodyPr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6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3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1900" b="1">
                <a:solidFill>
                  <a:schemeClr val="hlink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algn="ctr">
              <a:lnSpc>
                <a:spcPct val="100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kumimoji="1" lang="zh-CN" altLang="en-US" sz="190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初始化</a:t>
            </a:r>
            <a:r>
              <a:rPr kumimoji="1" lang="en-US" altLang="zh-CN" sz="190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GATE=0</a:t>
            </a:r>
            <a:r>
              <a:rPr kumimoji="1" lang="zh-CN" altLang="en-US" sz="190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，不报警</a:t>
            </a:r>
          </a:p>
        </p:txBody>
      </p:sp>
      <p:sp>
        <p:nvSpPr>
          <p:cNvPr id="7" name="Line 10"/>
          <p:cNvSpPr>
            <a:spLocks noChangeShapeType="1"/>
          </p:cNvSpPr>
          <p:nvPr/>
        </p:nvSpPr>
        <p:spPr bwMode="auto">
          <a:xfrm>
            <a:off x="6230938" y="658813"/>
            <a:ext cx="0" cy="522287"/>
          </a:xfrm>
          <a:prstGeom prst="line">
            <a:avLst/>
          </a:prstGeom>
          <a:noFill/>
          <a:ln w="25400" cap="sq">
            <a:solidFill>
              <a:schemeClr val="accent1">
                <a:lumMod val="50000"/>
              </a:schemeClr>
            </a:solidFill>
            <a:round/>
            <a:headEnd type="none" w="sm" len="sm"/>
            <a:tailEnd type="triangle" w="lg" len="lg"/>
          </a:ln>
        </p:spPr>
        <p:txBody>
          <a:bodyPr lIns="86402" tIns="43201" rIns="86402" bIns="43201"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4606925" y="1181100"/>
            <a:ext cx="3273425" cy="427038"/>
          </a:xfrm>
          <a:prstGeom prst="rect">
            <a:avLst/>
          </a:prstGeom>
          <a:noFill/>
          <a:ln w="25400" cap="sq">
            <a:solidFill>
              <a:srgbClr val="FF0000"/>
            </a:solidFill>
            <a:miter lim="800000"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86402" tIns="43201" rIns="86402" bIns="43201" anchor="ctr"/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6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3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1900" b="1">
                <a:solidFill>
                  <a:schemeClr val="hlink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ClrTx/>
              <a:buSzTx/>
              <a:buFontTx/>
              <a:buChar char="•"/>
            </a:pPr>
            <a:endParaRPr lang="zh-CN" altLang="en-US" sz="2300" b="0">
              <a:solidFill>
                <a:schemeClr val="tx1"/>
              </a:solidFill>
              <a:ea typeface="宋体" charset="-122"/>
            </a:endParaRP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4606925" y="1243013"/>
            <a:ext cx="3273425" cy="379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lIns="86402" tIns="43201" rIns="86402" bIns="43201">
            <a:spAutoFit/>
          </a:bodyPr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6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3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1900" b="1">
                <a:solidFill>
                  <a:schemeClr val="hlink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algn="ctr">
              <a:lnSpc>
                <a:spcPct val="100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kumimoji="1" lang="zh-CN" altLang="en-US" sz="190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循环检测（读三态门）</a:t>
            </a:r>
          </a:p>
        </p:txBody>
      </p:sp>
      <p:sp>
        <p:nvSpPr>
          <p:cNvPr id="10" name="Line 10"/>
          <p:cNvSpPr>
            <a:spLocks noChangeShapeType="1"/>
          </p:cNvSpPr>
          <p:nvPr/>
        </p:nvSpPr>
        <p:spPr bwMode="auto">
          <a:xfrm flipH="1">
            <a:off x="6230938" y="1612900"/>
            <a:ext cx="0" cy="427038"/>
          </a:xfrm>
          <a:prstGeom prst="line">
            <a:avLst/>
          </a:prstGeom>
          <a:noFill/>
          <a:ln w="25400" cap="sq">
            <a:solidFill>
              <a:schemeClr val="accent1">
                <a:lumMod val="50000"/>
              </a:schemeClr>
            </a:solidFill>
            <a:round/>
            <a:headEnd type="none" w="sm" len="sm"/>
            <a:tailEnd type="triangle" w="lg" len="lg"/>
          </a:ln>
        </p:spPr>
        <p:txBody>
          <a:bodyPr lIns="86402" tIns="43201" rIns="86402" bIns="43201"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11" name="流程图: 决策 10"/>
          <p:cNvSpPr>
            <a:spLocks noChangeArrowheads="1"/>
          </p:cNvSpPr>
          <p:nvPr/>
        </p:nvSpPr>
        <p:spPr bwMode="auto">
          <a:xfrm>
            <a:off x="4591050" y="2014538"/>
            <a:ext cx="3268663" cy="754062"/>
          </a:xfrm>
          <a:prstGeom prst="flowChartDecision">
            <a:avLst/>
          </a:prstGeom>
          <a:noFill/>
          <a:ln w="25400" cap="sq" algn="ctr">
            <a:solidFill>
              <a:srgbClr val="FF0000"/>
            </a:solidFill>
            <a:round/>
            <a:headEnd/>
            <a:tailEnd type="none" w="lg" len="lg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86402" tIns="43201" rIns="86402" bIns="43201">
            <a:spAutoFit/>
          </a:bodyPr>
          <a:lstStyle>
            <a:lvl1pPr defTabSz="863600"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6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defTabSz="86360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3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defTabSz="863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1900" b="1">
                <a:solidFill>
                  <a:schemeClr val="hlink"/>
                </a:solidFill>
                <a:latin typeface="Tahoma" pitchFamily="34" charset="0"/>
                <a:ea typeface="宋体" charset="-122"/>
              </a:defRPr>
            </a:lvl3pPr>
            <a:lvl4pPr marL="1600200" indent="-228600" defTabSz="863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defTabSz="863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defTabSz="863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defTabSz="863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defTabSz="863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defTabSz="863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190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有异常否？</a:t>
            </a:r>
          </a:p>
        </p:txBody>
      </p:sp>
      <p:sp>
        <p:nvSpPr>
          <p:cNvPr id="13" name="Rectangle 4"/>
          <p:cNvSpPr>
            <a:spLocks noChangeArrowheads="1"/>
          </p:cNvSpPr>
          <p:nvPr/>
        </p:nvSpPr>
        <p:spPr bwMode="auto">
          <a:xfrm>
            <a:off x="4594225" y="3178175"/>
            <a:ext cx="3273425" cy="427038"/>
          </a:xfrm>
          <a:prstGeom prst="rect">
            <a:avLst/>
          </a:prstGeom>
          <a:noFill/>
          <a:ln w="25400" cap="sq">
            <a:solidFill>
              <a:srgbClr val="FF0000"/>
            </a:solidFill>
            <a:miter lim="800000"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86402" tIns="43201" rIns="86402" bIns="43201" anchor="ctr"/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6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3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1900" b="1">
                <a:solidFill>
                  <a:schemeClr val="hlink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ClrTx/>
              <a:buSzTx/>
              <a:buFontTx/>
              <a:buChar char="•"/>
            </a:pPr>
            <a:endParaRPr lang="zh-CN" altLang="en-US" sz="2300" b="0">
              <a:solidFill>
                <a:schemeClr val="tx1"/>
              </a:solidFill>
              <a:ea typeface="宋体" charset="-122"/>
            </a:endParaRPr>
          </a:p>
        </p:txBody>
      </p:sp>
      <p:sp>
        <p:nvSpPr>
          <p:cNvPr id="14" name="Text Box 5"/>
          <p:cNvSpPr txBox="1">
            <a:spLocks noChangeArrowheads="1"/>
          </p:cNvSpPr>
          <p:nvPr/>
        </p:nvSpPr>
        <p:spPr bwMode="auto">
          <a:xfrm>
            <a:off x="4583113" y="3228975"/>
            <a:ext cx="3273425" cy="379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lIns="86402" tIns="43201" rIns="86402" bIns="43201">
            <a:spAutoFit/>
          </a:bodyPr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6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3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1900" b="1">
                <a:solidFill>
                  <a:schemeClr val="hlink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algn="ctr">
              <a:lnSpc>
                <a:spcPct val="100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kumimoji="1" lang="zh-CN" altLang="en-US" sz="190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使</a:t>
            </a:r>
            <a:r>
              <a:rPr kumimoji="1" lang="en-US" altLang="zh-CN" sz="190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GATE=1</a:t>
            </a:r>
            <a:r>
              <a:rPr kumimoji="1" lang="zh-CN" altLang="en-US" sz="190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，启动计数器</a:t>
            </a:r>
          </a:p>
        </p:txBody>
      </p:sp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4595813" y="5208588"/>
            <a:ext cx="3273425" cy="427037"/>
          </a:xfrm>
          <a:prstGeom prst="rect">
            <a:avLst/>
          </a:prstGeom>
          <a:noFill/>
          <a:ln w="25400" cap="sq">
            <a:solidFill>
              <a:srgbClr val="FF0000"/>
            </a:solidFill>
            <a:miter lim="800000"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86402" tIns="43201" rIns="86402" bIns="43201" anchor="ctr"/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6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3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1900" b="1">
                <a:solidFill>
                  <a:schemeClr val="hlink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ClrTx/>
              <a:buSzTx/>
              <a:buFontTx/>
              <a:buChar char="•"/>
            </a:pPr>
            <a:endParaRPr lang="zh-CN" altLang="en-US" sz="2300" b="0">
              <a:solidFill>
                <a:schemeClr val="tx1"/>
              </a:solidFill>
              <a:ea typeface="宋体" charset="-122"/>
            </a:endParaRPr>
          </a:p>
        </p:txBody>
      </p:sp>
      <p:sp>
        <p:nvSpPr>
          <p:cNvPr id="16" name="Text Box 5"/>
          <p:cNvSpPr txBox="1">
            <a:spLocks noChangeArrowheads="1"/>
          </p:cNvSpPr>
          <p:nvPr/>
        </p:nvSpPr>
        <p:spPr bwMode="auto">
          <a:xfrm>
            <a:off x="4610100" y="5238750"/>
            <a:ext cx="3275013" cy="379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lIns="86402" tIns="43201" rIns="86402" bIns="43201">
            <a:spAutoFit/>
          </a:bodyPr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6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3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1900" b="1">
                <a:solidFill>
                  <a:schemeClr val="hlink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algn="ctr">
              <a:lnSpc>
                <a:spcPct val="100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kumimoji="1" lang="zh-CN" altLang="en-US" sz="190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停止计数，复位。</a:t>
            </a:r>
          </a:p>
        </p:txBody>
      </p:sp>
      <p:sp>
        <p:nvSpPr>
          <p:cNvPr id="17" name="流程图: 决策 16"/>
          <p:cNvSpPr>
            <a:spLocks noChangeArrowheads="1"/>
          </p:cNvSpPr>
          <p:nvPr/>
        </p:nvSpPr>
        <p:spPr bwMode="auto">
          <a:xfrm>
            <a:off x="4448175" y="4114800"/>
            <a:ext cx="3557588" cy="692150"/>
          </a:xfrm>
          <a:prstGeom prst="flowChartDecision">
            <a:avLst/>
          </a:prstGeom>
          <a:noFill/>
          <a:ln w="25400" cap="sq" algn="ctr">
            <a:solidFill>
              <a:srgbClr val="FF0000"/>
            </a:solidFill>
            <a:round/>
            <a:headEnd/>
            <a:tailEnd type="none" w="lg" len="lg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86402" tIns="43201" rIns="86402" bIns="43201">
            <a:spAutoFit/>
          </a:bodyPr>
          <a:lstStyle>
            <a:lvl1pPr defTabSz="863600"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6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defTabSz="86360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3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defTabSz="863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1900" b="1">
                <a:solidFill>
                  <a:schemeClr val="hlink"/>
                </a:solidFill>
                <a:latin typeface="Tahoma" pitchFamily="34" charset="0"/>
                <a:ea typeface="宋体" charset="-122"/>
              </a:defRPr>
            </a:lvl3pPr>
            <a:lvl4pPr marL="1600200" indent="-228600" defTabSz="863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defTabSz="863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defTabSz="863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defTabSz="863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defTabSz="863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defTabSz="863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170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有任意键按下否？</a:t>
            </a:r>
          </a:p>
        </p:txBody>
      </p:sp>
      <p:sp>
        <p:nvSpPr>
          <p:cNvPr id="18" name="Line 10"/>
          <p:cNvSpPr>
            <a:spLocks noChangeShapeType="1"/>
          </p:cNvSpPr>
          <p:nvPr/>
        </p:nvSpPr>
        <p:spPr bwMode="auto">
          <a:xfrm flipH="1">
            <a:off x="6242050" y="2754313"/>
            <a:ext cx="0" cy="427037"/>
          </a:xfrm>
          <a:prstGeom prst="line">
            <a:avLst/>
          </a:prstGeom>
          <a:noFill/>
          <a:ln w="25400" cap="sq">
            <a:solidFill>
              <a:schemeClr val="accent1">
                <a:lumMod val="50000"/>
              </a:schemeClr>
            </a:solidFill>
            <a:round/>
            <a:headEnd type="none" w="sm" len="sm"/>
            <a:tailEnd type="triangle" w="lg" len="lg"/>
          </a:ln>
        </p:spPr>
        <p:txBody>
          <a:bodyPr lIns="86402" tIns="43201" rIns="86402" bIns="43201"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19" name="Line 10"/>
          <p:cNvSpPr>
            <a:spLocks noChangeShapeType="1"/>
          </p:cNvSpPr>
          <p:nvPr/>
        </p:nvSpPr>
        <p:spPr bwMode="auto">
          <a:xfrm flipH="1">
            <a:off x="6219825" y="3605213"/>
            <a:ext cx="0" cy="539750"/>
          </a:xfrm>
          <a:prstGeom prst="line">
            <a:avLst/>
          </a:prstGeom>
          <a:noFill/>
          <a:ln w="25400" cap="sq">
            <a:solidFill>
              <a:schemeClr val="accent1">
                <a:lumMod val="50000"/>
              </a:schemeClr>
            </a:solidFill>
            <a:round/>
            <a:headEnd type="none" w="sm" len="sm"/>
            <a:tailEnd type="triangle" w="lg" len="lg"/>
          </a:ln>
        </p:spPr>
        <p:txBody>
          <a:bodyPr lIns="86402" tIns="43201" rIns="86402" bIns="43201"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20" name="Line 10"/>
          <p:cNvSpPr>
            <a:spLocks noChangeShapeType="1"/>
          </p:cNvSpPr>
          <p:nvPr/>
        </p:nvSpPr>
        <p:spPr bwMode="auto">
          <a:xfrm flipH="1">
            <a:off x="6219825" y="4806950"/>
            <a:ext cx="0" cy="396875"/>
          </a:xfrm>
          <a:prstGeom prst="line">
            <a:avLst/>
          </a:prstGeom>
          <a:noFill/>
          <a:ln w="25400" cap="sq">
            <a:solidFill>
              <a:schemeClr val="accent1">
                <a:lumMod val="50000"/>
              </a:schemeClr>
            </a:solidFill>
            <a:round/>
            <a:headEnd type="none" w="sm" len="sm"/>
            <a:tailEnd type="triangle" w="lg" len="lg"/>
          </a:ln>
        </p:spPr>
        <p:txBody>
          <a:bodyPr lIns="86402" tIns="43201" rIns="86402" bIns="43201"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zh-CN" altLang="en-US">
              <a:ea typeface="宋体" pitchFamily="2" charset="-122"/>
            </a:endParaRPr>
          </a:p>
        </p:txBody>
      </p:sp>
      <p:cxnSp>
        <p:nvCxnSpPr>
          <p:cNvPr id="3" name="直接连接符 2"/>
          <p:cNvCxnSpPr>
            <a:stCxn id="11" idx="1"/>
          </p:cNvCxnSpPr>
          <p:nvPr/>
        </p:nvCxnSpPr>
        <p:spPr bwMode="auto">
          <a:xfrm flipH="1">
            <a:off x="3870325" y="2392363"/>
            <a:ext cx="720725" cy="0"/>
          </a:xfrm>
          <a:prstGeom prst="line">
            <a:avLst/>
          </a:prstGeom>
          <a:noFill/>
          <a:ln w="25400" cap="sq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lg" len="lg"/>
          </a:ln>
          <a:effectLst/>
        </p:spPr>
      </p:cxnSp>
      <p:cxnSp>
        <p:nvCxnSpPr>
          <p:cNvPr id="12" name="直接连接符 11"/>
          <p:cNvCxnSpPr>
            <a:endCxn id="22" idx="0"/>
          </p:cNvCxnSpPr>
          <p:nvPr/>
        </p:nvCxnSpPr>
        <p:spPr bwMode="auto">
          <a:xfrm flipV="1">
            <a:off x="3870325" y="882650"/>
            <a:ext cx="0" cy="1509713"/>
          </a:xfrm>
          <a:prstGeom prst="line">
            <a:avLst/>
          </a:prstGeom>
          <a:noFill/>
          <a:ln w="25400" cap="sq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lg" len="lg"/>
          </a:ln>
          <a:effectLst/>
        </p:spPr>
      </p:cxnSp>
      <p:sp>
        <p:nvSpPr>
          <p:cNvPr id="22" name="Line 10"/>
          <p:cNvSpPr>
            <a:spLocks noChangeShapeType="1"/>
          </p:cNvSpPr>
          <p:nvPr/>
        </p:nvSpPr>
        <p:spPr bwMode="auto">
          <a:xfrm>
            <a:off x="3887788" y="882650"/>
            <a:ext cx="2332037" cy="0"/>
          </a:xfrm>
          <a:prstGeom prst="line">
            <a:avLst/>
          </a:prstGeom>
          <a:noFill/>
          <a:ln w="25400" cap="sq">
            <a:solidFill>
              <a:schemeClr val="accent1">
                <a:lumMod val="50000"/>
              </a:schemeClr>
            </a:solidFill>
            <a:round/>
            <a:headEnd type="none" w="sm" len="sm"/>
            <a:tailEnd type="triangle" w="lg" len="lg"/>
          </a:ln>
        </p:spPr>
        <p:txBody>
          <a:bodyPr lIns="86402" tIns="43201" rIns="86402" bIns="43201"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6318250" y="2754313"/>
            <a:ext cx="43338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1800" b="1"/>
              <a:t>Y</a:t>
            </a:r>
            <a:endParaRPr lang="zh-CN" altLang="en-US" sz="1800" b="1"/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4016375" y="2039938"/>
            <a:ext cx="4318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1800" b="1"/>
              <a:t>N</a:t>
            </a:r>
            <a:endParaRPr lang="zh-CN" altLang="en-US" sz="1800" b="1"/>
          </a:p>
        </p:txBody>
      </p:sp>
      <p:sp>
        <p:nvSpPr>
          <p:cNvPr id="26" name="TextBox 25"/>
          <p:cNvSpPr txBox="1">
            <a:spLocks noChangeArrowheads="1"/>
          </p:cNvSpPr>
          <p:nvPr/>
        </p:nvSpPr>
        <p:spPr bwMode="auto">
          <a:xfrm>
            <a:off x="6318250" y="4819650"/>
            <a:ext cx="43338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1800" b="1"/>
              <a:t>Y</a:t>
            </a:r>
            <a:endParaRPr lang="zh-CN" altLang="en-US" sz="1800" b="1"/>
          </a:p>
        </p:txBody>
      </p:sp>
      <p:cxnSp>
        <p:nvCxnSpPr>
          <p:cNvPr id="27" name="直接连接符 26"/>
          <p:cNvCxnSpPr/>
          <p:nvPr/>
        </p:nvCxnSpPr>
        <p:spPr bwMode="auto">
          <a:xfrm flipH="1">
            <a:off x="3725863" y="4465638"/>
            <a:ext cx="720725" cy="0"/>
          </a:xfrm>
          <a:prstGeom prst="line">
            <a:avLst/>
          </a:prstGeom>
          <a:noFill/>
          <a:ln w="25400" cap="sq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lg" len="lg"/>
          </a:ln>
          <a:effectLst/>
        </p:spPr>
      </p:cxnSp>
      <p:sp>
        <p:nvSpPr>
          <p:cNvPr id="28" name="TextBox 27"/>
          <p:cNvSpPr txBox="1">
            <a:spLocks noChangeArrowheads="1"/>
          </p:cNvSpPr>
          <p:nvPr/>
        </p:nvSpPr>
        <p:spPr bwMode="auto">
          <a:xfrm>
            <a:off x="3871913" y="4113213"/>
            <a:ext cx="4318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1800" b="1"/>
              <a:t>N</a:t>
            </a:r>
            <a:endParaRPr lang="zh-CN" altLang="en-US" sz="1800" b="1"/>
          </a:p>
        </p:txBody>
      </p:sp>
      <p:cxnSp>
        <p:nvCxnSpPr>
          <p:cNvPr id="29" name="直接连接符 28"/>
          <p:cNvCxnSpPr/>
          <p:nvPr/>
        </p:nvCxnSpPr>
        <p:spPr bwMode="auto">
          <a:xfrm flipV="1">
            <a:off x="3725863" y="3846513"/>
            <a:ext cx="0" cy="611187"/>
          </a:xfrm>
          <a:prstGeom prst="line">
            <a:avLst/>
          </a:prstGeom>
          <a:noFill/>
          <a:ln w="25400" cap="sq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lg" len="lg"/>
          </a:ln>
          <a:effectLst/>
        </p:spPr>
      </p:cxnSp>
      <p:sp>
        <p:nvSpPr>
          <p:cNvPr id="31" name="Line 10"/>
          <p:cNvSpPr>
            <a:spLocks noChangeShapeType="1"/>
          </p:cNvSpPr>
          <p:nvPr/>
        </p:nvSpPr>
        <p:spPr bwMode="auto">
          <a:xfrm>
            <a:off x="3740150" y="3846513"/>
            <a:ext cx="2484438" cy="0"/>
          </a:xfrm>
          <a:prstGeom prst="line">
            <a:avLst/>
          </a:prstGeom>
          <a:noFill/>
          <a:ln w="25400" cap="sq">
            <a:solidFill>
              <a:schemeClr val="accent1">
                <a:lumMod val="50000"/>
              </a:schemeClr>
            </a:solidFill>
            <a:round/>
            <a:headEnd type="none" w="sm" len="sm"/>
            <a:tailEnd type="triangle" w="lg" len="lg"/>
          </a:ln>
        </p:spPr>
        <p:txBody>
          <a:bodyPr lIns="86402" tIns="43201" rIns="86402" bIns="43201"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1250"/>
                            </p:stCondLst>
                            <p:childTnLst>
                              <p:par>
                                <p:cTn id="4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4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5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 nodeType="clickPar">
                      <p:stCondLst>
                        <p:cond delay="indefinite"/>
                      </p:stCondLst>
                      <p:childTnLst>
                        <p:par>
                          <p:cTn id="6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71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 nodeType="clickPar">
                      <p:stCondLst>
                        <p:cond delay="indefinite"/>
                      </p:stCondLst>
                      <p:childTnLst>
                        <p:par>
                          <p:cTn id="7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8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 nodeType="clickPar">
                      <p:stCondLst>
                        <p:cond delay="indefinite"/>
                      </p:stCondLst>
                      <p:childTnLst>
                        <p:par>
                          <p:cTn id="9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8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 nodeType="afterGroup">
                            <p:stCondLst>
                              <p:cond delay="1250"/>
                            </p:stCondLst>
                            <p:childTnLst>
                              <p:par>
                                <p:cTn id="10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0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8" grpId="0" animBg="1"/>
      <p:bldP spid="9" grpId="0"/>
      <p:bldP spid="11" grpId="0" animBg="1"/>
      <p:bldP spid="13" grpId="0" animBg="1"/>
      <p:bldP spid="14" grpId="0"/>
      <p:bldP spid="15" grpId="0" animBg="1"/>
      <p:bldP spid="16" grpId="0"/>
      <p:bldP spid="17" grpId="0" animBg="1"/>
      <p:bldP spid="23" grpId="0"/>
      <p:bldP spid="25" grpId="0"/>
      <p:bldP spid="26" grpId="0"/>
      <p:bldP spid="28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6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3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1900" b="1">
                <a:solidFill>
                  <a:schemeClr val="hlink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fld id="{44505670-A1EF-426C-8674-35BE8E3C2DB0}" type="slidenum">
              <a:rPr lang="zh-CN" altLang="en-US" sz="1300" b="0" smtClean="0">
                <a:solidFill>
                  <a:schemeClr val="tx1"/>
                </a:solidFill>
                <a:ea typeface="宋体" charset="-122"/>
              </a:rPr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t>51</a:t>
            </a:fld>
            <a:endParaRPr lang="en-US" altLang="zh-CN" sz="1300" b="0" smtClean="0">
              <a:solidFill>
                <a:schemeClr val="tx1"/>
              </a:solidFill>
              <a:ea typeface="宋体" charset="-122"/>
            </a:endParaRPr>
          </a:p>
        </p:txBody>
      </p:sp>
      <p:sp>
        <p:nvSpPr>
          <p:cNvPr id="54275" name="Rectangle 2"/>
          <p:cNvSpPr>
            <a:spLocks noGrp="1" noChangeArrowheads="1"/>
          </p:cNvSpPr>
          <p:nvPr>
            <p:ph type="title"/>
          </p:nvPr>
        </p:nvSpPr>
        <p:spPr>
          <a:xfrm>
            <a:off x="485775" y="234950"/>
            <a:ext cx="7700963" cy="557213"/>
          </a:xfrm>
        </p:spPr>
        <p:txBody>
          <a:bodyPr/>
          <a:lstStyle/>
          <a:p>
            <a:pPr eaLnBrk="1" hangingPunct="1"/>
            <a:r>
              <a:rPr lang="zh-CN" altLang="en-US" sz="3800" smtClean="0">
                <a:solidFill>
                  <a:srgbClr val="860000"/>
                </a:solidFill>
              </a:rPr>
              <a:t>控制程序</a:t>
            </a:r>
          </a:p>
        </p:txBody>
      </p:sp>
      <p:sp>
        <p:nvSpPr>
          <p:cNvPr id="2140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878388" y="234950"/>
            <a:ext cx="3632200" cy="5400675"/>
          </a:xfrm>
        </p:spPr>
        <p:txBody>
          <a:bodyPr/>
          <a:lstStyle/>
          <a:p>
            <a:pPr marL="0" indent="900113" eaLnBrk="1" hangingPunct="1">
              <a:buFont typeface="Wingdings" pitchFamily="2" charset="2"/>
              <a:buNone/>
              <a:defRPr/>
            </a:pPr>
            <a:r>
              <a:rPr lang="en-US" altLang="zh-CN" sz="1600" dirty="0" smtClean="0"/>
              <a:t>XOR </a:t>
            </a:r>
            <a:r>
              <a:rPr lang="en-US" altLang="zh-CN" sz="1600" dirty="0"/>
              <a:t>AL</a:t>
            </a:r>
            <a:r>
              <a:rPr lang="zh-CN" altLang="en-US" sz="1600" dirty="0"/>
              <a:t>，</a:t>
            </a:r>
            <a:r>
              <a:rPr lang="en-US" altLang="zh-CN" sz="1600" dirty="0"/>
              <a:t>AL</a:t>
            </a:r>
            <a:endParaRPr lang="pt-BR" altLang="zh-CN" sz="1600" dirty="0"/>
          </a:p>
          <a:p>
            <a:pPr marL="0" indent="900113" eaLnBrk="1" hangingPunct="1">
              <a:buFont typeface="Wingdings" pitchFamily="2" charset="2"/>
              <a:buNone/>
              <a:defRPr/>
            </a:pPr>
            <a:r>
              <a:rPr lang="pt-BR" altLang="zh-CN" sz="1600" dirty="0" smtClean="0"/>
              <a:t>MOV </a:t>
            </a:r>
            <a:r>
              <a:rPr lang="pt-BR" altLang="zh-CN" sz="1600" dirty="0"/>
              <a:t>DX</a:t>
            </a:r>
            <a:r>
              <a:rPr lang="zh-CN" altLang="pt-BR" sz="1600" dirty="0"/>
              <a:t>，</a:t>
            </a:r>
            <a:r>
              <a:rPr lang="pt-BR" altLang="zh-CN" sz="1600" dirty="0"/>
              <a:t>3E5H</a:t>
            </a:r>
          </a:p>
          <a:p>
            <a:pPr marL="0" indent="900113" eaLnBrk="1" hangingPunct="1">
              <a:buFont typeface="Wingdings" pitchFamily="2" charset="2"/>
              <a:buNone/>
              <a:defRPr/>
            </a:pPr>
            <a:r>
              <a:rPr lang="pt-BR" altLang="zh-CN" sz="1600" dirty="0" smtClean="0"/>
              <a:t>OUT </a:t>
            </a:r>
            <a:r>
              <a:rPr lang="pt-BR" altLang="zh-CN" sz="1600" dirty="0"/>
              <a:t>DX</a:t>
            </a:r>
            <a:r>
              <a:rPr lang="zh-CN" altLang="pt-BR" sz="1600" dirty="0"/>
              <a:t>，</a:t>
            </a:r>
            <a:r>
              <a:rPr lang="pt-BR" altLang="zh-CN" sz="1600" dirty="0"/>
              <a:t>AL</a:t>
            </a:r>
          </a:p>
          <a:p>
            <a:pPr marL="0" indent="900113" eaLnBrk="1" hangingPunct="1">
              <a:buFont typeface="Wingdings" pitchFamily="2" charset="2"/>
              <a:buNone/>
              <a:defRPr/>
            </a:pPr>
            <a:r>
              <a:rPr lang="pt-BR" altLang="zh-CN" sz="1600" dirty="0" smtClean="0">
                <a:solidFill>
                  <a:srgbClr val="990000"/>
                </a:solidFill>
              </a:rPr>
              <a:t>MOV </a:t>
            </a:r>
            <a:r>
              <a:rPr lang="pt-BR" altLang="zh-CN" sz="1600" dirty="0">
                <a:solidFill>
                  <a:srgbClr val="990000"/>
                </a:solidFill>
              </a:rPr>
              <a:t>DX</a:t>
            </a:r>
            <a:r>
              <a:rPr lang="zh-CN" altLang="pt-BR" sz="1600" dirty="0">
                <a:solidFill>
                  <a:srgbClr val="990000"/>
                </a:solidFill>
              </a:rPr>
              <a:t>，</a:t>
            </a:r>
            <a:r>
              <a:rPr lang="pt-BR" altLang="zh-CN" sz="1600" dirty="0">
                <a:solidFill>
                  <a:srgbClr val="990000"/>
                </a:solidFill>
              </a:rPr>
              <a:t>3E4H</a:t>
            </a:r>
          </a:p>
          <a:p>
            <a:pPr marL="0" indent="0" eaLnBrk="1" hangingPunct="1">
              <a:buFont typeface="Wingdings" pitchFamily="2" charset="2"/>
              <a:buNone/>
              <a:defRPr/>
            </a:pPr>
            <a:r>
              <a:rPr lang="pt-BR" altLang="zh-CN" sz="1600" dirty="0">
                <a:solidFill>
                  <a:srgbClr val="990000"/>
                </a:solidFill>
              </a:rPr>
              <a:t>NEXT</a:t>
            </a:r>
            <a:r>
              <a:rPr lang="zh-CN" altLang="pt-BR" sz="1600" dirty="0" smtClean="0">
                <a:solidFill>
                  <a:srgbClr val="990000"/>
                </a:solidFill>
              </a:rPr>
              <a:t>：  </a:t>
            </a:r>
            <a:r>
              <a:rPr lang="pt-BR" altLang="zh-CN" sz="1600" dirty="0" smtClean="0">
                <a:solidFill>
                  <a:srgbClr val="990000"/>
                </a:solidFill>
              </a:rPr>
              <a:t>IN </a:t>
            </a:r>
            <a:r>
              <a:rPr lang="pt-BR" altLang="zh-CN" sz="1600" dirty="0">
                <a:solidFill>
                  <a:srgbClr val="990000"/>
                </a:solidFill>
              </a:rPr>
              <a:t>AL</a:t>
            </a:r>
            <a:r>
              <a:rPr lang="zh-CN" altLang="pt-BR" sz="1600" dirty="0">
                <a:solidFill>
                  <a:srgbClr val="990000"/>
                </a:solidFill>
              </a:rPr>
              <a:t>，</a:t>
            </a:r>
            <a:r>
              <a:rPr lang="pt-BR" altLang="zh-CN" sz="1600" dirty="0">
                <a:solidFill>
                  <a:srgbClr val="990000"/>
                </a:solidFill>
              </a:rPr>
              <a:t>DX</a:t>
            </a:r>
            <a:endParaRPr lang="en-US" altLang="zh-CN" sz="1600" dirty="0">
              <a:solidFill>
                <a:srgbClr val="990000"/>
              </a:solidFill>
            </a:endParaRPr>
          </a:p>
          <a:p>
            <a:pPr marL="0" indent="900113" eaLnBrk="1" hangingPunct="1">
              <a:buFont typeface="Wingdings" pitchFamily="2" charset="2"/>
              <a:buNone/>
              <a:defRPr/>
            </a:pPr>
            <a:r>
              <a:rPr lang="en-US" altLang="zh-CN" sz="1600" dirty="0" smtClean="0">
                <a:solidFill>
                  <a:srgbClr val="990000"/>
                </a:solidFill>
              </a:rPr>
              <a:t>AND </a:t>
            </a:r>
            <a:r>
              <a:rPr lang="en-US" altLang="zh-CN" sz="1600" dirty="0">
                <a:solidFill>
                  <a:srgbClr val="990000"/>
                </a:solidFill>
              </a:rPr>
              <a:t>AL</a:t>
            </a:r>
            <a:r>
              <a:rPr lang="zh-CN" altLang="en-US" sz="1600" dirty="0">
                <a:solidFill>
                  <a:srgbClr val="990000"/>
                </a:solidFill>
              </a:rPr>
              <a:t>，</a:t>
            </a:r>
            <a:r>
              <a:rPr lang="en-US" altLang="zh-CN" sz="1600" dirty="0">
                <a:solidFill>
                  <a:srgbClr val="990000"/>
                </a:solidFill>
              </a:rPr>
              <a:t>01H</a:t>
            </a:r>
          </a:p>
          <a:p>
            <a:pPr marL="0" indent="900113" eaLnBrk="1" hangingPunct="1">
              <a:buFont typeface="Wingdings" pitchFamily="2" charset="2"/>
              <a:buNone/>
              <a:defRPr/>
            </a:pPr>
            <a:r>
              <a:rPr lang="en-US" altLang="zh-CN" sz="1600" dirty="0" smtClean="0">
                <a:solidFill>
                  <a:srgbClr val="990000"/>
                </a:solidFill>
              </a:rPr>
              <a:t>JZ  </a:t>
            </a:r>
            <a:r>
              <a:rPr lang="en-US" altLang="zh-CN" sz="1600" dirty="0">
                <a:solidFill>
                  <a:srgbClr val="990000"/>
                </a:solidFill>
              </a:rPr>
              <a:t>NEXT</a:t>
            </a:r>
          </a:p>
          <a:p>
            <a:pPr marL="0" indent="900113" eaLnBrk="1" hangingPunct="1">
              <a:buFont typeface="Wingdings" pitchFamily="2" charset="2"/>
              <a:buNone/>
              <a:defRPr/>
            </a:pPr>
            <a:r>
              <a:rPr lang="pt-BR" altLang="zh-CN" sz="1600" dirty="0" smtClean="0">
                <a:solidFill>
                  <a:schemeClr val="tx1"/>
                </a:solidFill>
              </a:rPr>
              <a:t>MOV </a:t>
            </a:r>
            <a:r>
              <a:rPr lang="pt-BR" altLang="zh-CN" sz="1600" dirty="0">
                <a:solidFill>
                  <a:schemeClr val="tx1"/>
                </a:solidFill>
              </a:rPr>
              <a:t>DX</a:t>
            </a:r>
            <a:r>
              <a:rPr lang="zh-CN" altLang="pt-BR" sz="1600" dirty="0">
                <a:solidFill>
                  <a:schemeClr val="tx1"/>
                </a:solidFill>
              </a:rPr>
              <a:t>，</a:t>
            </a:r>
            <a:r>
              <a:rPr lang="pt-BR" altLang="zh-CN" sz="1600" dirty="0" smtClean="0">
                <a:solidFill>
                  <a:schemeClr val="tx1"/>
                </a:solidFill>
              </a:rPr>
              <a:t>3E5H</a:t>
            </a:r>
          </a:p>
          <a:p>
            <a:pPr marL="0" indent="900113" eaLnBrk="1" hangingPunct="1">
              <a:buFontTx/>
              <a:buNone/>
              <a:defRPr/>
            </a:pPr>
            <a:r>
              <a:rPr lang="pt-BR" altLang="zh-CN" sz="1600" dirty="0" smtClean="0">
                <a:solidFill>
                  <a:schemeClr val="tx1"/>
                </a:solidFill>
              </a:rPr>
              <a:t>MOV </a:t>
            </a:r>
            <a:r>
              <a:rPr lang="pt-BR" altLang="zh-CN" sz="1600" dirty="0">
                <a:solidFill>
                  <a:schemeClr val="tx1"/>
                </a:solidFill>
              </a:rPr>
              <a:t>AL</a:t>
            </a:r>
            <a:r>
              <a:rPr lang="zh-CN" altLang="pt-BR" sz="1600" dirty="0">
                <a:solidFill>
                  <a:schemeClr val="tx1"/>
                </a:solidFill>
              </a:rPr>
              <a:t>，</a:t>
            </a:r>
            <a:r>
              <a:rPr lang="pt-BR" altLang="zh-CN" sz="1600" dirty="0">
                <a:solidFill>
                  <a:schemeClr val="tx1"/>
                </a:solidFill>
              </a:rPr>
              <a:t>2</a:t>
            </a:r>
            <a:endParaRPr lang="en-US" altLang="zh-CN" sz="1600" dirty="0">
              <a:solidFill>
                <a:schemeClr val="tx1"/>
              </a:solidFill>
            </a:endParaRPr>
          </a:p>
          <a:p>
            <a:pPr marL="0" indent="0" eaLnBrk="1" hangingPunct="1">
              <a:buFontTx/>
              <a:buNone/>
              <a:defRPr/>
            </a:pPr>
            <a:r>
              <a:rPr lang="en-US" altLang="zh-CN" sz="1600" dirty="0">
                <a:solidFill>
                  <a:schemeClr val="tx1"/>
                </a:solidFill>
              </a:rPr>
              <a:t>              OUT DX</a:t>
            </a:r>
            <a:r>
              <a:rPr lang="zh-CN" altLang="en-US" sz="1600" dirty="0">
                <a:solidFill>
                  <a:schemeClr val="tx1"/>
                </a:solidFill>
              </a:rPr>
              <a:t>，</a:t>
            </a:r>
            <a:r>
              <a:rPr lang="en-US" altLang="zh-CN" sz="1600" dirty="0">
                <a:solidFill>
                  <a:schemeClr val="tx1"/>
                </a:solidFill>
              </a:rPr>
              <a:t>AL</a:t>
            </a:r>
          </a:p>
          <a:p>
            <a:pPr marL="0" indent="0" eaLnBrk="1" hangingPunct="1">
              <a:buFontTx/>
              <a:buNone/>
              <a:defRPr/>
            </a:pPr>
            <a:r>
              <a:rPr lang="en-US" altLang="zh-CN" sz="1600" dirty="0"/>
              <a:t>GOON</a:t>
            </a:r>
            <a:r>
              <a:rPr lang="zh-CN" altLang="en-US" sz="1600" dirty="0"/>
              <a:t>：</a:t>
            </a:r>
            <a:r>
              <a:rPr lang="en-US" altLang="zh-CN" sz="1600" dirty="0"/>
              <a:t>MOV AH</a:t>
            </a:r>
            <a:r>
              <a:rPr lang="zh-CN" altLang="en-US" sz="1600" dirty="0"/>
              <a:t>，</a:t>
            </a:r>
            <a:r>
              <a:rPr lang="en-US" altLang="zh-CN" sz="1600" dirty="0"/>
              <a:t>1</a:t>
            </a:r>
          </a:p>
          <a:p>
            <a:pPr marL="0" indent="0" eaLnBrk="1" hangingPunct="1">
              <a:buFontTx/>
              <a:buNone/>
              <a:defRPr/>
            </a:pPr>
            <a:r>
              <a:rPr lang="en-US" altLang="zh-CN" sz="1600" dirty="0"/>
              <a:t>              INT 16H</a:t>
            </a:r>
          </a:p>
          <a:p>
            <a:pPr marL="0" indent="0" eaLnBrk="1" hangingPunct="1">
              <a:buFontTx/>
              <a:buNone/>
              <a:defRPr/>
            </a:pPr>
            <a:r>
              <a:rPr lang="en-US" altLang="zh-CN" sz="1600" dirty="0"/>
              <a:t>              JZ  GOON</a:t>
            </a:r>
          </a:p>
          <a:p>
            <a:pPr marL="0" indent="0" eaLnBrk="1" hangingPunct="1">
              <a:buFontTx/>
              <a:buNone/>
              <a:defRPr/>
            </a:pPr>
            <a:r>
              <a:rPr lang="en-US" altLang="zh-CN" sz="1600" dirty="0"/>
              <a:t>              </a:t>
            </a:r>
            <a:r>
              <a:rPr lang="en-US" altLang="zh-CN" sz="1600" dirty="0">
                <a:solidFill>
                  <a:schemeClr val="tx1"/>
                </a:solidFill>
              </a:rPr>
              <a:t>XOR AL</a:t>
            </a:r>
            <a:r>
              <a:rPr lang="zh-CN" altLang="en-US" sz="1600" dirty="0">
                <a:solidFill>
                  <a:schemeClr val="tx1"/>
                </a:solidFill>
              </a:rPr>
              <a:t>，</a:t>
            </a:r>
            <a:r>
              <a:rPr lang="en-US" altLang="zh-CN" sz="1600" dirty="0">
                <a:solidFill>
                  <a:schemeClr val="tx1"/>
                </a:solidFill>
              </a:rPr>
              <a:t>AL</a:t>
            </a:r>
          </a:p>
          <a:p>
            <a:pPr marL="0" indent="0" eaLnBrk="1" hangingPunct="1">
              <a:buFontTx/>
              <a:buNone/>
              <a:defRPr/>
            </a:pPr>
            <a:r>
              <a:rPr lang="en-US" altLang="zh-CN" sz="1600" dirty="0">
                <a:solidFill>
                  <a:schemeClr val="tx1"/>
                </a:solidFill>
              </a:rPr>
              <a:t>              OUT DX</a:t>
            </a:r>
            <a:r>
              <a:rPr lang="zh-CN" altLang="en-US" sz="1600" dirty="0">
                <a:solidFill>
                  <a:schemeClr val="tx1"/>
                </a:solidFill>
              </a:rPr>
              <a:t>，</a:t>
            </a:r>
            <a:r>
              <a:rPr lang="en-US" altLang="zh-CN" sz="1600" dirty="0">
                <a:solidFill>
                  <a:schemeClr val="tx1"/>
                </a:solidFill>
              </a:rPr>
              <a:t>AL</a:t>
            </a:r>
            <a:endParaRPr lang="pt-BR" altLang="zh-CN" sz="1600" dirty="0">
              <a:solidFill>
                <a:schemeClr val="tx1"/>
              </a:solidFill>
            </a:endParaRPr>
          </a:p>
          <a:p>
            <a:pPr marL="0" indent="0" eaLnBrk="1" hangingPunct="1">
              <a:buFontTx/>
              <a:buNone/>
              <a:defRPr/>
            </a:pPr>
            <a:r>
              <a:rPr lang="pt-BR" altLang="zh-CN" sz="1600" dirty="0">
                <a:solidFill>
                  <a:schemeClr val="tx1"/>
                </a:solidFill>
              </a:rPr>
              <a:t>              MOV AH</a:t>
            </a:r>
            <a:r>
              <a:rPr lang="zh-CN" altLang="pt-BR" sz="1600" dirty="0">
                <a:solidFill>
                  <a:schemeClr val="tx1"/>
                </a:solidFill>
              </a:rPr>
              <a:t>，</a:t>
            </a:r>
            <a:r>
              <a:rPr lang="pt-BR" altLang="zh-CN" sz="1600" dirty="0">
                <a:solidFill>
                  <a:schemeClr val="tx1"/>
                </a:solidFill>
              </a:rPr>
              <a:t>4C</a:t>
            </a:r>
          </a:p>
          <a:p>
            <a:pPr marL="0" indent="0" eaLnBrk="1" hangingPunct="1">
              <a:buFontTx/>
              <a:buNone/>
              <a:defRPr/>
            </a:pPr>
            <a:r>
              <a:rPr lang="pt-BR" altLang="zh-CN" sz="1600" dirty="0">
                <a:solidFill>
                  <a:schemeClr val="tx1"/>
                </a:solidFill>
              </a:rPr>
              <a:t>              INT 21H </a:t>
            </a:r>
            <a:endParaRPr lang="en-US" altLang="zh-CN" sz="16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2" name="圆角矩形标注 1"/>
          <p:cNvSpPr>
            <a:spLocks noChangeArrowheads="1"/>
          </p:cNvSpPr>
          <p:nvPr/>
        </p:nvSpPr>
        <p:spPr bwMode="auto">
          <a:xfrm>
            <a:off x="4159250" y="161925"/>
            <a:ext cx="1493838" cy="674688"/>
          </a:xfrm>
          <a:prstGeom prst="wedgeRoundRectCallout">
            <a:avLst>
              <a:gd name="adj1" fmla="val 58579"/>
              <a:gd name="adj2" fmla="val 82528"/>
              <a:gd name="adj3" fmla="val 16667"/>
            </a:avLst>
          </a:prstGeom>
          <a:noFill/>
          <a:ln w="19050" cap="sq" algn="ctr">
            <a:solidFill>
              <a:srgbClr val="FF0000"/>
            </a:solidFill>
            <a:round/>
            <a:headEnd/>
            <a:tailEnd type="none" w="lg" len="lg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86402" tIns="43201" rIns="86402" bIns="43201">
            <a:spAutoFit/>
          </a:bodyPr>
          <a:lstStyle>
            <a:lvl1pPr defTabSz="863600"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6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defTabSz="86360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3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defTabSz="863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1900" b="1">
                <a:solidFill>
                  <a:schemeClr val="hlink"/>
                </a:solidFill>
                <a:latin typeface="Tahoma" pitchFamily="34" charset="0"/>
                <a:ea typeface="宋体" charset="-122"/>
              </a:defRPr>
            </a:lvl3pPr>
            <a:lvl4pPr marL="1600200" indent="-228600" defTabSz="863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defTabSz="863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defTabSz="863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defTabSz="863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defTabSz="863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defTabSz="863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170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使</a:t>
            </a:r>
            <a:r>
              <a:rPr lang="en-US" altLang="zh-CN" sz="170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GATE</a:t>
            </a:r>
            <a:r>
              <a:rPr lang="zh-CN" altLang="en-US" sz="170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端为低电平</a:t>
            </a: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436563" y="1458913"/>
          <a:ext cx="4486275" cy="3311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279" name="Visio" r:id="rId3" imgW="5356784" imgH="4230700" progId="Visio.Drawing.11">
                  <p:embed/>
                </p:oleObj>
              </mc:Choice>
              <mc:Fallback>
                <p:oleObj name="Visio" r:id="rId3" imgW="5356784" imgH="4230700" progId="Visio.Drawing.11">
                  <p:embed/>
                  <p:pic>
                    <p:nvPicPr>
                      <p:cNvPr id="0" name="对象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6563" y="1458913"/>
                        <a:ext cx="4486275" cy="33115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0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2140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0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2140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0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140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0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140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0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2140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0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2140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0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2140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0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140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01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1401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01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1401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01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1401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01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21401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6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01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21401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 nodeType="clickPar">
                      <p:stCondLst>
                        <p:cond delay="indefinite"/>
                      </p:stCondLst>
                      <p:childTnLst>
                        <p:par>
                          <p:cTn id="6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01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21401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 nodeType="clickPar">
                      <p:stCondLst>
                        <p:cond delay="indefinite"/>
                      </p:stCondLst>
                      <p:childTnLst>
                        <p:par>
                          <p:cTn id="7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019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214019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019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214019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019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214019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标题 1"/>
          <p:cNvSpPr>
            <a:spLocks noGrp="1"/>
          </p:cNvSpPr>
          <p:nvPr>
            <p:ph type="title"/>
          </p:nvPr>
        </p:nvSpPr>
        <p:spPr>
          <a:xfrm>
            <a:off x="269875" y="180975"/>
            <a:ext cx="1725613" cy="701675"/>
          </a:xfrm>
        </p:spPr>
        <p:txBody>
          <a:bodyPr/>
          <a:lstStyle/>
          <a:p>
            <a:r>
              <a:rPr lang="zh-CN" altLang="en-US" sz="3600" smtClean="0"/>
              <a:t>例</a:t>
            </a:r>
            <a:r>
              <a:rPr lang="en-US" altLang="zh-CN" sz="3600" smtClean="0"/>
              <a:t>2</a:t>
            </a:r>
            <a:r>
              <a:rPr lang="zh-CN" altLang="en-US" sz="3600" smtClean="0"/>
              <a:t>：</a:t>
            </a:r>
          </a:p>
        </p:txBody>
      </p:sp>
      <p:sp>
        <p:nvSpPr>
          <p:cNvPr id="55299" name="内容占位符 2"/>
          <p:cNvSpPr>
            <a:spLocks noGrp="1"/>
          </p:cNvSpPr>
          <p:nvPr>
            <p:ph idx="1"/>
          </p:nvPr>
        </p:nvSpPr>
        <p:spPr>
          <a:xfrm>
            <a:off x="414338" y="1027113"/>
            <a:ext cx="8137525" cy="1223962"/>
          </a:xfrm>
        </p:spPr>
        <p:txBody>
          <a:bodyPr/>
          <a:lstStyle/>
          <a:p>
            <a:pPr marL="0" indent="0" algn="just">
              <a:lnSpc>
                <a:spcPct val="120000"/>
              </a:lnSpc>
              <a:spcAft>
                <a:spcPct val="5000"/>
              </a:spcAft>
              <a:buFont typeface="Wingdings" pitchFamily="2" charset="2"/>
              <a:buNone/>
            </a:pPr>
            <a:r>
              <a:rPr lang="zh-CN" altLang="en-US" sz="1800" smtClean="0"/>
              <a:t>      利用</a:t>
            </a:r>
            <a:r>
              <a:rPr lang="en-US" altLang="zh-CN" sz="1800" smtClean="0"/>
              <a:t>8255</a:t>
            </a:r>
            <a:r>
              <a:rPr lang="zh-CN" altLang="en-US" sz="1800" smtClean="0"/>
              <a:t>实施监控报警。</a:t>
            </a:r>
            <a:r>
              <a:rPr lang="zh-CN" altLang="en-US" sz="1800" smtClean="0">
                <a:solidFill>
                  <a:srgbClr val="C00000"/>
                </a:solidFill>
              </a:rPr>
              <a:t>启动操作由端口</a:t>
            </a:r>
            <a:r>
              <a:rPr lang="en-US" altLang="zh-CN" sz="1800" smtClean="0">
                <a:solidFill>
                  <a:srgbClr val="C00000"/>
                </a:solidFill>
              </a:rPr>
              <a:t>B</a:t>
            </a:r>
            <a:r>
              <a:rPr lang="zh-CN" altLang="en-US" sz="1800" smtClean="0">
                <a:solidFill>
                  <a:srgbClr val="C00000"/>
                </a:solidFill>
              </a:rPr>
              <a:t>的</a:t>
            </a:r>
            <a:r>
              <a:rPr lang="en-US" altLang="zh-CN" sz="1800" smtClean="0">
                <a:solidFill>
                  <a:srgbClr val="C00000"/>
                </a:solidFill>
              </a:rPr>
              <a:t>PB7</a:t>
            </a:r>
            <a:r>
              <a:rPr lang="zh-CN" altLang="en-US" sz="1800" smtClean="0">
                <a:solidFill>
                  <a:srgbClr val="C00000"/>
                </a:solidFill>
              </a:rPr>
              <a:t>控制</a:t>
            </a:r>
            <a:r>
              <a:rPr lang="zh-CN" altLang="en-US" sz="1800" smtClean="0"/>
              <a:t>（高电平有效），</a:t>
            </a:r>
            <a:r>
              <a:rPr lang="zh-CN" altLang="en-US" sz="1800" smtClean="0">
                <a:solidFill>
                  <a:srgbClr val="C00000"/>
                </a:solidFill>
              </a:rPr>
              <a:t>端口</a:t>
            </a:r>
            <a:r>
              <a:rPr lang="en-US" altLang="zh-CN" sz="1800" smtClean="0">
                <a:solidFill>
                  <a:srgbClr val="C00000"/>
                </a:solidFill>
              </a:rPr>
              <a:t>A</a:t>
            </a:r>
            <a:r>
              <a:rPr lang="zh-CN" altLang="en-US" sz="1800" smtClean="0">
                <a:solidFill>
                  <a:srgbClr val="C00000"/>
                </a:solidFill>
              </a:rPr>
              <a:t>输入</a:t>
            </a:r>
            <a:r>
              <a:rPr lang="en-US" altLang="zh-CN" sz="1800" smtClean="0"/>
              <a:t>8</a:t>
            </a:r>
            <a:r>
              <a:rPr lang="zh-CN" altLang="en-US" sz="1800" smtClean="0"/>
              <a:t>个监控点的状态，只要其中任一路出现异常情况（高电平），系统就通过与</a:t>
            </a:r>
            <a:r>
              <a:rPr lang="en-US" altLang="zh-CN" sz="1800" smtClean="0">
                <a:solidFill>
                  <a:srgbClr val="C00000"/>
                </a:solidFill>
              </a:rPr>
              <a:t>PC0</a:t>
            </a:r>
            <a:r>
              <a:rPr lang="zh-CN" altLang="en-US" sz="1800" smtClean="0">
                <a:solidFill>
                  <a:srgbClr val="C00000"/>
                </a:solidFill>
              </a:rPr>
              <a:t>相连的信号灯报警</a:t>
            </a:r>
            <a:r>
              <a:rPr lang="zh-CN" altLang="en-US" sz="1800" smtClean="0"/>
              <a:t>（高电平灯亮），要求信号灯亮灭</a:t>
            </a:r>
            <a:r>
              <a:rPr lang="en-US" altLang="zh-CN" sz="1800" smtClean="0"/>
              <a:t>3</a:t>
            </a:r>
            <a:r>
              <a:rPr lang="zh-CN" altLang="en-US" sz="1800" smtClean="0"/>
              <a:t>次。</a:t>
            </a:r>
            <a:endParaRPr lang="en-US" altLang="zh-CN" sz="1800" smtClean="0"/>
          </a:p>
        </p:txBody>
      </p:sp>
      <p:sp>
        <p:nvSpPr>
          <p:cNvPr id="55300" name="灯片编号占位符 3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6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3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1900" b="1">
                <a:solidFill>
                  <a:schemeClr val="hlink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fld id="{8CEADA97-A4DC-44BE-AC54-A670FDC3A759}" type="slidenum">
              <a:rPr lang="zh-CN" altLang="en-US" sz="1300" b="0" smtClean="0">
                <a:solidFill>
                  <a:schemeClr val="tx1"/>
                </a:solidFill>
                <a:ea typeface="宋体" charset="-122"/>
              </a:rPr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t>52</a:t>
            </a:fld>
            <a:endParaRPr lang="en-US" altLang="zh-CN" sz="1300" b="0" smtClean="0">
              <a:solidFill>
                <a:schemeClr val="tx1"/>
              </a:solidFill>
              <a:ea typeface="宋体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3708400" y="2224088"/>
          <a:ext cx="5275263" cy="3411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304" name="Visio" r:id="rId3" imgW="5373586" imgH="3630968" progId="Visio.Drawing.11">
                  <p:embed/>
                </p:oleObj>
              </mc:Choice>
              <mc:Fallback>
                <p:oleObj name="Visio" r:id="rId3" imgW="5373586" imgH="3630968" progId="Visio.Drawing.11">
                  <p:embed/>
                  <p:pic>
                    <p:nvPicPr>
                      <p:cNvPr id="0" name="对象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08400" y="2224088"/>
                        <a:ext cx="5275263" cy="34115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701675" y="2251075"/>
            <a:ext cx="2233613" cy="1069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sz="23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eaLnBrk="0" hangingPunct="0">
              <a:defRPr sz="23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eaLnBrk="0" hangingPunct="0">
              <a:defRPr sz="23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eaLnBrk="0" hangingPunct="0">
              <a:defRPr sz="23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eaLnBrk="0" hangingPunct="0">
              <a:defRPr sz="23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184400" indent="101600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641600" indent="101600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098800" indent="101600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556000" indent="101600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marL="0" lvl="1" indent="0" algn="just" eaLnBrk="1" hangingPunct="1">
              <a:lnSpc>
                <a:spcPct val="120000"/>
              </a:lnSpc>
              <a:spcAft>
                <a:spcPct val="5000"/>
              </a:spcAft>
            </a:pPr>
            <a:r>
              <a:rPr lang="zh-CN" altLang="en-US" sz="1800" b="1">
                <a:latin typeface="华文楷体" pitchFamily="2" charset="-122"/>
                <a:ea typeface="华文楷体" pitchFamily="2" charset="-122"/>
              </a:rPr>
              <a:t>要求：编写</a:t>
            </a:r>
            <a:r>
              <a:rPr lang="en-US" altLang="zh-CN" sz="1800" b="1">
                <a:latin typeface="华文楷体" pitchFamily="2" charset="-122"/>
                <a:ea typeface="华文楷体" pitchFamily="2" charset="-122"/>
              </a:rPr>
              <a:t>8255</a:t>
            </a:r>
            <a:r>
              <a:rPr lang="zh-CN" altLang="en-US" sz="1800" b="1">
                <a:latin typeface="华文楷体" pitchFamily="2" charset="-122"/>
                <a:ea typeface="华文楷体" pitchFamily="2" charset="-122"/>
              </a:rPr>
              <a:t>初始化程序及启动、测试和报警控制程序</a:t>
            </a:r>
          </a:p>
        </p:txBody>
      </p:sp>
      <p:sp>
        <p:nvSpPr>
          <p:cNvPr id="7" name="内容占位符 2"/>
          <p:cNvSpPr txBox="1">
            <a:spLocks/>
          </p:cNvSpPr>
          <p:nvPr/>
        </p:nvSpPr>
        <p:spPr bwMode="auto">
          <a:xfrm>
            <a:off x="342900" y="3762375"/>
            <a:ext cx="3311525" cy="79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6402" tIns="43201" rIns="86402" bIns="43201"/>
          <a:lstStyle>
            <a:lvl1pPr marL="323850" indent="-323850" algn="l" rtl="0" eaLnBrk="0" fontAlgn="base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600" b="1">
                <a:solidFill>
                  <a:schemeClr val="tx2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defRPr>
            </a:lvl1pPr>
            <a:lvl2pPr marL="701675" indent="-26987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300" b="1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defRPr>
            </a:lvl2pPr>
            <a:lvl3pPr marL="1079500" indent="-215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1900" b="1">
                <a:solidFill>
                  <a:schemeClr val="hlink"/>
                </a:solidFill>
                <a:latin typeface="+mn-lt"/>
                <a:ea typeface="宋体" pitchFamily="2" charset="-122"/>
              </a:defRPr>
            </a:lvl3pPr>
            <a:lvl4pPr marL="1511300" indent="-215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55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+mn-lt"/>
                <a:ea typeface="宋体" pitchFamily="2" charset="-122"/>
              </a:defRPr>
            </a:lvl4pPr>
            <a:lvl5pPr marL="1943100" indent="-215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+mn-lt"/>
                <a:ea typeface="宋体" pitchFamily="2" charset="-122"/>
              </a:defRPr>
            </a:lvl5pPr>
            <a:lvl6pPr marL="2376046" indent="-216004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+mn-lt"/>
                <a:ea typeface="宋体" pitchFamily="2" charset="-122"/>
              </a:defRPr>
            </a:lvl6pPr>
            <a:lvl7pPr marL="2808054" indent="-216004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+mn-lt"/>
                <a:ea typeface="宋体" pitchFamily="2" charset="-122"/>
              </a:defRPr>
            </a:lvl7pPr>
            <a:lvl8pPr marL="3240062" indent="-216004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+mn-lt"/>
                <a:ea typeface="宋体" pitchFamily="2" charset="-122"/>
              </a:defRPr>
            </a:lvl8pPr>
            <a:lvl9pPr marL="3672070" indent="-216004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+mn-lt"/>
                <a:ea typeface="宋体" pitchFamily="2" charset="-122"/>
              </a:defRPr>
            </a:lvl9pPr>
          </a:lstStyle>
          <a:p>
            <a:pPr marL="0" indent="0">
              <a:buFont typeface="Wingdings" pitchFamily="2" charset="2"/>
              <a:buNone/>
              <a:defRPr/>
            </a:pPr>
            <a:r>
              <a:rPr lang="zh-CN" altLang="en-US" sz="1800" kern="0" dirty="0" smtClean="0"/>
              <a:t>地址范围：</a:t>
            </a:r>
            <a:endParaRPr lang="en-US" altLang="zh-CN" sz="1800" kern="0" dirty="0" smtClean="0"/>
          </a:p>
          <a:p>
            <a:pPr marL="0" indent="0">
              <a:buFont typeface="Wingdings" pitchFamily="2" charset="2"/>
              <a:buNone/>
              <a:defRPr/>
            </a:pPr>
            <a:r>
              <a:rPr lang="en-US" altLang="zh-CN" sz="1600" kern="0" dirty="0" smtClean="0"/>
              <a:t>    0001 0000 0010 00 XX</a:t>
            </a: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标题 1"/>
          <p:cNvSpPr>
            <a:spLocks noGrp="1"/>
          </p:cNvSpPr>
          <p:nvPr>
            <p:ph type="title"/>
          </p:nvPr>
        </p:nvSpPr>
        <p:spPr>
          <a:xfrm>
            <a:off x="454025" y="280988"/>
            <a:ext cx="3352800" cy="465137"/>
          </a:xfrm>
        </p:spPr>
        <p:txBody>
          <a:bodyPr/>
          <a:lstStyle/>
          <a:p>
            <a:r>
              <a:rPr lang="zh-CN" altLang="en-US" sz="3000" smtClean="0">
                <a:latin typeface="华文中宋" pitchFamily="2" charset="-122"/>
                <a:ea typeface="华文中宋" pitchFamily="2" charset="-122"/>
              </a:rPr>
              <a:t>控制流程</a:t>
            </a:r>
          </a:p>
        </p:txBody>
      </p:sp>
      <p:sp>
        <p:nvSpPr>
          <p:cNvPr id="56323" name="灯片编号占位符 3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6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3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1900" b="1">
                <a:solidFill>
                  <a:schemeClr val="hlink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fld id="{90BDB784-71CC-4E73-A4B7-EE3247FB47DB}" type="slidenum">
              <a:rPr lang="zh-CN" altLang="en-US" sz="1300" b="0" smtClean="0">
                <a:solidFill>
                  <a:schemeClr val="tx1"/>
                </a:solidFill>
                <a:ea typeface="宋体" charset="-122"/>
              </a:rPr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t>53</a:t>
            </a:fld>
            <a:endParaRPr lang="en-US" altLang="zh-CN" sz="1300" b="0" smtClean="0">
              <a:solidFill>
                <a:schemeClr val="tx1"/>
              </a:solidFill>
              <a:ea typeface="宋体" charset="-122"/>
            </a:endParaRPr>
          </a:p>
        </p:txBody>
      </p:sp>
      <p:sp>
        <p:nvSpPr>
          <p:cNvPr id="6" name="圆角矩形 5"/>
          <p:cNvSpPr>
            <a:spLocks noChangeArrowheads="1"/>
          </p:cNvSpPr>
          <p:nvPr/>
        </p:nvSpPr>
        <p:spPr bwMode="auto">
          <a:xfrm>
            <a:off x="5076825" y="165100"/>
            <a:ext cx="1068388" cy="420688"/>
          </a:xfrm>
          <a:prstGeom prst="roundRect">
            <a:avLst>
              <a:gd name="adj" fmla="val 16667"/>
            </a:avLst>
          </a:prstGeom>
          <a:noFill/>
          <a:ln w="19050" cap="sq" algn="ctr">
            <a:solidFill>
              <a:srgbClr val="FF0000"/>
            </a:solidFill>
            <a:round/>
            <a:headEnd/>
            <a:tailEnd type="none" w="lg" len="lg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86402" tIns="43201" rIns="86402" bIns="43201">
            <a:spAutoFit/>
          </a:bodyPr>
          <a:lstStyle>
            <a:lvl1pPr defTabSz="863600"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6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defTabSz="86360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3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defTabSz="863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1900" b="1">
                <a:solidFill>
                  <a:schemeClr val="hlink"/>
                </a:solidFill>
                <a:latin typeface="Tahoma" pitchFamily="34" charset="0"/>
                <a:ea typeface="宋体" charset="-122"/>
              </a:defRPr>
            </a:lvl3pPr>
            <a:lvl4pPr marL="1600200" indent="-228600" defTabSz="863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defTabSz="863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defTabSz="863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defTabSz="863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defTabSz="863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defTabSz="863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190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开始</a:t>
            </a: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4721225" y="774700"/>
            <a:ext cx="1779588" cy="379413"/>
          </a:xfrm>
          <a:prstGeom prst="rect">
            <a:avLst/>
          </a:prstGeom>
          <a:noFill/>
          <a:ln w="19050" cap="sq" algn="ctr">
            <a:solidFill>
              <a:srgbClr val="FF0000"/>
            </a:solidFill>
            <a:round/>
            <a:headEnd/>
            <a:tailEnd type="none" w="lg" len="lg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86402" tIns="43201" rIns="86402" bIns="43201">
            <a:spAutoFit/>
          </a:bodyPr>
          <a:lstStyle>
            <a:lvl1pPr defTabSz="863600"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6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defTabSz="86360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3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defTabSz="863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1900" b="1">
                <a:solidFill>
                  <a:schemeClr val="hlink"/>
                </a:solidFill>
                <a:latin typeface="Tahoma" pitchFamily="34" charset="0"/>
                <a:ea typeface="宋体" charset="-122"/>
              </a:defRPr>
            </a:lvl3pPr>
            <a:lvl4pPr marL="1600200" indent="-228600" defTabSz="863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defTabSz="863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defTabSz="863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defTabSz="863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defTabSz="863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defTabSz="863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zh-CN" sz="190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8255</a:t>
            </a:r>
            <a:r>
              <a:rPr lang="zh-CN" altLang="en-US" sz="190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初试化</a:t>
            </a: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4706938" y="1411288"/>
            <a:ext cx="1779587" cy="379412"/>
          </a:xfrm>
          <a:prstGeom prst="rect">
            <a:avLst/>
          </a:prstGeom>
          <a:noFill/>
          <a:ln w="19050" cap="sq" algn="ctr">
            <a:solidFill>
              <a:srgbClr val="FF0000"/>
            </a:solidFill>
            <a:round/>
            <a:headEnd/>
            <a:tailEnd type="none" w="lg" len="lg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86402" tIns="43201" rIns="86402" bIns="43201">
            <a:spAutoFit/>
          </a:bodyPr>
          <a:lstStyle>
            <a:lvl1pPr defTabSz="863600"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6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defTabSz="86360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3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defTabSz="863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1900" b="1">
                <a:solidFill>
                  <a:schemeClr val="hlink"/>
                </a:solidFill>
                <a:latin typeface="Tahoma" pitchFamily="34" charset="0"/>
                <a:ea typeface="宋体" charset="-122"/>
              </a:defRPr>
            </a:lvl3pPr>
            <a:lvl4pPr marL="1600200" indent="-228600" defTabSz="863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defTabSz="863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defTabSz="863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defTabSz="863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defTabSz="863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defTabSz="863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190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监控启动</a:t>
            </a: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4529138" y="2108200"/>
            <a:ext cx="2128837" cy="379413"/>
          </a:xfrm>
          <a:prstGeom prst="rect">
            <a:avLst/>
          </a:prstGeom>
          <a:noFill/>
          <a:ln w="19050" cap="sq" algn="ctr">
            <a:solidFill>
              <a:srgbClr val="FF0000"/>
            </a:solidFill>
            <a:round/>
            <a:headEnd/>
            <a:tailEnd type="none" w="lg" len="lg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86402" tIns="43201" rIns="86402" bIns="43201">
            <a:spAutoFit/>
          </a:bodyPr>
          <a:lstStyle>
            <a:lvl1pPr defTabSz="863600"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6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defTabSz="86360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3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defTabSz="863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1900" b="1">
                <a:solidFill>
                  <a:schemeClr val="hlink"/>
                </a:solidFill>
                <a:latin typeface="Tahoma" pitchFamily="34" charset="0"/>
                <a:ea typeface="宋体" charset="-122"/>
              </a:defRPr>
            </a:lvl3pPr>
            <a:lvl4pPr marL="1600200" indent="-228600" defTabSz="863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defTabSz="863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defTabSz="863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defTabSz="863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defTabSz="863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defTabSz="863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190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获取监控点状态</a:t>
            </a:r>
          </a:p>
        </p:txBody>
      </p:sp>
      <p:sp>
        <p:nvSpPr>
          <p:cNvPr id="10" name="流程图: 决策 9"/>
          <p:cNvSpPr>
            <a:spLocks noChangeArrowheads="1"/>
          </p:cNvSpPr>
          <p:nvPr/>
        </p:nvSpPr>
        <p:spPr bwMode="auto">
          <a:xfrm>
            <a:off x="4592638" y="2743200"/>
            <a:ext cx="1992312" cy="581025"/>
          </a:xfrm>
          <a:prstGeom prst="flowChartDecision">
            <a:avLst/>
          </a:prstGeom>
          <a:noFill/>
          <a:ln w="19050" cap="sq" algn="ctr">
            <a:solidFill>
              <a:srgbClr val="FF0000"/>
            </a:solidFill>
            <a:round/>
            <a:headEnd/>
            <a:tailEnd type="none" w="lg" len="lg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86402" tIns="0" rIns="86402" bIns="0">
            <a:spAutoFit/>
          </a:bodyPr>
          <a:lstStyle>
            <a:lvl1pPr defTabSz="863600"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6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defTabSz="86360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3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defTabSz="863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1900" b="1">
                <a:solidFill>
                  <a:schemeClr val="hlink"/>
                </a:solidFill>
                <a:latin typeface="Tahoma" pitchFamily="34" charset="0"/>
                <a:ea typeface="宋体" charset="-122"/>
              </a:defRPr>
            </a:lvl3pPr>
            <a:lvl4pPr marL="1600200" indent="-228600" defTabSz="863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defTabSz="863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defTabSz="863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defTabSz="863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defTabSz="863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defTabSz="863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190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正常？</a:t>
            </a:r>
          </a:p>
        </p:txBody>
      </p:sp>
      <p:sp>
        <p:nvSpPr>
          <p:cNvPr id="11" name="矩形 10"/>
          <p:cNvSpPr/>
          <p:nvPr/>
        </p:nvSpPr>
        <p:spPr bwMode="auto">
          <a:xfrm>
            <a:off x="604838" y="3203575"/>
            <a:ext cx="2667000" cy="379413"/>
          </a:xfrm>
          <a:prstGeom prst="rect">
            <a:avLst/>
          </a:prstGeom>
          <a:noFill/>
          <a:ln w="19050" cap="sq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lg" len="lg"/>
          </a:ln>
          <a:effectLst/>
        </p:spPr>
        <p:txBody>
          <a:bodyPr lIns="86402" tIns="43201" rIns="86402" bIns="43201">
            <a:spAutoFit/>
          </a:bodyPr>
          <a:lstStyle/>
          <a:p>
            <a:pPr algn="ctr" defTabSz="864017">
              <a:spcBef>
                <a:spcPct val="50000"/>
              </a:spcBef>
              <a:defRPr/>
            </a:pPr>
            <a:r>
              <a:rPr lang="zh-CN" altLang="en-US" sz="19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报警端输出高电平</a:t>
            </a:r>
          </a:p>
        </p:txBody>
      </p:sp>
      <p:sp>
        <p:nvSpPr>
          <p:cNvPr id="13" name="矩形 12"/>
          <p:cNvSpPr/>
          <p:nvPr/>
        </p:nvSpPr>
        <p:spPr bwMode="auto">
          <a:xfrm>
            <a:off x="604838" y="4332288"/>
            <a:ext cx="2667000" cy="379412"/>
          </a:xfrm>
          <a:prstGeom prst="rect">
            <a:avLst/>
          </a:prstGeom>
          <a:noFill/>
          <a:ln w="19050" cap="sq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lg" len="lg"/>
          </a:ln>
          <a:effectLst/>
        </p:spPr>
        <p:txBody>
          <a:bodyPr lIns="86402" tIns="43201" rIns="86402" bIns="43201">
            <a:spAutoFit/>
          </a:bodyPr>
          <a:lstStyle/>
          <a:p>
            <a:pPr algn="ctr" defTabSz="864017">
              <a:spcBef>
                <a:spcPct val="50000"/>
              </a:spcBef>
              <a:defRPr/>
            </a:pPr>
            <a:r>
              <a:rPr lang="zh-CN" altLang="en-US" sz="19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报警端输出低电平</a:t>
            </a: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4521200" y="3660775"/>
            <a:ext cx="2135188" cy="381000"/>
          </a:xfrm>
          <a:prstGeom prst="rect">
            <a:avLst/>
          </a:prstGeom>
          <a:noFill/>
          <a:ln w="19050" cap="sq" algn="ctr">
            <a:solidFill>
              <a:srgbClr val="FF0000"/>
            </a:solidFill>
            <a:round/>
            <a:headEnd/>
            <a:tailEnd type="none" w="lg" len="lg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86402" tIns="43201" rIns="86402" bIns="43201">
            <a:spAutoFit/>
          </a:bodyPr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6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3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1900" b="1">
                <a:solidFill>
                  <a:schemeClr val="hlink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190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输出报警</a:t>
            </a:r>
          </a:p>
        </p:txBody>
      </p:sp>
      <p:sp>
        <p:nvSpPr>
          <p:cNvPr id="15" name="流程图: 决策 14"/>
          <p:cNvSpPr>
            <a:spLocks noChangeArrowheads="1"/>
          </p:cNvSpPr>
          <p:nvPr/>
        </p:nvSpPr>
        <p:spPr bwMode="auto">
          <a:xfrm>
            <a:off x="3806825" y="4338638"/>
            <a:ext cx="3543300" cy="581025"/>
          </a:xfrm>
          <a:prstGeom prst="flowChartDecision">
            <a:avLst/>
          </a:prstGeom>
          <a:noFill/>
          <a:ln w="19050" cap="sq" algn="ctr">
            <a:solidFill>
              <a:srgbClr val="FF0000"/>
            </a:solidFill>
            <a:round/>
            <a:headEnd/>
            <a:tailEnd type="none" w="lg" len="lg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86402" tIns="0" rIns="86402" bIns="0">
            <a:spAutoFit/>
          </a:bodyPr>
          <a:lstStyle>
            <a:lvl1pPr defTabSz="863600"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6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defTabSz="86360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3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defTabSz="863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1900" b="1">
                <a:solidFill>
                  <a:schemeClr val="hlink"/>
                </a:solidFill>
                <a:latin typeface="Tahoma" pitchFamily="34" charset="0"/>
                <a:ea typeface="宋体" charset="-122"/>
              </a:defRPr>
            </a:lvl3pPr>
            <a:lvl4pPr marL="1600200" indent="-228600" defTabSz="863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defTabSz="863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defTabSz="863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defTabSz="863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defTabSz="863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defTabSz="863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190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报警时间到？</a:t>
            </a:r>
          </a:p>
        </p:txBody>
      </p:sp>
      <p:cxnSp>
        <p:nvCxnSpPr>
          <p:cNvPr id="17" name="直接箭头连接符 16"/>
          <p:cNvCxnSpPr>
            <a:cxnSpLocks noChangeShapeType="1"/>
          </p:cNvCxnSpPr>
          <p:nvPr/>
        </p:nvCxnSpPr>
        <p:spPr bwMode="auto">
          <a:xfrm flipH="1">
            <a:off x="5610225" y="600075"/>
            <a:ext cx="1588" cy="188913"/>
          </a:xfrm>
          <a:prstGeom prst="straightConnector1">
            <a:avLst/>
          </a:prstGeom>
          <a:noFill/>
          <a:ln w="22225" cap="sq" algn="ctr">
            <a:solidFill>
              <a:schemeClr val="tx1"/>
            </a:solidFill>
            <a:round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8" name="直接箭头连接符 17"/>
          <p:cNvCxnSpPr>
            <a:cxnSpLocks noChangeShapeType="1"/>
          </p:cNvCxnSpPr>
          <p:nvPr/>
        </p:nvCxnSpPr>
        <p:spPr bwMode="auto">
          <a:xfrm flipH="1">
            <a:off x="5595938" y="1182688"/>
            <a:ext cx="0" cy="228600"/>
          </a:xfrm>
          <a:prstGeom prst="straightConnector1">
            <a:avLst/>
          </a:prstGeom>
          <a:noFill/>
          <a:ln w="22225" cap="sq" algn="ctr">
            <a:solidFill>
              <a:schemeClr val="tx1"/>
            </a:solidFill>
            <a:round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9" name="直接箭头连接符 18"/>
          <p:cNvCxnSpPr>
            <a:cxnSpLocks noChangeShapeType="1"/>
          </p:cNvCxnSpPr>
          <p:nvPr/>
        </p:nvCxnSpPr>
        <p:spPr bwMode="auto">
          <a:xfrm>
            <a:off x="5591175" y="1808163"/>
            <a:ext cx="0" cy="287337"/>
          </a:xfrm>
          <a:prstGeom prst="straightConnector1">
            <a:avLst/>
          </a:prstGeom>
          <a:noFill/>
          <a:ln w="22225" cap="sq" algn="ctr">
            <a:solidFill>
              <a:schemeClr val="tx1"/>
            </a:solidFill>
            <a:round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0" name="直接箭头连接符 19"/>
          <p:cNvCxnSpPr>
            <a:cxnSpLocks noChangeShapeType="1"/>
          </p:cNvCxnSpPr>
          <p:nvPr/>
        </p:nvCxnSpPr>
        <p:spPr bwMode="auto">
          <a:xfrm flipH="1">
            <a:off x="5588000" y="2490788"/>
            <a:ext cx="1588" cy="254000"/>
          </a:xfrm>
          <a:prstGeom prst="straightConnector1">
            <a:avLst/>
          </a:prstGeom>
          <a:noFill/>
          <a:ln w="22225" cap="sq" algn="ctr">
            <a:solidFill>
              <a:schemeClr val="tx1"/>
            </a:solidFill>
            <a:round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" name="直接箭头连接符 20"/>
          <p:cNvCxnSpPr>
            <a:cxnSpLocks noChangeShapeType="1"/>
          </p:cNvCxnSpPr>
          <p:nvPr/>
        </p:nvCxnSpPr>
        <p:spPr bwMode="auto">
          <a:xfrm flipH="1">
            <a:off x="5578475" y="3357563"/>
            <a:ext cx="0" cy="303212"/>
          </a:xfrm>
          <a:prstGeom prst="straightConnector1">
            <a:avLst/>
          </a:prstGeom>
          <a:noFill/>
          <a:ln w="22225" cap="sq" algn="ctr">
            <a:solidFill>
              <a:schemeClr val="tx1"/>
            </a:solidFill>
            <a:round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3" name="矩形 22"/>
          <p:cNvSpPr/>
          <p:nvPr/>
        </p:nvSpPr>
        <p:spPr bwMode="auto">
          <a:xfrm>
            <a:off x="960438" y="3779838"/>
            <a:ext cx="1920875" cy="379412"/>
          </a:xfrm>
          <a:prstGeom prst="rect">
            <a:avLst/>
          </a:prstGeom>
          <a:noFill/>
          <a:ln w="19050" cap="sq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lg" len="lg"/>
          </a:ln>
          <a:effectLst/>
        </p:spPr>
        <p:txBody>
          <a:bodyPr lIns="86402" tIns="43201" rIns="86402" bIns="43201">
            <a:spAutoFit/>
          </a:bodyPr>
          <a:lstStyle/>
          <a:p>
            <a:pPr algn="ctr" defTabSz="864017">
              <a:spcBef>
                <a:spcPct val="50000"/>
              </a:spcBef>
              <a:defRPr/>
            </a:pPr>
            <a:r>
              <a:rPr lang="zh-CN" altLang="en-US" sz="19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延迟</a:t>
            </a:r>
          </a:p>
        </p:txBody>
      </p:sp>
      <p:cxnSp>
        <p:nvCxnSpPr>
          <p:cNvPr id="24" name="直接箭头连接符 23"/>
          <p:cNvCxnSpPr>
            <a:cxnSpLocks noChangeShapeType="1"/>
          </p:cNvCxnSpPr>
          <p:nvPr/>
        </p:nvCxnSpPr>
        <p:spPr bwMode="auto">
          <a:xfrm flipH="1" flipV="1">
            <a:off x="3451225" y="3371850"/>
            <a:ext cx="990600" cy="393700"/>
          </a:xfrm>
          <a:prstGeom prst="straightConnector1">
            <a:avLst/>
          </a:prstGeom>
          <a:noFill/>
          <a:ln w="22225" cap="sq" algn="ctr">
            <a:solidFill>
              <a:schemeClr val="tx1"/>
            </a:solidFill>
            <a:round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7" name="直接箭头连接符 26"/>
          <p:cNvCxnSpPr>
            <a:cxnSpLocks noChangeShapeType="1"/>
          </p:cNvCxnSpPr>
          <p:nvPr/>
        </p:nvCxnSpPr>
        <p:spPr bwMode="auto">
          <a:xfrm flipH="1">
            <a:off x="3451225" y="3906838"/>
            <a:ext cx="990600" cy="573087"/>
          </a:xfrm>
          <a:prstGeom prst="straightConnector1">
            <a:avLst/>
          </a:prstGeom>
          <a:noFill/>
          <a:ln w="22225" cap="sq" algn="ctr">
            <a:solidFill>
              <a:schemeClr val="tx1"/>
            </a:solidFill>
            <a:round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0" name="右大括号 29"/>
          <p:cNvSpPr>
            <a:spLocks/>
          </p:cNvSpPr>
          <p:nvPr/>
        </p:nvSpPr>
        <p:spPr bwMode="auto">
          <a:xfrm>
            <a:off x="3294063" y="3441700"/>
            <a:ext cx="203200" cy="1038225"/>
          </a:xfrm>
          <a:prstGeom prst="rightBrace">
            <a:avLst>
              <a:gd name="adj1" fmla="val 8279"/>
              <a:gd name="adj2" fmla="val 50000"/>
            </a:avLst>
          </a:prstGeom>
          <a:noFill/>
          <a:ln w="19050" cap="sq" algn="ctr">
            <a:solidFill>
              <a:srgbClr val="FF0000"/>
            </a:solidFill>
            <a:round/>
            <a:headEnd/>
            <a:tailEnd type="none" w="lg" len="lg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86402" tIns="43201" rIns="86402" bIns="43201">
            <a:spAutoFit/>
          </a:bodyPr>
          <a:lstStyle>
            <a:lvl1pPr defTabSz="863600"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6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defTabSz="86360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3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defTabSz="863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1900" b="1">
                <a:solidFill>
                  <a:schemeClr val="hlink"/>
                </a:solidFill>
                <a:latin typeface="Tahoma" pitchFamily="34" charset="0"/>
                <a:ea typeface="宋体" charset="-122"/>
              </a:defRPr>
            </a:lvl3pPr>
            <a:lvl4pPr marL="1600200" indent="-228600" defTabSz="863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defTabSz="863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defTabSz="863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defTabSz="863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defTabSz="863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defTabSz="863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ClrTx/>
              <a:buSzTx/>
              <a:buFontTx/>
              <a:buChar char="•"/>
            </a:pPr>
            <a:endParaRPr lang="zh-CN" altLang="en-US" sz="2300" b="0">
              <a:solidFill>
                <a:schemeClr val="tx1"/>
              </a:solidFill>
              <a:ea typeface="宋体" charset="-122"/>
            </a:endParaRPr>
          </a:p>
        </p:txBody>
      </p:sp>
      <p:cxnSp>
        <p:nvCxnSpPr>
          <p:cNvPr id="36" name="直接箭头连接符 35"/>
          <p:cNvCxnSpPr>
            <a:cxnSpLocks noChangeShapeType="1"/>
          </p:cNvCxnSpPr>
          <p:nvPr/>
        </p:nvCxnSpPr>
        <p:spPr bwMode="auto">
          <a:xfrm flipH="1">
            <a:off x="5578475" y="4029075"/>
            <a:ext cx="0" cy="303213"/>
          </a:xfrm>
          <a:prstGeom prst="straightConnector1">
            <a:avLst/>
          </a:prstGeom>
          <a:noFill/>
          <a:ln w="22225" cap="sq" algn="ctr">
            <a:solidFill>
              <a:schemeClr val="tx1"/>
            </a:solidFill>
            <a:round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8" name="直接连接符 37"/>
          <p:cNvCxnSpPr>
            <a:cxnSpLocks noChangeShapeType="1"/>
            <a:stCxn id="15" idx="2"/>
          </p:cNvCxnSpPr>
          <p:nvPr/>
        </p:nvCxnSpPr>
        <p:spPr bwMode="auto">
          <a:xfrm>
            <a:off x="5578475" y="4919663"/>
            <a:ext cx="0" cy="360362"/>
          </a:xfrm>
          <a:prstGeom prst="line">
            <a:avLst/>
          </a:prstGeom>
          <a:noFill/>
          <a:ln w="19050" cap="sq" algn="ctr">
            <a:solidFill>
              <a:schemeClr val="tx1"/>
            </a:solidFill>
            <a:round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1" name="直接连接符 40"/>
          <p:cNvCxnSpPr>
            <a:cxnSpLocks noChangeShapeType="1"/>
          </p:cNvCxnSpPr>
          <p:nvPr/>
        </p:nvCxnSpPr>
        <p:spPr bwMode="auto">
          <a:xfrm>
            <a:off x="7350125" y="4638675"/>
            <a:ext cx="655638" cy="0"/>
          </a:xfrm>
          <a:prstGeom prst="line">
            <a:avLst/>
          </a:prstGeom>
          <a:noFill/>
          <a:ln w="19050" cap="sq" algn="ctr">
            <a:solidFill>
              <a:schemeClr val="tx1"/>
            </a:solidFill>
            <a:round/>
            <a:headEnd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3" name="直接连接符 42"/>
          <p:cNvCxnSpPr>
            <a:cxnSpLocks noChangeShapeType="1"/>
          </p:cNvCxnSpPr>
          <p:nvPr/>
        </p:nvCxnSpPr>
        <p:spPr bwMode="auto">
          <a:xfrm flipV="1">
            <a:off x="7985125" y="3449638"/>
            <a:ext cx="0" cy="1189037"/>
          </a:xfrm>
          <a:prstGeom prst="line">
            <a:avLst/>
          </a:prstGeom>
          <a:noFill/>
          <a:ln w="19050" cap="sq" algn="ctr">
            <a:solidFill>
              <a:schemeClr val="tx1"/>
            </a:solidFill>
            <a:round/>
            <a:headEnd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4" name="直接连接符 43"/>
          <p:cNvCxnSpPr>
            <a:cxnSpLocks noChangeShapeType="1"/>
          </p:cNvCxnSpPr>
          <p:nvPr/>
        </p:nvCxnSpPr>
        <p:spPr bwMode="auto">
          <a:xfrm>
            <a:off x="5588000" y="1909763"/>
            <a:ext cx="2376488" cy="0"/>
          </a:xfrm>
          <a:prstGeom prst="line">
            <a:avLst/>
          </a:prstGeom>
          <a:noFill/>
          <a:ln w="19050" cap="sq" algn="ctr">
            <a:solidFill>
              <a:schemeClr val="tx1"/>
            </a:solidFill>
            <a:round/>
            <a:headEnd type="triangle" w="lg" len="lg"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9" name="圆角矩形 48"/>
          <p:cNvSpPr>
            <a:spLocks noChangeArrowheads="1"/>
          </p:cNvSpPr>
          <p:nvPr/>
        </p:nvSpPr>
        <p:spPr bwMode="auto">
          <a:xfrm>
            <a:off x="5045075" y="5275263"/>
            <a:ext cx="1066800" cy="419100"/>
          </a:xfrm>
          <a:prstGeom prst="roundRect">
            <a:avLst>
              <a:gd name="adj" fmla="val 16667"/>
            </a:avLst>
          </a:prstGeom>
          <a:noFill/>
          <a:ln w="19050" cap="sq" algn="ctr">
            <a:solidFill>
              <a:srgbClr val="FF0000"/>
            </a:solidFill>
            <a:round/>
            <a:headEnd/>
            <a:tailEnd type="none" w="lg" len="lg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86402" tIns="43201" rIns="86402" bIns="43201">
            <a:spAutoFit/>
          </a:bodyPr>
          <a:lstStyle>
            <a:lvl1pPr defTabSz="863600"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6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defTabSz="86360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3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defTabSz="863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1900" b="1">
                <a:solidFill>
                  <a:schemeClr val="hlink"/>
                </a:solidFill>
                <a:latin typeface="Tahoma" pitchFamily="34" charset="0"/>
                <a:ea typeface="宋体" charset="-122"/>
              </a:defRPr>
            </a:lvl3pPr>
            <a:lvl4pPr marL="1600200" indent="-228600" defTabSz="863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defTabSz="863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defTabSz="863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defTabSz="863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defTabSz="863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defTabSz="863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190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结束</a:t>
            </a:r>
          </a:p>
        </p:txBody>
      </p:sp>
      <p:sp>
        <p:nvSpPr>
          <p:cNvPr id="50" name="TextBox 49"/>
          <p:cNvSpPr txBox="1">
            <a:spLocks noChangeArrowheads="1"/>
          </p:cNvSpPr>
          <p:nvPr/>
        </p:nvSpPr>
        <p:spPr bwMode="auto">
          <a:xfrm>
            <a:off x="7483475" y="4281488"/>
            <a:ext cx="388938" cy="349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6402" tIns="43201" rIns="86402" bIns="43201">
            <a:spAutoFit/>
          </a:bodyPr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6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3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1900" b="1">
                <a:solidFill>
                  <a:schemeClr val="hlink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zh-CN" sz="1700">
                <a:solidFill>
                  <a:schemeClr val="tx1"/>
                </a:solidFill>
                <a:ea typeface="宋体" charset="-122"/>
              </a:rPr>
              <a:t>N</a:t>
            </a:r>
            <a:endParaRPr lang="zh-CN" altLang="en-US" sz="1700">
              <a:solidFill>
                <a:schemeClr val="tx1"/>
              </a:solidFill>
              <a:ea typeface="宋体" charset="-122"/>
            </a:endParaRPr>
          </a:p>
        </p:txBody>
      </p:sp>
      <p:sp>
        <p:nvSpPr>
          <p:cNvPr id="51" name="TextBox 50"/>
          <p:cNvSpPr txBox="1">
            <a:spLocks noChangeArrowheads="1"/>
          </p:cNvSpPr>
          <p:nvPr/>
        </p:nvSpPr>
        <p:spPr bwMode="auto">
          <a:xfrm>
            <a:off x="5595938" y="4922838"/>
            <a:ext cx="390525" cy="349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6402" tIns="43201" rIns="86402" bIns="43201">
            <a:spAutoFit/>
          </a:bodyPr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6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3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1900" b="1">
                <a:solidFill>
                  <a:schemeClr val="hlink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zh-CN" sz="1700">
                <a:solidFill>
                  <a:schemeClr val="tx1"/>
                </a:solidFill>
                <a:ea typeface="宋体" charset="-122"/>
              </a:rPr>
              <a:t>Y</a:t>
            </a:r>
            <a:endParaRPr lang="zh-CN" altLang="en-US" sz="1700">
              <a:solidFill>
                <a:schemeClr val="tx1"/>
              </a:solidFill>
              <a:ea typeface="宋体" charset="-122"/>
            </a:endParaRPr>
          </a:p>
        </p:txBody>
      </p:sp>
      <p:sp>
        <p:nvSpPr>
          <p:cNvPr id="52" name="TextBox 51"/>
          <p:cNvSpPr txBox="1">
            <a:spLocks noChangeArrowheads="1"/>
          </p:cNvSpPr>
          <p:nvPr/>
        </p:nvSpPr>
        <p:spPr bwMode="auto">
          <a:xfrm>
            <a:off x="5138738" y="3311525"/>
            <a:ext cx="390525" cy="349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6402" tIns="43201" rIns="86402" bIns="43201">
            <a:spAutoFit/>
          </a:bodyPr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6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3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1900" b="1">
                <a:solidFill>
                  <a:schemeClr val="hlink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zh-CN" sz="1700">
                <a:solidFill>
                  <a:schemeClr val="tx1"/>
                </a:solidFill>
                <a:ea typeface="宋体" charset="-122"/>
              </a:rPr>
              <a:t>N</a:t>
            </a:r>
            <a:endParaRPr lang="zh-CN" altLang="en-US" sz="1700">
              <a:solidFill>
                <a:schemeClr val="tx1"/>
              </a:solidFill>
              <a:ea typeface="宋体" charset="-122"/>
            </a:endParaRPr>
          </a:p>
        </p:txBody>
      </p:sp>
      <p:cxnSp>
        <p:nvCxnSpPr>
          <p:cNvPr id="53" name="直接连接符 52"/>
          <p:cNvCxnSpPr>
            <a:cxnSpLocks noChangeShapeType="1"/>
          </p:cNvCxnSpPr>
          <p:nvPr/>
        </p:nvCxnSpPr>
        <p:spPr bwMode="auto">
          <a:xfrm>
            <a:off x="5578475" y="3436938"/>
            <a:ext cx="2395538" cy="0"/>
          </a:xfrm>
          <a:prstGeom prst="line">
            <a:avLst/>
          </a:prstGeom>
          <a:noFill/>
          <a:ln w="19050" cap="sq" algn="ctr">
            <a:solidFill>
              <a:schemeClr val="tx1"/>
            </a:solidFill>
            <a:round/>
            <a:headEnd type="triangle" w="lg" len="lg"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4" name="直接连接符 53"/>
          <p:cNvCxnSpPr>
            <a:cxnSpLocks noChangeShapeType="1"/>
          </p:cNvCxnSpPr>
          <p:nvPr/>
        </p:nvCxnSpPr>
        <p:spPr bwMode="auto">
          <a:xfrm>
            <a:off x="6584950" y="3052763"/>
            <a:ext cx="1389063" cy="0"/>
          </a:xfrm>
          <a:prstGeom prst="line">
            <a:avLst/>
          </a:prstGeom>
          <a:noFill/>
          <a:ln w="19050" cap="sq" algn="ctr">
            <a:solidFill>
              <a:schemeClr val="tx1"/>
            </a:solidFill>
            <a:round/>
            <a:headEnd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5" name="直接连接符 54"/>
          <p:cNvCxnSpPr>
            <a:cxnSpLocks noChangeShapeType="1"/>
          </p:cNvCxnSpPr>
          <p:nvPr/>
        </p:nvCxnSpPr>
        <p:spPr bwMode="auto">
          <a:xfrm flipV="1">
            <a:off x="7974013" y="1909763"/>
            <a:ext cx="0" cy="1116012"/>
          </a:xfrm>
          <a:prstGeom prst="line">
            <a:avLst/>
          </a:prstGeom>
          <a:noFill/>
          <a:ln w="19050" cap="sq" algn="ctr">
            <a:solidFill>
              <a:schemeClr val="tx1"/>
            </a:solidFill>
            <a:round/>
            <a:headEnd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8" name="TextBox 57"/>
          <p:cNvSpPr txBox="1">
            <a:spLocks noChangeArrowheads="1"/>
          </p:cNvSpPr>
          <p:nvPr/>
        </p:nvSpPr>
        <p:spPr bwMode="auto">
          <a:xfrm>
            <a:off x="6656388" y="2740025"/>
            <a:ext cx="390525" cy="349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6402" tIns="43201" rIns="86402" bIns="43201">
            <a:spAutoFit/>
          </a:bodyPr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6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3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1900" b="1">
                <a:solidFill>
                  <a:schemeClr val="hlink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zh-CN" sz="1700">
                <a:solidFill>
                  <a:schemeClr val="tx1"/>
                </a:solidFill>
                <a:ea typeface="宋体" charset="-122"/>
              </a:rPr>
              <a:t>Y</a:t>
            </a:r>
            <a:endParaRPr lang="zh-CN" altLang="en-US" sz="1700">
              <a:solidFill>
                <a:schemeClr val="tx1"/>
              </a:solidFill>
              <a:ea typeface="宋体" charset="-122"/>
            </a:endParaRP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8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6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5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5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</p:stCondLst>
                      <p:childTnLst>
                        <p:par>
                          <p:cTn id="6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66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7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9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 nodeType="clickPar">
                      <p:stCondLst>
                        <p:cond delay="indefinite"/>
                      </p:stCondLst>
                      <p:childTnLst>
                        <p:par>
                          <p:cTn id="10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 nodeType="clickPar">
                      <p:stCondLst>
                        <p:cond delay="indefinite"/>
                      </p:stCondLst>
                      <p:childTnLst>
                        <p:par>
                          <p:cTn id="1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 nodeType="clickPar">
                      <p:stCondLst>
                        <p:cond delay="indefinite"/>
                      </p:stCondLst>
                      <p:childTnLst>
                        <p:par>
                          <p:cTn id="1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3" grpId="0" animBg="1"/>
      <p:bldP spid="14" grpId="0" animBg="1"/>
      <p:bldP spid="15" grpId="0" animBg="1"/>
      <p:bldP spid="23" grpId="0" animBg="1"/>
      <p:bldP spid="30" grpId="0" animBg="1"/>
      <p:bldP spid="49" grpId="0" animBg="1"/>
      <p:bldP spid="50" grpId="0"/>
      <p:bldP spid="51" grpId="0"/>
      <p:bldP spid="52" grpId="0"/>
      <p:bldP spid="58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控制程序</a:t>
            </a:r>
          </a:p>
        </p:txBody>
      </p:sp>
      <p:sp>
        <p:nvSpPr>
          <p:cNvPr id="54275" name="内容占位符 2"/>
          <p:cNvSpPr>
            <a:spLocks noGrp="1"/>
          </p:cNvSpPr>
          <p:nvPr>
            <p:ph idx="1"/>
          </p:nvPr>
        </p:nvSpPr>
        <p:spPr>
          <a:xfrm>
            <a:off x="1168400" y="1704975"/>
            <a:ext cx="3138488" cy="3479800"/>
          </a:xfrm>
        </p:spPr>
        <p:txBody>
          <a:bodyPr/>
          <a:lstStyle/>
          <a:p>
            <a:pPr>
              <a:lnSpc>
                <a:spcPct val="100000"/>
              </a:lnSpc>
              <a:spcBef>
                <a:spcPct val="15000"/>
              </a:spcBef>
              <a:buFont typeface="Wingdings" pitchFamily="2" charset="2"/>
              <a:buNone/>
            </a:pPr>
            <a:r>
              <a:rPr lang="en-US" altLang="zh-CN" smtClean="0"/>
              <a:t>   </a:t>
            </a:r>
            <a:r>
              <a:rPr lang="en-US" altLang="zh-CN" sz="1700" smtClean="0"/>
              <a:t>MOV DX</a:t>
            </a:r>
            <a:r>
              <a:rPr lang="zh-CN" altLang="en-US" sz="1700" smtClean="0"/>
              <a:t>，</a:t>
            </a:r>
            <a:r>
              <a:rPr lang="en-US" altLang="zh-CN" sz="1700" smtClean="0"/>
              <a:t>1023H</a:t>
            </a:r>
          </a:p>
          <a:p>
            <a:pPr>
              <a:lnSpc>
                <a:spcPct val="100000"/>
              </a:lnSpc>
              <a:spcBef>
                <a:spcPct val="15000"/>
              </a:spcBef>
              <a:buFont typeface="Wingdings" pitchFamily="2" charset="2"/>
              <a:buNone/>
            </a:pPr>
            <a:r>
              <a:rPr lang="en-US" altLang="zh-CN" sz="1700" smtClean="0"/>
              <a:t>     MOV AL</a:t>
            </a:r>
            <a:r>
              <a:rPr lang="zh-CN" altLang="en-US" sz="1700" smtClean="0"/>
              <a:t>，</a:t>
            </a:r>
            <a:r>
              <a:rPr lang="en-US" altLang="zh-CN" sz="1700" smtClean="0"/>
              <a:t>1001</a:t>
            </a:r>
            <a:r>
              <a:rPr lang="en-US" altLang="zh-CN" sz="1700" smtClean="0">
                <a:solidFill>
                  <a:srgbClr val="FF0000"/>
                </a:solidFill>
              </a:rPr>
              <a:t>0</a:t>
            </a:r>
            <a:r>
              <a:rPr lang="en-US" altLang="zh-CN" sz="1700" smtClean="0"/>
              <a:t>000B</a:t>
            </a:r>
          </a:p>
          <a:p>
            <a:pPr>
              <a:lnSpc>
                <a:spcPct val="100000"/>
              </a:lnSpc>
              <a:spcBef>
                <a:spcPct val="15000"/>
              </a:spcBef>
              <a:buFont typeface="Wingdings" pitchFamily="2" charset="2"/>
              <a:buNone/>
            </a:pPr>
            <a:r>
              <a:rPr lang="en-US" altLang="zh-CN" sz="1700" smtClean="0"/>
              <a:t>     OUT DX</a:t>
            </a:r>
            <a:r>
              <a:rPr lang="zh-CN" altLang="en-US" sz="1700" smtClean="0"/>
              <a:t>，</a:t>
            </a:r>
            <a:r>
              <a:rPr lang="en-US" altLang="zh-CN" sz="1700" smtClean="0"/>
              <a:t>AL</a:t>
            </a:r>
          </a:p>
          <a:p>
            <a:pPr>
              <a:lnSpc>
                <a:spcPct val="100000"/>
              </a:lnSpc>
              <a:spcBef>
                <a:spcPct val="15000"/>
              </a:spcBef>
              <a:buFont typeface="Wingdings" pitchFamily="2" charset="2"/>
              <a:buNone/>
            </a:pPr>
            <a:r>
              <a:rPr lang="en-US" altLang="zh-CN" sz="1700" smtClean="0"/>
              <a:t>     MOV AL</a:t>
            </a:r>
            <a:r>
              <a:rPr lang="zh-CN" altLang="en-US" sz="1700" smtClean="0"/>
              <a:t>，</a:t>
            </a:r>
            <a:r>
              <a:rPr lang="en-US" altLang="zh-CN" sz="1700" smtClean="0"/>
              <a:t>0</a:t>
            </a:r>
          </a:p>
          <a:p>
            <a:pPr>
              <a:lnSpc>
                <a:spcPct val="100000"/>
              </a:lnSpc>
              <a:spcBef>
                <a:spcPct val="15000"/>
              </a:spcBef>
              <a:buFont typeface="Wingdings" pitchFamily="2" charset="2"/>
              <a:buNone/>
            </a:pPr>
            <a:r>
              <a:rPr lang="en-US" altLang="zh-CN" sz="1700" smtClean="0"/>
              <a:t>     OUT DX</a:t>
            </a:r>
            <a:r>
              <a:rPr lang="zh-CN" altLang="en-US" sz="1700" smtClean="0"/>
              <a:t>，</a:t>
            </a:r>
            <a:r>
              <a:rPr lang="en-US" altLang="zh-CN" sz="1700" smtClean="0"/>
              <a:t>AL</a:t>
            </a:r>
          </a:p>
          <a:p>
            <a:pPr>
              <a:lnSpc>
                <a:spcPct val="100000"/>
              </a:lnSpc>
              <a:spcBef>
                <a:spcPct val="55000"/>
              </a:spcBef>
              <a:buFont typeface="Wingdings" pitchFamily="2" charset="2"/>
              <a:buNone/>
            </a:pPr>
            <a:r>
              <a:rPr lang="en-US" altLang="zh-CN" sz="1700" smtClean="0">
                <a:solidFill>
                  <a:srgbClr val="990033"/>
                </a:solidFill>
              </a:rPr>
              <a:t>     MOV DX</a:t>
            </a:r>
            <a:r>
              <a:rPr lang="zh-CN" altLang="en-US" sz="1700" smtClean="0">
                <a:solidFill>
                  <a:srgbClr val="990033"/>
                </a:solidFill>
              </a:rPr>
              <a:t>，</a:t>
            </a:r>
            <a:r>
              <a:rPr lang="en-US" altLang="zh-CN" sz="1700" smtClean="0">
                <a:solidFill>
                  <a:srgbClr val="990033"/>
                </a:solidFill>
              </a:rPr>
              <a:t>1021H</a:t>
            </a:r>
          </a:p>
          <a:p>
            <a:pPr>
              <a:lnSpc>
                <a:spcPct val="100000"/>
              </a:lnSpc>
              <a:buFont typeface="Wingdings" pitchFamily="2" charset="2"/>
              <a:buNone/>
            </a:pPr>
            <a:r>
              <a:rPr lang="en-US" altLang="zh-CN" sz="1700" smtClean="0">
                <a:solidFill>
                  <a:srgbClr val="990033"/>
                </a:solidFill>
              </a:rPr>
              <a:t>     MOV AL</a:t>
            </a:r>
            <a:r>
              <a:rPr lang="zh-CN" altLang="en-US" sz="1700" smtClean="0">
                <a:solidFill>
                  <a:srgbClr val="990033"/>
                </a:solidFill>
              </a:rPr>
              <a:t>，</a:t>
            </a:r>
            <a:r>
              <a:rPr lang="en-US" altLang="zh-CN" sz="1700" smtClean="0">
                <a:solidFill>
                  <a:srgbClr val="990033"/>
                </a:solidFill>
              </a:rPr>
              <a:t>80H</a:t>
            </a:r>
          </a:p>
          <a:p>
            <a:pPr>
              <a:lnSpc>
                <a:spcPct val="100000"/>
              </a:lnSpc>
              <a:buFont typeface="Wingdings" pitchFamily="2" charset="2"/>
              <a:buNone/>
            </a:pPr>
            <a:r>
              <a:rPr lang="en-US" altLang="zh-CN" sz="1700" smtClean="0">
                <a:solidFill>
                  <a:srgbClr val="990033"/>
                </a:solidFill>
              </a:rPr>
              <a:t>     OUT DX</a:t>
            </a:r>
            <a:r>
              <a:rPr lang="zh-CN" altLang="en-US" sz="1700" smtClean="0">
                <a:solidFill>
                  <a:srgbClr val="990033"/>
                </a:solidFill>
              </a:rPr>
              <a:t>，</a:t>
            </a:r>
            <a:r>
              <a:rPr lang="en-US" altLang="zh-CN" sz="1700" smtClean="0">
                <a:solidFill>
                  <a:srgbClr val="990033"/>
                </a:solidFill>
              </a:rPr>
              <a:t>AL</a:t>
            </a:r>
          </a:p>
          <a:p>
            <a:pPr>
              <a:lnSpc>
                <a:spcPct val="100000"/>
              </a:lnSpc>
              <a:spcBef>
                <a:spcPct val="60000"/>
              </a:spcBef>
              <a:buFont typeface="Wingdings" pitchFamily="2" charset="2"/>
              <a:buNone/>
            </a:pPr>
            <a:r>
              <a:rPr lang="en-US" altLang="zh-CN" sz="1700" smtClean="0">
                <a:solidFill>
                  <a:schemeClr val="tx1"/>
                </a:solidFill>
              </a:rPr>
              <a:t>A</a:t>
            </a:r>
            <a:r>
              <a:rPr lang="zh-CN" altLang="en-US" sz="1700" smtClean="0">
                <a:solidFill>
                  <a:schemeClr val="tx1"/>
                </a:solidFill>
              </a:rPr>
              <a:t>：</a:t>
            </a:r>
            <a:r>
              <a:rPr lang="en-US" altLang="zh-CN" sz="1700" smtClean="0">
                <a:solidFill>
                  <a:schemeClr val="tx1"/>
                </a:solidFill>
              </a:rPr>
              <a:t>MOV DX</a:t>
            </a:r>
            <a:r>
              <a:rPr lang="zh-CN" altLang="en-US" sz="1700" smtClean="0">
                <a:solidFill>
                  <a:schemeClr val="tx1"/>
                </a:solidFill>
              </a:rPr>
              <a:t>，</a:t>
            </a:r>
            <a:r>
              <a:rPr lang="en-US" altLang="zh-CN" sz="1700" smtClean="0">
                <a:solidFill>
                  <a:schemeClr val="tx1"/>
                </a:solidFill>
              </a:rPr>
              <a:t>1020H</a:t>
            </a:r>
          </a:p>
          <a:p>
            <a:pPr>
              <a:lnSpc>
                <a:spcPct val="100000"/>
              </a:lnSpc>
              <a:buFont typeface="Wingdings" pitchFamily="2" charset="2"/>
              <a:buNone/>
            </a:pPr>
            <a:r>
              <a:rPr lang="en-US" altLang="zh-CN" sz="1700" smtClean="0">
                <a:solidFill>
                  <a:schemeClr val="tx1"/>
                </a:solidFill>
              </a:rPr>
              <a:t>      IN AL</a:t>
            </a:r>
            <a:r>
              <a:rPr lang="zh-CN" altLang="en-US" sz="1700" smtClean="0">
                <a:solidFill>
                  <a:schemeClr val="tx1"/>
                </a:solidFill>
              </a:rPr>
              <a:t>，</a:t>
            </a:r>
            <a:r>
              <a:rPr lang="en-US" altLang="zh-CN" sz="1700" smtClean="0">
                <a:solidFill>
                  <a:schemeClr val="tx1"/>
                </a:solidFill>
              </a:rPr>
              <a:t>DX</a:t>
            </a:r>
          </a:p>
          <a:p>
            <a:pPr>
              <a:lnSpc>
                <a:spcPct val="100000"/>
              </a:lnSpc>
              <a:buFont typeface="Wingdings" pitchFamily="2" charset="2"/>
              <a:buNone/>
            </a:pPr>
            <a:r>
              <a:rPr lang="en-US" altLang="zh-CN" sz="1700" smtClean="0">
                <a:solidFill>
                  <a:schemeClr val="tx1"/>
                </a:solidFill>
              </a:rPr>
              <a:t>      CMP AL</a:t>
            </a:r>
            <a:r>
              <a:rPr lang="zh-CN" altLang="en-US" sz="1700" smtClean="0">
                <a:solidFill>
                  <a:schemeClr val="tx1"/>
                </a:solidFill>
              </a:rPr>
              <a:t>，</a:t>
            </a:r>
            <a:r>
              <a:rPr lang="en-US" altLang="zh-CN" sz="1700" smtClean="0">
                <a:solidFill>
                  <a:schemeClr val="tx1"/>
                </a:solidFill>
              </a:rPr>
              <a:t>0</a:t>
            </a:r>
          </a:p>
          <a:p>
            <a:pPr>
              <a:lnSpc>
                <a:spcPct val="100000"/>
              </a:lnSpc>
              <a:buFont typeface="Wingdings" pitchFamily="2" charset="2"/>
              <a:buNone/>
            </a:pPr>
            <a:r>
              <a:rPr lang="en-US" altLang="zh-CN" sz="1700" smtClean="0">
                <a:solidFill>
                  <a:schemeClr val="tx1"/>
                </a:solidFill>
              </a:rPr>
              <a:t>      JZ A</a:t>
            </a:r>
            <a:endParaRPr lang="zh-CN" altLang="en-US" sz="1700" smtClean="0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4802188" y="1681163"/>
            <a:ext cx="3633787" cy="3773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6402" tIns="43201" rIns="86402" bIns="43201"/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6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3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1900" b="1">
                <a:solidFill>
                  <a:schemeClr val="hlink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buFont typeface="Wingdings" pitchFamily="2" charset="2"/>
              <a:buNone/>
            </a:pPr>
            <a:r>
              <a:rPr lang="en-US" altLang="zh-CN" sz="1900">
                <a:ea typeface="宋体" charset="-122"/>
              </a:rPr>
              <a:t>      </a:t>
            </a:r>
            <a:r>
              <a:rPr lang="en-US" altLang="zh-CN" sz="1900">
                <a:solidFill>
                  <a:srgbClr val="FF0000"/>
                </a:solidFill>
                <a:ea typeface="宋体" charset="-122"/>
              </a:rPr>
              <a:t>MOV CX</a:t>
            </a:r>
            <a:r>
              <a:rPr lang="zh-CN" altLang="en-US" sz="1900">
                <a:solidFill>
                  <a:srgbClr val="FF0000"/>
                </a:solidFill>
                <a:ea typeface="宋体" charset="-122"/>
              </a:rPr>
              <a:t>，</a:t>
            </a:r>
            <a:r>
              <a:rPr lang="en-US" altLang="zh-CN" sz="1900">
                <a:solidFill>
                  <a:srgbClr val="FF0000"/>
                </a:solidFill>
                <a:ea typeface="宋体" charset="-122"/>
              </a:rPr>
              <a:t>3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altLang="zh-CN" sz="1900">
                <a:solidFill>
                  <a:srgbClr val="FF0000"/>
                </a:solidFill>
                <a:ea typeface="宋体" charset="-122"/>
              </a:rPr>
              <a:t>      MOV DX</a:t>
            </a:r>
            <a:r>
              <a:rPr lang="zh-CN" altLang="en-US" sz="1900">
                <a:solidFill>
                  <a:srgbClr val="FF0000"/>
                </a:solidFill>
                <a:ea typeface="宋体" charset="-122"/>
              </a:rPr>
              <a:t>，</a:t>
            </a:r>
            <a:r>
              <a:rPr lang="en-US" altLang="zh-CN" sz="1900">
                <a:solidFill>
                  <a:srgbClr val="FF0000"/>
                </a:solidFill>
                <a:ea typeface="宋体" charset="-122"/>
              </a:rPr>
              <a:t>1022H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altLang="zh-CN" sz="1900">
                <a:solidFill>
                  <a:srgbClr val="FF0000"/>
                </a:solidFill>
                <a:ea typeface="宋体" charset="-122"/>
              </a:rPr>
              <a:t>     MOV AL</a:t>
            </a:r>
            <a:r>
              <a:rPr lang="zh-CN" altLang="en-US" sz="1900">
                <a:solidFill>
                  <a:srgbClr val="FF0000"/>
                </a:solidFill>
                <a:ea typeface="宋体" charset="-122"/>
              </a:rPr>
              <a:t>，</a:t>
            </a:r>
            <a:r>
              <a:rPr lang="en-US" altLang="zh-CN" sz="1900">
                <a:solidFill>
                  <a:srgbClr val="FF0000"/>
                </a:solidFill>
                <a:ea typeface="宋体" charset="-122"/>
              </a:rPr>
              <a:t>1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altLang="zh-CN" sz="1900">
                <a:solidFill>
                  <a:srgbClr val="FF0000"/>
                </a:solidFill>
                <a:ea typeface="宋体" charset="-122"/>
              </a:rPr>
              <a:t> B: OUT  DX</a:t>
            </a:r>
            <a:r>
              <a:rPr lang="zh-CN" altLang="en-US" sz="1900">
                <a:solidFill>
                  <a:srgbClr val="FF0000"/>
                </a:solidFill>
                <a:ea typeface="宋体" charset="-122"/>
              </a:rPr>
              <a:t>，</a:t>
            </a:r>
            <a:r>
              <a:rPr lang="en-US" altLang="zh-CN" sz="1900">
                <a:solidFill>
                  <a:srgbClr val="FF0000"/>
                </a:solidFill>
                <a:ea typeface="宋体" charset="-122"/>
              </a:rPr>
              <a:t>AL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altLang="zh-CN" sz="1900">
                <a:solidFill>
                  <a:srgbClr val="FF0000"/>
                </a:solidFill>
                <a:ea typeface="宋体" charset="-122"/>
              </a:rPr>
              <a:t>     </a:t>
            </a:r>
            <a:r>
              <a:rPr lang="en-US" altLang="zh-CN" sz="1900">
                <a:solidFill>
                  <a:schemeClr val="tx1"/>
                </a:solidFill>
                <a:ea typeface="宋体" charset="-122"/>
              </a:rPr>
              <a:t>CALL  DELAY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altLang="zh-CN" sz="1900">
                <a:solidFill>
                  <a:srgbClr val="FF0000"/>
                </a:solidFill>
                <a:ea typeface="宋体" charset="-122"/>
              </a:rPr>
              <a:t>      NOT  AL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altLang="zh-CN" sz="1900">
                <a:solidFill>
                  <a:srgbClr val="FF0000"/>
                </a:solidFill>
                <a:ea typeface="宋体" charset="-122"/>
              </a:rPr>
              <a:t>      </a:t>
            </a:r>
            <a:r>
              <a:rPr lang="en-US" altLang="zh-CN" sz="1900">
                <a:solidFill>
                  <a:schemeClr val="tx1"/>
                </a:solidFill>
                <a:ea typeface="宋体" charset="-122"/>
              </a:rPr>
              <a:t>CALL  DELAY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altLang="zh-CN" sz="1900">
                <a:solidFill>
                  <a:srgbClr val="FF0000"/>
                </a:solidFill>
                <a:ea typeface="宋体" charset="-122"/>
              </a:rPr>
              <a:t>      LOOP  B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altLang="zh-CN" sz="1900">
                <a:ea typeface="宋体" charset="-122"/>
              </a:rPr>
              <a:t>      </a:t>
            </a:r>
            <a:r>
              <a:rPr lang="en-US" altLang="zh-CN" sz="1900">
                <a:solidFill>
                  <a:schemeClr val="tx1"/>
                </a:solidFill>
                <a:ea typeface="宋体" charset="-122"/>
              </a:rPr>
              <a:t>JMP  A</a:t>
            </a:r>
          </a:p>
        </p:txBody>
      </p:sp>
      <p:sp>
        <p:nvSpPr>
          <p:cNvPr id="6" name="Line 5"/>
          <p:cNvSpPr>
            <a:spLocks noChangeShapeType="1"/>
          </p:cNvSpPr>
          <p:nvPr/>
        </p:nvSpPr>
        <p:spPr bwMode="auto">
          <a:xfrm>
            <a:off x="4376738" y="1498600"/>
            <a:ext cx="0" cy="4298950"/>
          </a:xfrm>
          <a:prstGeom prst="line">
            <a:avLst/>
          </a:prstGeom>
          <a:noFill/>
          <a:ln w="25400">
            <a:solidFill>
              <a:srgbClr val="FF660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86402" tIns="43201" rIns="86402" bIns="43201"/>
          <a:lstStyle/>
          <a:p>
            <a:endParaRPr lang="zh-CN" altLang="en-US"/>
          </a:p>
        </p:txBody>
      </p:sp>
      <p:sp>
        <p:nvSpPr>
          <p:cNvPr id="7" name="WordArt 4"/>
          <p:cNvSpPr>
            <a:spLocks noChangeArrowheads="1" noChangeShapeType="1" noTextEdit="1"/>
          </p:cNvSpPr>
          <p:nvPr/>
        </p:nvSpPr>
        <p:spPr bwMode="auto">
          <a:xfrm>
            <a:off x="8047038" y="4914900"/>
            <a:ext cx="825500" cy="757238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8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zh-CN" altLang="en-US" sz="3400" kern="10" dirty="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宋体"/>
                <a:ea typeface="宋体"/>
              </a:rPr>
              <a:t>谢谢！</a:t>
            </a: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4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42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42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542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542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542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42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5427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5427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5427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5427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5427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5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8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1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4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计数与定时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mtClean="0"/>
              <a:t>工作基准：</a:t>
            </a:r>
            <a:endParaRPr lang="en-US" altLang="zh-CN" smtClean="0"/>
          </a:p>
          <a:p>
            <a:pPr lvl="1"/>
            <a:r>
              <a:rPr lang="zh-CN" altLang="en-US" smtClean="0"/>
              <a:t>时钟脉冲</a:t>
            </a:r>
            <a:endParaRPr lang="en-US" altLang="zh-CN" smtClean="0"/>
          </a:p>
          <a:p>
            <a:r>
              <a:rPr lang="zh-CN" altLang="en-US" smtClean="0"/>
              <a:t>计数：</a:t>
            </a:r>
            <a:endParaRPr lang="en-US" altLang="zh-CN" smtClean="0"/>
          </a:p>
          <a:p>
            <a:pPr lvl="1"/>
            <a:r>
              <a:rPr lang="zh-CN" altLang="en-US" smtClean="0"/>
              <a:t>加法计数</a:t>
            </a:r>
            <a:endParaRPr lang="en-US" altLang="zh-CN" smtClean="0"/>
          </a:p>
          <a:p>
            <a:pPr lvl="1"/>
            <a:r>
              <a:rPr lang="zh-CN" altLang="en-US" smtClean="0"/>
              <a:t>减法计数</a:t>
            </a:r>
            <a:endParaRPr lang="en-US" altLang="zh-CN" smtClean="0"/>
          </a:p>
          <a:p>
            <a:r>
              <a:rPr lang="zh-CN" altLang="en-US" smtClean="0"/>
              <a:t>定时</a:t>
            </a:r>
            <a:endParaRPr lang="en-US" altLang="zh-CN" smtClean="0"/>
          </a:p>
          <a:p>
            <a:pPr lvl="1"/>
            <a:r>
              <a:rPr lang="zh-CN" altLang="en-US" smtClean="0"/>
              <a:t>计数脉冲为周期恒定时</a:t>
            </a:r>
          </a:p>
        </p:txBody>
      </p:sp>
      <p:sp>
        <p:nvSpPr>
          <p:cNvPr id="8196" name="灯片编号占位符 3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6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3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1900" b="1">
                <a:solidFill>
                  <a:schemeClr val="hlink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fld id="{123B5B1C-A2CE-421D-8FC5-167A99EEC5F3}" type="slidenum">
              <a:rPr lang="zh-CN" altLang="en-US" sz="1300" b="0" smtClean="0">
                <a:solidFill>
                  <a:schemeClr val="tx1"/>
                </a:solidFill>
                <a:ea typeface="宋体" charset="-122"/>
              </a:rPr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t>6</a:t>
            </a:fld>
            <a:endParaRPr lang="en-US" altLang="zh-CN" sz="1300" b="0" smtClean="0">
              <a:solidFill>
                <a:schemeClr val="tx1"/>
              </a:solidFill>
              <a:ea typeface="宋体" charset="-122"/>
            </a:endParaRP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6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3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1900" b="1">
                <a:solidFill>
                  <a:schemeClr val="hlink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fld id="{5AFCD86F-BA55-40D1-8E14-73FAA8B82836}" type="slidenum">
              <a:rPr lang="zh-CN" altLang="en-US" sz="1300" b="0" smtClean="0">
                <a:solidFill>
                  <a:schemeClr val="tx1"/>
                </a:solidFill>
                <a:ea typeface="宋体" charset="-122"/>
              </a:rPr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t>7</a:t>
            </a:fld>
            <a:endParaRPr lang="en-US" altLang="zh-CN" sz="1300" b="0" smtClean="0">
              <a:solidFill>
                <a:schemeClr val="tx1"/>
              </a:solidFill>
              <a:ea typeface="宋体" charset="-122"/>
            </a:endParaRPr>
          </a:p>
        </p:txBody>
      </p:sp>
      <p:sp>
        <p:nvSpPr>
          <p:cNvPr id="921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800" smtClean="0"/>
              <a:t>8253</a:t>
            </a:r>
            <a:r>
              <a:rPr lang="zh-CN" altLang="en-US" smtClean="0"/>
              <a:t>芯片特点</a:t>
            </a:r>
          </a:p>
        </p:txBody>
      </p:sp>
      <p:sp>
        <p:nvSpPr>
          <p:cNvPr id="134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92175" y="1671638"/>
            <a:ext cx="7681913" cy="3479800"/>
          </a:xfrm>
        </p:spPr>
        <p:txBody>
          <a:bodyPr/>
          <a:lstStyle/>
          <a:p>
            <a:pPr eaLnBrk="1" hangingPunct="1">
              <a:spcAft>
                <a:spcPct val="5000"/>
              </a:spcAft>
            </a:pPr>
            <a:r>
              <a:rPr lang="zh-CN" altLang="en-US" smtClean="0"/>
              <a:t>可编程的逻辑器件；</a:t>
            </a:r>
          </a:p>
          <a:p>
            <a:pPr eaLnBrk="1" hangingPunct="1">
              <a:spcAft>
                <a:spcPct val="5000"/>
              </a:spcAft>
            </a:pPr>
            <a:r>
              <a:rPr lang="zh-CN" altLang="en-US" smtClean="0"/>
              <a:t>非通道型的接口，具有特定功能；</a:t>
            </a:r>
          </a:p>
          <a:p>
            <a:pPr eaLnBrk="1" hangingPunct="1">
              <a:spcAft>
                <a:spcPct val="5000"/>
              </a:spcAft>
            </a:pPr>
            <a:r>
              <a:rPr lang="zh-CN" altLang="en-US" smtClean="0"/>
              <a:t>可实现计数和定时；</a:t>
            </a:r>
          </a:p>
          <a:p>
            <a:pPr eaLnBrk="1" hangingPunct="1">
              <a:spcAft>
                <a:spcPct val="5000"/>
              </a:spcAft>
            </a:pPr>
            <a:r>
              <a:rPr lang="zh-CN" altLang="en-US" smtClean="0"/>
              <a:t>工作方式：</a:t>
            </a:r>
          </a:p>
          <a:p>
            <a:pPr lvl="1" eaLnBrk="1" hangingPunct="1">
              <a:lnSpc>
                <a:spcPct val="110000"/>
              </a:lnSpc>
              <a:spcAft>
                <a:spcPct val="5000"/>
              </a:spcAft>
            </a:pPr>
            <a:r>
              <a:rPr lang="zh-CN" altLang="en-US" smtClean="0"/>
              <a:t>减法计数</a:t>
            </a:r>
          </a:p>
          <a:p>
            <a:pPr lvl="1" eaLnBrk="1" hangingPunct="1">
              <a:lnSpc>
                <a:spcPct val="110000"/>
              </a:lnSpc>
              <a:spcAft>
                <a:spcPct val="5000"/>
              </a:spcAft>
            </a:pPr>
            <a:r>
              <a:rPr lang="zh-CN" altLang="en-US" smtClean="0"/>
              <a:t>计数值减为</a:t>
            </a:r>
            <a:r>
              <a:rPr lang="en-US" altLang="zh-CN" smtClean="0"/>
              <a:t>0</a:t>
            </a:r>
            <a:r>
              <a:rPr lang="zh-CN" altLang="en-US" smtClean="0"/>
              <a:t>时输出相应控制信号</a:t>
            </a:r>
          </a:p>
          <a:p>
            <a:pPr lvl="1" eaLnBrk="1" hangingPunct="1">
              <a:lnSpc>
                <a:spcPct val="110000"/>
              </a:lnSpc>
              <a:spcAft>
                <a:spcPct val="5000"/>
              </a:spcAft>
            </a:pPr>
            <a:r>
              <a:rPr lang="zh-CN" altLang="en-US" smtClean="0"/>
              <a:t>输出控制信号的形式可通过软件设置</a:t>
            </a: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4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4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34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34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34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341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341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6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3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1900" b="1">
                <a:solidFill>
                  <a:schemeClr val="hlink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fld id="{945A5E92-959E-41B8-9E1E-51A5249188A7}" type="slidenum">
              <a:rPr lang="zh-CN" altLang="en-US" sz="1300" b="0" smtClean="0">
                <a:solidFill>
                  <a:schemeClr val="tx1"/>
                </a:solidFill>
                <a:ea typeface="宋体" charset="-122"/>
              </a:rPr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t>8</a:t>
            </a:fld>
            <a:endParaRPr lang="en-US" altLang="zh-CN" sz="1300" b="0" smtClean="0">
              <a:solidFill>
                <a:schemeClr val="tx1"/>
              </a:solidFill>
              <a:ea typeface="宋体" charset="-122"/>
            </a:endParaRPr>
          </a:p>
        </p:txBody>
      </p:sp>
      <p:sp>
        <p:nvSpPr>
          <p:cNvPr id="410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z="4400" dirty="0">
                <a:latin typeface="+mn-lt"/>
              </a:rPr>
              <a:t>1.</a:t>
            </a:r>
            <a:r>
              <a:rPr lang="en-US" altLang="zh-CN" sz="4400" dirty="0" smtClean="0">
                <a:latin typeface="+mn-lt"/>
              </a:rPr>
              <a:t> </a:t>
            </a:r>
            <a:r>
              <a:rPr lang="zh-CN" altLang="en-US" dirty="0" smtClean="0"/>
              <a:t>外部引线及内部结构</a:t>
            </a:r>
          </a:p>
        </p:txBody>
      </p:sp>
      <p:sp>
        <p:nvSpPr>
          <p:cNvPr id="135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60438" y="1619250"/>
            <a:ext cx="5070475" cy="4087813"/>
          </a:xfrm>
        </p:spPr>
        <p:txBody>
          <a:bodyPr/>
          <a:lstStyle/>
          <a:p>
            <a:pPr eaLnBrk="1" hangingPunct="1">
              <a:spcAft>
                <a:spcPct val="5000"/>
              </a:spcAft>
            </a:pPr>
            <a:r>
              <a:rPr lang="zh-CN" altLang="en-US" smtClean="0"/>
              <a:t>连接系统端的主要引线：</a:t>
            </a:r>
          </a:p>
          <a:p>
            <a:pPr lvl="1" eaLnBrk="1" hangingPunct="1">
              <a:lnSpc>
                <a:spcPct val="115000"/>
              </a:lnSpc>
              <a:spcAft>
                <a:spcPct val="5000"/>
              </a:spcAft>
            </a:pPr>
            <a:r>
              <a:rPr lang="en-US" altLang="zh-CN" sz="1900" smtClean="0"/>
              <a:t>D0----D7</a:t>
            </a:r>
          </a:p>
          <a:p>
            <a:pPr lvl="1" eaLnBrk="1" hangingPunct="1">
              <a:lnSpc>
                <a:spcPct val="115000"/>
              </a:lnSpc>
              <a:spcBef>
                <a:spcPct val="10000"/>
              </a:spcBef>
              <a:spcAft>
                <a:spcPct val="5000"/>
              </a:spcAft>
            </a:pPr>
            <a:r>
              <a:rPr lang="en-US" altLang="zh-CN" sz="1900" smtClean="0"/>
              <a:t>CS</a:t>
            </a:r>
          </a:p>
          <a:p>
            <a:pPr lvl="1" eaLnBrk="1" hangingPunct="1">
              <a:lnSpc>
                <a:spcPct val="115000"/>
              </a:lnSpc>
              <a:spcBef>
                <a:spcPct val="10000"/>
              </a:spcBef>
              <a:spcAft>
                <a:spcPct val="5000"/>
              </a:spcAft>
            </a:pPr>
            <a:r>
              <a:rPr lang="en-US" altLang="zh-CN" sz="1900" smtClean="0"/>
              <a:t>RD</a:t>
            </a:r>
          </a:p>
          <a:p>
            <a:pPr lvl="1" eaLnBrk="1" hangingPunct="1">
              <a:lnSpc>
                <a:spcPct val="115000"/>
              </a:lnSpc>
              <a:spcBef>
                <a:spcPct val="10000"/>
              </a:spcBef>
              <a:spcAft>
                <a:spcPct val="5000"/>
              </a:spcAft>
            </a:pPr>
            <a:r>
              <a:rPr lang="en-US" altLang="zh-CN" sz="1900" smtClean="0"/>
              <a:t>WR</a:t>
            </a:r>
          </a:p>
          <a:p>
            <a:pPr lvl="1" eaLnBrk="1" hangingPunct="1">
              <a:lnSpc>
                <a:spcPct val="115000"/>
              </a:lnSpc>
              <a:spcBef>
                <a:spcPct val="10000"/>
              </a:spcBef>
              <a:spcAft>
                <a:spcPct val="5000"/>
              </a:spcAft>
            </a:pPr>
            <a:r>
              <a:rPr lang="en-US" altLang="zh-CN" sz="1900" smtClean="0"/>
              <a:t>A0，A1</a:t>
            </a:r>
            <a:r>
              <a:rPr lang="zh-CN" altLang="en-US" sz="1900" smtClean="0"/>
              <a:t>   </a:t>
            </a:r>
          </a:p>
          <a:p>
            <a:pPr eaLnBrk="1" hangingPunct="1">
              <a:spcBef>
                <a:spcPts val="600"/>
              </a:spcBef>
            </a:pPr>
            <a:r>
              <a:rPr lang="zh-CN" altLang="en-US" smtClean="0"/>
              <a:t>连接外设端的主要引线：</a:t>
            </a:r>
          </a:p>
          <a:p>
            <a:pPr lvl="1" eaLnBrk="1" hangingPunct="1">
              <a:spcBef>
                <a:spcPct val="10000"/>
              </a:spcBef>
              <a:spcAft>
                <a:spcPct val="10000"/>
              </a:spcAft>
            </a:pPr>
            <a:r>
              <a:rPr lang="en-US" altLang="zh-CN" sz="1900" smtClean="0"/>
              <a:t>CLK  ----------- </a:t>
            </a:r>
            <a:r>
              <a:rPr lang="zh-CN" altLang="en-US" sz="1900" smtClean="0"/>
              <a:t>时钟脉冲输入</a:t>
            </a:r>
          </a:p>
          <a:p>
            <a:pPr lvl="1" eaLnBrk="1" hangingPunct="1">
              <a:spcAft>
                <a:spcPct val="10000"/>
              </a:spcAft>
            </a:pPr>
            <a:r>
              <a:rPr lang="en-US" altLang="zh-CN" sz="1900" smtClean="0"/>
              <a:t>GATE ---------- </a:t>
            </a:r>
            <a:r>
              <a:rPr lang="zh-CN" altLang="en-US" sz="1900" smtClean="0"/>
              <a:t>门控信号输入</a:t>
            </a:r>
          </a:p>
          <a:p>
            <a:pPr lvl="1" eaLnBrk="1" hangingPunct="1">
              <a:spcBef>
                <a:spcPct val="0"/>
              </a:spcBef>
              <a:spcAft>
                <a:spcPct val="10000"/>
              </a:spcAft>
            </a:pPr>
            <a:r>
              <a:rPr lang="en-US" altLang="zh-CN" sz="1900" smtClean="0"/>
              <a:t>OUT ------------  </a:t>
            </a:r>
            <a:r>
              <a:rPr lang="zh-CN" altLang="en-US" sz="1900" smtClean="0"/>
              <a:t>定时输出</a:t>
            </a:r>
            <a:r>
              <a:rPr lang="zh-CN" altLang="en-US" smtClean="0"/>
              <a:t> </a:t>
            </a:r>
            <a:r>
              <a:rPr lang="zh-CN" altLang="en-US" sz="2600" smtClean="0"/>
              <a:t>          </a:t>
            </a:r>
          </a:p>
        </p:txBody>
      </p:sp>
      <p:sp>
        <p:nvSpPr>
          <p:cNvPr id="135172" name="Line 4"/>
          <p:cNvSpPr>
            <a:spLocks noChangeShapeType="1"/>
          </p:cNvSpPr>
          <p:nvPr/>
        </p:nvSpPr>
        <p:spPr bwMode="auto">
          <a:xfrm flipV="1">
            <a:off x="1782763" y="2581275"/>
            <a:ext cx="327025" cy="0"/>
          </a:xfrm>
          <a:prstGeom prst="line">
            <a:avLst/>
          </a:prstGeom>
          <a:noFill/>
          <a:ln w="25400" cap="sq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86402" tIns="43201" rIns="86402" bIns="43201"/>
          <a:lstStyle/>
          <a:p>
            <a:endParaRPr lang="zh-CN" altLang="en-US"/>
          </a:p>
        </p:txBody>
      </p:sp>
      <p:sp>
        <p:nvSpPr>
          <p:cNvPr id="135173" name="Line 5"/>
          <p:cNvSpPr>
            <a:spLocks noChangeShapeType="1"/>
          </p:cNvSpPr>
          <p:nvPr/>
        </p:nvSpPr>
        <p:spPr bwMode="auto">
          <a:xfrm>
            <a:off x="1709738" y="2941638"/>
            <a:ext cx="427037" cy="0"/>
          </a:xfrm>
          <a:prstGeom prst="line">
            <a:avLst/>
          </a:prstGeom>
          <a:noFill/>
          <a:ln w="25400" cap="sq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86402" tIns="43201" rIns="86402" bIns="43201"/>
          <a:lstStyle/>
          <a:p>
            <a:endParaRPr lang="zh-CN" altLang="en-US"/>
          </a:p>
        </p:txBody>
      </p:sp>
      <p:sp>
        <p:nvSpPr>
          <p:cNvPr id="135174" name="Line 6"/>
          <p:cNvSpPr>
            <a:spLocks noChangeShapeType="1"/>
          </p:cNvSpPr>
          <p:nvPr/>
        </p:nvSpPr>
        <p:spPr bwMode="auto">
          <a:xfrm>
            <a:off x="1709738" y="3330575"/>
            <a:ext cx="485775" cy="0"/>
          </a:xfrm>
          <a:prstGeom prst="line">
            <a:avLst/>
          </a:prstGeom>
          <a:noFill/>
          <a:ln w="25400" cap="sq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86402" tIns="43201" rIns="86402" bIns="43201"/>
          <a:lstStyle/>
          <a:p>
            <a:endParaRPr lang="zh-CN" altLang="en-US"/>
          </a:p>
        </p:txBody>
      </p:sp>
      <p:graphicFrame>
        <p:nvGraphicFramePr>
          <p:cNvPr id="10248" name="Object 7"/>
          <p:cNvGraphicFramePr>
            <a:graphicFrameLocks noChangeAspect="1"/>
          </p:cNvGraphicFramePr>
          <p:nvPr/>
        </p:nvGraphicFramePr>
        <p:xfrm>
          <a:off x="7507288" y="301625"/>
          <a:ext cx="1304925" cy="892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0" name="Clip" r:id="rId3" imgW="4603090" imgH="3652114" progId="">
                  <p:embed/>
                </p:oleObj>
              </mc:Choice>
              <mc:Fallback>
                <p:oleObj name="Clip" r:id="rId3" imgW="4603090" imgH="3652114" progId="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07288" y="301625"/>
                        <a:ext cx="1304925" cy="892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06" name="Object 10"/>
          <p:cNvGraphicFramePr>
            <a:graphicFrameLocks noChangeAspect="1"/>
          </p:cNvGraphicFramePr>
          <p:nvPr/>
        </p:nvGraphicFramePr>
        <p:xfrm>
          <a:off x="5514975" y="2046288"/>
          <a:ext cx="3344863" cy="2982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1" name="Visio" r:id="rId5" imgW="1665360" imgH="1561680" progId="Visio.Drawing.11">
                  <p:embed/>
                </p:oleObj>
              </mc:Choice>
              <mc:Fallback>
                <p:oleObj name="Visio" r:id="rId5" imgW="1665360" imgH="1561680" progId="Visio.Drawing.11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14975" y="2046288"/>
                        <a:ext cx="3344863" cy="29829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5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5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35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35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35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35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35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35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35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35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351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5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351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5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3517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5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4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5172" grpId="0" animBg="1"/>
      <p:bldP spid="135173" grpId="0" animBg="1"/>
      <p:bldP spid="13517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内部结构特点</a:t>
            </a:r>
          </a:p>
        </p:txBody>
      </p:sp>
      <p:sp>
        <p:nvSpPr>
          <p:cNvPr id="11267" name="内容占位符 2"/>
          <p:cNvSpPr>
            <a:spLocks noGrp="1"/>
          </p:cNvSpPr>
          <p:nvPr>
            <p:ph idx="1"/>
          </p:nvPr>
        </p:nvSpPr>
        <p:spPr>
          <a:xfrm>
            <a:off x="889000" y="1644650"/>
            <a:ext cx="7681913" cy="584200"/>
          </a:xfrm>
        </p:spPr>
        <p:txBody>
          <a:bodyPr/>
          <a:lstStyle/>
          <a:p>
            <a:r>
              <a:rPr lang="zh-CN" altLang="en-US" smtClean="0"/>
              <a:t>具有三个完全相同的、独立的计数</a:t>
            </a:r>
            <a:r>
              <a:rPr lang="en-US" altLang="zh-CN" smtClean="0"/>
              <a:t>/</a:t>
            </a:r>
            <a:r>
              <a:rPr lang="zh-CN" altLang="en-US" smtClean="0"/>
              <a:t>定时器</a:t>
            </a:r>
          </a:p>
        </p:txBody>
      </p:sp>
      <p:sp>
        <p:nvSpPr>
          <p:cNvPr id="11268" name="灯片编号占位符 3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6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3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1900" b="1">
                <a:solidFill>
                  <a:schemeClr val="hlink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fld id="{91AC4ACF-7CD8-47F6-B049-0F2C36170958}" type="slidenum">
              <a:rPr lang="zh-CN" altLang="en-US" sz="1300" b="0" smtClean="0">
                <a:solidFill>
                  <a:schemeClr val="tx1"/>
                </a:solidFill>
                <a:ea typeface="宋体" charset="-122"/>
              </a:rPr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t>9</a:t>
            </a:fld>
            <a:endParaRPr lang="en-US" altLang="zh-CN" sz="1300" b="0" smtClean="0">
              <a:solidFill>
                <a:schemeClr val="tx1"/>
              </a:solidFill>
              <a:ea typeface="宋体" charset="-122"/>
            </a:endParaRPr>
          </a:p>
        </p:txBody>
      </p:sp>
      <p:graphicFrame>
        <p:nvGraphicFramePr>
          <p:cNvPr id="71682" name="Object 2"/>
          <p:cNvGraphicFramePr>
            <a:graphicFrameLocks noChangeAspect="1"/>
          </p:cNvGraphicFramePr>
          <p:nvPr/>
        </p:nvGraphicFramePr>
        <p:xfrm>
          <a:off x="889000" y="2228850"/>
          <a:ext cx="7402513" cy="3408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70" name="Visio" r:id="rId3" imgW="2091600" imgH="1412640" progId="Visio.Drawing.11">
                  <p:embed/>
                </p:oleObj>
              </mc:Choice>
              <mc:Fallback>
                <p:oleObj name="Visio" r:id="rId3" imgW="2091600" imgH="1412640" progId="Visio.Drawing.11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89000" y="2228850"/>
                        <a:ext cx="7402513" cy="34083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1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INEDINNAVIGATOR" val="True"/>
  <p:tag name="HOTSPOTTYPE" val="DefinedInNavigator"/>
  <p:tag name="BRANCHTO" val="257"/>
</p:tagLst>
</file>

<file path=ppt/theme/theme1.xml><?xml version="1.0" encoding="utf-8"?>
<a:theme xmlns:a="http://schemas.openxmlformats.org/drawingml/2006/main" name="Blends">
  <a:themeElements>
    <a:clrScheme name="Blends 3">
      <a:dk1>
        <a:srgbClr val="000000"/>
      </a:dk1>
      <a:lt1>
        <a:srgbClr val="FFFFFF"/>
      </a:lt1>
      <a:dk2>
        <a:srgbClr val="333399"/>
      </a:dk2>
      <a:lt2>
        <a:srgbClr val="1C1C1C"/>
      </a:lt2>
      <a:accent1>
        <a:srgbClr val="00E4A8"/>
      </a:accent1>
      <a:accent2>
        <a:srgbClr val="FFCF01"/>
      </a:accent2>
      <a:accent3>
        <a:srgbClr val="FFFFFF"/>
      </a:accent3>
      <a:accent4>
        <a:srgbClr val="000000"/>
      </a:accent4>
      <a:accent5>
        <a:srgbClr val="AAEFD1"/>
      </a:accent5>
      <a:accent6>
        <a:srgbClr val="E7BB01"/>
      </a:accent6>
      <a:hlink>
        <a:srgbClr val="FF0000"/>
      </a:hlink>
      <a:folHlink>
        <a:srgbClr val="3333CC"/>
      </a:folHlink>
    </a:clrScheme>
    <a:fontScheme name="Blends">
      <a:majorFont>
        <a:latin typeface="Tahoma"/>
        <a:ea typeface="隶书"/>
        <a:cs typeface=""/>
      </a:majorFont>
      <a:minorFont>
        <a:latin typeface="Tahoma"/>
        <a:ea typeface="楷体_GB2312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19050" cap="sq" cmpd="sng" algn="ctr">
          <a:solidFill>
            <a:srgbClr val="FF0000"/>
          </a:solidFill>
          <a:prstDash val="solid"/>
          <a:round/>
          <a:headEnd type="none" w="med" len="med"/>
          <a:tailEnd type="none" w="lg" len="lg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Char char="•"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19050" cap="sq" cmpd="sng" algn="ctr">
          <a:solidFill>
            <a:srgbClr val="FF0000"/>
          </a:solidFill>
          <a:prstDash val="solid"/>
          <a:round/>
          <a:headEnd type="none" w="med" len="med"/>
          <a:tailEnd type="none" w="lg" len="lg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Char char="•"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  <a:ea typeface="宋体" pitchFamily="2" charset="-122"/>
          </a:defRPr>
        </a:defPPr>
      </a:lstStyle>
    </a:lnDef>
  </a:objectDefaults>
  <a:extraClrSchemeLst>
    <a:extraClrScheme>
      <a:clrScheme name="Blends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ends 2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ends 3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4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21138</TotalTime>
  <Words>2205</Words>
  <Application>Microsoft Office PowerPoint</Application>
  <PresentationFormat>自定义</PresentationFormat>
  <Paragraphs>518</Paragraphs>
  <Slides>54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3</vt:i4>
      </vt:variant>
      <vt:variant>
        <vt:lpstr>幻灯片标题</vt:lpstr>
      </vt:variant>
      <vt:variant>
        <vt:i4>54</vt:i4>
      </vt:variant>
    </vt:vector>
  </HeadingPairs>
  <TitlesOfParts>
    <vt:vector size="69" baseType="lpstr">
      <vt:lpstr>Tahoma</vt:lpstr>
      <vt:lpstr>宋体</vt:lpstr>
      <vt:lpstr>Arial</vt:lpstr>
      <vt:lpstr>隶书</vt:lpstr>
      <vt:lpstr>楷体_GB2312</vt:lpstr>
      <vt:lpstr>Wingdings</vt:lpstr>
      <vt:lpstr>Times New Roman</vt:lpstr>
      <vt:lpstr>华文中宋</vt:lpstr>
      <vt:lpstr>微软雅黑</vt:lpstr>
      <vt:lpstr>华文楷体</vt:lpstr>
      <vt:lpstr>华文行楷</vt:lpstr>
      <vt:lpstr>Blends</vt:lpstr>
      <vt:lpstr>Clip</vt:lpstr>
      <vt:lpstr>剪辑</vt:lpstr>
      <vt:lpstr>Visio</vt:lpstr>
      <vt:lpstr> 第7章   常用数字接口电路</vt:lpstr>
      <vt:lpstr>主要内容：</vt:lpstr>
      <vt:lpstr>可编程定时器8253</vt:lpstr>
      <vt:lpstr>计数与定时</vt:lpstr>
      <vt:lpstr>掌握:</vt:lpstr>
      <vt:lpstr>计数与定时</vt:lpstr>
      <vt:lpstr>8253芯片特点</vt:lpstr>
      <vt:lpstr>1. 外部引线及内部结构</vt:lpstr>
      <vt:lpstr>内部结构特点</vt:lpstr>
      <vt:lpstr>结构特点</vt:lpstr>
      <vt:lpstr>外部引线及内部结构</vt:lpstr>
      <vt:lpstr>2. 计数启动方式</vt:lpstr>
      <vt:lpstr>3. 工作方式</vt:lpstr>
      <vt:lpstr>工作方式</vt:lpstr>
      <vt:lpstr>工作方式</vt:lpstr>
      <vt:lpstr>工作方式小结</vt:lpstr>
      <vt:lpstr>4. 控制字</vt:lpstr>
      <vt:lpstr>5. 8253的应用</vt:lpstr>
      <vt:lpstr>与系统的连接示意</vt:lpstr>
      <vt:lpstr>应用中的注意点</vt:lpstr>
      <vt:lpstr>初始化程序流程</vt:lpstr>
      <vt:lpstr>初始化程序流程</vt:lpstr>
      <vt:lpstr>初始化程序流程</vt:lpstr>
      <vt:lpstr>8253应用例一</vt:lpstr>
      <vt:lpstr>8253应用例</vt:lpstr>
      <vt:lpstr>8253应用例</vt:lpstr>
      <vt:lpstr>8253应用例___初始化程序</vt:lpstr>
      <vt:lpstr>二、可编程并行接口8255</vt:lpstr>
      <vt:lpstr>1. 并行接口8255的特点</vt:lpstr>
      <vt:lpstr>2. 结构</vt:lpstr>
      <vt:lpstr>3. 引线</vt:lpstr>
      <vt:lpstr>引线</vt:lpstr>
      <vt:lpstr>8255与系统的连接示意图</vt:lpstr>
      <vt:lpstr>4. 工作方式</vt:lpstr>
      <vt:lpstr>方式0：</vt:lpstr>
      <vt:lpstr>方式0的应用：</vt:lpstr>
      <vt:lpstr>8255工作于方式0的连接示意图</vt:lpstr>
      <vt:lpstr>方式1：</vt:lpstr>
      <vt:lpstr>方式1的应用：</vt:lpstr>
      <vt:lpstr>方式2：</vt:lpstr>
      <vt:lpstr>方式2的应用：</vt:lpstr>
      <vt:lpstr>4. 方式控制字及位控制字</vt:lpstr>
      <vt:lpstr>5. 8255芯片的应用</vt:lpstr>
      <vt:lpstr>8255应用要求</vt:lpstr>
      <vt:lpstr>可编程数字接口应用示例</vt:lpstr>
      <vt:lpstr>例1</vt:lpstr>
      <vt:lpstr>系统硬件接口设计：</vt:lpstr>
      <vt:lpstr>译码电路设计</vt:lpstr>
      <vt:lpstr>系统软件设计</vt:lpstr>
      <vt:lpstr>控制程序设计</vt:lpstr>
      <vt:lpstr>控制程序</vt:lpstr>
      <vt:lpstr>例2：</vt:lpstr>
      <vt:lpstr>控制流程</vt:lpstr>
      <vt:lpstr>控制程序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第5章  存储系统</dc:title>
  <dc:creator>cf08</dc:creator>
  <cp:lastModifiedBy>wun</cp:lastModifiedBy>
  <cp:revision>244</cp:revision>
  <cp:lastPrinted>1995-12-08T18:33:06Z</cp:lastPrinted>
  <dcterms:created xsi:type="dcterms:W3CDTF">2002-02-20T03:40:55Z</dcterms:created>
  <dcterms:modified xsi:type="dcterms:W3CDTF">2016-12-12T08:33:31Z</dcterms:modified>
</cp:coreProperties>
</file>