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 id="2147483651" r:id="rId2"/>
  </p:sldMasterIdLst>
  <p:notesMasterIdLst>
    <p:notesMasterId r:id="rId33"/>
  </p:notesMasterIdLst>
  <p:handoutMasterIdLst>
    <p:handoutMasterId r:id="rId34"/>
  </p:handoutMasterIdLst>
  <p:sldIdLst>
    <p:sldId id="584" r:id="rId3"/>
    <p:sldId id="585" r:id="rId4"/>
    <p:sldId id="586" r:id="rId5"/>
    <p:sldId id="587" r:id="rId6"/>
    <p:sldId id="588" r:id="rId7"/>
    <p:sldId id="589" r:id="rId8"/>
    <p:sldId id="590" r:id="rId9"/>
    <p:sldId id="591" r:id="rId10"/>
    <p:sldId id="592" r:id="rId11"/>
    <p:sldId id="593" r:id="rId12"/>
    <p:sldId id="594" r:id="rId13"/>
    <p:sldId id="595" r:id="rId14"/>
    <p:sldId id="596" r:id="rId15"/>
    <p:sldId id="597" r:id="rId16"/>
    <p:sldId id="598" r:id="rId17"/>
    <p:sldId id="599" r:id="rId18"/>
    <p:sldId id="600" r:id="rId19"/>
    <p:sldId id="601" r:id="rId20"/>
    <p:sldId id="602" r:id="rId21"/>
    <p:sldId id="603" r:id="rId22"/>
    <p:sldId id="604" r:id="rId23"/>
    <p:sldId id="605" r:id="rId24"/>
    <p:sldId id="606" r:id="rId25"/>
    <p:sldId id="615" r:id="rId26"/>
    <p:sldId id="609" r:id="rId27"/>
    <p:sldId id="610" r:id="rId28"/>
    <p:sldId id="611" r:id="rId29"/>
    <p:sldId id="616" r:id="rId30"/>
    <p:sldId id="613" r:id="rId31"/>
    <p:sldId id="614" r:id="rId32"/>
  </p:sldIdLst>
  <p:sldSz cx="9144000" cy="6858000" type="screen4x3"/>
  <p:notesSz cx="6858000" cy="9144000"/>
  <p:defaultTextStyle>
    <a:defPPr>
      <a:defRPr lang="zh-CN"/>
    </a:defPPr>
    <a:lvl1pPr algn="l" rtl="0" fontAlgn="base">
      <a:spcBef>
        <a:spcPct val="50000"/>
      </a:spcBef>
      <a:spcAft>
        <a:spcPct val="0"/>
      </a:spcAft>
      <a:defRPr sz="2400" b="1" kern="1200">
        <a:solidFill>
          <a:srgbClr val="003366"/>
        </a:solidFill>
        <a:latin typeface="Arial" charset="0"/>
        <a:ea typeface="宋体" pitchFamily="2" charset="-122"/>
        <a:cs typeface="+mn-cs"/>
      </a:defRPr>
    </a:lvl1pPr>
    <a:lvl2pPr marL="457200" algn="l" rtl="0" fontAlgn="base">
      <a:spcBef>
        <a:spcPct val="50000"/>
      </a:spcBef>
      <a:spcAft>
        <a:spcPct val="0"/>
      </a:spcAft>
      <a:defRPr sz="2400" b="1" kern="1200">
        <a:solidFill>
          <a:srgbClr val="003366"/>
        </a:solidFill>
        <a:latin typeface="Arial" charset="0"/>
        <a:ea typeface="宋体" pitchFamily="2" charset="-122"/>
        <a:cs typeface="+mn-cs"/>
      </a:defRPr>
    </a:lvl2pPr>
    <a:lvl3pPr marL="914400" algn="l" rtl="0" fontAlgn="base">
      <a:spcBef>
        <a:spcPct val="50000"/>
      </a:spcBef>
      <a:spcAft>
        <a:spcPct val="0"/>
      </a:spcAft>
      <a:defRPr sz="2400" b="1" kern="1200">
        <a:solidFill>
          <a:srgbClr val="003366"/>
        </a:solidFill>
        <a:latin typeface="Arial" charset="0"/>
        <a:ea typeface="宋体" pitchFamily="2" charset="-122"/>
        <a:cs typeface="+mn-cs"/>
      </a:defRPr>
    </a:lvl3pPr>
    <a:lvl4pPr marL="1371600" algn="l" rtl="0" fontAlgn="base">
      <a:spcBef>
        <a:spcPct val="50000"/>
      </a:spcBef>
      <a:spcAft>
        <a:spcPct val="0"/>
      </a:spcAft>
      <a:defRPr sz="2400" b="1" kern="1200">
        <a:solidFill>
          <a:srgbClr val="003366"/>
        </a:solidFill>
        <a:latin typeface="Arial" charset="0"/>
        <a:ea typeface="宋体" pitchFamily="2" charset="-122"/>
        <a:cs typeface="+mn-cs"/>
      </a:defRPr>
    </a:lvl4pPr>
    <a:lvl5pPr marL="1828800" algn="l" rtl="0" fontAlgn="base">
      <a:spcBef>
        <a:spcPct val="50000"/>
      </a:spcBef>
      <a:spcAft>
        <a:spcPct val="0"/>
      </a:spcAft>
      <a:defRPr sz="2400" b="1" kern="1200">
        <a:solidFill>
          <a:srgbClr val="003366"/>
        </a:solidFill>
        <a:latin typeface="Arial" charset="0"/>
        <a:ea typeface="宋体" pitchFamily="2" charset="-122"/>
        <a:cs typeface="+mn-cs"/>
      </a:defRPr>
    </a:lvl5pPr>
    <a:lvl6pPr marL="2286000" algn="l" defTabSz="914400" rtl="0" eaLnBrk="1" latinLnBrk="0" hangingPunct="1">
      <a:defRPr sz="2400" b="1" kern="1200">
        <a:solidFill>
          <a:srgbClr val="003366"/>
        </a:solidFill>
        <a:latin typeface="Arial" charset="0"/>
        <a:ea typeface="宋体" pitchFamily="2" charset="-122"/>
        <a:cs typeface="+mn-cs"/>
      </a:defRPr>
    </a:lvl6pPr>
    <a:lvl7pPr marL="2743200" algn="l" defTabSz="914400" rtl="0" eaLnBrk="1" latinLnBrk="0" hangingPunct="1">
      <a:defRPr sz="2400" b="1" kern="1200">
        <a:solidFill>
          <a:srgbClr val="003366"/>
        </a:solidFill>
        <a:latin typeface="Arial" charset="0"/>
        <a:ea typeface="宋体" pitchFamily="2" charset="-122"/>
        <a:cs typeface="+mn-cs"/>
      </a:defRPr>
    </a:lvl7pPr>
    <a:lvl8pPr marL="3200400" algn="l" defTabSz="914400" rtl="0" eaLnBrk="1" latinLnBrk="0" hangingPunct="1">
      <a:defRPr sz="2400" b="1" kern="1200">
        <a:solidFill>
          <a:srgbClr val="003366"/>
        </a:solidFill>
        <a:latin typeface="Arial" charset="0"/>
        <a:ea typeface="宋体" pitchFamily="2" charset="-122"/>
        <a:cs typeface="+mn-cs"/>
      </a:defRPr>
    </a:lvl8pPr>
    <a:lvl9pPr marL="3657600" algn="l" defTabSz="914400" rtl="0" eaLnBrk="1" latinLnBrk="0" hangingPunct="1">
      <a:defRPr sz="2400" b="1" kern="1200">
        <a:solidFill>
          <a:srgbClr val="003366"/>
        </a:solidFill>
        <a:latin typeface="Arial" charset="0"/>
        <a:ea typeface="宋体" pitchFamily="2" charset="-122"/>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C2C1"/>
    <a:srgbClr val="EEC0B4"/>
    <a:srgbClr val="3366CC"/>
    <a:srgbClr val="003366"/>
    <a:srgbClr val="785516"/>
    <a:srgbClr val="336699"/>
    <a:srgbClr val="224C1C"/>
    <a:srgbClr val="3374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27" autoAdjust="0"/>
    <p:restoredTop sz="94660"/>
  </p:normalViewPr>
  <p:slideViewPr>
    <p:cSldViewPr>
      <p:cViewPr varScale="1">
        <p:scale>
          <a:sx n="67" d="100"/>
          <a:sy n="67" d="100"/>
        </p:scale>
        <p:origin x="-144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6570"/>
    </p:cViewPr>
  </p:sorterViewPr>
  <p:notesViewPr>
    <p:cSldViewPr>
      <p:cViewPr varScale="1">
        <p:scale>
          <a:sx n="86" d="100"/>
          <a:sy n="86" d="100"/>
        </p:scale>
        <p:origin x="-1926"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51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defRPr sz="1200" b="0">
                <a:solidFill>
                  <a:schemeClr val="tx1"/>
                </a:solidFill>
              </a:defRPr>
            </a:lvl1pPr>
          </a:lstStyle>
          <a:p>
            <a:pPr>
              <a:defRPr/>
            </a:pPr>
            <a:endParaRPr lang="en-US" altLang="zh-CN"/>
          </a:p>
        </p:txBody>
      </p:sp>
      <p:sp>
        <p:nvSpPr>
          <p:cNvPr id="135171"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defRPr sz="1200" b="0">
                <a:solidFill>
                  <a:schemeClr val="tx1"/>
                </a:solidFill>
              </a:defRPr>
            </a:lvl1pPr>
          </a:lstStyle>
          <a:p>
            <a:pPr>
              <a:defRPr/>
            </a:pPr>
            <a:endParaRPr lang="en-US" altLang="zh-CN"/>
          </a:p>
        </p:txBody>
      </p:sp>
      <p:sp>
        <p:nvSpPr>
          <p:cNvPr id="135172"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spcBef>
                <a:spcPct val="0"/>
              </a:spcBef>
              <a:defRPr sz="1200" b="0">
                <a:solidFill>
                  <a:schemeClr val="tx1"/>
                </a:solidFill>
              </a:defRPr>
            </a:lvl1pPr>
          </a:lstStyle>
          <a:p>
            <a:pPr>
              <a:defRPr/>
            </a:pPr>
            <a:endParaRPr lang="en-US" altLang="zh-CN"/>
          </a:p>
        </p:txBody>
      </p:sp>
      <p:sp>
        <p:nvSpPr>
          <p:cNvPr id="135173"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0"/>
              </a:spcBef>
              <a:defRPr sz="1200" b="0">
                <a:solidFill>
                  <a:schemeClr val="tx1"/>
                </a:solidFill>
              </a:defRPr>
            </a:lvl1pPr>
          </a:lstStyle>
          <a:p>
            <a:pPr>
              <a:defRPr/>
            </a:pPr>
            <a:fld id="{728B5378-0D4A-4AA8-A743-2D028571DEBE}" type="slidenum">
              <a:rPr lang="en-US" altLang="zh-CN"/>
              <a:pPr>
                <a:defRPr/>
              </a:pPr>
              <a:t>‹#›</a:t>
            </a:fld>
            <a:endParaRPr lang="en-US" altLang="zh-CN"/>
          </a:p>
        </p:txBody>
      </p:sp>
    </p:spTree>
    <p:extLst>
      <p:ext uri="{BB962C8B-B14F-4D97-AF65-F5344CB8AC3E}">
        <p14:creationId xmlns:p14="http://schemas.microsoft.com/office/powerpoint/2010/main" val="33924490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defRPr sz="1200" b="0">
                <a:solidFill>
                  <a:schemeClr val="tx1"/>
                </a:solidFill>
              </a:defRPr>
            </a:lvl1pPr>
          </a:lstStyle>
          <a:p>
            <a:pPr>
              <a:defRPr/>
            </a:pPr>
            <a:endParaRPr lang="en-US" altLang="zh-CN"/>
          </a:p>
        </p:txBody>
      </p:sp>
      <p:sp>
        <p:nvSpPr>
          <p:cNvPr id="8294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defRPr sz="1200" b="0">
                <a:solidFill>
                  <a:schemeClr val="tx1"/>
                </a:solidFill>
              </a:defRPr>
            </a:lvl1pPr>
          </a:lstStyle>
          <a:p>
            <a:pPr>
              <a:defRPr/>
            </a:pPr>
            <a:endParaRPr lang="en-US" altLang="zh-CN"/>
          </a:p>
        </p:txBody>
      </p:sp>
      <p:sp>
        <p:nvSpPr>
          <p:cNvPr id="133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294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8295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spcBef>
                <a:spcPct val="0"/>
              </a:spcBef>
              <a:defRPr sz="1200" b="0">
                <a:solidFill>
                  <a:schemeClr val="tx1"/>
                </a:solidFill>
              </a:defRPr>
            </a:lvl1pPr>
          </a:lstStyle>
          <a:p>
            <a:pPr>
              <a:defRPr/>
            </a:pPr>
            <a:endParaRPr lang="en-US" altLang="zh-CN"/>
          </a:p>
        </p:txBody>
      </p:sp>
      <p:sp>
        <p:nvSpPr>
          <p:cNvPr id="8295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0"/>
              </a:spcBef>
              <a:defRPr sz="1200" b="0">
                <a:solidFill>
                  <a:schemeClr val="tx1"/>
                </a:solidFill>
              </a:defRPr>
            </a:lvl1pPr>
          </a:lstStyle>
          <a:p>
            <a:pPr>
              <a:defRPr/>
            </a:pPr>
            <a:fld id="{B5625A78-D420-4E6F-946A-440E2166120F}" type="slidenum">
              <a:rPr lang="en-US" altLang="zh-CN"/>
              <a:pPr>
                <a:defRPr/>
              </a:pPr>
              <a:t>‹#›</a:t>
            </a:fld>
            <a:endParaRPr lang="en-US" altLang="zh-CN"/>
          </a:p>
        </p:txBody>
      </p:sp>
    </p:spTree>
    <p:extLst>
      <p:ext uri="{BB962C8B-B14F-4D97-AF65-F5344CB8AC3E}">
        <p14:creationId xmlns:p14="http://schemas.microsoft.com/office/powerpoint/2010/main" val="421852009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pPr>
              <a:defRPr/>
            </a:pPr>
            <a:fld id="{35AFD151-906E-4FC2-8525-65619C666EF0}" type="slidenum">
              <a:rPr lang="en-US" altLang="zh-CN"/>
              <a:pPr>
                <a:defRPr/>
              </a:pPr>
              <a:t>‹#›</a:t>
            </a:fld>
            <a:endParaRPr lang="en-US" altLang="zh-CN"/>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pPr>
              <a:defRPr/>
            </a:pPr>
            <a:fld id="{367D36C5-C1CC-4161-A4FA-216192561AE4}" type="slidenum">
              <a:rPr lang="en-US" altLang="zh-CN"/>
              <a:pPr>
                <a:defRPr/>
              </a:pPr>
              <a:t>‹#›</a:t>
            </a:fld>
            <a:endParaRPr lang="en-US" altLang="zh-CN"/>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6178550"/>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61785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pPr>
              <a:defRPr/>
            </a:pPr>
            <a:fld id="{FE30851E-F4C3-411B-9A73-441EAB3072AD}" type="slidenum">
              <a:rPr lang="en-US" altLang="zh-CN"/>
              <a:pPr>
                <a:defRPr/>
              </a:pPr>
              <a:t>‹#›</a:t>
            </a:fld>
            <a:endParaRPr lang="en-US" altLang="zh-CN"/>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E62D8C7-267F-4EEC-B84A-9160EE9A1BD7}" type="slidenum">
              <a:rPr lang="zh-CN" altLang="en-US"/>
              <a:pPr>
                <a:defRPr/>
              </a:pPr>
              <a:t>‹#›</a:t>
            </a:fld>
            <a:endParaRPr lang="en-US" altLang="zh-CN"/>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82D9D52-B1E6-4A93-B3CC-EFD442D6BD5B}" type="slidenum">
              <a:rPr lang="zh-CN" altLang="en-US"/>
              <a:pPr>
                <a:defRPr/>
              </a:pPr>
              <a:t>‹#›</a:t>
            </a:fld>
            <a:endParaRPr lang="en-US" altLang="zh-CN"/>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18218D9-49D4-4EF4-BD4A-129354EACBF7}" type="slidenum">
              <a:rPr lang="zh-CN" altLang="en-US"/>
              <a:pPr>
                <a:defRPr/>
              </a:pPr>
              <a:t>‹#›</a:t>
            </a:fld>
            <a:endParaRPr lang="en-US" altLang="zh-CN"/>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954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954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26CAF7A9-4C50-4B58-9486-1714790F8E17}" type="slidenum">
              <a:rPr lang="zh-CN" altLang="en-US"/>
              <a:pPr>
                <a:defRPr/>
              </a:pPr>
              <a:t>‹#›</a:t>
            </a:fld>
            <a:endParaRPr lang="en-US" altLang="zh-CN"/>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F9648FB3-3157-4ABC-98BA-12A719917E34}" type="slidenum">
              <a:rPr lang="zh-CN" altLang="en-US"/>
              <a:pPr>
                <a:defRPr/>
              </a:pPr>
              <a:t>‹#›</a:t>
            </a:fld>
            <a:endParaRPr lang="en-US" altLang="zh-CN"/>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73579294-3772-44EC-8C5A-6EC1EAFB37C0}" type="slidenum">
              <a:rPr lang="zh-CN" altLang="en-US"/>
              <a:pPr>
                <a:defRPr/>
              </a:pPr>
              <a:t>‹#›</a:t>
            </a:fld>
            <a:endParaRPr lang="en-US" altLang="zh-CN"/>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99BF2073-6549-4B7E-8AB1-EE4C7EBE4965}" type="slidenum">
              <a:rPr lang="zh-CN" altLang="en-US"/>
              <a:pPr>
                <a:defRPr/>
              </a:pPr>
              <a:t>‹#›</a:t>
            </a:fld>
            <a:endParaRPr lang="en-US" altLang="zh-CN"/>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BA648F90-875C-4F00-A8FF-C845EB7D1A41}" type="slidenum">
              <a:rPr lang="zh-CN" altLang="en-US"/>
              <a:pPr>
                <a:defRPr/>
              </a:pPr>
              <a:t>‹#›</a:t>
            </a:fld>
            <a:endParaRPr lang="en-US" altLang="zh-CN"/>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pPr>
              <a:defRPr/>
            </a:pPr>
            <a:fld id="{C9B28101-CFA8-434D-9D92-2B37C4EFEDCD}" type="slidenum">
              <a:rPr lang="en-US" altLang="zh-CN"/>
              <a:pPr>
                <a:defRPr/>
              </a:pPr>
              <a:t>‹#›</a:t>
            </a:fld>
            <a:endParaRPr lang="en-US" altLang="zh-CN"/>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7B0ABFDE-52B8-4967-ADBD-4A516C113466}" type="slidenum">
              <a:rPr lang="zh-CN" altLang="en-US"/>
              <a:pPr>
                <a:defRPr/>
              </a:pPr>
              <a:t>‹#›</a:t>
            </a:fld>
            <a:endParaRPr lang="en-US" altLang="zh-CN"/>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E3002F32-BFAE-4251-A23C-39F30F6F5FBA}" type="slidenum">
              <a:rPr lang="zh-CN" altLang="en-US"/>
              <a:pPr>
                <a:defRPr/>
              </a:pPr>
              <a:t>‹#›</a:t>
            </a:fld>
            <a:endParaRPr lang="en-US" altLang="zh-CN"/>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6049962"/>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60499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EDE8ACE7-B6AC-4B59-ABEB-13DF46B201A4}" type="slidenum">
              <a:rPr lang="zh-CN" altLang="en-US"/>
              <a:pPr>
                <a:defRPr/>
              </a:pPr>
              <a:t>‹#›</a:t>
            </a:fld>
            <a:endParaRPr lang="en-US" altLang="zh-CN"/>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604996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B8F1863B-04E0-4CBF-AC60-F8B3034F34DA}" type="slidenum">
              <a:rPr lang="zh-CN" altLang="en-US"/>
              <a:pPr>
                <a:defRPr/>
              </a:pPr>
              <a:t>‹#›</a:t>
            </a:fld>
            <a:endParaRPr lang="en-US" altLang="zh-CN"/>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295400"/>
            <a:ext cx="4038600" cy="5029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95400"/>
            <a:ext cx="4038600" cy="5029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9DC4BB41-86E2-4451-9345-5781F2B5D138}" type="slidenum">
              <a:rPr lang="zh-CN" altLang="en-US"/>
              <a:pPr>
                <a:defRPr/>
              </a:pPr>
              <a:t>‹#›</a:t>
            </a:fld>
            <a:endParaRPr lang="en-US" altLang="zh-CN"/>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pPr>
              <a:defRPr/>
            </a:pPr>
            <a:fld id="{AEF23E1C-E512-4808-8F39-4B68FFEBFE8D}" type="slidenum">
              <a:rPr lang="en-US" altLang="zh-CN"/>
              <a:pPr>
                <a:defRPr/>
              </a:pPr>
              <a:t>‹#›</a:t>
            </a:fld>
            <a:endParaRPr lang="en-US" altLang="zh-CN"/>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8050"/>
            <a:ext cx="4038600" cy="55451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8050"/>
            <a:ext cx="4038600" cy="55451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a:ln/>
        </p:spPr>
        <p:txBody>
          <a:bodyPr/>
          <a:lstStyle>
            <a:lvl1pPr>
              <a:defRPr/>
            </a:lvl1pPr>
          </a:lstStyle>
          <a:p>
            <a:pPr>
              <a:defRPr/>
            </a:pPr>
            <a:fld id="{9B6498A3-924F-44BA-96D7-A7408D6418FA}" type="slidenum">
              <a:rPr lang="en-US" altLang="zh-CN"/>
              <a:pPr>
                <a:defRPr/>
              </a:pPr>
              <a:t>‹#›</a:t>
            </a:fld>
            <a:endParaRPr lang="en-US" altLang="zh-CN"/>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7"/>
          <p:cNvSpPr>
            <a:spLocks noGrp="1" noChangeArrowheads="1"/>
          </p:cNvSpPr>
          <p:nvPr>
            <p:ph type="sldNum" sz="quarter" idx="12"/>
          </p:nvPr>
        </p:nvSpPr>
        <p:spPr>
          <a:ln/>
        </p:spPr>
        <p:txBody>
          <a:bodyPr/>
          <a:lstStyle>
            <a:lvl1pPr>
              <a:defRPr/>
            </a:lvl1pPr>
          </a:lstStyle>
          <a:p>
            <a:pPr>
              <a:defRPr/>
            </a:pPr>
            <a:fld id="{94C2191C-0ADF-4FDD-8DE3-F85C0B7C4A35}" type="slidenum">
              <a:rPr lang="en-US" altLang="zh-CN"/>
              <a:pPr>
                <a:defRPr/>
              </a:pPr>
              <a:t>‹#›</a:t>
            </a:fld>
            <a:endParaRPr lang="en-US" altLang="zh-CN"/>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7"/>
          <p:cNvSpPr>
            <a:spLocks noGrp="1" noChangeArrowheads="1"/>
          </p:cNvSpPr>
          <p:nvPr>
            <p:ph type="sldNum" sz="quarter" idx="12"/>
          </p:nvPr>
        </p:nvSpPr>
        <p:spPr>
          <a:ln/>
        </p:spPr>
        <p:txBody>
          <a:bodyPr/>
          <a:lstStyle>
            <a:lvl1pPr>
              <a:defRPr/>
            </a:lvl1pPr>
          </a:lstStyle>
          <a:p>
            <a:pPr>
              <a:defRPr/>
            </a:pPr>
            <a:fld id="{E0158530-3155-4463-97AE-12F2AB0B1D8B}" type="slidenum">
              <a:rPr lang="en-US" altLang="zh-CN"/>
              <a:pPr>
                <a:defRPr/>
              </a:pPr>
              <a:t>‹#›</a:t>
            </a:fld>
            <a:endParaRPr lang="en-US" altLang="zh-CN"/>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7"/>
          <p:cNvSpPr>
            <a:spLocks noGrp="1" noChangeArrowheads="1"/>
          </p:cNvSpPr>
          <p:nvPr>
            <p:ph type="sldNum" sz="quarter" idx="12"/>
          </p:nvPr>
        </p:nvSpPr>
        <p:spPr>
          <a:ln/>
        </p:spPr>
        <p:txBody>
          <a:bodyPr/>
          <a:lstStyle>
            <a:lvl1pPr>
              <a:defRPr/>
            </a:lvl1pPr>
          </a:lstStyle>
          <a:p>
            <a:pPr>
              <a:defRPr/>
            </a:pPr>
            <a:fld id="{1D6C08A7-A42E-44E7-9DC4-84C96CF2013B}" type="slidenum">
              <a:rPr lang="en-US" altLang="zh-CN"/>
              <a:pPr>
                <a:defRPr/>
              </a:pPr>
              <a:t>‹#›</a:t>
            </a:fld>
            <a:endParaRPr lang="en-US" altLang="zh-CN"/>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a:ln/>
        </p:spPr>
        <p:txBody>
          <a:bodyPr/>
          <a:lstStyle>
            <a:lvl1pPr>
              <a:defRPr/>
            </a:lvl1pPr>
          </a:lstStyle>
          <a:p>
            <a:pPr>
              <a:defRPr/>
            </a:pPr>
            <a:fld id="{6E7D8FA1-A1FB-49CA-81A9-B33CF2BEE5FF}" type="slidenum">
              <a:rPr lang="en-US" altLang="zh-CN"/>
              <a:pPr>
                <a:defRPr/>
              </a:pPr>
              <a:t>‹#›</a:t>
            </a:fld>
            <a:endParaRPr lang="en-US" altLang="zh-CN"/>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a:ln/>
        </p:spPr>
        <p:txBody>
          <a:bodyPr/>
          <a:lstStyle>
            <a:lvl1pPr>
              <a:defRPr/>
            </a:lvl1pPr>
          </a:lstStyle>
          <a:p>
            <a:pPr>
              <a:defRPr/>
            </a:pPr>
            <a:fld id="{1CEFC387-1D13-4CD6-BEFF-73BBD37E4392}" type="slidenum">
              <a:rPr lang="en-US" altLang="zh-CN"/>
              <a:pPr>
                <a:defRPr/>
              </a:pPr>
              <a:t>‹#›</a:t>
            </a:fld>
            <a:endParaRPr lang="en-US" altLang="zh-CN"/>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image" Target="../media/image5.png"/><Relationship Id="rId3" Type="http://schemas.openxmlformats.org/officeDocument/2006/relationships/slideLayout" Target="../slideLayouts/slideLayout14.xml"/><Relationship Id="rId21" Type="http://schemas.openxmlformats.org/officeDocument/2006/relationships/image" Target="../media/image8.png"/><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4.png"/><Relationship Id="rId2" Type="http://schemas.openxmlformats.org/officeDocument/2006/relationships/slideLayout" Target="../slideLayouts/slideLayout13.xml"/><Relationship Id="rId16" Type="http://schemas.openxmlformats.org/officeDocument/2006/relationships/image" Target="../media/image3.png"/><Relationship Id="rId20" Type="http://schemas.openxmlformats.org/officeDocument/2006/relationships/image" Target="../media/image7.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jpeg"/><Relationship Id="rId10" Type="http://schemas.openxmlformats.org/officeDocument/2006/relationships/slideLayout" Target="../slideLayouts/slideLayout21.xml"/><Relationship Id="rId19" Type="http://schemas.openxmlformats.org/officeDocument/2006/relationships/image" Target="../media/image6.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122" name="Rectangle 4"/>
          <p:cNvSpPr>
            <a:spLocks noGrp="1" noChangeArrowheads="1"/>
          </p:cNvSpPr>
          <p:nvPr>
            <p:ph type="body" idx="1"/>
          </p:nvPr>
        </p:nvSpPr>
        <p:spPr bwMode="auto">
          <a:xfrm>
            <a:off x="457200" y="908050"/>
            <a:ext cx="8229600" cy="55451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30053" name="Rectangle 5"/>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defRPr sz="1400" b="0">
                <a:solidFill>
                  <a:schemeClr val="tx1"/>
                </a:solidFill>
              </a:defRPr>
            </a:lvl1pPr>
          </a:lstStyle>
          <a:p>
            <a:pPr>
              <a:defRPr/>
            </a:pPr>
            <a:endParaRPr lang="en-US" altLang="zh-CN"/>
          </a:p>
        </p:txBody>
      </p:sp>
      <p:sp>
        <p:nvSpPr>
          <p:cNvPr id="130054" name="Rectangle 6"/>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defRPr sz="1400" b="0">
                <a:solidFill>
                  <a:schemeClr val="tx1"/>
                </a:solidFill>
              </a:defRPr>
            </a:lvl1pPr>
          </a:lstStyle>
          <a:p>
            <a:pPr>
              <a:defRPr/>
            </a:pPr>
            <a:endParaRPr lang="en-US" altLang="zh-CN"/>
          </a:p>
        </p:txBody>
      </p:sp>
      <p:sp>
        <p:nvSpPr>
          <p:cNvPr id="130055" name="Rectangle 7"/>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defRPr sz="1400" b="0">
                <a:solidFill>
                  <a:schemeClr val="tx1"/>
                </a:solidFill>
              </a:defRPr>
            </a:lvl1pPr>
          </a:lstStyle>
          <a:p>
            <a:pPr>
              <a:defRPr/>
            </a:pPr>
            <a:fld id="{DB62B36B-73EF-41F8-A5A6-D58E6B1ED121}"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4349" r:id="rId1"/>
    <p:sldLayoutId id="2147484350" r:id="rId2"/>
    <p:sldLayoutId id="2147484351" r:id="rId3"/>
    <p:sldLayoutId id="2147484352" r:id="rId4"/>
    <p:sldLayoutId id="2147484353" r:id="rId5"/>
    <p:sldLayoutId id="2147484354" r:id="rId6"/>
    <p:sldLayoutId id="2147484355" r:id="rId7"/>
    <p:sldLayoutId id="2147484356" r:id="rId8"/>
    <p:sldLayoutId id="2147484357" r:id="rId9"/>
    <p:sldLayoutId id="2147484358" r:id="rId10"/>
    <p:sldLayoutId id="2147484359" r:id="rId11"/>
  </p:sldLayoutIdLst>
  <p:transition/>
  <p:timing>
    <p:tnLst>
      <p:par>
        <p:cTn id="1" dur="indefinite" restart="never" nodeType="tmRoot"/>
      </p:par>
    </p:tnLst>
  </p:timing>
  <p:txStyles>
    <p:titleStyle>
      <a:lvl1pPr algn="r" rtl="0" eaLnBrk="0" fontAlgn="base" hangingPunct="0">
        <a:spcBef>
          <a:spcPct val="0"/>
        </a:spcBef>
        <a:spcAft>
          <a:spcPct val="0"/>
        </a:spcAft>
        <a:defRPr sz="3200" b="1">
          <a:solidFill>
            <a:srgbClr val="FFFF00"/>
          </a:solidFill>
          <a:latin typeface="+mj-lt"/>
          <a:ea typeface="+mj-ea"/>
          <a:cs typeface="+mj-cs"/>
        </a:defRPr>
      </a:lvl1pPr>
      <a:lvl2pPr algn="r" rtl="0" eaLnBrk="0" fontAlgn="base" hangingPunct="0">
        <a:spcBef>
          <a:spcPct val="0"/>
        </a:spcBef>
        <a:spcAft>
          <a:spcPct val="0"/>
        </a:spcAft>
        <a:defRPr sz="3200" b="1">
          <a:solidFill>
            <a:srgbClr val="FFFF00"/>
          </a:solidFill>
          <a:latin typeface="Arial" charset="0"/>
          <a:ea typeface="宋体" pitchFamily="2" charset="-122"/>
        </a:defRPr>
      </a:lvl2pPr>
      <a:lvl3pPr algn="r" rtl="0" eaLnBrk="0" fontAlgn="base" hangingPunct="0">
        <a:spcBef>
          <a:spcPct val="0"/>
        </a:spcBef>
        <a:spcAft>
          <a:spcPct val="0"/>
        </a:spcAft>
        <a:defRPr sz="3200" b="1">
          <a:solidFill>
            <a:srgbClr val="FFFF00"/>
          </a:solidFill>
          <a:latin typeface="Arial" charset="0"/>
          <a:ea typeface="宋体" pitchFamily="2" charset="-122"/>
        </a:defRPr>
      </a:lvl3pPr>
      <a:lvl4pPr algn="r" rtl="0" eaLnBrk="0" fontAlgn="base" hangingPunct="0">
        <a:spcBef>
          <a:spcPct val="0"/>
        </a:spcBef>
        <a:spcAft>
          <a:spcPct val="0"/>
        </a:spcAft>
        <a:defRPr sz="3200" b="1">
          <a:solidFill>
            <a:srgbClr val="FFFF00"/>
          </a:solidFill>
          <a:latin typeface="Arial" charset="0"/>
          <a:ea typeface="宋体" pitchFamily="2" charset="-122"/>
        </a:defRPr>
      </a:lvl4pPr>
      <a:lvl5pPr algn="r" rtl="0" eaLnBrk="0" fontAlgn="base" hangingPunct="0">
        <a:spcBef>
          <a:spcPct val="0"/>
        </a:spcBef>
        <a:spcAft>
          <a:spcPct val="0"/>
        </a:spcAft>
        <a:defRPr sz="3200" b="1">
          <a:solidFill>
            <a:srgbClr val="FFFF00"/>
          </a:solidFill>
          <a:latin typeface="Arial" charset="0"/>
          <a:ea typeface="宋体" pitchFamily="2" charset="-122"/>
        </a:defRPr>
      </a:lvl5pPr>
      <a:lvl6pPr marL="457200" algn="r" rtl="0" fontAlgn="base">
        <a:spcBef>
          <a:spcPct val="0"/>
        </a:spcBef>
        <a:spcAft>
          <a:spcPct val="0"/>
        </a:spcAft>
        <a:defRPr sz="3200" b="1">
          <a:solidFill>
            <a:srgbClr val="FFFF00"/>
          </a:solidFill>
          <a:latin typeface="Arial" charset="0"/>
          <a:ea typeface="宋体" pitchFamily="2" charset="-122"/>
        </a:defRPr>
      </a:lvl6pPr>
      <a:lvl7pPr marL="914400" algn="r" rtl="0" fontAlgn="base">
        <a:spcBef>
          <a:spcPct val="0"/>
        </a:spcBef>
        <a:spcAft>
          <a:spcPct val="0"/>
        </a:spcAft>
        <a:defRPr sz="3200" b="1">
          <a:solidFill>
            <a:srgbClr val="FFFF00"/>
          </a:solidFill>
          <a:latin typeface="Arial" charset="0"/>
          <a:ea typeface="宋体" pitchFamily="2" charset="-122"/>
        </a:defRPr>
      </a:lvl7pPr>
      <a:lvl8pPr marL="1371600" algn="r" rtl="0" fontAlgn="base">
        <a:spcBef>
          <a:spcPct val="0"/>
        </a:spcBef>
        <a:spcAft>
          <a:spcPct val="0"/>
        </a:spcAft>
        <a:defRPr sz="3200" b="1">
          <a:solidFill>
            <a:srgbClr val="FFFF00"/>
          </a:solidFill>
          <a:latin typeface="Arial" charset="0"/>
          <a:ea typeface="宋体" pitchFamily="2" charset="-122"/>
        </a:defRPr>
      </a:lvl8pPr>
      <a:lvl9pPr marL="1828800" algn="r" rtl="0" fontAlgn="base">
        <a:spcBef>
          <a:spcPct val="0"/>
        </a:spcBef>
        <a:spcAft>
          <a:spcPct val="0"/>
        </a:spcAft>
        <a:defRPr sz="3200" b="1">
          <a:solidFill>
            <a:srgbClr val="FFFF00"/>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28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400">
          <a:solidFill>
            <a:srgbClr val="003366"/>
          </a:solidFill>
          <a:latin typeface="+mn-lt"/>
          <a:ea typeface="+mn-ea"/>
        </a:defRPr>
      </a:lvl2pPr>
      <a:lvl3pPr marL="1143000" indent="-228600" algn="l" rtl="0" eaLnBrk="0" fontAlgn="base" hangingPunct="0">
        <a:spcBef>
          <a:spcPct val="20000"/>
        </a:spcBef>
        <a:spcAft>
          <a:spcPct val="0"/>
        </a:spcAft>
        <a:buChar char="•"/>
        <a:defRPr sz="2000">
          <a:solidFill>
            <a:srgbClr val="003366"/>
          </a:solidFill>
          <a:latin typeface="+mn-lt"/>
          <a:ea typeface="+mn-ea"/>
        </a:defRPr>
      </a:lvl3pPr>
      <a:lvl4pPr marL="1600200" indent="-228600" algn="l" rtl="0" eaLnBrk="0" fontAlgn="base" hangingPunct="0">
        <a:spcBef>
          <a:spcPct val="20000"/>
        </a:spcBef>
        <a:spcAft>
          <a:spcPct val="0"/>
        </a:spcAft>
        <a:buChar char="–"/>
        <a:defRPr sz="2000">
          <a:solidFill>
            <a:srgbClr val="003366"/>
          </a:solidFill>
          <a:latin typeface="+mn-lt"/>
          <a:ea typeface="+mn-ea"/>
        </a:defRPr>
      </a:lvl4pPr>
      <a:lvl5pPr marL="2057400" indent="-228600" algn="l" rtl="0" eaLnBrk="0" fontAlgn="base" hangingPunct="0">
        <a:spcBef>
          <a:spcPct val="20000"/>
        </a:spcBef>
        <a:spcAft>
          <a:spcPct val="0"/>
        </a:spcAft>
        <a:buChar char="»"/>
        <a:defRPr sz="2000">
          <a:solidFill>
            <a:srgbClr val="003366"/>
          </a:solidFill>
          <a:latin typeface="+mn-lt"/>
          <a:ea typeface="+mn-ea"/>
        </a:defRPr>
      </a:lvl5pPr>
      <a:lvl6pPr marL="2514600" indent="-228600" algn="l" rtl="0" fontAlgn="base">
        <a:spcBef>
          <a:spcPct val="20000"/>
        </a:spcBef>
        <a:spcAft>
          <a:spcPct val="0"/>
        </a:spcAft>
        <a:buChar char="»"/>
        <a:defRPr>
          <a:solidFill>
            <a:srgbClr val="003366"/>
          </a:solidFill>
          <a:latin typeface="+mn-lt"/>
          <a:ea typeface="+mn-ea"/>
        </a:defRPr>
      </a:lvl6pPr>
      <a:lvl7pPr marL="2971800" indent="-228600" algn="l" rtl="0" fontAlgn="base">
        <a:spcBef>
          <a:spcPct val="20000"/>
        </a:spcBef>
        <a:spcAft>
          <a:spcPct val="0"/>
        </a:spcAft>
        <a:buChar char="»"/>
        <a:defRPr>
          <a:solidFill>
            <a:srgbClr val="003366"/>
          </a:solidFill>
          <a:latin typeface="+mn-lt"/>
          <a:ea typeface="+mn-ea"/>
        </a:defRPr>
      </a:lvl7pPr>
      <a:lvl8pPr marL="3429000" indent="-228600" algn="l" rtl="0" fontAlgn="base">
        <a:spcBef>
          <a:spcPct val="20000"/>
        </a:spcBef>
        <a:spcAft>
          <a:spcPct val="0"/>
        </a:spcAft>
        <a:buChar char="»"/>
        <a:defRPr>
          <a:solidFill>
            <a:srgbClr val="003366"/>
          </a:solidFill>
          <a:latin typeface="+mn-lt"/>
          <a:ea typeface="+mn-ea"/>
        </a:defRPr>
      </a:lvl8pPr>
      <a:lvl9pPr marL="3886200" indent="-228600" algn="l" rtl="0" fontAlgn="base">
        <a:spcBef>
          <a:spcPct val="20000"/>
        </a:spcBef>
        <a:spcAft>
          <a:spcPct val="0"/>
        </a:spcAft>
        <a:buChar char="»"/>
        <a:defRPr>
          <a:solidFill>
            <a:srgbClr val="003366"/>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46" name="Picture 19" descr="1"/>
          <p:cNvPicPr>
            <a:picLocks noChangeAspect="1" noChangeArrowheads="1"/>
          </p:cNvPicPr>
          <p:nvPr/>
        </p:nvPicPr>
        <p:blipFill>
          <a:blip r:embed="rId15"/>
          <a:srcRect b="38461"/>
          <a:stretch>
            <a:fillRect/>
          </a:stretch>
        </p:blipFill>
        <p:spPr bwMode="auto">
          <a:xfrm>
            <a:off x="0" y="6324600"/>
            <a:ext cx="9144000" cy="542925"/>
          </a:xfrm>
          <a:prstGeom prst="rect">
            <a:avLst/>
          </a:prstGeom>
          <a:noFill/>
          <a:ln w="9525">
            <a:noFill/>
            <a:miter lim="800000"/>
            <a:headEnd/>
            <a:tailEnd/>
          </a:ln>
        </p:spPr>
      </p:pic>
      <p:sp>
        <p:nvSpPr>
          <p:cNvPr id="1041" name="Rectangle 17"/>
          <p:cNvSpPr>
            <a:spLocks noChangeArrowheads="1"/>
          </p:cNvSpPr>
          <p:nvPr/>
        </p:nvSpPr>
        <p:spPr bwMode="gray">
          <a:xfrm>
            <a:off x="0" y="0"/>
            <a:ext cx="9144000" cy="1219200"/>
          </a:xfrm>
          <a:prstGeom prst="rect">
            <a:avLst/>
          </a:prstGeom>
          <a:gradFill rotWithShape="1">
            <a:gsLst>
              <a:gs pos="0">
                <a:schemeClr val="accent1"/>
              </a:gs>
              <a:gs pos="100000">
                <a:schemeClr val="accent1">
                  <a:gamma/>
                  <a:tint val="0"/>
                  <a:invGamma/>
                </a:schemeClr>
              </a:gs>
            </a:gsLst>
            <a:lin ang="5400000" scaled="1"/>
          </a:gradFill>
          <a:ln>
            <a:noFill/>
          </a:ln>
          <a:effectLst/>
          <a:extLst/>
        </p:spPr>
        <p:txBody>
          <a:bodyPr wrap="none" anchor="ctr"/>
          <a:lstStyle/>
          <a:p>
            <a:pPr algn="ctr">
              <a:spcBef>
                <a:spcPct val="0"/>
              </a:spcBef>
              <a:defRPr/>
            </a:pPr>
            <a:endParaRPr lang="zh-CN" altLang="en-US" sz="1800" b="0">
              <a:solidFill>
                <a:schemeClr val="tx1"/>
              </a:solidFill>
            </a:endParaRPr>
          </a:p>
        </p:txBody>
      </p:sp>
      <p:sp>
        <p:nvSpPr>
          <p:cNvPr id="6148" name="Rectangle 3"/>
          <p:cNvSpPr>
            <a:spLocks noGrp="1" noChangeArrowheads="1"/>
          </p:cNvSpPr>
          <p:nvPr>
            <p:ph type="body" idx="1"/>
          </p:nvPr>
        </p:nvSpPr>
        <p:spPr bwMode="auto">
          <a:xfrm>
            <a:off x="457200" y="1295400"/>
            <a:ext cx="82296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dt" sz="half" idx="2"/>
          </p:nvPr>
        </p:nvSpPr>
        <p:spPr bwMode="auto">
          <a:xfrm>
            <a:off x="457200" y="6537325"/>
            <a:ext cx="2133600" cy="24447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spcBef>
                <a:spcPct val="0"/>
              </a:spcBef>
              <a:defRPr sz="1200" b="0">
                <a:solidFill>
                  <a:schemeClr val="bg1"/>
                </a:solidFill>
                <a:ea typeface="+mn-ea"/>
              </a:defRPr>
            </a:lvl1pPr>
          </a:lstStyle>
          <a:p>
            <a:pPr>
              <a:defRPr/>
            </a:pPr>
            <a:endParaRPr lang="en-US" altLang="zh-CN"/>
          </a:p>
        </p:txBody>
      </p:sp>
      <p:sp>
        <p:nvSpPr>
          <p:cNvPr id="1029" name="Rectangle 5"/>
          <p:cNvSpPr>
            <a:spLocks noGrp="1" noChangeArrowheads="1"/>
          </p:cNvSpPr>
          <p:nvPr>
            <p:ph type="ftr" sz="quarter" idx="3"/>
          </p:nvPr>
        </p:nvSpPr>
        <p:spPr bwMode="auto">
          <a:xfrm>
            <a:off x="3124200" y="6537325"/>
            <a:ext cx="2895600" cy="24447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spcBef>
                <a:spcPct val="0"/>
              </a:spcBef>
              <a:defRPr sz="1200" b="0">
                <a:solidFill>
                  <a:schemeClr val="bg1"/>
                </a:solidFill>
                <a:ea typeface="+mn-ea"/>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537325"/>
            <a:ext cx="2133600" cy="24447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spcBef>
                <a:spcPct val="0"/>
              </a:spcBef>
              <a:defRPr sz="1200" b="0">
                <a:solidFill>
                  <a:schemeClr val="bg1"/>
                </a:solidFill>
                <a:ea typeface="+mn-ea"/>
              </a:defRPr>
            </a:lvl1pPr>
          </a:lstStyle>
          <a:p>
            <a:pPr>
              <a:defRPr/>
            </a:pPr>
            <a:fld id="{2836BD31-BBAD-493D-932C-3F6DDD7DF7D9}" type="slidenum">
              <a:rPr lang="zh-CN" altLang="en-US"/>
              <a:pPr>
                <a:defRPr/>
              </a:pPr>
              <a:t>‹#›</a:t>
            </a:fld>
            <a:endParaRPr lang="en-US" altLang="zh-CN"/>
          </a:p>
        </p:txBody>
      </p:sp>
      <p:pic>
        <p:nvPicPr>
          <p:cNvPr id="6152" name="Picture 9" descr="artplus_nature_naturalcity42_a"/>
          <p:cNvPicPr>
            <a:picLocks noChangeAspect="1" noChangeArrowheads="1"/>
          </p:cNvPicPr>
          <p:nvPr/>
        </p:nvPicPr>
        <p:blipFill>
          <a:blip r:embed="rId16"/>
          <a:srcRect/>
          <a:stretch>
            <a:fillRect/>
          </a:stretch>
        </p:blipFill>
        <p:spPr bwMode="auto">
          <a:xfrm>
            <a:off x="7891463" y="5935663"/>
            <a:ext cx="1235075" cy="833437"/>
          </a:xfrm>
          <a:prstGeom prst="rect">
            <a:avLst/>
          </a:prstGeom>
          <a:noFill/>
          <a:ln w="9525">
            <a:noFill/>
            <a:miter lim="800000"/>
            <a:headEnd/>
            <a:tailEnd/>
          </a:ln>
        </p:spPr>
      </p:pic>
      <p:pic>
        <p:nvPicPr>
          <p:cNvPr id="6153" name="Picture 10" descr="artplus_nature_naturalcity42_b"/>
          <p:cNvPicPr>
            <a:picLocks noChangeAspect="1" noChangeArrowheads="1"/>
          </p:cNvPicPr>
          <p:nvPr/>
        </p:nvPicPr>
        <p:blipFill>
          <a:blip r:embed="rId17"/>
          <a:srcRect/>
          <a:stretch>
            <a:fillRect/>
          </a:stretch>
        </p:blipFill>
        <p:spPr bwMode="auto">
          <a:xfrm>
            <a:off x="7981950" y="5916613"/>
            <a:ext cx="828675" cy="158750"/>
          </a:xfrm>
          <a:prstGeom prst="rect">
            <a:avLst/>
          </a:prstGeom>
          <a:noFill/>
          <a:ln w="9525">
            <a:noFill/>
            <a:miter lim="800000"/>
            <a:headEnd/>
            <a:tailEnd/>
          </a:ln>
        </p:spPr>
      </p:pic>
      <p:pic>
        <p:nvPicPr>
          <p:cNvPr id="6154" name="Picture 11" descr="artplus_nature_naturalcity42_e"/>
          <p:cNvPicPr>
            <a:picLocks noChangeAspect="1" noChangeArrowheads="1"/>
          </p:cNvPicPr>
          <p:nvPr/>
        </p:nvPicPr>
        <p:blipFill>
          <a:blip r:embed="rId18"/>
          <a:srcRect/>
          <a:stretch>
            <a:fillRect/>
          </a:stretch>
        </p:blipFill>
        <p:spPr bwMode="auto">
          <a:xfrm>
            <a:off x="8161338" y="5608638"/>
            <a:ext cx="430212" cy="463550"/>
          </a:xfrm>
          <a:prstGeom prst="rect">
            <a:avLst/>
          </a:prstGeom>
          <a:noFill/>
          <a:ln w="9525">
            <a:noFill/>
            <a:miter lim="800000"/>
            <a:headEnd/>
            <a:tailEnd/>
          </a:ln>
        </p:spPr>
      </p:pic>
      <p:pic>
        <p:nvPicPr>
          <p:cNvPr id="6155" name="Picture 12" descr="artplus_nature_naturalcity42_d"/>
          <p:cNvPicPr>
            <a:picLocks noChangeAspect="1" noChangeArrowheads="1"/>
          </p:cNvPicPr>
          <p:nvPr/>
        </p:nvPicPr>
        <p:blipFill>
          <a:blip r:embed="rId19"/>
          <a:srcRect/>
          <a:stretch>
            <a:fillRect/>
          </a:stretch>
        </p:blipFill>
        <p:spPr bwMode="auto">
          <a:xfrm>
            <a:off x="8102600" y="5849938"/>
            <a:ext cx="173038" cy="161925"/>
          </a:xfrm>
          <a:prstGeom prst="rect">
            <a:avLst/>
          </a:prstGeom>
          <a:noFill/>
          <a:ln w="9525">
            <a:noFill/>
            <a:miter lim="800000"/>
            <a:headEnd/>
            <a:tailEnd/>
          </a:ln>
        </p:spPr>
      </p:pic>
      <p:pic>
        <p:nvPicPr>
          <p:cNvPr id="6156" name="Picture 13" descr="artplus_nature_naturalcity42_i"/>
          <p:cNvPicPr>
            <a:picLocks noChangeAspect="1" noChangeArrowheads="1"/>
          </p:cNvPicPr>
          <p:nvPr/>
        </p:nvPicPr>
        <p:blipFill>
          <a:blip r:embed="rId20"/>
          <a:srcRect/>
          <a:stretch>
            <a:fillRect/>
          </a:stretch>
        </p:blipFill>
        <p:spPr bwMode="auto">
          <a:xfrm>
            <a:off x="8469313" y="5969000"/>
            <a:ext cx="461962" cy="244475"/>
          </a:xfrm>
          <a:prstGeom prst="rect">
            <a:avLst/>
          </a:prstGeom>
          <a:noFill/>
          <a:ln w="9525">
            <a:noFill/>
            <a:miter lim="800000"/>
            <a:headEnd/>
            <a:tailEnd/>
          </a:ln>
        </p:spPr>
      </p:pic>
      <p:pic>
        <p:nvPicPr>
          <p:cNvPr id="6157" name="Picture 14" descr="artplus_nature_naturalcity42_c"/>
          <p:cNvPicPr>
            <a:picLocks noChangeAspect="1" noChangeArrowheads="1"/>
          </p:cNvPicPr>
          <p:nvPr/>
        </p:nvPicPr>
        <p:blipFill>
          <a:blip r:embed="rId21"/>
          <a:srcRect/>
          <a:stretch>
            <a:fillRect/>
          </a:stretch>
        </p:blipFill>
        <p:spPr bwMode="auto">
          <a:xfrm>
            <a:off x="8562975" y="5943600"/>
            <a:ext cx="309563" cy="241300"/>
          </a:xfrm>
          <a:prstGeom prst="rect">
            <a:avLst/>
          </a:prstGeom>
          <a:noFill/>
          <a:ln w="9525">
            <a:noFill/>
            <a:miter lim="800000"/>
            <a:headEnd/>
            <a:tailEnd/>
          </a:ln>
        </p:spPr>
      </p:pic>
      <p:sp>
        <p:nvSpPr>
          <p:cNvPr id="373776" name="Line 16"/>
          <p:cNvSpPr>
            <a:spLocks noChangeShapeType="1"/>
          </p:cNvSpPr>
          <p:nvPr userDrawn="1"/>
        </p:nvSpPr>
        <p:spPr bwMode="auto">
          <a:xfrm>
            <a:off x="0" y="981075"/>
            <a:ext cx="9144000" cy="0"/>
          </a:xfrm>
          <a:prstGeom prst="line">
            <a:avLst/>
          </a:prstGeom>
          <a:noFill/>
          <a:ln w="63500">
            <a:solidFill>
              <a:schemeClr val="accent1"/>
            </a:solidFill>
            <a:round/>
            <a:headEnd/>
            <a:tailEnd/>
          </a:ln>
          <a:effectLst/>
        </p:spPr>
        <p:txBody>
          <a:bodyPr anchor="ctr"/>
          <a:lstStyle/>
          <a:p>
            <a:pPr>
              <a:defRPr/>
            </a:pPr>
            <a:endParaRPr lang="zh-CN" altLang="en-US"/>
          </a:p>
        </p:txBody>
      </p:sp>
    </p:spTree>
  </p:cSld>
  <p:clrMap bg1="lt1" tx1="dk1" bg2="lt2" tx2="dk2" accent1="accent1" accent2="accent2" accent3="accent3" accent4="accent4" accent5="accent5" accent6="accent6" hlink="hlink" folHlink="folHlink"/>
  <p:sldLayoutIdLst>
    <p:sldLayoutId id="2147484360" r:id="rId1"/>
    <p:sldLayoutId id="2147484361" r:id="rId2"/>
    <p:sldLayoutId id="2147484362" r:id="rId3"/>
    <p:sldLayoutId id="2147484363" r:id="rId4"/>
    <p:sldLayoutId id="2147484364" r:id="rId5"/>
    <p:sldLayoutId id="2147484365" r:id="rId6"/>
    <p:sldLayoutId id="2147484366" r:id="rId7"/>
    <p:sldLayoutId id="2147484367" r:id="rId8"/>
    <p:sldLayoutId id="2147484368" r:id="rId9"/>
    <p:sldLayoutId id="2147484369" r:id="rId10"/>
    <p:sldLayoutId id="2147484370" r:id="rId11"/>
    <p:sldLayoutId id="2147484371" r:id="rId12"/>
    <p:sldLayoutId id="2147484372" r:id="rId13"/>
  </p:sldLayoutIdLst>
  <p:transition/>
  <p:timing>
    <p:tnLst>
      <p:par>
        <p:cTn id="1" dur="indefinite" restart="never" nodeType="tmRoot"/>
      </p:par>
    </p:tnLst>
  </p:timing>
  <p:txStyles>
    <p:titleStyle>
      <a:lvl1pPr algn="ctr" rtl="0" eaLnBrk="0" fontAlgn="base" hangingPunct="0">
        <a:spcBef>
          <a:spcPct val="0"/>
        </a:spcBef>
        <a:spcAft>
          <a:spcPct val="0"/>
        </a:spcAft>
        <a:defRPr sz="4200" b="1" i="1">
          <a:solidFill>
            <a:schemeClr val="tx1"/>
          </a:solidFill>
          <a:latin typeface="+mj-lt"/>
          <a:ea typeface="+mj-ea"/>
          <a:cs typeface="+mj-cs"/>
        </a:defRPr>
      </a:lvl1pPr>
      <a:lvl2pPr algn="ctr" rtl="0" eaLnBrk="0" fontAlgn="base" hangingPunct="0">
        <a:spcBef>
          <a:spcPct val="0"/>
        </a:spcBef>
        <a:spcAft>
          <a:spcPct val="0"/>
        </a:spcAft>
        <a:defRPr sz="4200" b="1" i="1">
          <a:solidFill>
            <a:schemeClr val="tx1"/>
          </a:solidFill>
          <a:latin typeface="Arial" charset="0"/>
          <a:ea typeface="宋体" pitchFamily="2" charset="-122"/>
        </a:defRPr>
      </a:lvl2pPr>
      <a:lvl3pPr algn="ctr" rtl="0" eaLnBrk="0" fontAlgn="base" hangingPunct="0">
        <a:spcBef>
          <a:spcPct val="0"/>
        </a:spcBef>
        <a:spcAft>
          <a:spcPct val="0"/>
        </a:spcAft>
        <a:defRPr sz="4200" b="1" i="1">
          <a:solidFill>
            <a:schemeClr val="tx1"/>
          </a:solidFill>
          <a:latin typeface="Arial" charset="0"/>
          <a:ea typeface="宋体" pitchFamily="2" charset="-122"/>
        </a:defRPr>
      </a:lvl3pPr>
      <a:lvl4pPr algn="ctr" rtl="0" eaLnBrk="0" fontAlgn="base" hangingPunct="0">
        <a:spcBef>
          <a:spcPct val="0"/>
        </a:spcBef>
        <a:spcAft>
          <a:spcPct val="0"/>
        </a:spcAft>
        <a:defRPr sz="4200" b="1" i="1">
          <a:solidFill>
            <a:schemeClr val="tx1"/>
          </a:solidFill>
          <a:latin typeface="Arial" charset="0"/>
          <a:ea typeface="宋体" pitchFamily="2" charset="-122"/>
        </a:defRPr>
      </a:lvl4pPr>
      <a:lvl5pPr algn="ctr" rtl="0" eaLnBrk="0" fontAlgn="base" hangingPunct="0">
        <a:spcBef>
          <a:spcPct val="0"/>
        </a:spcBef>
        <a:spcAft>
          <a:spcPct val="0"/>
        </a:spcAft>
        <a:defRPr sz="4200" b="1" i="1">
          <a:solidFill>
            <a:schemeClr val="tx1"/>
          </a:solidFill>
          <a:latin typeface="Arial" charset="0"/>
          <a:ea typeface="宋体" pitchFamily="2" charset="-122"/>
        </a:defRPr>
      </a:lvl5pPr>
      <a:lvl6pPr marL="457200" algn="ctr" rtl="0" fontAlgn="base">
        <a:spcBef>
          <a:spcPct val="0"/>
        </a:spcBef>
        <a:spcAft>
          <a:spcPct val="0"/>
        </a:spcAft>
        <a:defRPr sz="4200" b="1" i="1">
          <a:solidFill>
            <a:schemeClr val="tx1"/>
          </a:solidFill>
          <a:latin typeface="Arial" charset="0"/>
          <a:ea typeface="宋体" pitchFamily="2" charset="-122"/>
        </a:defRPr>
      </a:lvl6pPr>
      <a:lvl7pPr marL="914400" algn="ctr" rtl="0" fontAlgn="base">
        <a:spcBef>
          <a:spcPct val="0"/>
        </a:spcBef>
        <a:spcAft>
          <a:spcPct val="0"/>
        </a:spcAft>
        <a:defRPr sz="4200" b="1" i="1">
          <a:solidFill>
            <a:schemeClr val="tx1"/>
          </a:solidFill>
          <a:latin typeface="Arial" charset="0"/>
          <a:ea typeface="宋体" pitchFamily="2" charset="-122"/>
        </a:defRPr>
      </a:lvl7pPr>
      <a:lvl8pPr marL="1371600" algn="ctr" rtl="0" fontAlgn="base">
        <a:spcBef>
          <a:spcPct val="0"/>
        </a:spcBef>
        <a:spcAft>
          <a:spcPct val="0"/>
        </a:spcAft>
        <a:defRPr sz="4200" b="1" i="1">
          <a:solidFill>
            <a:schemeClr val="tx1"/>
          </a:solidFill>
          <a:latin typeface="Arial" charset="0"/>
          <a:ea typeface="宋体" pitchFamily="2" charset="-122"/>
        </a:defRPr>
      </a:lvl8pPr>
      <a:lvl9pPr marL="1828800" algn="ctr" rtl="0" fontAlgn="base">
        <a:spcBef>
          <a:spcPct val="0"/>
        </a:spcBef>
        <a:spcAft>
          <a:spcPct val="0"/>
        </a:spcAft>
        <a:defRPr sz="4200" b="1" i="1">
          <a:solidFill>
            <a:schemeClr val="tx1"/>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fo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Font typeface="Wingdings"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8.xml"/><Relationship Id="rId1" Type="http://schemas.openxmlformats.org/officeDocument/2006/relationships/vmlDrawing" Target="../drawings/vmlDrawing1.vml"/><Relationship Id="rId4" Type="http://schemas.openxmlformats.org/officeDocument/2006/relationships/image" Target="../media/image11.emf"/></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7" name="Text Box 5"/>
          <p:cNvSpPr txBox="1">
            <a:spLocks noChangeArrowheads="1"/>
          </p:cNvSpPr>
          <p:nvPr/>
        </p:nvSpPr>
        <p:spPr bwMode="auto">
          <a:xfrm>
            <a:off x="2052638" y="2420938"/>
            <a:ext cx="6840537" cy="2408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0"/>
              </a:spcBef>
            </a:pPr>
            <a:r>
              <a:rPr kumimoji="1" lang="zh-CN" altLang="zh-CN" sz="6000">
                <a:effectLst>
                  <a:outerShdw blurRad="38100" dist="38100" dir="2700000" algn="tl">
                    <a:srgbClr val="C0C0C0"/>
                  </a:outerShdw>
                </a:effectLst>
              </a:rPr>
              <a:t>管理信息系统</a:t>
            </a:r>
          </a:p>
          <a:p>
            <a:pPr algn="r">
              <a:spcBef>
                <a:spcPct val="0"/>
              </a:spcBef>
            </a:pPr>
            <a:endParaRPr kumimoji="1" lang="zh-CN" altLang="en-US" sz="6000">
              <a:effectLst>
                <a:outerShdw blurRad="38100" dist="38100" dir="2700000" algn="tl">
                  <a:srgbClr val="C0C0C0"/>
                </a:outerShdw>
              </a:effectLst>
            </a:endParaRPr>
          </a:p>
          <a:p>
            <a:pPr algn="r">
              <a:spcBef>
                <a:spcPct val="0"/>
              </a:spcBef>
            </a:pPr>
            <a:r>
              <a:rPr kumimoji="1" lang="en-US" altLang="zh-CN" sz="3200">
                <a:effectLst>
                  <a:outerShdw blurRad="38100" dist="38100" dir="2700000" algn="tl">
                    <a:srgbClr val="C0C0C0"/>
                  </a:outerShdw>
                </a:effectLst>
              </a:rPr>
              <a:t>Management  Information  System</a:t>
            </a:r>
          </a:p>
        </p:txBody>
      </p:sp>
      <p:pic>
        <p:nvPicPr>
          <p:cNvPr id="392199" name="Picture 7"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238" y="1935163"/>
            <a:ext cx="228600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5280526"/>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3" name="Text Box 3"/>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dirty="0">
                <a:sym typeface="Symbol" pitchFamily="18" charset="2"/>
              </a:rPr>
              <a:t>§</a:t>
            </a:r>
            <a:r>
              <a:rPr lang="en-US" altLang="zh-CN" sz="3200" dirty="0" smtClean="0"/>
              <a:t>10.3 </a:t>
            </a:r>
            <a:r>
              <a:rPr lang="zh-CN" altLang="en-US" sz="3200" dirty="0"/>
              <a:t>信息系统审计的内容</a:t>
            </a:r>
          </a:p>
        </p:txBody>
      </p:sp>
      <p:sp>
        <p:nvSpPr>
          <p:cNvPr id="512172" name="AutoShape 172"/>
          <p:cNvSpPr>
            <a:spLocks noChangeArrowheads="1"/>
          </p:cNvSpPr>
          <p:nvPr/>
        </p:nvSpPr>
        <p:spPr bwMode="auto">
          <a:xfrm>
            <a:off x="3492500" y="1125538"/>
            <a:ext cx="2520950" cy="935037"/>
          </a:xfrm>
          <a:prstGeom prst="roundRect">
            <a:avLst>
              <a:gd name="adj" fmla="val 13745"/>
            </a:avLst>
          </a:prstGeom>
          <a:solidFill>
            <a:srgbClr val="E9C2C1">
              <a:alpha val="31000"/>
            </a:srgbClr>
          </a:solidFill>
          <a:ln w="38100">
            <a:solidFill>
              <a:srgbClr val="003366"/>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lnSpc>
                <a:spcPct val="110000"/>
              </a:lnSpc>
              <a:spcBef>
                <a:spcPct val="0"/>
              </a:spcBef>
            </a:pPr>
            <a:r>
              <a:rPr lang="zh-CN" altLang="en-US">
                <a:latin typeface="Verdana" pitchFamily="34" charset="0"/>
              </a:rPr>
              <a:t>信息系统审计包含两个方面内容</a:t>
            </a:r>
          </a:p>
        </p:txBody>
      </p:sp>
      <p:sp>
        <p:nvSpPr>
          <p:cNvPr id="512174" name="AutoShape 174"/>
          <p:cNvSpPr>
            <a:spLocks noChangeArrowheads="1"/>
          </p:cNvSpPr>
          <p:nvPr/>
        </p:nvSpPr>
        <p:spPr bwMode="auto">
          <a:xfrm rot="5400000">
            <a:off x="4536282" y="2169318"/>
            <a:ext cx="647700" cy="576263"/>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0C0C0">
              <a:alpha val="31000"/>
            </a:srgbClr>
          </a:solidFill>
          <a:ln w="25400" algn="ctr">
            <a:solidFill>
              <a:srgbClr val="0033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512177" name="AutoShape 177"/>
          <p:cNvSpPr>
            <a:spLocks noChangeArrowheads="1"/>
          </p:cNvSpPr>
          <p:nvPr/>
        </p:nvSpPr>
        <p:spPr bwMode="auto">
          <a:xfrm rot="6204837">
            <a:off x="-284163" y="2592388"/>
            <a:ext cx="4105275" cy="2736850"/>
          </a:xfrm>
          <a:prstGeom prst="cloudCallout">
            <a:avLst>
              <a:gd name="adj1" fmla="val 2514"/>
              <a:gd name="adj2" fmla="val -77468"/>
            </a:avLst>
          </a:prstGeom>
          <a:solidFill>
            <a:schemeClr val="bg2"/>
          </a:solidFill>
          <a:ln w="25400">
            <a:solidFill>
              <a:srgbClr val="3399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a:lstStyle/>
          <a:p>
            <a:pPr algn="ctr"/>
            <a:endParaRPr lang="zh-CN" altLang="zh-CN"/>
          </a:p>
        </p:txBody>
      </p:sp>
      <p:sp>
        <p:nvSpPr>
          <p:cNvPr id="512178" name="Text Box 178"/>
          <p:cNvSpPr txBox="1">
            <a:spLocks noChangeArrowheads="1"/>
          </p:cNvSpPr>
          <p:nvPr/>
        </p:nvSpPr>
        <p:spPr bwMode="auto">
          <a:xfrm>
            <a:off x="827088" y="2349500"/>
            <a:ext cx="2016125" cy="344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en-US" altLang="zh-CN" sz="2000">
                <a:solidFill>
                  <a:schemeClr val="tx1"/>
                </a:solidFill>
                <a:latin typeface="宋体" charset="-122"/>
              </a:rPr>
              <a:t>  </a:t>
            </a:r>
            <a:r>
              <a:rPr lang="zh-CN" altLang="en-US" sz="2000">
                <a:solidFill>
                  <a:schemeClr val="tx1"/>
                </a:solidFill>
                <a:latin typeface="宋体" charset="-122"/>
              </a:rPr>
              <a:t>贯穿于信息系统的整个生命周期，以及对信息系统的 数据处理过程及处理结果的审计。</a:t>
            </a:r>
          </a:p>
          <a:p>
            <a:pPr>
              <a:spcBef>
                <a:spcPct val="0"/>
              </a:spcBef>
            </a:pPr>
            <a:r>
              <a:rPr lang="zh-CN" altLang="en-US" sz="2000">
                <a:solidFill>
                  <a:schemeClr val="tx1"/>
                </a:solidFill>
                <a:latin typeface="宋体" charset="-122"/>
              </a:rPr>
              <a:t>  目的在于确保信息系统的完整性、可靠性、安全性以及效率性和效益性。</a:t>
            </a:r>
            <a:endParaRPr lang="zh-CN" altLang="en-US"/>
          </a:p>
        </p:txBody>
      </p:sp>
      <p:sp>
        <p:nvSpPr>
          <p:cNvPr id="512179" name="AutoShape 179"/>
          <p:cNvSpPr>
            <a:spLocks noChangeArrowheads="1"/>
          </p:cNvSpPr>
          <p:nvPr/>
        </p:nvSpPr>
        <p:spPr bwMode="auto">
          <a:xfrm>
            <a:off x="4932363" y="2709863"/>
            <a:ext cx="2232025" cy="2808287"/>
          </a:xfrm>
          <a:prstGeom prst="roundRect">
            <a:avLst>
              <a:gd name="adj" fmla="val 13745"/>
            </a:avLst>
          </a:prstGeom>
          <a:solidFill>
            <a:srgbClr val="CC99FF">
              <a:alpha val="31000"/>
            </a:srgbClr>
          </a:solidFill>
          <a:ln w="38100">
            <a:solidFill>
              <a:srgbClr val="336699"/>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lnSpc>
                <a:spcPct val="130000"/>
              </a:lnSpc>
              <a:spcBef>
                <a:spcPct val="0"/>
              </a:spcBef>
            </a:pPr>
            <a:endParaRPr lang="en-US" altLang="zh-CN" sz="1800">
              <a:solidFill>
                <a:srgbClr val="000000"/>
              </a:solidFill>
              <a:latin typeface="Verdana" pitchFamily="34" charset="0"/>
            </a:endParaRPr>
          </a:p>
          <a:p>
            <a:pPr algn="ctr" eaLnBrk="0" hangingPunct="0">
              <a:spcBef>
                <a:spcPct val="0"/>
              </a:spcBef>
            </a:pPr>
            <a:endParaRPr lang="en-US" altLang="zh-CN">
              <a:solidFill>
                <a:srgbClr val="000000"/>
              </a:solidFill>
              <a:latin typeface="Verdana" pitchFamily="34" charset="0"/>
            </a:endParaRPr>
          </a:p>
          <a:p>
            <a:pPr algn="ctr" eaLnBrk="0" hangingPunct="0">
              <a:spcBef>
                <a:spcPct val="0"/>
              </a:spcBef>
            </a:pPr>
            <a:r>
              <a:rPr lang="en-US" altLang="zh-CN" sz="1400">
                <a:solidFill>
                  <a:srgbClr val="000000"/>
                </a:solidFill>
                <a:latin typeface="Verdana" pitchFamily="34" charset="0"/>
              </a:rPr>
              <a:t>      </a:t>
            </a:r>
          </a:p>
        </p:txBody>
      </p:sp>
      <p:sp>
        <p:nvSpPr>
          <p:cNvPr id="512181" name="Text Box 181"/>
          <p:cNvSpPr txBox="1">
            <a:spLocks noChangeArrowheads="1"/>
          </p:cNvSpPr>
          <p:nvPr/>
        </p:nvSpPr>
        <p:spPr bwMode="auto">
          <a:xfrm>
            <a:off x="5003800" y="2781300"/>
            <a:ext cx="2087563" cy="255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eaLnBrk="0" hangingPunct="0">
              <a:lnSpc>
                <a:spcPct val="120000"/>
              </a:lnSpc>
              <a:spcBef>
                <a:spcPct val="0"/>
              </a:spcBef>
            </a:pPr>
            <a:r>
              <a:rPr lang="zh-CN" altLang="en-US" sz="2000"/>
              <a:t>将计算机、网络技术等引入审计工作中，作为审计工作的辅助手段，以建立各种审计信息系统，以及实现审计工作的办公自动化</a:t>
            </a:r>
          </a:p>
        </p:txBody>
      </p:sp>
      <p:sp>
        <p:nvSpPr>
          <p:cNvPr id="512182" name="AutoShape 182"/>
          <p:cNvSpPr>
            <a:spLocks noChangeArrowheads="1"/>
          </p:cNvSpPr>
          <p:nvPr/>
        </p:nvSpPr>
        <p:spPr bwMode="auto">
          <a:xfrm>
            <a:off x="3779838" y="2781300"/>
            <a:ext cx="863600" cy="2808288"/>
          </a:xfrm>
          <a:prstGeom prst="roundRect">
            <a:avLst>
              <a:gd name="adj" fmla="val 13745"/>
            </a:avLst>
          </a:prstGeom>
          <a:solidFill>
            <a:srgbClr val="CC99FF">
              <a:alpha val="31000"/>
            </a:srgbClr>
          </a:solidFill>
          <a:ln w="38100">
            <a:solidFill>
              <a:srgbClr val="336699"/>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lnSpc>
                <a:spcPct val="130000"/>
              </a:lnSpc>
              <a:spcBef>
                <a:spcPct val="0"/>
              </a:spcBef>
            </a:pPr>
            <a:endParaRPr lang="en-US" altLang="zh-CN" sz="1800">
              <a:solidFill>
                <a:srgbClr val="000000"/>
              </a:solidFill>
              <a:latin typeface="Verdana" pitchFamily="34" charset="0"/>
            </a:endParaRPr>
          </a:p>
          <a:p>
            <a:pPr algn="ctr" eaLnBrk="0" hangingPunct="0">
              <a:spcBef>
                <a:spcPct val="0"/>
              </a:spcBef>
            </a:pPr>
            <a:endParaRPr lang="en-US" altLang="zh-CN">
              <a:solidFill>
                <a:srgbClr val="000000"/>
              </a:solidFill>
              <a:latin typeface="Verdana" pitchFamily="34" charset="0"/>
            </a:endParaRPr>
          </a:p>
          <a:p>
            <a:pPr algn="ctr" eaLnBrk="0" hangingPunct="0">
              <a:spcBef>
                <a:spcPct val="0"/>
              </a:spcBef>
            </a:pPr>
            <a:r>
              <a:rPr lang="en-US" altLang="zh-CN" sz="1400">
                <a:solidFill>
                  <a:srgbClr val="000000"/>
                </a:solidFill>
                <a:latin typeface="Verdana" pitchFamily="34" charset="0"/>
              </a:rPr>
              <a:t>      </a:t>
            </a:r>
          </a:p>
        </p:txBody>
      </p:sp>
      <p:sp>
        <p:nvSpPr>
          <p:cNvPr id="512183" name="Text Box 183"/>
          <p:cNvSpPr txBox="1">
            <a:spLocks noChangeArrowheads="1"/>
          </p:cNvSpPr>
          <p:nvPr/>
        </p:nvSpPr>
        <p:spPr bwMode="auto">
          <a:xfrm>
            <a:off x="3922713" y="2924175"/>
            <a:ext cx="649287" cy="182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lang="zh-CN" altLang="en-US"/>
              <a:t>对信息系统本身的审计</a:t>
            </a:r>
          </a:p>
        </p:txBody>
      </p:sp>
    </p:spTree>
    <p:extLst>
      <p:ext uri="{BB962C8B-B14F-4D97-AF65-F5344CB8AC3E}">
        <p14:creationId xmlns:p14="http://schemas.microsoft.com/office/powerpoint/2010/main" val="23525093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2" name="Text Box 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dirty="0">
                <a:sym typeface="Symbol" pitchFamily="18" charset="2"/>
              </a:rPr>
              <a:t>§</a:t>
            </a:r>
            <a:r>
              <a:rPr lang="en-US" altLang="zh-CN" sz="3200" dirty="0" smtClean="0"/>
              <a:t>10.3 </a:t>
            </a:r>
            <a:r>
              <a:rPr lang="zh-CN" altLang="en-US" sz="3200" dirty="0"/>
              <a:t>信息系统审计的内容</a:t>
            </a:r>
          </a:p>
        </p:txBody>
      </p:sp>
      <p:sp>
        <p:nvSpPr>
          <p:cNvPr id="532487" name="AutoShape 7"/>
          <p:cNvSpPr>
            <a:spLocks noChangeArrowheads="1"/>
          </p:cNvSpPr>
          <p:nvPr/>
        </p:nvSpPr>
        <p:spPr bwMode="gray">
          <a:xfrm>
            <a:off x="1979613" y="1628775"/>
            <a:ext cx="6689725" cy="1943100"/>
          </a:xfrm>
          <a:prstGeom prst="roundRect">
            <a:avLst>
              <a:gd name="adj" fmla="val 11921"/>
            </a:avLst>
          </a:prstGeom>
          <a:noFill/>
          <a:ln w="3175">
            <a:solidFill>
              <a:schemeClr val="hlink"/>
            </a:solidFill>
            <a:round/>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0"/>
              </a:spcBef>
              <a:buFont typeface="Wingdings" pitchFamily="2" charset="2"/>
              <a:buChar char="l"/>
            </a:pPr>
            <a:r>
              <a:rPr lang="zh-CN" altLang="en-US">
                <a:solidFill>
                  <a:schemeClr val="tx1"/>
                </a:solidFill>
              </a:rPr>
              <a:t>信息系统审计师审查评估信息系统管理、计划</a:t>
            </a:r>
          </a:p>
          <a:p>
            <a:pPr>
              <a:spcBef>
                <a:spcPct val="0"/>
              </a:spcBef>
              <a:buFont typeface="Wingdings" pitchFamily="2" charset="2"/>
              <a:buNone/>
            </a:pPr>
            <a:r>
              <a:rPr lang="zh-CN" altLang="en-US">
                <a:solidFill>
                  <a:schemeClr val="tx1"/>
                </a:solidFill>
              </a:rPr>
              <a:t>和组织的战略、政策、标准、程序等内容，从而</a:t>
            </a:r>
          </a:p>
          <a:p>
            <a:pPr>
              <a:spcBef>
                <a:spcPct val="0"/>
              </a:spcBef>
              <a:buFont typeface="Wingdings" pitchFamily="2" charset="2"/>
              <a:buNone/>
            </a:pPr>
            <a:r>
              <a:rPr lang="zh-CN" altLang="en-US">
                <a:solidFill>
                  <a:schemeClr val="tx1"/>
                </a:solidFill>
              </a:rPr>
              <a:t>确保组织拥有适当的结构、政策、工作职责、运</a:t>
            </a:r>
          </a:p>
          <a:p>
            <a:pPr>
              <a:spcBef>
                <a:spcPct val="0"/>
              </a:spcBef>
              <a:buFont typeface="Wingdings" pitchFamily="2" charset="2"/>
              <a:buNone/>
            </a:pPr>
            <a:r>
              <a:rPr lang="zh-CN" altLang="en-US">
                <a:solidFill>
                  <a:schemeClr val="tx1"/>
                </a:solidFill>
              </a:rPr>
              <a:t>营管理机制和监督实务，以达到公司治理中对</a:t>
            </a:r>
            <a:r>
              <a:rPr lang="en-US" altLang="zh-CN">
                <a:solidFill>
                  <a:schemeClr val="tx1"/>
                </a:solidFill>
              </a:rPr>
              <a:t>IT</a:t>
            </a:r>
          </a:p>
          <a:p>
            <a:pPr>
              <a:spcBef>
                <a:spcPct val="0"/>
              </a:spcBef>
              <a:buFont typeface="Wingdings" pitchFamily="2" charset="2"/>
              <a:buNone/>
            </a:pPr>
            <a:r>
              <a:rPr lang="zh-CN" altLang="en-US">
                <a:solidFill>
                  <a:schemeClr val="tx1"/>
                </a:solidFill>
              </a:rPr>
              <a:t>（信息系统）方面的要求 。</a:t>
            </a:r>
          </a:p>
        </p:txBody>
      </p:sp>
      <p:sp>
        <p:nvSpPr>
          <p:cNvPr id="532488" name="AutoShape 8"/>
          <p:cNvSpPr>
            <a:spLocks noChangeArrowheads="1"/>
          </p:cNvSpPr>
          <p:nvPr/>
        </p:nvSpPr>
        <p:spPr bwMode="gray">
          <a:xfrm>
            <a:off x="1979613" y="3860800"/>
            <a:ext cx="6840537" cy="1728788"/>
          </a:xfrm>
          <a:prstGeom prst="roundRect">
            <a:avLst>
              <a:gd name="adj" fmla="val 11921"/>
            </a:avLst>
          </a:prstGeom>
          <a:noFill/>
          <a:ln w="3175">
            <a:solidFill>
              <a:srgbClr val="008000"/>
            </a:solidFill>
            <a:round/>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0"/>
              </a:spcBef>
              <a:buFont typeface="Wingdings" pitchFamily="2" charset="2"/>
              <a:buNone/>
            </a:pPr>
            <a:r>
              <a:rPr lang="zh-CN" altLang="en-US"/>
              <a:t>目的</a:t>
            </a:r>
            <a:r>
              <a:rPr lang="zh-CN" altLang="en-US">
                <a:sym typeface="Wingdings" pitchFamily="2" charset="2"/>
              </a:rPr>
              <a:t>：</a:t>
            </a:r>
            <a:r>
              <a:rPr lang="en-US" altLang="zh-CN">
                <a:solidFill>
                  <a:schemeClr val="tx1"/>
                </a:solidFill>
                <a:sym typeface="Wingdings" pitchFamily="2" charset="2"/>
              </a:rPr>
              <a:t>(1)</a:t>
            </a:r>
            <a:r>
              <a:rPr lang="zh-CN" altLang="en-US">
                <a:solidFill>
                  <a:schemeClr val="tx1"/>
                </a:solidFill>
              </a:rPr>
              <a:t>为了在内部控制审计的基础上对信息系</a:t>
            </a:r>
          </a:p>
          <a:p>
            <a:pPr>
              <a:spcBef>
                <a:spcPct val="0"/>
              </a:spcBef>
              <a:buFont typeface="Wingdings" pitchFamily="2" charset="2"/>
              <a:buNone/>
            </a:pPr>
            <a:r>
              <a:rPr lang="zh-CN" altLang="en-US">
                <a:solidFill>
                  <a:schemeClr val="tx1"/>
                </a:solidFill>
              </a:rPr>
              <a:t>                统的处理结果进行审计。</a:t>
            </a:r>
          </a:p>
          <a:p>
            <a:pPr>
              <a:spcBef>
                <a:spcPct val="0"/>
              </a:spcBef>
              <a:buFont typeface="Wingdings" pitchFamily="2" charset="2"/>
              <a:buNone/>
            </a:pPr>
            <a:r>
              <a:rPr lang="zh-CN" altLang="en-US">
                <a:solidFill>
                  <a:schemeClr val="tx1"/>
                </a:solidFill>
              </a:rPr>
              <a:t>           </a:t>
            </a:r>
            <a:r>
              <a:rPr lang="en-US" altLang="zh-CN">
                <a:solidFill>
                  <a:schemeClr val="tx1"/>
                </a:solidFill>
              </a:rPr>
              <a:t>(2) </a:t>
            </a:r>
            <a:r>
              <a:rPr lang="zh-CN" altLang="en-US">
                <a:solidFill>
                  <a:schemeClr val="tx1"/>
                </a:solidFill>
              </a:rPr>
              <a:t>为了加强内部控制，完善内部控制系统。</a:t>
            </a:r>
          </a:p>
        </p:txBody>
      </p:sp>
      <p:sp>
        <p:nvSpPr>
          <p:cNvPr id="532490" name="AutoShape 9"/>
          <p:cNvSpPr>
            <a:spLocks noChangeArrowheads="1"/>
          </p:cNvSpPr>
          <p:nvPr/>
        </p:nvSpPr>
        <p:spPr bwMode="gray">
          <a:xfrm rot="5400000">
            <a:off x="215106" y="1808957"/>
            <a:ext cx="1800225" cy="1582738"/>
          </a:xfrm>
          <a:prstGeom prst="chevron">
            <a:avLst>
              <a:gd name="adj" fmla="val 32316"/>
            </a:avLst>
          </a:prstGeom>
          <a:solidFill>
            <a:schemeClr val="hlink"/>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chemeClr val="hlink"/>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flatTx/>
          </a:bodyPr>
          <a:lstStyle/>
          <a:p>
            <a:pPr>
              <a:spcBef>
                <a:spcPct val="0"/>
              </a:spcBef>
            </a:pPr>
            <a:endParaRPr lang="zh-CN" altLang="zh-CN" sz="1800">
              <a:solidFill>
                <a:schemeClr val="tx1"/>
              </a:solidFill>
            </a:endParaRPr>
          </a:p>
        </p:txBody>
      </p:sp>
      <p:sp>
        <p:nvSpPr>
          <p:cNvPr id="532491" name="Text Box 11"/>
          <p:cNvSpPr txBox="1">
            <a:spLocks noChangeArrowheads="1"/>
          </p:cNvSpPr>
          <p:nvPr/>
        </p:nvSpPr>
        <p:spPr bwMode="auto">
          <a:xfrm>
            <a:off x="555625" y="2141538"/>
            <a:ext cx="1223963"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zh-CN">
                <a:solidFill>
                  <a:schemeClr val="bg1"/>
                </a:solidFill>
              </a:rPr>
              <a:t>1.IT</a:t>
            </a:r>
            <a:r>
              <a:rPr lang="zh-CN" altLang="en-US">
                <a:solidFill>
                  <a:schemeClr val="bg1"/>
                </a:solidFill>
              </a:rPr>
              <a:t>治理审计</a:t>
            </a:r>
          </a:p>
        </p:txBody>
      </p:sp>
      <p:sp>
        <p:nvSpPr>
          <p:cNvPr id="532492" name="AutoShape 9"/>
          <p:cNvSpPr>
            <a:spLocks noChangeArrowheads="1"/>
          </p:cNvSpPr>
          <p:nvPr/>
        </p:nvSpPr>
        <p:spPr bwMode="gray">
          <a:xfrm rot="5400000">
            <a:off x="215900" y="4184650"/>
            <a:ext cx="1800225" cy="1584325"/>
          </a:xfrm>
          <a:prstGeom prst="chevron">
            <a:avLst>
              <a:gd name="adj" fmla="val 32284"/>
            </a:avLst>
          </a:prstGeom>
          <a:solidFill>
            <a:srgbClr val="339966"/>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rgbClr val="339966"/>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flatTx/>
          </a:bodyPr>
          <a:lstStyle/>
          <a:p>
            <a:pPr>
              <a:spcBef>
                <a:spcPct val="0"/>
              </a:spcBef>
            </a:pPr>
            <a:endParaRPr lang="zh-CN" altLang="zh-CN" sz="1800">
              <a:solidFill>
                <a:schemeClr val="tx1"/>
              </a:solidFill>
            </a:endParaRPr>
          </a:p>
        </p:txBody>
      </p:sp>
      <p:sp>
        <p:nvSpPr>
          <p:cNvPr id="532493" name="Text Box 13"/>
          <p:cNvSpPr txBox="1">
            <a:spLocks noChangeArrowheads="1"/>
          </p:cNvSpPr>
          <p:nvPr/>
        </p:nvSpPr>
        <p:spPr bwMode="auto">
          <a:xfrm>
            <a:off x="468313" y="4492625"/>
            <a:ext cx="1376362"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r>
              <a:rPr lang="en-US" altLang="zh-CN">
                <a:solidFill>
                  <a:schemeClr val="bg1"/>
                </a:solidFill>
              </a:rPr>
              <a:t>2.</a:t>
            </a:r>
            <a:r>
              <a:rPr lang="zh-CN" altLang="en-US">
                <a:solidFill>
                  <a:schemeClr val="bg1"/>
                </a:solidFill>
              </a:rPr>
              <a:t>信息系统内部控制审计</a:t>
            </a:r>
          </a:p>
        </p:txBody>
      </p:sp>
    </p:spTree>
    <p:extLst>
      <p:ext uri="{BB962C8B-B14F-4D97-AF65-F5344CB8AC3E}">
        <p14:creationId xmlns:p14="http://schemas.microsoft.com/office/powerpoint/2010/main" val="37661329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32490"/>
                                        </p:tgtEl>
                                        <p:attrNameLst>
                                          <p:attrName>style.visibility</p:attrName>
                                        </p:attrNameLst>
                                      </p:cBhvr>
                                      <p:to>
                                        <p:strVal val="visible"/>
                                      </p:to>
                                    </p:set>
                                    <p:animEffect transition="in" filter="blinds(horizontal)">
                                      <p:cBhvr>
                                        <p:cTn id="7" dur="500"/>
                                        <p:tgtEl>
                                          <p:spTgt spid="532490"/>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532492"/>
                                        </p:tgtEl>
                                        <p:attrNameLst>
                                          <p:attrName>style.visibility</p:attrName>
                                        </p:attrNameLst>
                                      </p:cBhvr>
                                      <p:to>
                                        <p:strVal val="visible"/>
                                      </p:to>
                                    </p:set>
                                    <p:animEffect transition="in" filter="blinds(horizontal)">
                                      <p:cBhvr>
                                        <p:cTn id="11" dur="500"/>
                                        <p:tgtEl>
                                          <p:spTgt spid="532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490" grpId="0" animBg="1"/>
      <p:bldP spid="53249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12" name="AutoShape 8"/>
          <p:cNvSpPr>
            <a:spLocks noChangeArrowheads="1"/>
          </p:cNvSpPr>
          <p:nvPr/>
        </p:nvSpPr>
        <p:spPr bwMode="auto">
          <a:xfrm>
            <a:off x="755650" y="1052513"/>
            <a:ext cx="7561263" cy="1368425"/>
          </a:xfrm>
          <a:prstGeom prst="horizontalScroll">
            <a:avLst>
              <a:gd name="adj" fmla="val 12500"/>
            </a:avLst>
          </a:prstGeom>
          <a:solidFill>
            <a:srgbClr val="E9C2C1">
              <a:alpha val="25000"/>
            </a:srgbClr>
          </a:solidFill>
          <a:ln w="9525">
            <a:solidFill>
              <a:srgbClr val="339966"/>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spcBef>
                <a:spcPct val="0"/>
              </a:spcBef>
            </a:pPr>
            <a:endParaRPr kumimoji="1" lang="zh-CN" altLang="zh-CN" sz="8000">
              <a:solidFill>
                <a:schemeClr val="accent2"/>
              </a:solidFill>
              <a:latin typeface="Times New Roman" pitchFamily="18" charset="0"/>
            </a:endParaRPr>
          </a:p>
        </p:txBody>
      </p:sp>
      <p:sp>
        <p:nvSpPr>
          <p:cNvPr id="533513" name="Text Box 9"/>
          <p:cNvSpPr txBox="1">
            <a:spLocks noChangeArrowheads="1"/>
          </p:cNvSpPr>
          <p:nvPr/>
        </p:nvSpPr>
        <p:spPr bwMode="auto">
          <a:xfrm>
            <a:off x="1042988" y="1330325"/>
            <a:ext cx="71294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lang="zh-CN" altLang="en-US">
                <a:solidFill>
                  <a:schemeClr val="tx1"/>
                </a:solidFill>
              </a:rPr>
              <a:t>信息系统内部控制审计也是风险基础审计的要求。它包括两个方面内容：</a:t>
            </a:r>
            <a:r>
              <a:rPr lang="zh-CN" altLang="en-US"/>
              <a:t>一般控制审计、应用控制审计</a:t>
            </a:r>
          </a:p>
        </p:txBody>
      </p:sp>
      <p:sp>
        <p:nvSpPr>
          <p:cNvPr id="533514" name="Text Box 10"/>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dirty="0">
                <a:sym typeface="Symbol" pitchFamily="18" charset="2"/>
              </a:rPr>
              <a:t>§</a:t>
            </a:r>
            <a:r>
              <a:rPr lang="en-US" altLang="zh-CN" sz="3200" dirty="0" smtClean="0"/>
              <a:t>10.3 </a:t>
            </a:r>
            <a:r>
              <a:rPr lang="zh-CN" altLang="en-US" sz="3200" dirty="0"/>
              <a:t>信息系统审计的内容</a:t>
            </a:r>
          </a:p>
        </p:txBody>
      </p:sp>
      <p:sp>
        <p:nvSpPr>
          <p:cNvPr id="533515" name="Rectangle 11"/>
          <p:cNvSpPr>
            <a:spLocks noChangeArrowheads="1"/>
          </p:cNvSpPr>
          <p:nvPr/>
        </p:nvSpPr>
        <p:spPr bwMode="ltGray">
          <a:xfrm>
            <a:off x="5651500" y="2709863"/>
            <a:ext cx="1873250" cy="863600"/>
          </a:xfrm>
          <a:prstGeom prst="rect">
            <a:avLst/>
          </a:prstGeom>
          <a:solidFill>
            <a:srgbClr val="336699"/>
          </a:solidFill>
          <a:ln>
            <a:noFill/>
          </a:ln>
          <a:effectLst/>
          <a:scene3d>
            <a:camera prst="legacyPerspectiveTopRight"/>
            <a:lightRig rig="legacyFlat3" dir="b"/>
          </a:scene3d>
          <a:sp3d extrusionH="887400" prstMaterial="legacyMatte">
            <a:bevelT w="13500" h="13500" prst="angle"/>
            <a:bevelB w="13500" h="13500" prst="angle"/>
            <a:extrusionClr>
              <a:srgbClr val="336699"/>
            </a:extrusion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spcBef>
                <a:spcPct val="0"/>
              </a:spcBef>
            </a:pPr>
            <a:r>
              <a:rPr kumimoji="1" lang="zh-CN" altLang="en-US">
                <a:solidFill>
                  <a:schemeClr val="bg1"/>
                </a:solidFill>
              </a:rPr>
              <a:t>应用控制审计</a:t>
            </a:r>
          </a:p>
        </p:txBody>
      </p:sp>
      <p:sp>
        <p:nvSpPr>
          <p:cNvPr id="533516" name="Rectangle 12"/>
          <p:cNvSpPr>
            <a:spLocks noChangeArrowheads="1"/>
          </p:cNvSpPr>
          <p:nvPr/>
        </p:nvSpPr>
        <p:spPr bwMode="ltGray">
          <a:xfrm>
            <a:off x="1474788" y="2636838"/>
            <a:ext cx="1874837" cy="863600"/>
          </a:xfrm>
          <a:prstGeom prst="rect">
            <a:avLst/>
          </a:prstGeom>
          <a:solidFill>
            <a:srgbClr val="339966"/>
          </a:solidFill>
          <a:ln>
            <a:noFill/>
          </a:ln>
          <a:effectLst/>
          <a:scene3d>
            <a:camera prst="legacyPerspectiveTopRight"/>
            <a:lightRig rig="legacyFlat3" dir="b"/>
          </a:scene3d>
          <a:sp3d extrusionH="887400" prstMaterial="legacyMatte">
            <a:bevelT w="13500" h="13500" prst="angle"/>
            <a:bevelB w="13500" h="13500" prst="angle"/>
            <a:extrusionClr>
              <a:srgbClr val="339966"/>
            </a:extrusion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spcBef>
                <a:spcPct val="0"/>
              </a:spcBef>
            </a:pPr>
            <a:r>
              <a:rPr kumimoji="1" lang="zh-CN" altLang="en-US">
                <a:solidFill>
                  <a:schemeClr val="bg1"/>
                </a:solidFill>
              </a:rPr>
              <a:t>一般控制审计</a:t>
            </a:r>
          </a:p>
        </p:txBody>
      </p:sp>
      <p:sp>
        <p:nvSpPr>
          <p:cNvPr id="533517" name="AutoShape 13"/>
          <p:cNvSpPr>
            <a:spLocks noChangeArrowheads="1"/>
          </p:cNvSpPr>
          <p:nvPr/>
        </p:nvSpPr>
        <p:spPr bwMode="auto">
          <a:xfrm>
            <a:off x="539750" y="3717925"/>
            <a:ext cx="3744913" cy="2879725"/>
          </a:xfrm>
          <a:prstGeom prst="roundRect">
            <a:avLst>
              <a:gd name="adj" fmla="val 13745"/>
            </a:avLst>
          </a:prstGeom>
          <a:noFill/>
          <a:ln w="38100">
            <a:solidFill>
              <a:srgbClr val="339966"/>
            </a:solidFill>
            <a:round/>
            <a:headEnd/>
            <a:tailEnd/>
          </a:ln>
          <a:effectLst/>
          <a:extLst>
            <a:ext uri="{909E8E84-426E-40DD-AFC4-6F175D3DCCD1}">
              <a14:hiddenFill xmlns:a14="http://schemas.microsoft.com/office/drawing/2010/main">
                <a:solidFill>
                  <a:srgbClr val="FFFFFF">
                    <a:alpha val="31000"/>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nchor="ctr"/>
          <a:lstStyle/>
          <a:p>
            <a:pPr>
              <a:buFont typeface="Wingdings" pitchFamily="2" charset="2"/>
              <a:buNone/>
            </a:pPr>
            <a:r>
              <a:rPr lang="en-US" altLang="zh-CN"/>
              <a:t>1.</a:t>
            </a:r>
            <a:r>
              <a:rPr lang="zh-CN" altLang="en-US"/>
              <a:t>是对系统运行环境方面的控制审计，为信息系统应用程序的正常运行提供外围保障</a:t>
            </a:r>
          </a:p>
          <a:p>
            <a:pPr>
              <a:buFont typeface="Wingdings" pitchFamily="2" charset="2"/>
              <a:buNone/>
            </a:pPr>
            <a:r>
              <a:rPr lang="en-US" altLang="zh-CN"/>
              <a:t>2.</a:t>
            </a:r>
            <a:r>
              <a:rPr lang="zh-CN" altLang="en-US"/>
              <a:t>包括组织控制、系统开发控制、系统安全控制、硬件和系统软件控制</a:t>
            </a:r>
          </a:p>
        </p:txBody>
      </p:sp>
      <p:sp>
        <p:nvSpPr>
          <p:cNvPr id="533518" name="AutoShape 14"/>
          <p:cNvSpPr>
            <a:spLocks noChangeArrowheads="1"/>
          </p:cNvSpPr>
          <p:nvPr/>
        </p:nvSpPr>
        <p:spPr bwMode="auto">
          <a:xfrm>
            <a:off x="4859338" y="3717925"/>
            <a:ext cx="3816350" cy="2806700"/>
          </a:xfrm>
          <a:prstGeom prst="roundRect">
            <a:avLst>
              <a:gd name="adj" fmla="val 13745"/>
            </a:avLst>
          </a:prstGeom>
          <a:noFill/>
          <a:ln w="38100">
            <a:solidFill>
              <a:srgbClr val="003366"/>
            </a:solidFill>
            <a:round/>
            <a:headEnd/>
            <a:tailEnd/>
          </a:ln>
          <a:effectLst/>
          <a:extLst>
            <a:ext uri="{909E8E84-426E-40DD-AFC4-6F175D3DCCD1}">
              <a14:hiddenFill xmlns:a14="http://schemas.microsoft.com/office/drawing/2010/main">
                <a:solidFill>
                  <a:srgbClr val="C0C0C0">
                    <a:alpha val="31000"/>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rIns="36000" anchor="ctr"/>
          <a:lstStyle/>
          <a:p>
            <a:pPr>
              <a:buFont typeface="Wingdings" pitchFamily="2" charset="2"/>
              <a:buNone/>
            </a:pPr>
            <a:r>
              <a:rPr kumimoji="1" lang="en-US" altLang="zh-CN">
                <a:effectLst>
                  <a:outerShdw blurRad="38100" dist="38100" dir="2700000" algn="tl">
                    <a:srgbClr val="C0C0C0"/>
                  </a:outerShdw>
                </a:effectLst>
                <a:latin typeface="宋体" charset="-122"/>
              </a:rPr>
              <a:t>1.</a:t>
            </a:r>
            <a:r>
              <a:rPr kumimoji="1" lang="zh-CN" altLang="en-US">
                <a:effectLst>
                  <a:outerShdw blurRad="38100" dist="38100" dir="2700000" algn="tl">
                    <a:srgbClr val="C0C0C0"/>
                  </a:outerShdw>
                </a:effectLst>
                <a:latin typeface="宋体" charset="-122"/>
              </a:rPr>
              <a:t>是针对具体的应用系统和程序而设置的</a:t>
            </a:r>
            <a:r>
              <a:rPr lang="zh-CN" altLang="en-US"/>
              <a:t>各种控制措施的审计，确保信息输入</a:t>
            </a:r>
            <a:r>
              <a:rPr kumimoji="1" lang="zh-CN" altLang="en-US">
                <a:effectLst>
                  <a:outerShdw blurRad="38100" dist="38100" dir="2700000" algn="tl">
                    <a:srgbClr val="C0C0C0"/>
                  </a:outerShdw>
                </a:effectLst>
                <a:latin typeface="宋体" charset="-122"/>
              </a:rPr>
              <a:t>、处理、输出的准确、可靠。 </a:t>
            </a:r>
          </a:p>
          <a:p>
            <a:pPr>
              <a:buFont typeface="Wingdings" pitchFamily="2" charset="2"/>
              <a:buNone/>
            </a:pPr>
            <a:r>
              <a:rPr kumimoji="1" lang="en-US" altLang="zh-CN">
                <a:effectLst>
                  <a:outerShdw blurRad="38100" dist="38100" dir="2700000" algn="tl">
                    <a:srgbClr val="C0C0C0"/>
                  </a:outerShdw>
                </a:effectLst>
                <a:latin typeface="宋体" charset="-122"/>
              </a:rPr>
              <a:t>2.</a:t>
            </a:r>
            <a:r>
              <a:rPr kumimoji="1" lang="zh-CN" altLang="en-US">
                <a:effectLst>
                  <a:outerShdw blurRad="38100" dist="38100" dir="2700000" algn="tl">
                    <a:srgbClr val="C0C0C0"/>
                  </a:outerShdw>
                </a:effectLst>
                <a:latin typeface="宋体" charset="-122"/>
              </a:rPr>
              <a:t>分为输入控制、处理控制和输出控制。</a:t>
            </a:r>
          </a:p>
        </p:txBody>
      </p:sp>
    </p:spTree>
    <p:extLst>
      <p:ext uri="{BB962C8B-B14F-4D97-AF65-F5344CB8AC3E}">
        <p14:creationId xmlns:p14="http://schemas.microsoft.com/office/powerpoint/2010/main" val="33044144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30" name="Text Box 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dirty="0">
                <a:sym typeface="Symbol" pitchFamily="18" charset="2"/>
              </a:rPr>
              <a:t>§</a:t>
            </a:r>
            <a:r>
              <a:rPr lang="en-US" altLang="zh-CN" sz="3200" dirty="0" smtClean="0"/>
              <a:t>10.3 </a:t>
            </a:r>
            <a:r>
              <a:rPr lang="zh-CN" altLang="en-US" sz="3200" dirty="0"/>
              <a:t>信息系统审计的内容</a:t>
            </a:r>
          </a:p>
        </p:txBody>
      </p:sp>
      <p:sp>
        <p:nvSpPr>
          <p:cNvPr id="534531" name="AutoShape 3"/>
          <p:cNvSpPr>
            <a:spLocks noChangeArrowheads="1"/>
          </p:cNvSpPr>
          <p:nvPr/>
        </p:nvSpPr>
        <p:spPr bwMode="gray">
          <a:xfrm>
            <a:off x="1979613" y="1628775"/>
            <a:ext cx="6769100" cy="1943100"/>
          </a:xfrm>
          <a:prstGeom prst="roundRect">
            <a:avLst>
              <a:gd name="adj" fmla="val 11921"/>
            </a:avLst>
          </a:prstGeom>
          <a:noFill/>
          <a:ln w="3175">
            <a:solidFill>
              <a:schemeClr val="hlink"/>
            </a:solidFill>
            <a:round/>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rIns="18000" anchor="ctr"/>
          <a:lstStyle/>
          <a:p>
            <a:pPr>
              <a:spcBef>
                <a:spcPct val="0"/>
              </a:spcBef>
              <a:buFont typeface="Wingdings" pitchFamily="2" charset="2"/>
              <a:buChar char="l"/>
            </a:pPr>
            <a:r>
              <a:rPr lang="zh-CN" altLang="en-US"/>
              <a:t>是对信息系统开发过程所进行的审计</a:t>
            </a:r>
          </a:p>
          <a:p>
            <a:pPr>
              <a:spcBef>
                <a:spcPct val="0"/>
              </a:spcBef>
              <a:buFont typeface="Wingdings" pitchFamily="2" charset="2"/>
              <a:buChar char="l"/>
            </a:pPr>
            <a:r>
              <a:rPr lang="zh-CN" altLang="en-US"/>
              <a:t>意义：</a:t>
            </a:r>
            <a:r>
              <a:rPr lang="en-US" altLang="zh-CN" sz="2000">
                <a:solidFill>
                  <a:schemeClr val="tx1"/>
                </a:solidFill>
              </a:rPr>
              <a:t>(1) </a:t>
            </a:r>
            <a:r>
              <a:rPr lang="zh-CN" altLang="en-US" sz="2000">
                <a:solidFill>
                  <a:schemeClr val="tx1"/>
                </a:solidFill>
              </a:rPr>
              <a:t>审计人员可借此熟悉系统的结构、功能、控制措施；</a:t>
            </a:r>
            <a:r>
              <a:rPr lang="en-US" altLang="zh-CN" sz="2000">
                <a:solidFill>
                  <a:schemeClr val="tx1"/>
                </a:solidFill>
              </a:rPr>
              <a:t>(2)</a:t>
            </a:r>
            <a:r>
              <a:rPr lang="zh-CN" altLang="en-US" sz="2000">
                <a:solidFill>
                  <a:schemeClr val="tx1"/>
                </a:solidFill>
              </a:rPr>
              <a:t>审计人员可借此了解系统控制的强弱；</a:t>
            </a:r>
            <a:r>
              <a:rPr lang="en-US" altLang="zh-CN" sz="2000">
                <a:solidFill>
                  <a:schemeClr val="tx1"/>
                </a:solidFill>
              </a:rPr>
              <a:t>(3)</a:t>
            </a:r>
            <a:r>
              <a:rPr lang="zh-CN" altLang="en-US" sz="2000">
                <a:solidFill>
                  <a:schemeClr val="tx1"/>
                </a:solidFill>
              </a:rPr>
              <a:t>通过加入审计人员的建议，使系统更可靠、更具有可审性；</a:t>
            </a:r>
            <a:r>
              <a:rPr lang="en-US" altLang="zh-CN" sz="2000">
                <a:solidFill>
                  <a:schemeClr val="tx1"/>
                </a:solidFill>
              </a:rPr>
              <a:t>(4)</a:t>
            </a:r>
            <a:r>
              <a:rPr lang="zh-CN" altLang="en-US" sz="2000">
                <a:solidFill>
                  <a:schemeClr val="tx1"/>
                </a:solidFill>
              </a:rPr>
              <a:t>可让审计人员嵌入审计程序段，便于今后开展审计</a:t>
            </a:r>
          </a:p>
        </p:txBody>
      </p:sp>
      <p:sp>
        <p:nvSpPr>
          <p:cNvPr id="534532" name="AutoShape 4"/>
          <p:cNvSpPr>
            <a:spLocks noChangeArrowheads="1"/>
          </p:cNvSpPr>
          <p:nvPr/>
        </p:nvSpPr>
        <p:spPr bwMode="gray">
          <a:xfrm>
            <a:off x="1979613" y="4076700"/>
            <a:ext cx="6840537" cy="1512888"/>
          </a:xfrm>
          <a:prstGeom prst="roundRect">
            <a:avLst>
              <a:gd name="adj" fmla="val 11921"/>
            </a:avLst>
          </a:prstGeom>
          <a:noFill/>
          <a:ln w="3175">
            <a:solidFill>
              <a:srgbClr val="008000"/>
            </a:solidFill>
            <a:round/>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0"/>
              </a:spcBef>
              <a:buFont typeface="Wingdings" pitchFamily="2" charset="2"/>
              <a:buNone/>
            </a:pPr>
            <a:r>
              <a:rPr lang="zh-CN" altLang="en-US"/>
              <a:t>目的</a:t>
            </a:r>
            <a:r>
              <a:rPr lang="zh-CN" altLang="en-US">
                <a:sym typeface="Wingdings" pitchFamily="2" charset="2"/>
              </a:rPr>
              <a:t>：</a:t>
            </a:r>
            <a:r>
              <a:rPr lang="en-US" altLang="zh-CN">
                <a:solidFill>
                  <a:schemeClr val="tx1"/>
                </a:solidFill>
                <a:sym typeface="Wingdings" pitchFamily="2" charset="2"/>
              </a:rPr>
              <a:t>(1)</a:t>
            </a:r>
            <a:r>
              <a:rPr lang="zh-CN" altLang="en-US">
                <a:solidFill>
                  <a:schemeClr val="tx1"/>
                </a:solidFill>
              </a:rPr>
              <a:t>测试应用控制系统的符合性。</a:t>
            </a:r>
          </a:p>
          <a:p>
            <a:pPr>
              <a:spcBef>
                <a:spcPct val="0"/>
              </a:spcBef>
              <a:buFont typeface="Wingdings" pitchFamily="2" charset="2"/>
              <a:buNone/>
            </a:pPr>
            <a:r>
              <a:rPr lang="zh-CN" altLang="en-US">
                <a:solidFill>
                  <a:schemeClr val="tx1"/>
                </a:solidFill>
              </a:rPr>
              <a:t>           </a:t>
            </a:r>
            <a:r>
              <a:rPr lang="en-US" altLang="zh-CN">
                <a:solidFill>
                  <a:schemeClr val="tx1"/>
                </a:solidFill>
              </a:rPr>
              <a:t>(2) </a:t>
            </a:r>
            <a:r>
              <a:rPr lang="zh-CN" altLang="en-US">
                <a:solidFill>
                  <a:schemeClr val="tx1"/>
                </a:solidFill>
              </a:rPr>
              <a:t>通过检查程序运算和逻辑的正确性达</a:t>
            </a:r>
          </a:p>
          <a:p>
            <a:pPr>
              <a:spcBef>
                <a:spcPct val="0"/>
              </a:spcBef>
              <a:buFont typeface="Wingdings" pitchFamily="2" charset="2"/>
              <a:buNone/>
            </a:pPr>
            <a:r>
              <a:rPr lang="zh-CN" altLang="en-US">
                <a:solidFill>
                  <a:schemeClr val="tx1"/>
                </a:solidFill>
              </a:rPr>
              <a:t>                 到实质性测试目的。</a:t>
            </a:r>
          </a:p>
        </p:txBody>
      </p:sp>
      <p:sp>
        <p:nvSpPr>
          <p:cNvPr id="534533" name="AutoShape 9"/>
          <p:cNvSpPr>
            <a:spLocks noChangeArrowheads="1"/>
          </p:cNvSpPr>
          <p:nvPr/>
        </p:nvSpPr>
        <p:spPr bwMode="gray">
          <a:xfrm rot="5400000">
            <a:off x="215106" y="1808957"/>
            <a:ext cx="1800225" cy="1582738"/>
          </a:xfrm>
          <a:prstGeom prst="chevron">
            <a:avLst>
              <a:gd name="adj" fmla="val 32316"/>
            </a:avLst>
          </a:prstGeom>
          <a:solidFill>
            <a:schemeClr val="hlink"/>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chemeClr val="hlink"/>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flatTx/>
          </a:bodyPr>
          <a:lstStyle/>
          <a:p>
            <a:pPr>
              <a:spcBef>
                <a:spcPct val="0"/>
              </a:spcBef>
            </a:pPr>
            <a:endParaRPr lang="zh-CN" altLang="zh-CN" sz="1800">
              <a:solidFill>
                <a:schemeClr val="tx1"/>
              </a:solidFill>
            </a:endParaRPr>
          </a:p>
        </p:txBody>
      </p:sp>
      <p:sp>
        <p:nvSpPr>
          <p:cNvPr id="534534" name="Text Box 6"/>
          <p:cNvSpPr txBox="1">
            <a:spLocks noChangeArrowheads="1"/>
          </p:cNvSpPr>
          <p:nvPr/>
        </p:nvSpPr>
        <p:spPr bwMode="auto">
          <a:xfrm>
            <a:off x="450850" y="2141538"/>
            <a:ext cx="13843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zh-CN">
                <a:solidFill>
                  <a:schemeClr val="bg1"/>
                </a:solidFill>
              </a:rPr>
              <a:t>3.</a:t>
            </a:r>
            <a:r>
              <a:rPr lang="zh-CN" altLang="en-US">
                <a:solidFill>
                  <a:schemeClr val="bg1"/>
                </a:solidFill>
              </a:rPr>
              <a:t>系统开发审计</a:t>
            </a:r>
          </a:p>
        </p:txBody>
      </p:sp>
      <p:sp>
        <p:nvSpPr>
          <p:cNvPr id="534535" name="AutoShape 9"/>
          <p:cNvSpPr>
            <a:spLocks noChangeArrowheads="1"/>
          </p:cNvSpPr>
          <p:nvPr/>
        </p:nvSpPr>
        <p:spPr bwMode="gray">
          <a:xfrm rot="5400000">
            <a:off x="215900" y="4184650"/>
            <a:ext cx="1800225" cy="1584325"/>
          </a:xfrm>
          <a:prstGeom prst="chevron">
            <a:avLst>
              <a:gd name="adj" fmla="val 32284"/>
            </a:avLst>
          </a:prstGeom>
          <a:solidFill>
            <a:srgbClr val="339966"/>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rgbClr val="339966"/>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flatTx/>
          </a:bodyPr>
          <a:lstStyle/>
          <a:p>
            <a:pPr>
              <a:spcBef>
                <a:spcPct val="0"/>
              </a:spcBef>
            </a:pPr>
            <a:endParaRPr lang="zh-CN" altLang="zh-CN" sz="1800">
              <a:solidFill>
                <a:schemeClr val="tx1"/>
              </a:solidFill>
            </a:endParaRPr>
          </a:p>
        </p:txBody>
      </p:sp>
      <p:sp>
        <p:nvSpPr>
          <p:cNvPr id="534536" name="Text Box 8"/>
          <p:cNvSpPr txBox="1">
            <a:spLocks noChangeArrowheads="1"/>
          </p:cNvSpPr>
          <p:nvPr/>
        </p:nvSpPr>
        <p:spPr bwMode="auto">
          <a:xfrm>
            <a:off x="468313" y="4492625"/>
            <a:ext cx="13763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r>
              <a:rPr lang="en-US" altLang="zh-CN">
                <a:solidFill>
                  <a:schemeClr val="bg1"/>
                </a:solidFill>
              </a:rPr>
              <a:t>4.</a:t>
            </a:r>
            <a:r>
              <a:rPr lang="zh-CN" altLang="en-US">
                <a:solidFill>
                  <a:schemeClr val="bg1"/>
                </a:solidFill>
              </a:rPr>
              <a:t>应用程序审计</a:t>
            </a:r>
          </a:p>
        </p:txBody>
      </p:sp>
    </p:spTree>
    <p:extLst>
      <p:ext uri="{BB962C8B-B14F-4D97-AF65-F5344CB8AC3E}">
        <p14:creationId xmlns:p14="http://schemas.microsoft.com/office/powerpoint/2010/main" val="21731440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34533"/>
                                        </p:tgtEl>
                                        <p:attrNameLst>
                                          <p:attrName>style.visibility</p:attrName>
                                        </p:attrNameLst>
                                      </p:cBhvr>
                                      <p:to>
                                        <p:strVal val="visible"/>
                                      </p:to>
                                    </p:set>
                                    <p:animEffect transition="in" filter="blinds(horizontal)">
                                      <p:cBhvr>
                                        <p:cTn id="7" dur="500"/>
                                        <p:tgtEl>
                                          <p:spTgt spid="534533"/>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534535"/>
                                        </p:tgtEl>
                                        <p:attrNameLst>
                                          <p:attrName>style.visibility</p:attrName>
                                        </p:attrNameLst>
                                      </p:cBhvr>
                                      <p:to>
                                        <p:strVal val="visible"/>
                                      </p:to>
                                    </p:set>
                                    <p:animEffect transition="in" filter="blinds(horizontal)">
                                      <p:cBhvr>
                                        <p:cTn id="11" dur="500"/>
                                        <p:tgtEl>
                                          <p:spTgt spid="5345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4533" grpId="0" animBg="1"/>
      <p:bldP spid="53453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4" name="Text Box 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dirty="0">
                <a:sym typeface="Symbol" pitchFamily="18" charset="2"/>
              </a:rPr>
              <a:t>§</a:t>
            </a:r>
            <a:r>
              <a:rPr lang="en-US" altLang="zh-CN" sz="3200" dirty="0" smtClean="0"/>
              <a:t>10.3 </a:t>
            </a:r>
            <a:r>
              <a:rPr lang="zh-CN" altLang="en-US" sz="3200" dirty="0"/>
              <a:t>信息系统审计的内容</a:t>
            </a:r>
          </a:p>
        </p:txBody>
      </p:sp>
      <p:sp>
        <p:nvSpPr>
          <p:cNvPr id="535556" name="AutoShape 4"/>
          <p:cNvSpPr>
            <a:spLocks noChangeArrowheads="1"/>
          </p:cNvSpPr>
          <p:nvPr/>
        </p:nvSpPr>
        <p:spPr bwMode="gray">
          <a:xfrm>
            <a:off x="1979613" y="2133600"/>
            <a:ext cx="6840537" cy="1512888"/>
          </a:xfrm>
          <a:prstGeom prst="roundRect">
            <a:avLst>
              <a:gd name="adj" fmla="val 11921"/>
            </a:avLst>
          </a:prstGeom>
          <a:noFill/>
          <a:ln w="3175">
            <a:solidFill>
              <a:srgbClr val="008000"/>
            </a:solidFill>
            <a:round/>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0"/>
              </a:spcBef>
              <a:buFont typeface="Wingdings" pitchFamily="2" charset="2"/>
              <a:buNone/>
            </a:pPr>
            <a:r>
              <a:rPr lang="zh-CN" altLang="en-US"/>
              <a:t>目的</a:t>
            </a:r>
            <a:r>
              <a:rPr lang="zh-CN" altLang="en-US">
                <a:sym typeface="Wingdings" pitchFamily="2" charset="2"/>
              </a:rPr>
              <a:t>：</a:t>
            </a:r>
            <a:r>
              <a:rPr lang="en-US" altLang="zh-CN">
                <a:solidFill>
                  <a:schemeClr val="tx1"/>
                </a:solidFill>
                <a:sym typeface="Wingdings" pitchFamily="2" charset="2"/>
              </a:rPr>
              <a:t>(1)</a:t>
            </a:r>
            <a:r>
              <a:rPr lang="zh-CN" altLang="en-US">
                <a:solidFill>
                  <a:schemeClr val="tx1"/>
                </a:solidFill>
              </a:rPr>
              <a:t>对数据文件进行实质性测试。</a:t>
            </a:r>
          </a:p>
          <a:p>
            <a:pPr>
              <a:spcBef>
                <a:spcPct val="0"/>
              </a:spcBef>
              <a:buFont typeface="Wingdings" pitchFamily="2" charset="2"/>
              <a:buNone/>
            </a:pPr>
            <a:r>
              <a:rPr lang="zh-CN" altLang="en-US">
                <a:solidFill>
                  <a:schemeClr val="tx1"/>
                </a:solidFill>
              </a:rPr>
              <a:t>           </a:t>
            </a:r>
            <a:r>
              <a:rPr lang="en-US" altLang="zh-CN">
                <a:solidFill>
                  <a:schemeClr val="tx1"/>
                </a:solidFill>
              </a:rPr>
              <a:t>(2) </a:t>
            </a:r>
            <a:r>
              <a:rPr lang="zh-CN" altLang="en-US">
                <a:solidFill>
                  <a:schemeClr val="tx1"/>
                </a:solidFill>
              </a:rPr>
              <a:t>通过数据文件的审计，测试一般控制或</a:t>
            </a:r>
          </a:p>
          <a:p>
            <a:pPr>
              <a:spcBef>
                <a:spcPct val="0"/>
              </a:spcBef>
              <a:buFont typeface="Wingdings" pitchFamily="2" charset="2"/>
              <a:buNone/>
            </a:pPr>
            <a:r>
              <a:rPr lang="zh-CN" altLang="en-US">
                <a:solidFill>
                  <a:schemeClr val="tx1"/>
                </a:solidFill>
              </a:rPr>
              <a:t>                 应用控制的符合性。</a:t>
            </a:r>
          </a:p>
        </p:txBody>
      </p:sp>
      <p:sp>
        <p:nvSpPr>
          <p:cNvPr id="535559" name="AutoShape 9"/>
          <p:cNvSpPr>
            <a:spLocks noChangeArrowheads="1"/>
          </p:cNvSpPr>
          <p:nvPr/>
        </p:nvSpPr>
        <p:spPr bwMode="gray">
          <a:xfrm rot="5400000">
            <a:off x="215900" y="2241550"/>
            <a:ext cx="1800225" cy="1584325"/>
          </a:xfrm>
          <a:prstGeom prst="chevron">
            <a:avLst>
              <a:gd name="adj" fmla="val 32284"/>
            </a:avLst>
          </a:prstGeom>
          <a:solidFill>
            <a:srgbClr val="339966"/>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rgbClr val="339966"/>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flatTx/>
          </a:bodyPr>
          <a:lstStyle/>
          <a:p>
            <a:pPr>
              <a:spcBef>
                <a:spcPct val="0"/>
              </a:spcBef>
            </a:pPr>
            <a:endParaRPr lang="zh-CN" altLang="zh-CN" sz="1800">
              <a:solidFill>
                <a:schemeClr val="tx1"/>
              </a:solidFill>
            </a:endParaRPr>
          </a:p>
        </p:txBody>
      </p:sp>
      <p:sp>
        <p:nvSpPr>
          <p:cNvPr id="535560" name="Text Box 8"/>
          <p:cNvSpPr txBox="1">
            <a:spLocks noChangeArrowheads="1"/>
          </p:cNvSpPr>
          <p:nvPr/>
        </p:nvSpPr>
        <p:spPr bwMode="auto">
          <a:xfrm>
            <a:off x="468313" y="2700338"/>
            <a:ext cx="13763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r>
              <a:rPr lang="en-US" altLang="zh-CN">
                <a:solidFill>
                  <a:schemeClr val="bg1"/>
                </a:solidFill>
              </a:rPr>
              <a:t>5.</a:t>
            </a:r>
            <a:r>
              <a:rPr lang="zh-CN" altLang="en-US">
                <a:solidFill>
                  <a:schemeClr val="bg1"/>
                </a:solidFill>
              </a:rPr>
              <a:t>数据文件审计</a:t>
            </a:r>
          </a:p>
        </p:txBody>
      </p:sp>
    </p:spTree>
    <p:extLst>
      <p:ext uri="{BB962C8B-B14F-4D97-AF65-F5344CB8AC3E}">
        <p14:creationId xmlns:p14="http://schemas.microsoft.com/office/powerpoint/2010/main" val="839187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35559"/>
                                        </p:tgtEl>
                                        <p:attrNameLst>
                                          <p:attrName>style.visibility</p:attrName>
                                        </p:attrNameLst>
                                      </p:cBhvr>
                                      <p:to>
                                        <p:strVal val="visible"/>
                                      </p:to>
                                    </p:set>
                                    <p:animEffect transition="in" filter="blinds(horizontal)">
                                      <p:cBhvr>
                                        <p:cTn id="7" dur="500"/>
                                        <p:tgtEl>
                                          <p:spTgt spid="5355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555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9" name="Text Box 3"/>
          <p:cNvSpPr txBox="1">
            <a:spLocks noChangeArrowheads="1"/>
          </p:cNvSpPr>
          <p:nvPr/>
        </p:nvSpPr>
        <p:spPr bwMode="auto">
          <a:xfrm>
            <a:off x="1908175" y="333375"/>
            <a:ext cx="72358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a:sym typeface="Symbol" pitchFamily="18" charset="2"/>
              </a:rPr>
              <a:t>作业</a:t>
            </a:r>
            <a:endParaRPr lang="zh-CN" altLang="en-US" sz="3200"/>
          </a:p>
        </p:txBody>
      </p:sp>
      <p:sp>
        <p:nvSpPr>
          <p:cNvPr id="526340" name="Text Box 4"/>
          <p:cNvSpPr txBox="1">
            <a:spLocks noChangeArrowheads="1"/>
          </p:cNvSpPr>
          <p:nvPr/>
        </p:nvSpPr>
        <p:spPr bwMode="auto">
          <a:xfrm>
            <a:off x="539750" y="1989138"/>
            <a:ext cx="8135938" cy="210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a:solidFill>
                  <a:schemeClr val="tx1"/>
                </a:solidFill>
                <a:effectLst>
                  <a:outerShdw blurRad="38100" dist="38100" dir="2700000" algn="tl">
                    <a:srgbClr val="C0C0C0"/>
                  </a:outerShdw>
                </a:effectLst>
              </a:rPr>
              <a:t>1</a:t>
            </a:r>
            <a:r>
              <a:rPr kumimoji="1" lang="zh-CN" altLang="en-US">
                <a:solidFill>
                  <a:schemeClr val="tx1"/>
                </a:solidFill>
                <a:effectLst>
                  <a:outerShdw blurRad="38100" dist="38100" dir="2700000" algn="tl">
                    <a:srgbClr val="C0C0C0"/>
                  </a:outerShdw>
                </a:effectLst>
              </a:rPr>
              <a:t>、信息系统审计的含义</a:t>
            </a:r>
            <a:r>
              <a:rPr kumimoji="1" lang="en-US" altLang="zh-CN">
                <a:solidFill>
                  <a:schemeClr val="tx1"/>
                </a:solidFill>
                <a:effectLst>
                  <a:outerShdw blurRad="38100" dist="38100" dir="2700000" algn="tl">
                    <a:srgbClr val="C0C0C0"/>
                  </a:outerShdw>
                </a:effectLst>
              </a:rPr>
              <a:t>?</a:t>
            </a:r>
          </a:p>
          <a:p>
            <a:r>
              <a:rPr kumimoji="1" lang="en-US" altLang="zh-CN">
                <a:solidFill>
                  <a:schemeClr val="tx1"/>
                </a:solidFill>
                <a:effectLst>
                  <a:outerShdw blurRad="38100" dist="38100" dir="2700000" algn="tl">
                    <a:srgbClr val="C0C0C0"/>
                  </a:outerShdw>
                </a:effectLst>
              </a:rPr>
              <a:t>2</a:t>
            </a:r>
            <a:r>
              <a:rPr kumimoji="1" lang="zh-CN" altLang="en-US">
                <a:solidFill>
                  <a:schemeClr val="tx1"/>
                </a:solidFill>
                <a:effectLst>
                  <a:outerShdw blurRad="38100" dist="38100" dir="2700000" algn="tl">
                    <a:srgbClr val="C0C0C0"/>
                  </a:outerShdw>
                </a:effectLst>
              </a:rPr>
              <a:t>、简述信息系统审计的内容。</a:t>
            </a:r>
          </a:p>
          <a:p>
            <a:r>
              <a:rPr kumimoji="1" lang="en-US" altLang="zh-CN">
                <a:solidFill>
                  <a:schemeClr val="tx1"/>
                </a:solidFill>
                <a:effectLst>
                  <a:outerShdw blurRad="38100" dist="38100" dir="2700000" algn="tl">
                    <a:srgbClr val="C0C0C0"/>
                  </a:outerShdw>
                </a:effectLst>
              </a:rPr>
              <a:t>3</a:t>
            </a:r>
            <a:r>
              <a:rPr kumimoji="1" lang="zh-CN" altLang="en-US">
                <a:solidFill>
                  <a:schemeClr val="tx1"/>
                </a:solidFill>
                <a:effectLst>
                  <a:outerShdw blurRad="38100" dist="38100" dir="2700000" algn="tl">
                    <a:srgbClr val="C0C0C0"/>
                  </a:outerShdw>
                </a:effectLst>
              </a:rPr>
              <a:t>、简述信息系统审计步骤。</a:t>
            </a:r>
          </a:p>
          <a:p>
            <a:r>
              <a:rPr kumimoji="1" lang="en-US" altLang="zh-CN">
                <a:solidFill>
                  <a:schemeClr val="tx1"/>
                </a:solidFill>
                <a:effectLst>
                  <a:outerShdw blurRad="38100" dist="38100" dir="2700000" algn="tl">
                    <a:srgbClr val="C0C0C0"/>
                  </a:outerShdw>
                </a:effectLst>
              </a:rPr>
              <a:t>4</a:t>
            </a:r>
            <a:r>
              <a:rPr kumimoji="1" lang="zh-CN" altLang="en-US">
                <a:solidFill>
                  <a:schemeClr val="tx1"/>
                </a:solidFill>
                <a:effectLst>
                  <a:outerShdw blurRad="38100" dist="38100" dir="2700000" algn="tl">
                    <a:srgbClr val="C0C0C0"/>
                  </a:outerShdw>
                </a:effectLst>
              </a:rPr>
              <a:t>、你认为信息系统审计人员应具备哪些基本知识和技能。</a:t>
            </a:r>
          </a:p>
        </p:txBody>
      </p:sp>
    </p:spTree>
    <p:extLst>
      <p:ext uri="{BB962C8B-B14F-4D97-AF65-F5344CB8AC3E}">
        <p14:creationId xmlns:p14="http://schemas.microsoft.com/office/powerpoint/2010/main" val="4143406619"/>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2052638" y="2420938"/>
            <a:ext cx="6840537" cy="2408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6000">
                <a:effectLst>
                  <a:outerShdw blurRad="38100" dist="38100" dir="2700000" algn="tl">
                    <a:srgbClr val="C0C0C0"/>
                  </a:outerShdw>
                </a:effectLst>
              </a:rPr>
              <a:t>管理信息系统</a:t>
            </a:r>
          </a:p>
          <a:p>
            <a:pPr algn="r"/>
            <a:endParaRPr lang="zh-CN" altLang="en-US" sz="6000">
              <a:effectLst>
                <a:outerShdw blurRad="38100" dist="38100" dir="2700000" algn="tl">
                  <a:srgbClr val="C0C0C0"/>
                </a:outerShdw>
              </a:effectLst>
            </a:endParaRPr>
          </a:p>
          <a:p>
            <a:pPr algn="r"/>
            <a:r>
              <a:rPr lang="zh-CN" altLang="en-US" sz="3200">
                <a:effectLst>
                  <a:outerShdw blurRad="38100" dist="38100" dir="2700000" algn="tl">
                    <a:srgbClr val="C0C0C0"/>
                  </a:outerShdw>
                </a:effectLst>
              </a:rPr>
              <a:t>Management  Information  System</a:t>
            </a:r>
          </a:p>
        </p:txBody>
      </p:sp>
      <p:pic>
        <p:nvPicPr>
          <p:cNvPr id="3075"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238" y="1935163"/>
            <a:ext cx="2286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extLst>
      <p:ext uri="{BB962C8B-B14F-4D97-AF65-F5344CB8AC3E}">
        <p14:creationId xmlns:p14="http://schemas.microsoft.com/office/powerpoint/2010/main" val="3674506056"/>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a:t>第9章 信息系统维护和评价</a:t>
            </a:r>
          </a:p>
        </p:txBody>
      </p:sp>
      <p:grpSp>
        <p:nvGrpSpPr>
          <p:cNvPr id="4099" name="Group 3"/>
          <p:cNvGrpSpPr>
            <a:grpSpLocks/>
          </p:cNvGrpSpPr>
          <p:nvPr/>
        </p:nvGrpSpPr>
        <p:grpSpPr bwMode="auto">
          <a:xfrm>
            <a:off x="1403350" y="2132013"/>
            <a:ext cx="5867400" cy="766762"/>
            <a:chOff x="0" y="0"/>
            <a:chExt cx="3984" cy="912"/>
          </a:xfrm>
        </p:grpSpPr>
        <p:sp>
          <p:nvSpPr>
            <p:cNvPr id="4100" name="AutoShape 4"/>
            <p:cNvSpPr>
              <a:spLocks noChangeArrowheads="1"/>
            </p:cNvSpPr>
            <p:nvPr/>
          </p:nvSpPr>
          <p:spPr bwMode="auto">
            <a:xfrm>
              <a:off x="0" y="0"/>
              <a:ext cx="3984" cy="912"/>
            </a:xfrm>
            <a:prstGeom prst="roundRect">
              <a:avLst>
                <a:gd name="adj" fmla="val 10889"/>
              </a:avLst>
            </a:prstGeom>
            <a:gradFill rotWithShape="1">
              <a:gsLst>
                <a:gs pos="0">
                  <a:srgbClr val="DDDDDD"/>
                </a:gs>
                <a:gs pos="50000">
                  <a:srgbClr val="DDDDDD">
                    <a:gamma/>
                    <a:tint val="36471"/>
                    <a:invGamma/>
                  </a:srgbClr>
                </a:gs>
                <a:gs pos="100000">
                  <a:srgbClr val="DDDDDD"/>
                </a:gs>
              </a:gsLst>
              <a:lin ang="2700000" scaled="1"/>
            </a:gradFill>
            <a:ln w="38100" cmpd="sng">
              <a:solidFill>
                <a:srgbClr val="FFFFFF"/>
              </a:solidFill>
              <a:round/>
              <a:headEnd/>
              <a:tailEnd/>
            </a:ln>
            <a:effectLst>
              <a:outerShdw dist="135003" dir="2928844" algn="ctr" rotWithShape="0">
                <a:srgbClr val="000000">
                  <a:alpha val="50000"/>
                </a:srgbClr>
              </a:outerShdw>
            </a:effectLst>
          </p:spPr>
          <p:txBody>
            <a:bodyPr wrap="none" anchor="ctr"/>
            <a:lstStyle/>
            <a:p>
              <a:endParaRPr lang="zh-CN" altLang="en-US"/>
            </a:p>
          </p:txBody>
        </p:sp>
        <p:grpSp>
          <p:nvGrpSpPr>
            <p:cNvPr id="4101" name="Group 5"/>
            <p:cNvGrpSpPr>
              <a:grpSpLocks/>
            </p:cNvGrpSpPr>
            <p:nvPr/>
          </p:nvGrpSpPr>
          <p:grpSpPr bwMode="auto">
            <a:xfrm>
              <a:off x="36" y="84"/>
              <a:ext cx="849" cy="752"/>
              <a:chOff x="0" y="0"/>
              <a:chExt cx="849" cy="752"/>
            </a:xfrm>
          </p:grpSpPr>
          <p:sp>
            <p:nvSpPr>
              <p:cNvPr id="4102" name="AutoShape 6"/>
              <p:cNvSpPr>
                <a:spLocks noChangeArrowheads="1"/>
              </p:cNvSpPr>
              <p:nvPr/>
            </p:nvSpPr>
            <p:spPr bwMode="auto">
              <a:xfrm>
                <a:off x="51" y="0"/>
                <a:ext cx="768" cy="746"/>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cmpd="sng">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03" name="未知"/>
              <p:cNvSpPr>
                <a:spLocks/>
              </p:cNvSpPr>
              <p:nvPr/>
            </p:nvSpPr>
            <p:spPr bwMode="auto">
              <a:xfrm>
                <a:off x="99" y="48"/>
                <a:ext cx="383" cy="373"/>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4" name="Text Box 8"/>
              <p:cNvSpPr txBox="1">
                <a:spLocks noChangeArrowheads="1"/>
              </p:cNvSpPr>
              <p:nvPr/>
            </p:nvSpPr>
            <p:spPr bwMode="auto">
              <a:xfrm>
                <a:off x="0" y="190"/>
                <a:ext cx="849" cy="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0">
                <a:spAutoFit/>
              </a:bodyPr>
              <a:lstStyle/>
              <a:p>
                <a:pPr algn="ctr" eaLnBrk="0" hangingPunct="0"/>
                <a:r>
                  <a:rPr lang="zh-CN" sz="2800" b="0">
                    <a:solidFill>
                      <a:schemeClr val="bg1"/>
                    </a:solidFill>
                    <a:effectLst>
                      <a:outerShdw blurRad="38100" dist="38100" dir="2700000" algn="tl">
                        <a:srgbClr val="C0C0C0"/>
                      </a:outerShdw>
                    </a:effectLst>
                  </a:rPr>
                  <a:t>第一节</a:t>
                </a:r>
              </a:p>
            </p:txBody>
          </p:sp>
        </p:grpSp>
        <p:sp>
          <p:nvSpPr>
            <p:cNvPr id="4105" name="Text Box 9"/>
            <p:cNvSpPr txBox="1">
              <a:spLocks noChangeArrowheads="1"/>
            </p:cNvSpPr>
            <p:nvPr/>
          </p:nvSpPr>
          <p:spPr bwMode="auto">
            <a:xfrm>
              <a:off x="960" y="142"/>
              <a:ext cx="2928" cy="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zh-CN" altLang="en-US" sz="2800">
                  <a:solidFill>
                    <a:srgbClr val="000000"/>
                  </a:solidFill>
                </a:rPr>
                <a:t>信息系统维护</a:t>
              </a:r>
            </a:p>
          </p:txBody>
        </p:sp>
      </p:grpSp>
      <p:grpSp>
        <p:nvGrpSpPr>
          <p:cNvPr id="4106" name="Group 10"/>
          <p:cNvGrpSpPr>
            <a:grpSpLocks/>
          </p:cNvGrpSpPr>
          <p:nvPr/>
        </p:nvGrpSpPr>
        <p:grpSpPr bwMode="auto">
          <a:xfrm>
            <a:off x="1476375" y="3571875"/>
            <a:ext cx="5867400" cy="719138"/>
            <a:chOff x="0" y="0"/>
            <a:chExt cx="3984" cy="912"/>
          </a:xfrm>
        </p:grpSpPr>
        <p:sp>
          <p:nvSpPr>
            <p:cNvPr id="4107" name="AutoShape 11"/>
            <p:cNvSpPr>
              <a:spLocks noChangeArrowheads="1"/>
            </p:cNvSpPr>
            <p:nvPr/>
          </p:nvSpPr>
          <p:spPr bwMode="auto">
            <a:xfrm>
              <a:off x="0" y="0"/>
              <a:ext cx="3984" cy="912"/>
            </a:xfrm>
            <a:prstGeom prst="roundRect">
              <a:avLst>
                <a:gd name="adj" fmla="val 10889"/>
              </a:avLst>
            </a:prstGeom>
            <a:gradFill rotWithShape="1">
              <a:gsLst>
                <a:gs pos="0">
                  <a:srgbClr val="DDDDDD"/>
                </a:gs>
                <a:gs pos="50000">
                  <a:srgbClr val="DDDDDD">
                    <a:gamma/>
                    <a:tint val="48627"/>
                    <a:invGamma/>
                  </a:srgbClr>
                </a:gs>
                <a:gs pos="100000">
                  <a:srgbClr val="DDDDDD"/>
                </a:gs>
              </a:gsLst>
              <a:lin ang="2700000" scaled="1"/>
            </a:gradFill>
            <a:ln w="38100" cmpd="sng">
              <a:solidFill>
                <a:srgbClr val="FFFFFF"/>
              </a:solidFill>
              <a:round/>
              <a:headEnd/>
              <a:tailEnd/>
            </a:ln>
            <a:effectLst>
              <a:outerShdw dist="135003" dir="2928844" algn="ctr" rotWithShape="0">
                <a:srgbClr val="000000">
                  <a:alpha val="50000"/>
                </a:srgbClr>
              </a:outerShdw>
            </a:effectLst>
          </p:spPr>
          <p:txBody>
            <a:bodyPr wrap="none" anchor="ctr"/>
            <a:lstStyle/>
            <a:p>
              <a:endParaRPr lang="zh-CN" altLang="en-US"/>
            </a:p>
          </p:txBody>
        </p:sp>
        <p:grpSp>
          <p:nvGrpSpPr>
            <p:cNvPr id="4108" name="Group 12"/>
            <p:cNvGrpSpPr>
              <a:grpSpLocks/>
            </p:cNvGrpSpPr>
            <p:nvPr/>
          </p:nvGrpSpPr>
          <p:grpSpPr bwMode="auto">
            <a:xfrm>
              <a:off x="35" y="84"/>
              <a:ext cx="849" cy="784"/>
              <a:chOff x="0" y="0"/>
              <a:chExt cx="849" cy="784"/>
            </a:xfrm>
          </p:grpSpPr>
          <p:sp>
            <p:nvSpPr>
              <p:cNvPr id="4109" name="AutoShape 13"/>
              <p:cNvSpPr>
                <a:spLocks noChangeArrowheads="1"/>
              </p:cNvSpPr>
              <p:nvPr/>
            </p:nvSpPr>
            <p:spPr bwMode="auto">
              <a:xfrm>
                <a:off x="52" y="0"/>
                <a:ext cx="768" cy="746"/>
              </a:xfrm>
              <a:prstGeom prst="roundRect">
                <a:avLst>
                  <a:gd name="adj" fmla="val 11921"/>
                </a:avLst>
              </a:prstGeom>
              <a:solidFill>
                <a:srgbClr val="008080"/>
              </a:solidFill>
              <a:ln w="38100" cmpd="sng">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10" name="未知"/>
              <p:cNvSpPr>
                <a:spLocks/>
              </p:cNvSpPr>
              <p:nvPr/>
            </p:nvSpPr>
            <p:spPr bwMode="auto">
              <a:xfrm>
                <a:off x="100" y="48"/>
                <a:ext cx="383" cy="373"/>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6F9DB7">
                      <a:alpha val="0"/>
                    </a:srgbClr>
                  </a:gs>
                  <a:gs pos="100000">
                    <a:srgbClr val="6F9DB7">
                      <a:gamma/>
                      <a:tint val="48627"/>
                      <a:invGamma/>
                    </a:srgb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11" name="Text Box 15"/>
              <p:cNvSpPr txBox="1">
                <a:spLocks noChangeArrowheads="1"/>
              </p:cNvSpPr>
              <p:nvPr/>
            </p:nvSpPr>
            <p:spPr bwMode="auto">
              <a:xfrm>
                <a:off x="0" y="183"/>
                <a:ext cx="849" cy="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spAutoFit/>
              </a:bodyPr>
              <a:lstStyle/>
              <a:p>
                <a:pPr algn="ctr" eaLnBrk="0" hangingPunct="0"/>
                <a:r>
                  <a:rPr lang="zh-CN" sz="2800" b="0">
                    <a:solidFill>
                      <a:srgbClr val="FFFFFF"/>
                    </a:solidFill>
                    <a:effectLst>
                      <a:outerShdw blurRad="38100" dist="38100" dir="2700000" algn="tl">
                        <a:srgbClr val="C0C0C0"/>
                      </a:outerShdw>
                    </a:effectLst>
                  </a:rPr>
                  <a:t>第二节</a:t>
                </a:r>
              </a:p>
            </p:txBody>
          </p:sp>
        </p:grpSp>
        <p:sp>
          <p:nvSpPr>
            <p:cNvPr id="4112" name="Text Box 16"/>
            <p:cNvSpPr txBox="1">
              <a:spLocks noChangeArrowheads="1"/>
            </p:cNvSpPr>
            <p:nvPr/>
          </p:nvSpPr>
          <p:spPr bwMode="auto">
            <a:xfrm>
              <a:off x="960" y="127"/>
              <a:ext cx="2928" cy="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zh-CN" altLang="en-US" sz="2800">
                  <a:solidFill>
                    <a:srgbClr val="000000"/>
                  </a:solidFill>
                </a:rPr>
                <a:t>信息系统评价</a:t>
              </a:r>
            </a:p>
          </p:txBody>
        </p:sp>
      </p:grpSp>
    </p:spTree>
    <p:extLst>
      <p:ext uri="{BB962C8B-B14F-4D97-AF65-F5344CB8AC3E}">
        <p14:creationId xmlns:p14="http://schemas.microsoft.com/office/powerpoint/2010/main" val="2562259855"/>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a:sym typeface="Symbol" pitchFamily="18" charset="2"/>
              </a:rPr>
              <a:t>§</a:t>
            </a:r>
            <a:r>
              <a:rPr lang="zh-CN" altLang="en-US" sz="3200"/>
              <a:t> 9.1信息系统维护</a:t>
            </a:r>
          </a:p>
        </p:txBody>
      </p:sp>
      <p:sp>
        <p:nvSpPr>
          <p:cNvPr id="5123" name="矩形 1"/>
          <p:cNvSpPr>
            <a:spLocks noChangeArrowheads="1"/>
          </p:cNvSpPr>
          <p:nvPr/>
        </p:nvSpPr>
        <p:spPr bwMode="auto">
          <a:xfrm>
            <a:off x="755650" y="1341438"/>
            <a:ext cx="7993063" cy="944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2800" dirty="0">
                <a:solidFill>
                  <a:srgbClr val="000000"/>
                </a:solidFill>
              </a:rPr>
              <a:t>    </a:t>
            </a:r>
            <a:r>
              <a:rPr lang="zh-CN" altLang="en-US" sz="2800" dirty="0">
                <a:solidFill>
                  <a:srgbClr val="3366FF"/>
                </a:solidFill>
              </a:rPr>
              <a:t>   </a:t>
            </a:r>
            <a:r>
              <a:rPr lang="zh-CN" altLang="en-US" sz="2800" dirty="0">
                <a:solidFill>
                  <a:schemeClr val="tx1"/>
                </a:solidFill>
              </a:rPr>
              <a:t>系统维护是指保证系统正常工作，应付系统内外环境和其他因素的变化而采取的有关活动。</a:t>
            </a:r>
          </a:p>
        </p:txBody>
      </p:sp>
      <p:pic>
        <p:nvPicPr>
          <p:cNvPr id="5124" name="图示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2420938"/>
            <a:ext cx="6121400" cy="4067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1752057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a:sym typeface="Symbol" pitchFamily="18" charset="2"/>
              </a:rPr>
              <a:t>§</a:t>
            </a:r>
            <a:r>
              <a:rPr lang="zh-CN" altLang="en-US" sz="3200"/>
              <a:t> 9.1信息系统维护</a:t>
            </a:r>
          </a:p>
        </p:txBody>
      </p:sp>
      <p:sp>
        <p:nvSpPr>
          <p:cNvPr id="6147" name="Text Box 3"/>
          <p:cNvSpPr txBox="1">
            <a:spLocks noChangeArrowheads="1"/>
          </p:cNvSpPr>
          <p:nvPr/>
        </p:nvSpPr>
        <p:spPr bwMode="auto">
          <a:xfrm>
            <a:off x="468313" y="1196975"/>
            <a:ext cx="583247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a:t>9.1.2信息系统维护的内容</a:t>
            </a:r>
          </a:p>
        </p:txBody>
      </p:sp>
      <p:sp>
        <p:nvSpPr>
          <p:cNvPr id="6148" name="AutoShape 4"/>
          <p:cNvSpPr>
            <a:spLocks noChangeArrowheads="1"/>
          </p:cNvSpPr>
          <p:nvPr/>
        </p:nvSpPr>
        <p:spPr bwMode="auto">
          <a:xfrm>
            <a:off x="395288" y="2138363"/>
            <a:ext cx="1657350" cy="1152525"/>
          </a:xfrm>
          <a:prstGeom prst="roundRect">
            <a:avLst>
              <a:gd name="adj" fmla="val 13745"/>
            </a:avLst>
          </a:prstGeom>
          <a:solidFill>
            <a:srgbClr val="E9C2C1">
              <a:alpha val="31000"/>
            </a:srgbClr>
          </a:solidFill>
          <a:ln w="38100" cmpd="sng">
            <a:solidFill>
              <a:srgbClr val="003366"/>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10000"/>
              </a:lnSpc>
            </a:pPr>
            <a:r>
              <a:rPr lang="zh-CN" altLang="en-US">
                <a:latin typeface="Verdana" pitchFamily="34" charset="0"/>
              </a:rPr>
              <a:t>软件维护</a:t>
            </a:r>
          </a:p>
        </p:txBody>
      </p:sp>
      <p:sp>
        <p:nvSpPr>
          <p:cNvPr id="6149" name="AutoShape 5"/>
          <p:cNvSpPr>
            <a:spLocks noChangeArrowheads="1"/>
          </p:cNvSpPr>
          <p:nvPr/>
        </p:nvSpPr>
        <p:spPr bwMode="auto">
          <a:xfrm>
            <a:off x="3132138" y="2136775"/>
            <a:ext cx="5256212" cy="1152525"/>
          </a:xfrm>
          <a:prstGeom prst="roundRect">
            <a:avLst>
              <a:gd name="adj" fmla="val 13745"/>
            </a:avLst>
          </a:prstGeom>
          <a:solidFill>
            <a:srgbClr val="CC99FF">
              <a:alpha val="31000"/>
            </a:srgbClr>
          </a:solidFill>
          <a:ln w="38100" cmpd="sng">
            <a:solidFill>
              <a:srgbClr val="0033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pPr>
            <a:r>
              <a:rPr lang="zh-CN" altLang="en-US"/>
              <a:t>根据实际需要，修改部分程序和相关的文档资料。</a:t>
            </a:r>
            <a:endParaRPr lang="zh-CN" altLang="en-US">
              <a:solidFill>
                <a:schemeClr val="tx1"/>
              </a:solidFill>
            </a:endParaRPr>
          </a:p>
        </p:txBody>
      </p:sp>
      <p:sp>
        <p:nvSpPr>
          <p:cNvPr id="6150" name="AutoShape 6"/>
          <p:cNvSpPr>
            <a:spLocks noChangeArrowheads="1"/>
          </p:cNvSpPr>
          <p:nvPr/>
        </p:nvSpPr>
        <p:spPr bwMode="auto">
          <a:xfrm>
            <a:off x="2124075" y="2427288"/>
            <a:ext cx="935038" cy="576262"/>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0C0C0">
              <a:alpha val="31000"/>
            </a:srgbClr>
          </a:solidFill>
          <a:ln w="25400" cmpd="sng">
            <a:solidFill>
              <a:srgbClr val="0033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6151" name="AutoShape 7"/>
          <p:cNvSpPr>
            <a:spLocks noChangeArrowheads="1"/>
          </p:cNvSpPr>
          <p:nvPr/>
        </p:nvSpPr>
        <p:spPr bwMode="auto">
          <a:xfrm>
            <a:off x="450850" y="4130675"/>
            <a:ext cx="1657350" cy="1152525"/>
          </a:xfrm>
          <a:prstGeom prst="roundRect">
            <a:avLst>
              <a:gd name="adj" fmla="val 13745"/>
            </a:avLst>
          </a:prstGeom>
          <a:solidFill>
            <a:srgbClr val="E9C2C1">
              <a:alpha val="31000"/>
            </a:srgbClr>
          </a:solidFill>
          <a:ln w="38100" cap="flat" cmpd="sng">
            <a:solidFill>
              <a:srgbClr val="003366"/>
            </a:solidFill>
            <a:prstDash val="sysDot"/>
            <a:bevel/>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10000"/>
              </a:lnSpc>
            </a:pPr>
            <a:r>
              <a:rPr lang="zh-CN" altLang="en-US">
                <a:latin typeface="Verdana" pitchFamily="34" charset="0"/>
              </a:rPr>
              <a:t>数据维护</a:t>
            </a:r>
          </a:p>
        </p:txBody>
      </p:sp>
      <p:sp>
        <p:nvSpPr>
          <p:cNvPr id="6152" name="AutoShape 8"/>
          <p:cNvSpPr>
            <a:spLocks noChangeArrowheads="1"/>
          </p:cNvSpPr>
          <p:nvPr/>
        </p:nvSpPr>
        <p:spPr bwMode="auto">
          <a:xfrm>
            <a:off x="3189288" y="3771900"/>
            <a:ext cx="5256212" cy="1817688"/>
          </a:xfrm>
          <a:prstGeom prst="roundRect">
            <a:avLst>
              <a:gd name="adj" fmla="val 13745"/>
            </a:avLst>
          </a:prstGeom>
          <a:solidFill>
            <a:srgbClr val="CC99FF">
              <a:alpha val="31000"/>
            </a:srgbClr>
          </a:solidFill>
          <a:ln w="38100" cap="flat" cmpd="sng">
            <a:solidFill>
              <a:srgbClr val="003366"/>
            </a:solidFill>
            <a:bevel/>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pPr>
            <a:r>
              <a:rPr lang="zh-CN" altLang="en-US"/>
              <a:t>针对企业等单位所处理数据内容等的变化而对系统数据文件的内容和结构所进行的增加、合并、修改和删除等维护性工作。</a:t>
            </a:r>
            <a:endParaRPr lang="zh-CN" altLang="en-US">
              <a:solidFill>
                <a:schemeClr val="tx1"/>
              </a:solidFill>
            </a:endParaRPr>
          </a:p>
        </p:txBody>
      </p:sp>
      <p:sp>
        <p:nvSpPr>
          <p:cNvPr id="6153" name="AutoShape 9"/>
          <p:cNvSpPr>
            <a:spLocks noChangeArrowheads="1"/>
          </p:cNvSpPr>
          <p:nvPr/>
        </p:nvSpPr>
        <p:spPr bwMode="auto">
          <a:xfrm>
            <a:off x="2179638" y="4419600"/>
            <a:ext cx="935037" cy="576263"/>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0C0C0">
              <a:alpha val="31000"/>
            </a:srgbClr>
          </a:solidFill>
          <a:ln w="25400" cap="flat" cmpd="sng">
            <a:solidFill>
              <a:srgbClr val="003366"/>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6246777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571" name="Text Box 3"/>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dirty="0"/>
              <a:t>第</a:t>
            </a:r>
            <a:r>
              <a:rPr lang="en-US" altLang="zh-CN" sz="3200" dirty="0" smtClean="0"/>
              <a:t>10</a:t>
            </a:r>
            <a:r>
              <a:rPr lang="zh-CN" altLang="en-US" sz="3200" dirty="0" smtClean="0"/>
              <a:t>章 </a:t>
            </a:r>
            <a:r>
              <a:rPr lang="zh-CN" altLang="en-US" sz="3200" dirty="0"/>
              <a:t>信息系统审计</a:t>
            </a:r>
          </a:p>
        </p:txBody>
      </p:sp>
      <p:grpSp>
        <p:nvGrpSpPr>
          <p:cNvPr id="493636" name="Group 68"/>
          <p:cNvGrpSpPr>
            <a:grpSpLocks/>
          </p:cNvGrpSpPr>
          <p:nvPr/>
        </p:nvGrpSpPr>
        <p:grpSpPr bwMode="auto">
          <a:xfrm>
            <a:off x="1403350" y="1411288"/>
            <a:ext cx="6048375" cy="766762"/>
            <a:chOff x="884" y="1162"/>
            <a:chExt cx="3810" cy="483"/>
          </a:xfrm>
        </p:grpSpPr>
        <p:sp>
          <p:nvSpPr>
            <p:cNvPr id="493602" name="AutoShape 34"/>
            <p:cNvSpPr>
              <a:spLocks noChangeArrowheads="1"/>
            </p:cNvSpPr>
            <p:nvPr/>
          </p:nvSpPr>
          <p:spPr bwMode="gray">
            <a:xfrm>
              <a:off x="884" y="1162"/>
              <a:ext cx="3810" cy="483"/>
            </a:xfrm>
            <a:prstGeom prst="roundRect">
              <a:avLst>
                <a:gd name="adj" fmla="val 10889"/>
              </a:avLst>
            </a:prstGeom>
            <a:gradFill rotWithShape="1">
              <a:gsLst>
                <a:gs pos="0">
                  <a:srgbClr val="DDDDDD"/>
                </a:gs>
                <a:gs pos="50000">
                  <a:srgbClr val="DDDDDD">
                    <a:gamma/>
                    <a:tint val="36471"/>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zh-CN" altLang="en-US"/>
            </a:p>
          </p:txBody>
        </p:sp>
        <p:grpSp>
          <p:nvGrpSpPr>
            <p:cNvPr id="493603" name="Group 35"/>
            <p:cNvGrpSpPr>
              <a:grpSpLocks/>
            </p:cNvGrpSpPr>
            <p:nvPr/>
          </p:nvGrpSpPr>
          <p:grpSpPr bwMode="auto">
            <a:xfrm>
              <a:off x="917" y="1206"/>
              <a:ext cx="788" cy="399"/>
              <a:chOff x="948" y="1092"/>
              <a:chExt cx="849" cy="752"/>
            </a:xfrm>
          </p:grpSpPr>
          <p:sp>
            <p:nvSpPr>
              <p:cNvPr id="493604" name="AutoShape 36"/>
              <p:cNvSpPr>
                <a:spLocks noChangeArrowheads="1"/>
              </p:cNvSpPr>
              <p:nvPr/>
            </p:nvSpPr>
            <p:spPr bwMode="gray">
              <a:xfrm>
                <a:off x="999" y="1092"/>
                <a:ext cx="768" cy="746"/>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3605" name="Freeform 37"/>
              <p:cNvSpPr>
                <a:spLocks/>
              </p:cNvSpPr>
              <p:nvPr/>
            </p:nvSpPr>
            <p:spPr bwMode="gray">
              <a:xfrm>
                <a:off x="1047" y="1140"/>
                <a:ext cx="383" cy="373"/>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493606" name="Text Box 38"/>
              <p:cNvSpPr txBox="1">
                <a:spLocks noChangeArrowheads="1"/>
              </p:cNvSpPr>
              <p:nvPr/>
            </p:nvSpPr>
            <p:spPr bwMode="gray">
              <a:xfrm>
                <a:off x="948" y="1282"/>
                <a:ext cx="849" cy="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0">
                <a:spAutoFit/>
              </a:bodyPr>
              <a:lstStyle/>
              <a:p>
                <a:pPr algn="ctr" eaLnBrk="0" hangingPunct="0">
                  <a:spcBef>
                    <a:spcPct val="0"/>
                  </a:spcBef>
                </a:pPr>
                <a:r>
                  <a:rPr lang="zh-CN" altLang="en-US" sz="2800" b="0">
                    <a:solidFill>
                      <a:schemeClr val="bg1"/>
                    </a:solidFill>
                    <a:effectLst>
                      <a:outerShdw blurRad="38100" dist="38100" dir="2700000" algn="tl">
                        <a:srgbClr val="C0C0C0"/>
                      </a:outerShdw>
                    </a:effectLst>
                  </a:rPr>
                  <a:t>第一节</a:t>
                </a:r>
              </a:p>
            </p:txBody>
          </p:sp>
        </p:grpSp>
        <p:sp>
          <p:nvSpPr>
            <p:cNvPr id="493607" name="Text Box 39"/>
            <p:cNvSpPr txBox="1">
              <a:spLocks noChangeArrowheads="1"/>
            </p:cNvSpPr>
            <p:nvPr/>
          </p:nvSpPr>
          <p:spPr bwMode="gray">
            <a:xfrm>
              <a:off x="1775" y="1237"/>
              <a:ext cx="291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0"/>
                </a:spcBef>
              </a:pPr>
              <a:r>
                <a:rPr lang="zh-CN" altLang="en-US" sz="2800">
                  <a:solidFill>
                    <a:srgbClr val="000000"/>
                  </a:solidFill>
                </a:rPr>
                <a:t>信息系统审计的产生与发展</a:t>
              </a:r>
            </a:p>
          </p:txBody>
        </p:sp>
      </p:grpSp>
      <p:grpSp>
        <p:nvGrpSpPr>
          <p:cNvPr id="493637" name="Group 69"/>
          <p:cNvGrpSpPr>
            <a:grpSpLocks/>
          </p:cNvGrpSpPr>
          <p:nvPr/>
        </p:nvGrpSpPr>
        <p:grpSpPr bwMode="auto">
          <a:xfrm>
            <a:off x="1476375" y="3716338"/>
            <a:ext cx="6048375" cy="766762"/>
            <a:chOff x="930" y="2160"/>
            <a:chExt cx="3810" cy="483"/>
          </a:xfrm>
        </p:grpSpPr>
        <p:sp>
          <p:nvSpPr>
            <p:cNvPr id="493623" name="AutoShape 55"/>
            <p:cNvSpPr>
              <a:spLocks noChangeArrowheads="1"/>
            </p:cNvSpPr>
            <p:nvPr/>
          </p:nvSpPr>
          <p:spPr bwMode="gray">
            <a:xfrm>
              <a:off x="930" y="2160"/>
              <a:ext cx="3810" cy="483"/>
            </a:xfrm>
            <a:prstGeom prst="roundRect">
              <a:avLst>
                <a:gd name="adj" fmla="val 10889"/>
              </a:avLst>
            </a:prstGeom>
            <a:gradFill rotWithShape="1">
              <a:gsLst>
                <a:gs pos="0">
                  <a:srgbClr val="DDDDDD"/>
                </a:gs>
                <a:gs pos="50000">
                  <a:srgbClr val="DDDDDD">
                    <a:gamma/>
                    <a:tint val="48627"/>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zh-CN" altLang="en-US"/>
            </a:p>
          </p:txBody>
        </p:sp>
        <p:grpSp>
          <p:nvGrpSpPr>
            <p:cNvPr id="493624" name="Group 56"/>
            <p:cNvGrpSpPr>
              <a:grpSpLocks/>
            </p:cNvGrpSpPr>
            <p:nvPr/>
          </p:nvGrpSpPr>
          <p:grpSpPr bwMode="auto">
            <a:xfrm>
              <a:off x="962" y="2202"/>
              <a:ext cx="788" cy="389"/>
              <a:chOff x="947" y="3120"/>
              <a:chExt cx="849" cy="784"/>
            </a:xfrm>
          </p:grpSpPr>
          <p:sp>
            <p:nvSpPr>
              <p:cNvPr id="493625" name="AutoShape 57"/>
              <p:cNvSpPr>
                <a:spLocks noChangeArrowheads="1"/>
              </p:cNvSpPr>
              <p:nvPr/>
            </p:nvSpPr>
            <p:spPr bwMode="gray">
              <a:xfrm>
                <a:off x="999" y="3120"/>
                <a:ext cx="768" cy="746"/>
              </a:xfrm>
              <a:prstGeom prst="roundRect">
                <a:avLst>
                  <a:gd name="adj" fmla="val 11921"/>
                </a:avLst>
              </a:prstGeom>
              <a:solidFill>
                <a:srgbClr val="008080"/>
              </a:solidFill>
              <a:ln w="381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3626" name="Freeform 58"/>
              <p:cNvSpPr>
                <a:spLocks/>
              </p:cNvSpPr>
              <p:nvPr/>
            </p:nvSpPr>
            <p:spPr bwMode="gray">
              <a:xfrm>
                <a:off x="1047" y="3168"/>
                <a:ext cx="383" cy="373"/>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6F9DB7">
                      <a:alpha val="0"/>
                    </a:srgbClr>
                  </a:gs>
                  <a:gs pos="100000">
                    <a:srgbClr val="6F9DB7">
                      <a:gamma/>
                      <a:tint val="48627"/>
                      <a:invGamma/>
                    </a:srgb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493627" name="Text Box 59"/>
              <p:cNvSpPr txBox="1">
                <a:spLocks noChangeArrowheads="1"/>
              </p:cNvSpPr>
              <p:nvPr/>
            </p:nvSpPr>
            <p:spPr bwMode="gray">
              <a:xfrm>
                <a:off x="947" y="3303"/>
                <a:ext cx="849" cy="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spAutoFit/>
              </a:bodyPr>
              <a:lstStyle/>
              <a:p>
                <a:pPr algn="ctr" eaLnBrk="0" hangingPunct="0">
                  <a:spcBef>
                    <a:spcPct val="0"/>
                  </a:spcBef>
                </a:pPr>
                <a:r>
                  <a:rPr lang="zh-CN" altLang="en-US" sz="2800" b="0">
                    <a:solidFill>
                      <a:srgbClr val="FFFFFF"/>
                    </a:solidFill>
                    <a:effectLst>
                      <a:outerShdw blurRad="38100" dist="38100" dir="2700000" algn="tl">
                        <a:srgbClr val="C0C0C0"/>
                      </a:outerShdw>
                    </a:effectLst>
                  </a:rPr>
                  <a:t>第三节</a:t>
                </a:r>
              </a:p>
            </p:txBody>
          </p:sp>
        </p:grpSp>
        <p:sp>
          <p:nvSpPr>
            <p:cNvPr id="493628" name="Text Box 60"/>
            <p:cNvSpPr txBox="1">
              <a:spLocks noChangeArrowheads="1"/>
            </p:cNvSpPr>
            <p:nvPr/>
          </p:nvSpPr>
          <p:spPr bwMode="gray">
            <a:xfrm>
              <a:off x="1821" y="2223"/>
              <a:ext cx="280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0"/>
                </a:spcBef>
              </a:pPr>
              <a:r>
                <a:rPr lang="zh-CN" altLang="en-US" sz="2800">
                  <a:solidFill>
                    <a:srgbClr val="000000"/>
                  </a:solidFill>
                </a:rPr>
                <a:t>信息系统审计的内容</a:t>
              </a:r>
            </a:p>
          </p:txBody>
        </p:sp>
      </p:grpSp>
      <p:grpSp>
        <p:nvGrpSpPr>
          <p:cNvPr id="493659" name="Group 91"/>
          <p:cNvGrpSpPr>
            <a:grpSpLocks/>
          </p:cNvGrpSpPr>
          <p:nvPr/>
        </p:nvGrpSpPr>
        <p:grpSpPr bwMode="auto">
          <a:xfrm>
            <a:off x="1476375" y="4797425"/>
            <a:ext cx="6048375" cy="719138"/>
            <a:chOff x="930" y="3295"/>
            <a:chExt cx="3810" cy="453"/>
          </a:xfrm>
        </p:grpSpPr>
        <p:sp>
          <p:nvSpPr>
            <p:cNvPr id="493646" name="AutoShape 78"/>
            <p:cNvSpPr>
              <a:spLocks noChangeArrowheads="1"/>
            </p:cNvSpPr>
            <p:nvPr/>
          </p:nvSpPr>
          <p:spPr bwMode="gray">
            <a:xfrm>
              <a:off x="930" y="3295"/>
              <a:ext cx="3810" cy="453"/>
            </a:xfrm>
            <a:prstGeom prst="roundRect">
              <a:avLst>
                <a:gd name="adj" fmla="val 10889"/>
              </a:avLst>
            </a:prstGeom>
            <a:gradFill rotWithShape="1">
              <a:gsLst>
                <a:gs pos="0">
                  <a:srgbClr val="DDDDDD"/>
                </a:gs>
                <a:gs pos="50000">
                  <a:srgbClr val="DDDDDD">
                    <a:gamma/>
                    <a:tint val="48627"/>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zh-CN" altLang="en-US"/>
            </a:p>
          </p:txBody>
        </p:sp>
        <p:grpSp>
          <p:nvGrpSpPr>
            <p:cNvPr id="493647" name="Group 79"/>
            <p:cNvGrpSpPr>
              <a:grpSpLocks/>
            </p:cNvGrpSpPr>
            <p:nvPr/>
          </p:nvGrpSpPr>
          <p:grpSpPr bwMode="auto">
            <a:xfrm>
              <a:off x="963" y="3337"/>
              <a:ext cx="788" cy="389"/>
              <a:chOff x="948" y="3120"/>
              <a:chExt cx="849" cy="784"/>
            </a:xfrm>
          </p:grpSpPr>
          <p:sp>
            <p:nvSpPr>
              <p:cNvPr id="493648" name="AutoShape 80"/>
              <p:cNvSpPr>
                <a:spLocks noChangeArrowheads="1"/>
              </p:cNvSpPr>
              <p:nvPr/>
            </p:nvSpPr>
            <p:spPr bwMode="gray">
              <a:xfrm>
                <a:off x="999" y="3120"/>
                <a:ext cx="768" cy="746"/>
              </a:xfrm>
              <a:prstGeom prst="roundRect">
                <a:avLst>
                  <a:gd name="adj" fmla="val 11921"/>
                </a:avLst>
              </a:prstGeom>
              <a:solidFill>
                <a:srgbClr val="339966"/>
              </a:solidFill>
              <a:ln w="381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3649" name="Freeform 81"/>
              <p:cNvSpPr>
                <a:spLocks/>
              </p:cNvSpPr>
              <p:nvPr/>
            </p:nvSpPr>
            <p:spPr bwMode="gray">
              <a:xfrm>
                <a:off x="1047" y="3168"/>
                <a:ext cx="383" cy="373"/>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folHlink">
                      <a:gamma/>
                      <a:tint val="48627"/>
                      <a:invGamma/>
                    </a:schemeClr>
                  </a:gs>
                  <a:gs pos="100000">
                    <a:schemeClr val="folHlink">
                      <a:alpha val="0"/>
                    </a:scheme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493650" name="Text Box 82"/>
              <p:cNvSpPr txBox="1">
                <a:spLocks noChangeArrowheads="1"/>
              </p:cNvSpPr>
              <p:nvPr/>
            </p:nvSpPr>
            <p:spPr bwMode="gray">
              <a:xfrm>
                <a:off x="948" y="3303"/>
                <a:ext cx="849" cy="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spAutoFit/>
              </a:bodyPr>
              <a:lstStyle/>
              <a:p>
                <a:pPr algn="ctr" eaLnBrk="0" hangingPunct="0">
                  <a:spcBef>
                    <a:spcPct val="0"/>
                  </a:spcBef>
                </a:pPr>
                <a:r>
                  <a:rPr lang="zh-CN" altLang="en-US" sz="2800" b="0">
                    <a:solidFill>
                      <a:srgbClr val="FFFFFF"/>
                    </a:solidFill>
                    <a:effectLst>
                      <a:outerShdw blurRad="38100" dist="38100" dir="2700000" algn="tl">
                        <a:srgbClr val="C0C0C0"/>
                      </a:outerShdw>
                    </a:effectLst>
                  </a:rPr>
                  <a:t>第四节</a:t>
                </a:r>
              </a:p>
            </p:txBody>
          </p:sp>
        </p:grpSp>
        <p:sp>
          <p:nvSpPr>
            <p:cNvPr id="493651" name="Text Box 83"/>
            <p:cNvSpPr txBox="1">
              <a:spLocks noChangeArrowheads="1"/>
            </p:cNvSpPr>
            <p:nvPr/>
          </p:nvSpPr>
          <p:spPr bwMode="gray">
            <a:xfrm>
              <a:off x="1821" y="3358"/>
              <a:ext cx="280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0"/>
                </a:spcBef>
              </a:pPr>
              <a:r>
                <a:rPr lang="zh-CN" altLang="en-US" sz="2800">
                  <a:solidFill>
                    <a:srgbClr val="000000"/>
                  </a:solidFill>
                </a:rPr>
                <a:t>注册信息系统审计师简介</a:t>
              </a:r>
            </a:p>
          </p:txBody>
        </p:sp>
      </p:grpSp>
      <p:grpSp>
        <p:nvGrpSpPr>
          <p:cNvPr id="493660" name="Group 92"/>
          <p:cNvGrpSpPr>
            <a:grpSpLocks/>
          </p:cNvGrpSpPr>
          <p:nvPr/>
        </p:nvGrpSpPr>
        <p:grpSpPr bwMode="auto">
          <a:xfrm>
            <a:off x="1476375" y="2635250"/>
            <a:ext cx="6048375" cy="863600"/>
            <a:chOff x="930" y="1933"/>
            <a:chExt cx="3810" cy="544"/>
          </a:xfrm>
        </p:grpSpPr>
        <p:sp>
          <p:nvSpPr>
            <p:cNvPr id="493653" name="AutoShape 85"/>
            <p:cNvSpPr>
              <a:spLocks noChangeArrowheads="1"/>
            </p:cNvSpPr>
            <p:nvPr/>
          </p:nvSpPr>
          <p:spPr bwMode="gray">
            <a:xfrm>
              <a:off x="930" y="1933"/>
              <a:ext cx="3810" cy="544"/>
            </a:xfrm>
            <a:prstGeom prst="roundRect">
              <a:avLst>
                <a:gd name="adj" fmla="val 10889"/>
              </a:avLst>
            </a:prstGeom>
            <a:gradFill rotWithShape="1">
              <a:gsLst>
                <a:gs pos="0">
                  <a:srgbClr val="DDDDDD"/>
                </a:gs>
                <a:gs pos="50000">
                  <a:srgbClr val="DDDDDD">
                    <a:gamma/>
                    <a:tint val="39216"/>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zh-CN" altLang="en-US"/>
            </a:p>
          </p:txBody>
        </p:sp>
        <p:grpSp>
          <p:nvGrpSpPr>
            <p:cNvPr id="493654" name="Group 86"/>
            <p:cNvGrpSpPr>
              <a:grpSpLocks/>
            </p:cNvGrpSpPr>
            <p:nvPr/>
          </p:nvGrpSpPr>
          <p:grpSpPr bwMode="auto">
            <a:xfrm>
              <a:off x="963" y="1983"/>
              <a:ext cx="788" cy="445"/>
              <a:chOff x="948" y="2100"/>
              <a:chExt cx="849" cy="746"/>
            </a:xfrm>
          </p:grpSpPr>
          <p:sp>
            <p:nvSpPr>
              <p:cNvPr id="493655" name="AutoShape 87"/>
              <p:cNvSpPr>
                <a:spLocks noChangeArrowheads="1"/>
              </p:cNvSpPr>
              <p:nvPr/>
            </p:nvSpPr>
            <p:spPr bwMode="gray">
              <a:xfrm>
                <a:off x="999" y="2100"/>
                <a:ext cx="768" cy="746"/>
              </a:xfrm>
              <a:prstGeom prst="roundRect">
                <a:avLst>
                  <a:gd name="adj" fmla="val 11921"/>
                </a:avLst>
              </a:prstGeom>
              <a:gradFill rotWithShape="1">
                <a:gsLst>
                  <a:gs pos="0">
                    <a:schemeClr val="hlink">
                      <a:gamma/>
                      <a:tint val="72549"/>
                      <a:invGamma/>
                    </a:schemeClr>
                  </a:gs>
                  <a:gs pos="100000">
                    <a:schemeClr val="hlink"/>
                  </a:gs>
                </a:gsLst>
                <a:lin ang="5400000" scaled="1"/>
              </a:gradFill>
              <a:ln w="381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3656" name="Freeform 88"/>
              <p:cNvSpPr>
                <a:spLocks/>
              </p:cNvSpPr>
              <p:nvPr/>
            </p:nvSpPr>
            <p:spPr bwMode="gray">
              <a:xfrm>
                <a:off x="1047" y="2148"/>
                <a:ext cx="383" cy="373"/>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2353"/>
                      <a:invGamma/>
                    </a:schemeClr>
                  </a:gs>
                  <a:gs pos="100000">
                    <a:schemeClr val="hlink">
                      <a:alpha val="0"/>
                    </a:scheme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493657" name="Text Box 89"/>
              <p:cNvSpPr txBox="1">
                <a:spLocks noChangeArrowheads="1"/>
              </p:cNvSpPr>
              <p:nvPr/>
            </p:nvSpPr>
            <p:spPr bwMode="gray">
              <a:xfrm>
                <a:off x="948" y="2284"/>
                <a:ext cx="849" cy="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spAutoFit/>
              </a:bodyPr>
              <a:lstStyle/>
              <a:p>
                <a:pPr algn="ctr" eaLnBrk="0" hangingPunct="0">
                  <a:spcBef>
                    <a:spcPct val="0"/>
                  </a:spcBef>
                </a:pPr>
                <a:r>
                  <a:rPr lang="zh-CN" altLang="en-US" sz="2800" b="0">
                    <a:solidFill>
                      <a:srgbClr val="FFFFFF"/>
                    </a:solidFill>
                    <a:effectLst>
                      <a:outerShdw blurRad="38100" dist="38100" dir="2700000" algn="tl">
                        <a:srgbClr val="C0C0C0"/>
                      </a:outerShdw>
                    </a:effectLst>
                  </a:rPr>
                  <a:t>第二节</a:t>
                </a:r>
              </a:p>
            </p:txBody>
          </p:sp>
        </p:grpSp>
        <p:sp>
          <p:nvSpPr>
            <p:cNvPr id="493658" name="Text Box 90"/>
            <p:cNvSpPr txBox="1">
              <a:spLocks noChangeArrowheads="1"/>
            </p:cNvSpPr>
            <p:nvPr/>
          </p:nvSpPr>
          <p:spPr bwMode="gray">
            <a:xfrm>
              <a:off x="1821" y="2008"/>
              <a:ext cx="280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0"/>
                </a:spcBef>
              </a:pPr>
              <a:r>
                <a:rPr lang="zh-CN" altLang="en-US" sz="2800">
                  <a:solidFill>
                    <a:srgbClr val="000000"/>
                  </a:solidFill>
                </a:rPr>
                <a:t>信息系统审计的步骤</a:t>
              </a:r>
            </a:p>
          </p:txBody>
        </p:sp>
      </p:grpSp>
    </p:spTree>
    <p:extLst>
      <p:ext uri="{BB962C8B-B14F-4D97-AF65-F5344CB8AC3E}">
        <p14:creationId xmlns:p14="http://schemas.microsoft.com/office/powerpoint/2010/main" val="3358138343"/>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a:sym typeface="Symbol" pitchFamily="18" charset="2"/>
              </a:rPr>
              <a:t>§</a:t>
            </a:r>
            <a:r>
              <a:rPr lang="zh-CN" altLang="en-US" sz="3200"/>
              <a:t> 9.1信息系统维护</a:t>
            </a:r>
          </a:p>
        </p:txBody>
      </p:sp>
      <p:sp>
        <p:nvSpPr>
          <p:cNvPr id="7171" name="Text Box 3"/>
          <p:cNvSpPr txBox="1">
            <a:spLocks noChangeArrowheads="1"/>
          </p:cNvSpPr>
          <p:nvPr/>
        </p:nvSpPr>
        <p:spPr bwMode="auto">
          <a:xfrm>
            <a:off x="468313" y="1196975"/>
            <a:ext cx="583247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a:t>9.1.2信息系统维护的内容</a:t>
            </a:r>
          </a:p>
        </p:txBody>
      </p:sp>
      <p:sp>
        <p:nvSpPr>
          <p:cNvPr id="7172" name="AutoShape 4"/>
          <p:cNvSpPr>
            <a:spLocks noChangeArrowheads="1"/>
          </p:cNvSpPr>
          <p:nvPr/>
        </p:nvSpPr>
        <p:spPr bwMode="auto">
          <a:xfrm>
            <a:off x="395288" y="2138363"/>
            <a:ext cx="1657350" cy="1152525"/>
          </a:xfrm>
          <a:prstGeom prst="roundRect">
            <a:avLst>
              <a:gd name="adj" fmla="val 13745"/>
            </a:avLst>
          </a:prstGeom>
          <a:solidFill>
            <a:srgbClr val="E9C2C1">
              <a:alpha val="31000"/>
            </a:srgbClr>
          </a:solidFill>
          <a:ln w="38100" cmpd="sng">
            <a:solidFill>
              <a:srgbClr val="003366"/>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10000"/>
              </a:lnSpc>
            </a:pPr>
            <a:r>
              <a:rPr lang="zh-CN" altLang="en-US">
                <a:latin typeface="Verdana" pitchFamily="34" charset="0"/>
              </a:rPr>
              <a:t>编码维护</a:t>
            </a:r>
          </a:p>
        </p:txBody>
      </p:sp>
      <p:sp>
        <p:nvSpPr>
          <p:cNvPr id="7173" name="AutoShape 5"/>
          <p:cNvSpPr>
            <a:spLocks noChangeArrowheads="1"/>
          </p:cNvSpPr>
          <p:nvPr/>
        </p:nvSpPr>
        <p:spPr bwMode="auto">
          <a:xfrm>
            <a:off x="3133725" y="2136775"/>
            <a:ext cx="5254625" cy="1365250"/>
          </a:xfrm>
          <a:prstGeom prst="roundRect">
            <a:avLst>
              <a:gd name="adj" fmla="val 13745"/>
            </a:avLst>
          </a:prstGeom>
          <a:solidFill>
            <a:srgbClr val="CC99FF">
              <a:alpha val="31000"/>
            </a:srgbClr>
          </a:solidFill>
          <a:ln w="38100" cmpd="sng">
            <a:solidFill>
              <a:srgbClr val="0033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pPr>
            <a:r>
              <a:rPr lang="zh-CN" altLang="en-US"/>
              <a:t>指针对企业等单位的数据处理需求而对有关编码所进行的修改、扩充、更新等。</a:t>
            </a:r>
            <a:endParaRPr lang="zh-CN" altLang="en-US">
              <a:solidFill>
                <a:schemeClr val="tx1"/>
              </a:solidFill>
            </a:endParaRPr>
          </a:p>
        </p:txBody>
      </p:sp>
      <p:sp>
        <p:nvSpPr>
          <p:cNvPr id="7174" name="AutoShape 6"/>
          <p:cNvSpPr>
            <a:spLocks noChangeArrowheads="1"/>
          </p:cNvSpPr>
          <p:nvPr/>
        </p:nvSpPr>
        <p:spPr bwMode="auto">
          <a:xfrm>
            <a:off x="2124075" y="2427288"/>
            <a:ext cx="935038" cy="576262"/>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0C0C0">
              <a:alpha val="31000"/>
            </a:srgbClr>
          </a:solidFill>
          <a:ln w="25400" cmpd="sng">
            <a:solidFill>
              <a:srgbClr val="0033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7175" name="AutoShape 7"/>
          <p:cNvSpPr>
            <a:spLocks noChangeArrowheads="1"/>
          </p:cNvSpPr>
          <p:nvPr/>
        </p:nvSpPr>
        <p:spPr bwMode="auto">
          <a:xfrm>
            <a:off x="450850" y="4130675"/>
            <a:ext cx="1657350" cy="1152525"/>
          </a:xfrm>
          <a:prstGeom prst="roundRect">
            <a:avLst>
              <a:gd name="adj" fmla="val 13745"/>
            </a:avLst>
          </a:prstGeom>
          <a:solidFill>
            <a:srgbClr val="E9C2C1">
              <a:alpha val="31000"/>
            </a:srgbClr>
          </a:solidFill>
          <a:ln w="38100" cap="flat" cmpd="sng">
            <a:solidFill>
              <a:srgbClr val="003366"/>
            </a:solidFill>
            <a:prstDash val="sysDot"/>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10000"/>
              </a:lnSpc>
            </a:pPr>
            <a:r>
              <a:rPr lang="zh-CN" altLang="en-US">
                <a:latin typeface="Verdana" pitchFamily="34" charset="0"/>
              </a:rPr>
              <a:t>硬件维护</a:t>
            </a:r>
          </a:p>
        </p:txBody>
      </p:sp>
      <p:sp>
        <p:nvSpPr>
          <p:cNvPr id="7176" name="AutoShape 8"/>
          <p:cNvSpPr>
            <a:spLocks noChangeArrowheads="1"/>
          </p:cNvSpPr>
          <p:nvPr/>
        </p:nvSpPr>
        <p:spPr bwMode="auto">
          <a:xfrm>
            <a:off x="3189288" y="3771900"/>
            <a:ext cx="5256212" cy="1817688"/>
          </a:xfrm>
          <a:prstGeom prst="roundRect">
            <a:avLst>
              <a:gd name="adj" fmla="val 13745"/>
            </a:avLst>
          </a:prstGeom>
          <a:solidFill>
            <a:srgbClr val="CC99FF">
              <a:alpha val="31000"/>
            </a:srgbClr>
          </a:solidFill>
          <a:ln w="38100" cap="flat" cmpd="sng">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pPr>
            <a:r>
              <a:rPr lang="zh-CN" altLang="en-US"/>
              <a:t>为保证计算机网络设备等硬件系统的正常运行，而对机器设备所进行的保养、维修、更新等工作。</a:t>
            </a:r>
            <a:endParaRPr lang="zh-CN" altLang="en-US">
              <a:solidFill>
                <a:schemeClr val="tx1"/>
              </a:solidFill>
            </a:endParaRPr>
          </a:p>
        </p:txBody>
      </p:sp>
      <p:sp>
        <p:nvSpPr>
          <p:cNvPr id="7177" name="AutoShape 9"/>
          <p:cNvSpPr>
            <a:spLocks noChangeArrowheads="1"/>
          </p:cNvSpPr>
          <p:nvPr/>
        </p:nvSpPr>
        <p:spPr bwMode="auto">
          <a:xfrm>
            <a:off x="2179638" y="4419600"/>
            <a:ext cx="935037" cy="576263"/>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0C0C0">
              <a:alpha val="31000"/>
            </a:srgbClr>
          </a:solidFill>
          <a:ln w="25400" cap="flat" cmpd="sng">
            <a:solidFill>
              <a:srgbClr val="0033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14072141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a:sym typeface="Symbol" pitchFamily="18" charset="2"/>
              </a:rPr>
              <a:t>§</a:t>
            </a:r>
            <a:r>
              <a:rPr lang="zh-CN" altLang="en-US" sz="3200"/>
              <a:t> 9.1信息系统维护</a:t>
            </a:r>
          </a:p>
        </p:txBody>
      </p:sp>
      <p:sp>
        <p:nvSpPr>
          <p:cNvPr id="8195" name="AutoShape 3"/>
          <p:cNvSpPr>
            <a:spLocks noChangeArrowheads="1"/>
          </p:cNvSpPr>
          <p:nvPr/>
        </p:nvSpPr>
        <p:spPr bwMode="auto">
          <a:xfrm>
            <a:off x="107950" y="2135188"/>
            <a:ext cx="1946275" cy="1152525"/>
          </a:xfrm>
          <a:prstGeom prst="roundRect">
            <a:avLst>
              <a:gd name="adj" fmla="val 13745"/>
            </a:avLst>
          </a:prstGeom>
          <a:solidFill>
            <a:srgbClr val="E9C2C1">
              <a:alpha val="31000"/>
            </a:srgbClr>
          </a:solidFill>
          <a:ln w="38100" cmpd="sng">
            <a:solidFill>
              <a:srgbClr val="003366"/>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10000"/>
              </a:lnSpc>
            </a:pPr>
            <a:r>
              <a:rPr lang="zh-CN" altLang="en-US">
                <a:latin typeface="Verdana" pitchFamily="34" charset="0"/>
              </a:rPr>
              <a:t>正确性维护</a:t>
            </a:r>
          </a:p>
        </p:txBody>
      </p:sp>
      <p:sp>
        <p:nvSpPr>
          <p:cNvPr id="8196" name="AutoShape 4"/>
          <p:cNvSpPr>
            <a:spLocks noChangeArrowheads="1"/>
          </p:cNvSpPr>
          <p:nvPr/>
        </p:nvSpPr>
        <p:spPr bwMode="auto">
          <a:xfrm>
            <a:off x="3132138" y="2136775"/>
            <a:ext cx="5256212" cy="1152525"/>
          </a:xfrm>
          <a:prstGeom prst="roundRect">
            <a:avLst>
              <a:gd name="adj" fmla="val 13745"/>
            </a:avLst>
          </a:prstGeom>
          <a:solidFill>
            <a:srgbClr val="CC99FF">
              <a:alpha val="31000"/>
            </a:srgbClr>
          </a:solidFill>
          <a:ln w="38100" cmpd="sng">
            <a:solidFill>
              <a:srgbClr val="0033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pPr>
            <a:r>
              <a:rPr lang="zh-CN" altLang="en-US"/>
              <a:t>改正在系统开发阶段已发生而在系统测试阶段未能被发现的错误。</a:t>
            </a:r>
            <a:endParaRPr lang="zh-CN" altLang="en-US">
              <a:solidFill>
                <a:schemeClr val="tx1"/>
              </a:solidFill>
            </a:endParaRPr>
          </a:p>
        </p:txBody>
      </p:sp>
      <p:sp>
        <p:nvSpPr>
          <p:cNvPr id="8197" name="AutoShape 5"/>
          <p:cNvSpPr>
            <a:spLocks noChangeArrowheads="1"/>
          </p:cNvSpPr>
          <p:nvPr/>
        </p:nvSpPr>
        <p:spPr bwMode="auto">
          <a:xfrm>
            <a:off x="2124075" y="2427288"/>
            <a:ext cx="935038" cy="576262"/>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0C0C0">
              <a:alpha val="31000"/>
            </a:srgbClr>
          </a:solidFill>
          <a:ln w="25400" cmpd="sng">
            <a:solidFill>
              <a:srgbClr val="0033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8198" name="AutoShape 6"/>
          <p:cNvSpPr>
            <a:spLocks noChangeArrowheads="1"/>
          </p:cNvSpPr>
          <p:nvPr/>
        </p:nvSpPr>
        <p:spPr bwMode="auto">
          <a:xfrm>
            <a:off x="3190875" y="3933825"/>
            <a:ext cx="5254625" cy="1368425"/>
          </a:xfrm>
          <a:prstGeom prst="roundRect">
            <a:avLst>
              <a:gd name="adj" fmla="val 13745"/>
            </a:avLst>
          </a:prstGeom>
          <a:solidFill>
            <a:srgbClr val="CC99FF">
              <a:alpha val="31000"/>
            </a:srgbClr>
          </a:solidFill>
          <a:ln w="38100" cap="flat" cmpd="sng">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pPr>
            <a:r>
              <a:rPr lang="zh-CN" altLang="en-US"/>
              <a:t>为适应环境的变化及克服本身存在的不足对系统进行的调整和修改。</a:t>
            </a:r>
            <a:endParaRPr lang="zh-CN" altLang="en-US">
              <a:solidFill>
                <a:schemeClr val="tx1"/>
              </a:solidFill>
            </a:endParaRPr>
          </a:p>
        </p:txBody>
      </p:sp>
      <p:sp>
        <p:nvSpPr>
          <p:cNvPr id="8199" name="AutoShape 7"/>
          <p:cNvSpPr>
            <a:spLocks noChangeArrowheads="1"/>
          </p:cNvSpPr>
          <p:nvPr/>
        </p:nvSpPr>
        <p:spPr bwMode="auto">
          <a:xfrm>
            <a:off x="2179638" y="4419600"/>
            <a:ext cx="935037" cy="576263"/>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0C0C0">
              <a:alpha val="31000"/>
            </a:srgbClr>
          </a:solidFill>
          <a:ln w="25400" cap="flat" cmpd="sng">
            <a:solidFill>
              <a:srgbClr val="0033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8200" name="Text Box 8"/>
          <p:cNvSpPr txBox="1">
            <a:spLocks noChangeArrowheads="1"/>
          </p:cNvSpPr>
          <p:nvPr/>
        </p:nvSpPr>
        <p:spPr bwMode="auto">
          <a:xfrm>
            <a:off x="468313" y="1054100"/>
            <a:ext cx="583247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a:t>9.1.3信息系统维护的类型</a:t>
            </a:r>
          </a:p>
        </p:txBody>
      </p:sp>
      <p:sp>
        <p:nvSpPr>
          <p:cNvPr id="8201" name="AutoShape 9"/>
          <p:cNvSpPr>
            <a:spLocks noChangeArrowheads="1"/>
          </p:cNvSpPr>
          <p:nvPr/>
        </p:nvSpPr>
        <p:spPr bwMode="auto">
          <a:xfrm>
            <a:off x="112713" y="4127500"/>
            <a:ext cx="1946275" cy="1152525"/>
          </a:xfrm>
          <a:prstGeom prst="roundRect">
            <a:avLst>
              <a:gd name="adj" fmla="val 13745"/>
            </a:avLst>
          </a:prstGeom>
          <a:solidFill>
            <a:srgbClr val="E9C2C1">
              <a:alpha val="31000"/>
            </a:srgbClr>
          </a:solidFill>
          <a:ln w="38100" cap="flat" cmpd="sng">
            <a:solidFill>
              <a:srgbClr val="003366"/>
            </a:solidFill>
            <a:prstDash val="sysDot"/>
            <a:bevel/>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10000"/>
              </a:lnSpc>
            </a:pPr>
            <a:r>
              <a:rPr lang="zh-CN" altLang="en-US">
                <a:latin typeface="Verdana" pitchFamily="34" charset="0"/>
              </a:rPr>
              <a:t>适应性维护</a:t>
            </a:r>
          </a:p>
        </p:txBody>
      </p:sp>
    </p:spTree>
    <p:extLst>
      <p:ext uri="{BB962C8B-B14F-4D97-AF65-F5344CB8AC3E}">
        <p14:creationId xmlns:p14="http://schemas.microsoft.com/office/powerpoint/2010/main" val="37042718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a:sym typeface="Symbol" pitchFamily="18" charset="2"/>
              </a:rPr>
              <a:t>§</a:t>
            </a:r>
            <a:r>
              <a:rPr lang="zh-CN" altLang="en-US" sz="3200"/>
              <a:t> 9.1信息系统维护</a:t>
            </a:r>
          </a:p>
        </p:txBody>
      </p:sp>
      <p:sp>
        <p:nvSpPr>
          <p:cNvPr id="9219" name="AutoShape 3"/>
          <p:cNvSpPr>
            <a:spLocks noChangeArrowheads="1"/>
          </p:cNvSpPr>
          <p:nvPr/>
        </p:nvSpPr>
        <p:spPr bwMode="auto">
          <a:xfrm>
            <a:off x="107950" y="2135188"/>
            <a:ext cx="1946275" cy="1152525"/>
          </a:xfrm>
          <a:prstGeom prst="roundRect">
            <a:avLst>
              <a:gd name="adj" fmla="val 13745"/>
            </a:avLst>
          </a:prstGeom>
          <a:solidFill>
            <a:srgbClr val="E9C2C1">
              <a:alpha val="31000"/>
            </a:srgbClr>
          </a:solidFill>
          <a:ln w="38100" cmpd="sng">
            <a:solidFill>
              <a:srgbClr val="003366"/>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10000"/>
              </a:lnSpc>
            </a:pPr>
            <a:r>
              <a:rPr lang="zh-CN" altLang="en-US">
                <a:latin typeface="Verdana" pitchFamily="34" charset="0"/>
              </a:rPr>
              <a:t>完善性维护</a:t>
            </a:r>
          </a:p>
        </p:txBody>
      </p:sp>
      <p:sp>
        <p:nvSpPr>
          <p:cNvPr id="9220" name="AutoShape 4"/>
          <p:cNvSpPr>
            <a:spLocks noChangeArrowheads="1"/>
          </p:cNvSpPr>
          <p:nvPr/>
        </p:nvSpPr>
        <p:spPr bwMode="auto">
          <a:xfrm>
            <a:off x="3133725" y="2136775"/>
            <a:ext cx="5256213" cy="1870075"/>
          </a:xfrm>
          <a:prstGeom prst="roundRect">
            <a:avLst>
              <a:gd name="adj" fmla="val 13745"/>
            </a:avLst>
          </a:prstGeom>
          <a:solidFill>
            <a:srgbClr val="CC99FF">
              <a:alpha val="31000"/>
            </a:srgbClr>
          </a:solidFill>
          <a:ln w="38100" cmpd="sng">
            <a:solidFill>
              <a:srgbClr val="0033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pPr>
            <a:r>
              <a:rPr lang="zh-CN" altLang="en-US"/>
              <a:t>为了扩充软件的功能或满足用户对系统提出的新的性能要求，提高原有软件的可维护性而对软件开展的修改和再开发活动。</a:t>
            </a:r>
            <a:endParaRPr lang="zh-CN" altLang="en-US">
              <a:solidFill>
                <a:schemeClr val="tx1"/>
              </a:solidFill>
            </a:endParaRPr>
          </a:p>
        </p:txBody>
      </p:sp>
      <p:sp>
        <p:nvSpPr>
          <p:cNvPr id="9221" name="AutoShape 5"/>
          <p:cNvSpPr>
            <a:spLocks noChangeArrowheads="1"/>
          </p:cNvSpPr>
          <p:nvPr/>
        </p:nvSpPr>
        <p:spPr bwMode="auto">
          <a:xfrm>
            <a:off x="2124075" y="2427288"/>
            <a:ext cx="935038" cy="576262"/>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0C0C0">
              <a:alpha val="31000"/>
            </a:srgbClr>
          </a:solidFill>
          <a:ln w="25400" cmpd="sng">
            <a:solidFill>
              <a:srgbClr val="0033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9222" name="AutoShape 6"/>
          <p:cNvSpPr>
            <a:spLocks noChangeArrowheads="1"/>
          </p:cNvSpPr>
          <p:nvPr/>
        </p:nvSpPr>
        <p:spPr bwMode="auto">
          <a:xfrm>
            <a:off x="3190875" y="4364038"/>
            <a:ext cx="5256213" cy="1441450"/>
          </a:xfrm>
          <a:prstGeom prst="roundRect">
            <a:avLst>
              <a:gd name="adj" fmla="val 13745"/>
            </a:avLst>
          </a:prstGeom>
          <a:solidFill>
            <a:srgbClr val="CC99FF">
              <a:alpha val="31000"/>
            </a:srgbClr>
          </a:solidFill>
          <a:ln w="38100" cap="flat" cmpd="sng">
            <a:solidFill>
              <a:srgbClr val="0033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pPr>
            <a:r>
              <a:rPr lang="zh-CN" altLang="en-US"/>
              <a:t>为了改进应用软件的可靠性和可维护性，主动增加新的功能，以适应应用的变化。</a:t>
            </a:r>
            <a:endParaRPr lang="zh-CN" altLang="en-US">
              <a:solidFill>
                <a:schemeClr val="tx1"/>
              </a:solidFill>
            </a:endParaRPr>
          </a:p>
        </p:txBody>
      </p:sp>
      <p:sp>
        <p:nvSpPr>
          <p:cNvPr id="9223" name="AutoShape 7"/>
          <p:cNvSpPr>
            <a:spLocks noChangeArrowheads="1"/>
          </p:cNvSpPr>
          <p:nvPr/>
        </p:nvSpPr>
        <p:spPr bwMode="auto">
          <a:xfrm>
            <a:off x="2179638" y="4851400"/>
            <a:ext cx="935037" cy="5746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0C0C0">
              <a:alpha val="31000"/>
            </a:srgbClr>
          </a:solidFill>
          <a:ln w="25400" cap="flat" cmpd="sng">
            <a:solidFill>
              <a:srgbClr val="0033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9224" name="Text Box 8"/>
          <p:cNvSpPr txBox="1">
            <a:spLocks noChangeArrowheads="1"/>
          </p:cNvSpPr>
          <p:nvPr/>
        </p:nvSpPr>
        <p:spPr bwMode="auto">
          <a:xfrm>
            <a:off x="468313" y="1054100"/>
            <a:ext cx="583247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a:t>9.1.3信息系统维护的类型</a:t>
            </a:r>
          </a:p>
        </p:txBody>
      </p:sp>
      <p:sp>
        <p:nvSpPr>
          <p:cNvPr id="9225" name="AutoShape 9"/>
          <p:cNvSpPr>
            <a:spLocks noChangeArrowheads="1"/>
          </p:cNvSpPr>
          <p:nvPr/>
        </p:nvSpPr>
        <p:spPr bwMode="auto">
          <a:xfrm>
            <a:off x="112713" y="4557713"/>
            <a:ext cx="1946275" cy="1152525"/>
          </a:xfrm>
          <a:prstGeom prst="roundRect">
            <a:avLst>
              <a:gd name="adj" fmla="val 13745"/>
            </a:avLst>
          </a:prstGeom>
          <a:solidFill>
            <a:srgbClr val="E9C2C1">
              <a:alpha val="31000"/>
            </a:srgbClr>
          </a:solidFill>
          <a:ln w="38100" cap="flat" cmpd="sng">
            <a:solidFill>
              <a:srgbClr val="003366"/>
            </a:solidFill>
            <a:prstDash val="sysDot"/>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10000"/>
              </a:lnSpc>
            </a:pPr>
            <a:r>
              <a:rPr lang="zh-CN" altLang="en-US">
                <a:latin typeface="Verdana" pitchFamily="34" charset="0"/>
              </a:rPr>
              <a:t>预防性维护</a:t>
            </a:r>
          </a:p>
        </p:txBody>
      </p:sp>
    </p:spTree>
    <p:extLst>
      <p:ext uri="{BB962C8B-B14F-4D97-AF65-F5344CB8AC3E}">
        <p14:creationId xmlns:p14="http://schemas.microsoft.com/office/powerpoint/2010/main" val="11289552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a:sym typeface="Symbol" pitchFamily="18" charset="2"/>
              </a:rPr>
              <a:t>§</a:t>
            </a:r>
            <a:r>
              <a:rPr lang="zh-CN" altLang="en-US" sz="3200"/>
              <a:t> 9.1信息系统维护</a:t>
            </a:r>
          </a:p>
        </p:txBody>
      </p:sp>
      <p:sp>
        <p:nvSpPr>
          <p:cNvPr id="10243" name="Text Box 3"/>
          <p:cNvSpPr txBox="1">
            <a:spLocks noChangeArrowheads="1"/>
          </p:cNvSpPr>
          <p:nvPr/>
        </p:nvSpPr>
        <p:spPr bwMode="auto">
          <a:xfrm>
            <a:off x="468313" y="1054100"/>
            <a:ext cx="583247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a:t>9.1.3信息系统维护的类型</a:t>
            </a:r>
          </a:p>
        </p:txBody>
      </p:sp>
      <p:graphicFrame>
        <p:nvGraphicFramePr>
          <p:cNvPr id="10244" name="对象 1"/>
          <p:cNvGraphicFramePr>
            <a:graphicFrameLocks noChangeAspect="1"/>
          </p:cNvGraphicFramePr>
          <p:nvPr/>
        </p:nvGraphicFramePr>
        <p:xfrm>
          <a:off x="71438" y="1704975"/>
          <a:ext cx="8693150" cy="4530725"/>
        </p:xfrm>
        <a:graphic>
          <a:graphicData uri="http://schemas.openxmlformats.org/presentationml/2006/ole">
            <mc:AlternateContent xmlns:mc="http://schemas.openxmlformats.org/markup-compatibility/2006">
              <mc:Choice xmlns:v="urn:schemas-microsoft-com:vml" Requires="v">
                <p:oleObj spid="_x0000_s1028" r:id="rId3" imgW="3931200" imgH="2278800" progId="Excel.Sheet.8">
                  <p:embed/>
                </p:oleObj>
              </mc:Choice>
              <mc:Fallback>
                <p:oleObj r:id="rId3" imgW="3931200" imgH="2278800"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38" y="1704975"/>
                        <a:ext cx="8693150" cy="4530725"/>
                      </a:xfrm>
                      <a:prstGeom prst="rect">
                        <a:avLst/>
                      </a:prstGeom>
                      <a:noFill/>
                      <a:ln w="9525" cap="flat" cmpd="sng">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7208862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a:sym typeface="Symbol" pitchFamily="18" charset="2"/>
              </a:rPr>
              <a:t>§</a:t>
            </a:r>
            <a:r>
              <a:rPr lang="zh-CN" altLang="en-US" sz="3200"/>
              <a:t> 9.1信息系统维护</a:t>
            </a:r>
          </a:p>
        </p:txBody>
      </p:sp>
      <p:sp>
        <p:nvSpPr>
          <p:cNvPr id="11267" name="Text Box 3"/>
          <p:cNvSpPr txBox="1">
            <a:spLocks noChangeArrowheads="1"/>
          </p:cNvSpPr>
          <p:nvPr/>
        </p:nvSpPr>
        <p:spPr bwMode="auto">
          <a:xfrm>
            <a:off x="468313" y="1054100"/>
            <a:ext cx="58324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dirty="0"/>
              <a:t>9.1.4</a:t>
            </a:r>
            <a:r>
              <a:rPr lang="zh-CN" altLang="en-US" sz="2800" dirty="0" smtClean="0"/>
              <a:t>信息系统服务管理</a:t>
            </a:r>
            <a:endParaRPr lang="zh-CN" altLang="en-US" sz="28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587018"/>
            <a:ext cx="7200031" cy="4093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27073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a:sym typeface="Symbol" pitchFamily="18" charset="2"/>
              </a:rPr>
              <a:t>§</a:t>
            </a:r>
            <a:r>
              <a:rPr lang="zh-CN" altLang="en-US" sz="3200"/>
              <a:t> 9.2信息系统评价</a:t>
            </a:r>
          </a:p>
        </p:txBody>
      </p:sp>
      <p:sp>
        <p:nvSpPr>
          <p:cNvPr id="13315" name="AutoShape 3"/>
          <p:cNvSpPr>
            <a:spLocks noChangeArrowheads="1"/>
          </p:cNvSpPr>
          <p:nvPr/>
        </p:nvSpPr>
        <p:spPr bwMode="auto">
          <a:xfrm>
            <a:off x="828675" y="1341438"/>
            <a:ext cx="6480175" cy="2663825"/>
          </a:xfrm>
          <a:prstGeom prst="horizontalScroll">
            <a:avLst>
              <a:gd name="adj" fmla="val 12500"/>
            </a:avLst>
          </a:prstGeom>
          <a:solidFill>
            <a:srgbClr val="E9C2C1">
              <a:alpha val="25000"/>
            </a:srgbClr>
          </a:solidFill>
          <a:ln w="9525" cmpd="sng">
            <a:solidFill>
              <a:srgbClr val="339966"/>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zh-CN" sz="8000">
              <a:solidFill>
                <a:schemeClr val="accent2"/>
              </a:solidFill>
              <a:latin typeface="Times New Roman" pitchFamily="18" charset="0"/>
            </a:endParaRPr>
          </a:p>
        </p:txBody>
      </p:sp>
      <p:sp>
        <p:nvSpPr>
          <p:cNvPr id="13316" name="Text Box 4"/>
          <p:cNvSpPr txBox="1">
            <a:spLocks noChangeArrowheads="1"/>
          </p:cNvSpPr>
          <p:nvPr/>
        </p:nvSpPr>
        <p:spPr bwMode="auto">
          <a:xfrm>
            <a:off x="1258888" y="1989138"/>
            <a:ext cx="5905500" cy="173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chemeClr val="tx1"/>
                </a:solidFill>
                <a:effectLst>
                  <a:outerShdw blurRad="38100" dist="38100" dir="2700000" algn="tl">
                    <a:srgbClr val="C0C0C0"/>
                  </a:outerShdw>
                </a:effectLst>
                <a:sym typeface="Symbol" pitchFamily="18" charset="2"/>
              </a:rPr>
              <a:t>系统评价是指在系统投入运行一段时间后，对系统的各个方面进行的评估，同时写出系统评价报告。</a:t>
            </a:r>
          </a:p>
          <a:p>
            <a:pPr>
              <a:spcBef>
                <a:spcPct val="50000"/>
              </a:spcBef>
            </a:pPr>
            <a:endParaRPr lang="zh-CN" altLang="en-US">
              <a:solidFill>
                <a:schemeClr val="tx1"/>
              </a:solidFill>
              <a:effectLst>
                <a:outerShdw blurRad="38100" dist="38100" dir="2700000" algn="tl">
                  <a:srgbClr val="C0C0C0"/>
                </a:outerShdw>
              </a:effectLst>
              <a:sym typeface="Symbol" pitchFamily="18" charset="2"/>
            </a:endParaRPr>
          </a:p>
        </p:txBody>
      </p:sp>
    </p:spTree>
    <p:extLst>
      <p:ext uri="{BB962C8B-B14F-4D97-AF65-F5344CB8AC3E}">
        <p14:creationId xmlns:p14="http://schemas.microsoft.com/office/powerpoint/2010/main" val="20190834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dirty="0">
                <a:sym typeface="Symbol" pitchFamily="18" charset="2"/>
              </a:rPr>
              <a:t>§</a:t>
            </a:r>
            <a:r>
              <a:rPr lang="zh-CN" altLang="en-US" sz="3200" dirty="0"/>
              <a:t> 9.2信息系统评价</a:t>
            </a:r>
          </a:p>
        </p:txBody>
      </p:sp>
      <p:sp>
        <p:nvSpPr>
          <p:cNvPr id="14339" name="Text Box 3"/>
          <p:cNvSpPr txBox="1">
            <a:spLocks noChangeArrowheads="1"/>
          </p:cNvSpPr>
          <p:nvPr/>
        </p:nvSpPr>
        <p:spPr bwMode="auto">
          <a:xfrm>
            <a:off x="468313" y="1196975"/>
            <a:ext cx="58324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dirty="0"/>
              <a:t>9.2</a:t>
            </a:r>
            <a:r>
              <a:rPr lang="zh-CN" altLang="en-US" sz="2800" dirty="0" smtClean="0"/>
              <a:t>.</a:t>
            </a:r>
            <a:r>
              <a:rPr lang="en-US" altLang="zh-CN" sz="2800" dirty="0"/>
              <a:t>1</a:t>
            </a:r>
            <a:r>
              <a:rPr lang="zh-CN" altLang="en-US" sz="2800" dirty="0" smtClean="0"/>
              <a:t>信息系统</a:t>
            </a:r>
            <a:r>
              <a:rPr lang="zh-CN" altLang="en-US" sz="2800" dirty="0"/>
              <a:t>评价的目的</a:t>
            </a:r>
          </a:p>
        </p:txBody>
      </p:sp>
      <p:sp>
        <p:nvSpPr>
          <p:cNvPr id="14340" name="AutoShape 4"/>
          <p:cNvSpPr>
            <a:spLocks noChangeArrowheads="1"/>
          </p:cNvSpPr>
          <p:nvPr/>
        </p:nvSpPr>
        <p:spPr bwMode="auto">
          <a:xfrm>
            <a:off x="396875" y="2139950"/>
            <a:ext cx="935038" cy="1152525"/>
          </a:xfrm>
          <a:prstGeom prst="roundRect">
            <a:avLst>
              <a:gd name="adj" fmla="val 13745"/>
            </a:avLst>
          </a:prstGeom>
          <a:solidFill>
            <a:srgbClr val="E9C2C1">
              <a:alpha val="31000"/>
            </a:srgbClr>
          </a:solidFill>
          <a:ln w="38100" cap="flat" cmpd="sng">
            <a:solidFill>
              <a:srgbClr val="003366"/>
            </a:solidFill>
            <a:prstDash val="sysDot"/>
            <a:bevel/>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10000"/>
              </a:lnSpc>
            </a:pPr>
            <a:r>
              <a:rPr lang="zh-CN" altLang="en-US">
                <a:latin typeface="Verdana" pitchFamily="34" charset="0"/>
              </a:rPr>
              <a:t>目的</a:t>
            </a:r>
          </a:p>
        </p:txBody>
      </p:sp>
      <p:sp>
        <p:nvSpPr>
          <p:cNvPr id="14341" name="AutoShape 5"/>
          <p:cNvSpPr>
            <a:spLocks noChangeArrowheads="1"/>
          </p:cNvSpPr>
          <p:nvPr/>
        </p:nvSpPr>
        <p:spPr bwMode="auto">
          <a:xfrm>
            <a:off x="2487613" y="2139950"/>
            <a:ext cx="5684837" cy="1579563"/>
          </a:xfrm>
          <a:prstGeom prst="roundRect">
            <a:avLst>
              <a:gd name="adj" fmla="val 13745"/>
            </a:avLst>
          </a:prstGeom>
          <a:solidFill>
            <a:srgbClr val="CC99FF">
              <a:alpha val="31000"/>
            </a:srgbClr>
          </a:solidFill>
          <a:ln w="38100" cap="flat" cmpd="sng">
            <a:solidFill>
              <a:srgbClr val="003366"/>
            </a:solidFill>
            <a:bevel/>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pPr>
            <a:r>
              <a:rPr lang="zh-CN" altLang="en-US"/>
              <a:t>检查系统的目标、功能及各项指标是否达到了设计要求，满足程度如何？差距如何？检查系统中各种资源利用程度。</a:t>
            </a:r>
            <a:endParaRPr lang="zh-CN" altLang="en-US">
              <a:solidFill>
                <a:schemeClr val="tx1"/>
              </a:solidFill>
            </a:endParaRPr>
          </a:p>
        </p:txBody>
      </p:sp>
      <p:sp>
        <p:nvSpPr>
          <p:cNvPr id="14342" name="AutoShape 6"/>
          <p:cNvSpPr>
            <a:spLocks noChangeArrowheads="1"/>
          </p:cNvSpPr>
          <p:nvPr/>
        </p:nvSpPr>
        <p:spPr bwMode="auto">
          <a:xfrm>
            <a:off x="1477963" y="2427288"/>
            <a:ext cx="935037" cy="576262"/>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0C0C0">
              <a:alpha val="31000"/>
            </a:srgbClr>
          </a:solidFill>
          <a:ln w="25400" cap="flat" cmpd="sng">
            <a:solidFill>
              <a:srgbClr val="003366"/>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4343" name="AutoShape 7"/>
          <p:cNvSpPr>
            <a:spLocks noChangeArrowheads="1"/>
          </p:cNvSpPr>
          <p:nvPr/>
        </p:nvSpPr>
        <p:spPr bwMode="auto">
          <a:xfrm>
            <a:off x="2543175" y="3986213"/>
            <a:ext cx="5629275" cy="1819275"/>
          </a:xfrm>
          <a:prstGeom prst="roundRect">
            <a:avLst>
              <a:gd name="adj" fmla="val 13745"/>
            </a:avLst>
          </a:prstGeom>
          <a:solidFill>
            <a:srgbClr val="CC99FF">
              <a:alpha val="31000"/>
            </a:srgbClr>
          </a:solidFill>
          <a:ln w="38100" cap="flat" cmpd="sng">
            <a:solidFill>
              <a:srgbClr val="0033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pPr>
            <a:r>
              <a:rPr lang="zh-CN" altLang="en-US"/>
              <a:t>系统规划中规定的新系统的各项指标。如性能指标、经济指标和管理指标等。</a:t>
            </a:r>
            <a:endParaRPr lang="zh-CN" altLang="en-US">
              <a:solidFill>
                <a:schemeClr val="tx1"/>
              </a:solidFill>
            </a:endParaRPr>
          </a:p>
        </p:txBody>
      </p:sp>
      <p:sp>
        <p:nvSpPr>
          <p:cNvPr id="14344" name="AutoShape 8"/>
          <p:cNvSpPr>
            <a:spLocks noChangeArrowheads="1"/>
          </p:cNvSpPr>
          <p:nvPr/>
        </p:nvSpPr>
        <p:spPr bwMode="auto">
          <a:xfrm>
            <a:off x="1533525" y="4635500"/>
            <a:ext cx="1001713" cy="576263"/>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0C0C0">
              <a:alpha val="31000"/>
            </a:srgbClr>
          </a:solidFill>
          <a:ln w="25400" cap="flat" cmpd="sng">
            <a:solidFill>
              <a:srgbClr val="0033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4345" name="AutoShape 9"/>
          <p:cNvSpPr>
            <a:spLocks noChangeArrowheads="1"/>
          </p:cNvSpPr>
          <p:nvPr/>
        </p:nvSpPr>
        <p:spPr bwMode="auto">
          <a:xfrm>
            <a:off x="392113" y="4348163"/>
            <a:ext cx="1001712" cy="1152525"/>
          </a:xfrm>
          <a:prstGeom prst="roundRect">
            <a:avLst>
              <a:gd name="adj" fmla="val 13745"/>
            </a:avLst>
          </a:prstGeom>
          <a:solidFill>
            <a:srgbClr val="E9C2C1">
              <a:alpha val="31000"/>
            </a:srgbClr>
          </a:solidFill>
          <a:ln w="38100" cap="flat" cmpd="sng">
            <a:solidFill>
              <a:srgbClr val="003366"/>
            </a:solidFill>
            <a:prstDash val="sysDot"/>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10000"/>
              </a:lnSpc>
            </a:pPr>
            <a:r>
              <a:rPr lang="zh-CN" altLang="en-US">
                <a:latin typeface="Verdana" pitchFamily="34" charset="0"/>
              </a:rPr>
              <a:t>依据</a:t>
            </a:r>
          </a:p>
        </p:txBody>
      </p:sp>
    </p:spTree>
    <p:extLst>
      <p:ext uri="{BB962C8B-B14F-4D97-AF65-F5344CB8AC3E}">
        <p14:creationId xmlns:p14="http://schemas.microsoft.com/office/powerpoint/2010/main" val="21646653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179512" y="1340768"/>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dirty="0" smtClean="0"/>
              <a:t> </a:t>
            </a:r>
            <a:r>
              <a:rPr lang="zh-CN" altLang="en-US" sz="3200" dirty="0"/>
              <a:t>9.2.2信息系统评价的内容</a:t>
            </a:r>
          </a:p>
        </p:txBody>
      </p:sp>
      <p:sp>
        <p:nvSpPr>
          <p:cNvPr id="4" name="矩形 1"/>
          <p:cNvSpPr>
            <a:spLocks noChangeArrowheads="1"/>
          </p:cNvSpPr>
          <p:nvPr/>
        </p:nvSpPr>
        <p:spPr bwMode="auto">
          <a:xfrm>
            <a:off x="467544" y="2636912"/>
            <a:ext cx="7993063" cy="31085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en-US" altLang="zh-CN" sz="2800" dirty="0"/>
              <a:t>1</a:t>
            </a:r>
            <a:r>
              <a:rPr lang="zh-CN" altLang="zh-CN" sz="2800" dirty="0"/>
              <a:t>．规划与组织的</a:t>
            </a:r>
            <a:r>
              <a:rPr lang="zh-CN" altLang="zh-CN" sz="2800" dirty="0" smtClean="0"/>
              <a:t>过程评价</a:t>
            </a:r>
            <a:endParaRPr lang="en-US" altLang="zh-CN" sz="2800" dirty="0" smtClean="0"/>
          </a:p>
          <a:p>
            <a:r>
              <a:rPr lang="en-US" altLang="zh-CN" sz="2800" dirty="0"/>
              <a:t>2</a:t>
            </a:r>
            <a:r>
              <a:rPr lang="zh-CN" altLang="zh-CN" sz="2800" dirty="0"/>
              <a:t>．建设与实施阶段评价</a:t>
            </a:r>
          </a:p>
          <a:p>
            <a:r>
              <a:rPr lang="en-US" altLang="zh-CN" sz="2800" dirty="0"/>
              <a:t>3</a:t>
            </a:r>
            <a:r>
              <a:rPr lang="zh-CN" altLang="zh-CN" sz="2800" dirty="0"/>
              <a:t>．运行与支持阶段的评价</a:t>
            </a:r>
          </a:p>
          <a:p>
            <a:r>
              <a:rPr lang="en-US" altLang="zh-CN" sz="2800" dirty="0"/>
              <a:t>4</a:t>
            </a:r>
            <a:r>
              <a:rPr lang="zh-CN" altLang="zh-CN" sz="2800" dirty="0"/>
              <a:t>．监控过程评价</a:t>
            </a:r>
          </a:p>
          <a:p>
            <a:endParaRPr lang="zh-CN" altLang="en-US" sz="2800" dirty="0">
              <a:solidFill>
                <a:schemeClr val="tx1"/>
              </a:solidFill>
            </a:endParaRPr>
          </a:p>
        </p:txBody>
      </p:sp>
      <p:sp>
        <p:nvSpPr>
          <p:cNvPr id="5" name="Text Box 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dirty="0">
                <a:sym typeface="Symbol" pitchFamily="18" charset="2"/>
              </a:rPr>
              <a:t>§</a:t>
            </a:r>
            <a:r>
              <a:rPr lang="zh-CN" altLang="en-US" sz="3200" dirty="0"/>
              <a:t> 9.2信息系统评价</a:t>
            </a:r>
          </a:p>
        </p:txBody>
      </p:sp>
    </p:spTree>
    <p:extLst>
      <p:ext uri="{BB962C8B-B14F-4D97-AF65-F5344CB8AC3E}">
        <p14:creationId xmlns:p14="http://schemas.microsoft.com/office/powerpoint/2010/main" val="17691658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179512" y="1340768"/>
            <a:ext cx="723582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dirty="0" smtClean="0"/>
              <a:t> </a:t>
            </a:r>
            <a:r>
              <a:rPr lang="en-US" altLang="zh-CN" sz="3200" dirty="0"/>
              <a:t>9.2.3  </a:t>
            </a:r>
            <a:r>
              <a:rPr lang="zh-CN" altLang="zh-CN" sz="3200" dirty="0"/>
              <a:t>信息系统评价的指标</a:t>
            </a:r>
            <a:r>
              <a:rPr lang="zh-CN" altLang="zh-CN" sz="3200" dirty="0" smtClean="0"/>
              <a:t>选取</a:t>
            </a:r>
            <a:endParaRPr lang="zh-CN" altLang="zh-CN" sz="3200" dirty="0"/>
          </a:p>
        </p:txBody>
      </p:sp>
      <p:sp>
        <p:nvSpPr>
          <p:cNvPr id="4" name="矩形 1"/>
          <p:cNvSpPr>
            <a:spLocks noChangeArrowheads="1"/>
          </p:cNvSpPr>
          <p:nvPr/>
        </p:nvSpPr>
        <p:spPr bwMode="auto">
          <a:xfrm>
            <a:off x="467544" y="2636912"/>
            <a:ext cx="7993063" cy="2462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en-US" altLang="zh-CN" sz="2800" dirty="0"/>
              <a:t>1</a:t>
            </a:r>
            <a:r>
              <a:rPr lang="zh-CN" altLang="zh-CN" sz="2800" dirty="0"/>
              <a:t>．信息化基本指标的设计原则及</a:t>
            </a:r>
            <a:r>
              <a:rPr lang="zh-CN" altLang="zh-CN" sz="2800" dirty="0" smtClean="0"/>
              <a:t>体系</a:t>
            </a:r>
            <a:endParaRPr lang="en-US" altLang="zh-CN" sz="2800" dirty="0" smtClean="0"/>
          </a:p>
          <a:p>
            <a:r>
              <a:rPr lang="en-US" altLang="zh-CN" sz="2800" dirty="0" smtClean="0"/>
              <a:t>          </a:t>
            </a:r>
            <a:r>
              <a:rPr lang="zh-CN" altLang="zh-CN" sz="2800" dirty="0" smtClean="0"/>
              <a:t>目的性</a:t>
            </a:r>
            <a:r>
              <a:rPr lang="zh-CN" altLang="en-US" sz="2800" dirty="0" smtClean="0"/>
              <a:t>、</a:t>
            </a:r>
            <a:r>
              <a:rPr lang="zh-CN" altLang="zh-CN" sz="2800" dirty="0" smtClean="0"/>
              <a:t>简约性</a:t>
            </a:r>
            <a:r>
              <a:rPr lang="zh-CN" altLang="en-US" sz="2800" dirty="0" smtClean="0"/>
              <a:t>、</a:t>
            </a:r>
            <a:r>
              <a:rPr lang="zh-CN" altLang="zh-CN" sz="2800" dirty="0" smtClean="0"/>
              <a:t>可操作性</a:t>
            </a:r>
            <a:r>
              <a:rPr lang="zh-CN" altLang="en-US" sz="2800" dirty="0" smtClean="0"/>
              <a:t>、</a:t>
            </a:r>
            <a:r>
              <a:rPr lang="zh-CN" altLang="zh-CN" sz="2800" dirty="0"/>
              <a:t>可</a:t>
            </a:r>
            <a:r>
              <a:rPr lang="zh-CN" altLang="zh-CN" sz="2800" dirty="0" smtClean="0"/>
              <a:t>延续性</a:t>
            </a:r>
            <a:endParaRPr lang="en-US" altLang="zh-CN" sz="2800" dirty="0" smtClean="0"/>
          </a:p>
          <a:p>
            <a:r>
              <a:rPr lang="en-US" altLang="zh-CN" sz="2800" dirty="0"/>
              <a:t>2</a:t>
            </a:r>
            <a:r>
              <a:rPr lang="zh-CN" altLang="zh-CN" sz="2800" dirty="0"/>
              <a:t>．信息化效能指标的设计原则及</a:t>
            </a:r>
            <a:r>
              <a:rPr lang="zh-CN" altLang="zh-CN" sz="2800" dirty="0" smtClean="0"/>
              <a:t>体系</a:t>
            </a:r>
            <a:endParaRPr lang="en-US" altLang="zh-CN" sz="2800" dirty="0" smtClean="0"/>
          </a:p>
          <a:p>
            <a:r>
              <a:rPr lang="en-US" altLang="zh-CN" sz="2800" dirty="0" smtClean="0"/>
              <a:t>          </a:t>
            </a:r>
            <a:r>
              <a:rPr lang="zh-CN" altLang="zh-CN" sz="2800" dirty="0" smtClean="0"/>
              <a:t>功能性</a:t>
            </a:r>
            <a:r>
              <a:rPr lang="zh-CN" altLang="en-US" sz="2800" dirty="0" smtClean="0"/>
              <a:t>、</a:t>
            </a:r>
            <a:r>
              <a:rPr lang="zh-CN" altLang="zh-CN" sz="2800" dirty="0" smtClean="0"/>
              <a:t>目的性</a:t>
            </a:r>
            <a:r>
              <a:rPr lang="zh-CN" altLang="en-US" sz="2800" dirty="0" smtClean="0"/>
              <a:t>、</a:t>
            </a:r>
            <a:r>
              <a:rPr lang="zh-CN" altLang="zh-CN" sz="2800" dirty="0"/>
              <a:t>可操作性</a:t>
            </a:r>
          </a:p>
        </p:txBody>
      </p:sp>
      <p:sp>
        <p:nvSpPr>
          <p:cNvPr id="5" name="Text Box 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dirty="0">
                <a:sym typeface="Symbol" pitchFamily="18" charset="2"/>
              </a:rPr>
              <a:t>§</a:t>
            </a:r>
            <a:r>
              <a:rPr lang="zh-CN" altLang="en-US" sz="3200" dirty="0"/>
              <a:t> 9.2信息系统评价</a:t>
            </a:r>
          </a:p>
        </p:txBody>
      </p:sp>
    </p:spTree>
    <p:extLst>
      <p:ext uri="{BB962C8B-B14F-4D97-AF65-F5344CB8AC3E}">
        <p14:creationId xmlns:p14="http://schemas.microsoft.com/office/powerpoint/2010/main" val="26449857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a:sym typeface="Symbol" pitchFamily="18" charset="2"/>
              </a:rPr>
              <a:t>§</a:t>
            </a:r>
            <a:r>
              <a:rPr lang="zh-CN" altLang="en-US" sz="3200"/>
              <a:t> 9.2信息系统评价</a:t>
            </a:r>
          </a:p>
        </p:txBody>
      </p:sp>
      <p:sp>
        <p:nvSpPr>
          <p:cNvPr id="17411" name="Text Box 3"/>
          <p:cNvSpPr txBox="1">
            <a:spLocks noChangeArrowheads="1"/>
          </p:cNvSpPr>
          <p:nvPr/>
        </p:nvSpPr>
        <p:spPr bwMode="auto">
          <a:xfrm>
            <a:off x="468313" y="1054100"/>
            <a:ext cx="58324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dirty="0"/>
              <a:t>9</a:t>
            </a:r>
            <a:r>
              <a:rPr lang="zh-CN" altLang="en-US" sz="2800" dirty="0" smtClean="0"/>
              <a:t>.</a:t>
            </a:r>
            <a:r>
              <a:rPr lang="en-US" altLang="zh-CN" sz="2800" dirty="0" smtClean="0"/>
              <a:t>2</a:t>
            </a:r>
            <a:r>
              <a:rPr lang="zh-CN" altLang="en-US" sz="2800" dirty="0" smtClean="0"/>
              <a:t>.</a:t>
            </a:r>
            <a:r>
              <a:rPr lang="en-US" altLang="zh-CN" sz="2800" dirty="0" smtClean="0"/>
              <a:t>4</a:t>
            </a:r>
            <a:r>
              <a:rPr lang="zh-CN" altLang="en-US" sz="2800" dirty="0" smtClean="0"/>
              <a:t>信息系统</a:t>
            </a:r>
            <a:r>
              <a:rPr lang="zh-CN" altLang="en-US" sz="2800" dirty="0"/>
              <a:t>评价的方法</a:t>
            </a:r>
          </a:p>
        </p:txBody>
      </p:sp>
      <p:sp>
        <p:nvSpPr>
          <p:cNvPr id="17412" name="AutoShape 9"/>
          <p:cNvSpPr>
            <a:spLocks noChangeArrowheads="1"/>
          </p:cNvSpPr>
          <p:nvPr/>
        </p:nvSpPr>
        <p:spPr bwMode="auto">
          <a:xfrm rot="5400000">
            <a:off x="612776" y="1846262"/>
            <a:ext cx="1079500" cy="936625"/>
          </a:xfrm>
          <a:prstGeom prst="chevron">
            <a:avLst>
              <a:gd name="adj" fmla="val 32746"/>
            </a:avLst>
          </a:prstGeom>
          <a:solidFill>
            <a:schemeClr val="hlink"/>
          </a:solidFill>
          <a:ln w="9525" cmpd="sng">
            <a:miter lim="800000"/>
            <a:headEnd/>
            <a:tailEnd/>
          </a:ln>
          <a:effectLst/>
          <a:scene3d>
            <a:camera prst="legacyObliqueTopRight"/>
            <a:lightRig rig="legacyFlat3" dir="b"/>
          </a:scene3d>
          <a:sp3d extrusionH="163500" prstMaterial="legacyMatte">
            <a:bevelT w="13500" h="13500" prst="angle"/>
            <a:bevelB w="13500" h="13500" prst="angle"/>
            <a:extrusionClr>
              <a:schemeClr val="hlink"/>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flatTx/>
          </a:bodyPr>
          <a:lstStyle/>
          <a:p>
            <a:pPr algn="ctr"/>
            <a:r>
              <a:rPr lang="zh-CN" altLang="zh-CN">
                <a:solidFill>
                  <a:schemeClr val="bg1"/>
                </a:solidFill>
              </a:rPr>
              <a:t>1</a:t>
            </a:r>
          </a:p>
        </p:txBody>
      </p:sp>
      <p:sp>
        <p:nvSpPr>
          <p:cNvPr id="17413" name="AutoShape 7"/>
          <p:cNvSpPr>
            <a:spLocks noChangeArrowheads="1"/>
          </p:cNvSpPr>
          <p:nvPr/>
        </p:nvSpPr>
        <p:spPr bwMode="auto">
          <a:xfrm rot="5400000">
            <a:off x="611982" y="2928144"/>
            <a:ext cx="1079500" cy="935037"/>
          </a:xfrm>
          <a:prstGeom prst="chevron">
            <a:avLst>
              <a:gd name="adj" fmla="val 32802"/>
            </a:avLst>
          </a:prstGeom>
          <a:solidFill>
            <a:srgbClr val="339966"/>
          </a:solidFill>
          <a:ln w="9525" cmpd="sng">
            <a:miter lim="800000"/>
            <a:headEnd/>
            <a:tailEnd/>
          </a:ln>
          <a:effectLst/>
          <a:scene3d>
            <a:camera prst="legacyObliqueTopRight"/>
            <a:lightRig rig="legacyFlat3" dir="b"/>
          </a:scene3d>
          <a:sp3d extrusionH="163500" prstMaterial="legacyMatte">
            <a:bevelT w="13500" h="13500" prst="angle"/>
            <a:bevelB w="13500" h="13500" prst="angle"/>
            <a:extrusionClr>
              <a:srgbClr val="339966"/>
            </a:extrusionClr>
          </a:sp3d>
          <a:extLs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rot="10800000" vert="eaVert" wrap="none" anchor="ctr">
            <a:flatTx/>
          </a:bodyPr>
          <a:lstStyle/>
          <a:p>
            <a:pPr algn="ctr"/>
            <a:r>
              <a:rPr lang="zh-CN" altLang="zh-CN">
                <a:solidFill>
                  <a:schemeClr val="bg1"/>
                </a:solidFill>
              </a:rPr>
              <a:t>2</a:t>
            </a:r>
          </a:p>
        </p:txBody>
      </p:sp>
      <p:sp>
        <p:nvSpPr>
          <p:cNvPr id="17414" name="AutoShape 8"/>
          <p:cNvSpPr>
            <a:spLocks noChangeArrowheads="1"/>
          </p:cNvSpPr>
          <p:nvPr/>
        </p:nvSpPr>
        <p:spPr bwMode="auto">
          <a:xfrm rot="5400000">
            <a:off x="611982" y="4152106"/>
            <a:ext cx="1079500" cy="935037"/>
          </a:xfrm>
          <a:prstGeom prst="chevron">
            <a:avLst>
              <a:gd name="adj" fmla="val 32802"/>
            </a:avLst>
          </a:prstGeom>
          <a:solidFill>
            <a:srgbClr val="336699"/>
          </a:solidFill>
          <a:ln w="9525" cmpd="sng">
            <a:miter lim="800000"/>
            <a:headEnd/>
            <a:tailEnd/>
          </a:ln>
          <a:effectLst/>
          <a:scene3d>
            <a:camera prst="legacyObliqueTopRight"/>
            <a:lightRig rig="legacyFlat3" dir="b"/>
          </a:scene3d>
          <a:sp3d extrusionH="163500" prstMaterial="legacyPlastic">
            <a:bevelT w="13500" h="13500" prst="angle"/>
            <a:bevelB w="13500" h="13500" prst="angle"/>
            <a:extrusionClr>
              <a:schemeClr val="accent1"/>
            </a:extrusionClr>
          </a:sp3d>
          <a:extLs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rot="10800000" vert="eaVert" wrap="none" anchor="ctr">
            <a:flatTx/>
          </a:bodyPr>
          <a:lstStyle/>
          <a:p>
            <a:pPr algn="ctr"/>
            <a:r>
              <a:rPr lang="zh-CN" altLang="zh-CN">
                <a:solidFill>
                  <a:schemeClr val="bg1"/>
                </a:solidFill>
              </a:rPr>
              <a:t>3</a:t>
            </a:r>
          </a:p>
        </p:txBody>
      </p:sp>
      <p:sp>
        <p:nvSpPr>
          <p:cNvPr id="17415" name="AutoShape 7"/>
          <p:cNvSpPr>
            <a:spLocks noChangeArrowheads="1"/>
          </p:cNvSpPr>
          <p:nvPr/>
        </p:nvSpPr>
        <p:spPr bwMode="auto">
          <a:xfrm>
            <a:off x="1692275" y="1703388"/>
            <a:ext cx="6689725" cy="865187"/>
          </a:xfrm>
          <a:prstGeom prst="roundRect">
            <a:avLst>
              <a:gd name="adj" fmla="val 11921"/>
            </a:avLst>
          </a:prstGeom>
          <a:noFill/>
          <a:ln w="3175" cmpd="sng">
            <a:solidFill>
              <a:schemeClr val="hlink"/>
            </a:solidFill>
            <a:round/>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Wingdings" pitchFamily="2" charset="2"/>
              <a:buChar char="l"/>
            </a:pPr>
            <a:r>
              <a:rPr lang="zh-CN" altLang="zh-CN" dirty="0"/>
              <a:t>层次分析法</a:t>
            </a:r>
            <a:endParaRPr lang="zh-CN" altLang="en-US" dirty="0">
              <a:solidFill>
                <a:schemeClr val="tx1"/>
              </a:solidFill>
            </a:endParaRPr>
          </a:p>
        </p:txBody>
      </p:sp>
      <p:sp>
        <p:nvSpPr>
          <p:cNvPr id="17416" name="AutoShape 8"/>
          <p:cNvSpPr>
            <a:spLocks noChangeArrowheads="1"/>
          </p:cNvSpPr>
          <p:nvPr/>
        </p:nvSpPr>
        <p:spPr bwMode="auto">
          <a:xfrm>
            <a:off x="1620838" y="2855913"/>
            <a:ext cx="6840537" cy="792162"/>
          </a:xfrm>
          <a:prstGeom prst="roundRect">
            <a:avLst>
              <a:gd name="adj" fmla="val 11921"/>
            </a:avLst>
          </a:prstGeom>
          <a:noFill/>
          <a:ln w="3175" cmpd="sng">
            <a:solidFill>
              <a:srgbClr val="008000"/>
            </a:solidFill>
            <a:round/>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Wingdings" pitchFamily="2" charset="2"/>
              <a:buChar char="l"/>
            </a:pPr>
            <a:r>
              <a:rPr lang="zh-CN" altLang="zh-CN" dirty="0"/>
              <a:t>模糊综合评价法</a:t>
            </a:r>
            <a:endParaRPr lang="zh-CN" altLang="en-US" dirty="0">
              <a:solidFill>
                <a:schemeClr val="tx1"/>
              </a:solidFill>
            </a:endParaRPr>
          </a:p>
        </p:txBody>
      </p:sp>
      <p:sp>
        <p:nvSpPr>
          <p:cNvPr id="17417" name="AutoShape 9"/>
          <p:cNvSpPr>
            <a:spLocks noChangeArrowheads="1"/>
          </p:cNvSpPr>
          <p:nvPr/>
        </p:nvSpPr>
        <p:spPr bwMode="auto">
          <a:xfrm>
            <a:off x="1620838" y="4008438"/>
            <a:ext cx="6840537" cy="863600"/>
          </a:xfrm>
          <a:prstGeom prst="roundRect">
            <a:avLst>
              <a:gd name="adj" fmla="val 11921"/>
            </a:avLst>
          </a:prstGeom>
          <a:noFill/>
          <a:ln w="3175" cmpd="sng">
            <a:solidFill>
              <a:srgbClr val="3366FF"/>
            </a:solidFill>
            <a:round/>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Wingdings" pitchFamily="2" charset="2"/>
              <a:buChar char="l"/>
            </a:pPr>
            <a:r>
              <a:rPr lang="zh-CN" altLang="zh-CN" dirty="0"/>
              <a:t>主成分分析法</a:t>
            </a:r>
            <a:endParaRPr lang="zh-CN" altLang="en-US" dirty="0">
              <a:solidFill>
                <a:schemeClr val="tx1"/>
              </a:solidFill>
            </a:endParaRPr>
          </a:p>
        </p:txBody>
      </p:sp>
      <p:sp>
        <p:nvSpPr>
          <p:cNvPr id="17418" name="AutoShape 9"/>
          <p:cNvSpPr>
            <a:spLocks noChangeArrowheads="1"/>
          </p:cNvSpPr>
          <p:nvPr/>
        </p:nvSpPr>
        <p:spPr bwMode="auto">
          <a:xfrm rot="5400000">
            <a:off x="617538" y="5202237"/>
            <a:ext cx="1079500" cy="936625"/>
          </a:xfrm>
          <a:prstGeom prst="chevron">
            <a:avLst>
              <a:gd name="adj" fmla="val 32746"/>
            </a:avLst>
          </a:prstGeom>
          <a:solidFill>
            <a:schemeClr val="hlink"/>
          </a:solidFill>
          <a:ln w="9525" cap="flat" cmpd="sng">
            <a:bevel/>
            <a:headEnd/>
            <a:tailEnd/>
          </a:ln>
          <a:effectLst/>
          <a:scene3d>
            <a:camera prst="legacyObliqueTopRight"/>
            <a:lightRig rig="legacyFlat3" dir="b"/>
          </a:scene3d>
          <a:sp3d extrusionH="163500" prstMaterial="legacyMatte">
            <a:bevelT w="13500" h="13500" prst="angle"/>
            <a:bevelB w="13500" h="13500" prst="angle"/>
            <a:extrusionClr>
              <a:schemeClr val="hlink"/>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flatTx/>
          </a:bodyPr>
          <a:lstStyle/>
          <a:p>
            <a:pPr algn="ctr"/>
            <a:r>
              <a:rPr lang="zh-CN" altLang="en-US">
                <a:solidFill>
                  <a:schemeClr val="bg1"/>
                </a:solidFill>
              </a:rPr>
              <a:t>4</a:t>
            </a:r>
          </a:p>
        </p:txBody>
      </p:sp>
      <p:sp>
        <p:nvSpPr>
          <p:cNvPr id="17419" name="AutoShape 11"/>
          <p:cNvSpPr>
            <a:spLocks noChangeArrowheads="1"/>
          </p:cNvSpPr>
          <p:nvPr/>
        </p:nvSpPr>
        <p:spPr bwMode="auto">
          <a:xfrm>
            <a:off x="1697038" y="5059363"/>
            <a:ext cx="6689725" cy="865187"/>
          </a:xfrm>
          <a:prstGeom prst="roundRect">
            <a:avLst>
              <a:gd name="adj" fmla="val 11921"/>
            </a:avLst>
          </a:prstGeom>
          <a:noFill/>
          <a:ln w="3175" cap="flat" cmpd="sng">
            <a:solidFill>
              <a:schemeClr val="hlink"/>
            </a:solidFill>
            <a:bevel/>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Wingdings" pitchFamily="2" charset="2"/>
              <a:buChar char="l"/>
            </a:pPr>
            <a:r>
              <a:rPr lang="zh-CN" altLang="zh-CN"/>
              <a:t>数据包络分析法</a:t>
            </a:r>
            <a:endParaRPr lang="zh-CN" altLang="en-US" dirty="0">
              <a:solidFill>
                <a:schemeClr val="tx1"/>
              </a:solidFill>
            </a:endParaRPr>
          </a:p>
        </p:txBody>
      </p:sp>
    </p:spTree>
    <p:extLst>
      <p:ext uri="{BB962C8B-B14F-4D97-AF65-F5344CB8AC3E}">
        <p14:creationId xmlns:p14="http://schemas.microsoft.com/office/powerpoint/2010/main" val="28699896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003" name="Text Box 51"/>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dirty="0">
                <a:sym typeface="Symbol" pitchFamily="18" charset="2"/>
              </a:rPr>
              <a:t>§</a:t>
            </a:r>
            <a:r>
              <a:rPr lang="en-US" altLang="zh-CN" sz="3200" dirty="0" smtClean="0"/>
              <a:t>10.1 </a:t>
            </a:r>
            <a:r>
              <a:rPr lang="zh-CN" altLang="en-US" sz="3200" dirty="0"/>
              <a:t>信息系统审计的产生与发展</a:t>
            </a:r>
          </a:p>
        </p:txBody>
      </p:sp>
      <p:sp>
        <p:nvSpPr>
          <p:cNvPr id="510010" name="Text Box 58"/>
          <p:cNvSpPr txBox="1">
            <a:spLocks noChangeArrowheads="1"/>
          </p:cNvSpPr>
          <p:nvPr/>
        </p:nvSpPr>
        <p:spPr bwMode="auto">
          <a:xfrm>
            <a:off x="468313" y="1196975"/>
            <a:ext cx="80645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dirty="0" smtClean="0"/>
              <a:t>10.1.1</a:t>
            </a:r>
            <a:r>
              <a:rPr lang="zh-CN" altLang="en-US" sz="2800" dirty="0"/>
              <a:t>信息技术下数据处理电子化对审计的影响</a:t>
            </a:r>
          </a:p>
        </p:txBody>
      </p:sp>
      <p:sp>
        <p:nvSpPr>
          <p:cNvPr id="510011" name="Rectangle 59"/>
          <p:cNvSpPr>
            <a:spLocks noChangeArrowheads="1"/>
          </p:cNvSpPr>
          <p:nvPr/>
        </p:nvSpPr>
        <p:spPr bwMode="auto">
          <a:xfrm>
            <a:off x="539750" y="2420938"/>
            <a:ext cx="4103688" cy="1295400"/>
          </a:xfrm>
          <a:prstGeom prst="rect">
            <a:avLst/>
          </a:prstGeom>
          <a:solidFill>
            <a:srgbClr val="EFEDE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18800"/>
          <a:lstStyle/>
          <a:p>
            <a:pPr marL="342900" indent="-342900">
              <a:spcBef>
                <a:spcPct val="20000"/>
              </a:spcBef>
              <a:buClr>
                <a:schemeClr val="tx1"/>
              </a:buClr>
              <a:buFont typeface="Wingdings" pitchFamily="2" charset="2"/>
              <a:buChar char="p"/>
            </a:pPr>
            <a:r>
              <a:rPr lang="zh-CN" altLang="en-US"/>
              <a:t>信息系统审计下：</a:t>
            </a:r>
            <a:r>
              <a:rPr lang="zh-CN" altLang="en-US">
                <a:solidFill>
                  <a:schemeClr val="tx1"/>
                </a:solidFill>
              </a:rPr>
              <a:t>数据处理、存储电子化，传统线索不可见，难辨真伪</a:t>
            </a:r>
          </a:p>
        </p:txBody>
      </p:sp>
      <p:sp>
        <p:nvSpPr>
          <p:cNvPr id="510012" name="Rectangle 60"/>
          <p:cNvSpPr>
            <a:spLocks noChangeArrowheads="1"/>
          </p:cNvSpPr>
          <p:nvPr/>
        </p:nvSpPr>
        <p:spPr bwMode="auto">
          <a:xfrm>
            <a:off x="539750" y="1844675"/>
            <a:ext cx="4103688" cy="576263"/>
          </a:xfrm>
          <a:prstGeom prst="rect">
            <a:avLst/>
          </a:prstGeom>
          <a:solidFill>
            <a:srgbClr val="33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lstStyle/>
          <a:p>
            <a:pPr marL="342900" indent="-342900">
              <a:spcBef>
                <a:spcPct val="20000"/>
              </a:spcBef>
              <a:buClr>
                <a:schemeClr val="folHlink"/>
              </a:buClr>
              <a:buFont typeface="Wingdings" pitchFamily="2" charset="2"/>
              <a:buNone/>
            </a:pPr>
            <a:r>
              <a:rPr lang="en-US" altLang="zh-CN">
                <a:solidFill>
                  <a:schemeClr val="bg1"/>
                </a:solidFill>
              </a:rPr>
              <a:t>1.</a:t>
            </a:r>
            <a:r>
              <a:rPr lang="zh-CN" altLang="en-US">
                <a:solidFill>
                  <a:schemeClr val="bg1"/>
                </a:solidFill>
              </a:rPr>
              <a:t>对审计线索的影响</a:t>
            </a:r>
          </a:p>
        </p:txBody>
      </p:sp>
      <p:sp>
        <p:nvSpPr>
          <p:cNvPr id="510013" name="Rectangle 61"/>
          <p:cNvSpPr>
            <a:spLocks noChangeArrowheads="1"/>
          </p:cNvSpPr>
          <p:nvPr/>
        </p:nvSpPr>
        <p:spPr bwMode="auto">
          <a:xfrm>
            <a:off x="539750" y="4292600"/>
            <a:ext cx="4103688" cy="1944688"/>
          </a:xfrm>
          <a:prstGeom prst="rect">
            <a:avLst/>
          </a:prstGeom>
          <a:solidFill>
            <a:srgbClr val="EFEDE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lstStyle/>
          <a:p>
            <a:pPr marL="342900" indent="-342900">
              <a:spcBef>
                <a:spcPct val="20000"/>
              </a:spcBef>
              <a:buClr>
                <a:schemeClr val="tx1"/>
              </a:buClr>
              <a:buFont typeface="Wingdings" pitchFamily="2" charset="2"/>
              <a:buChar char="p"/>
            </a:pPr>
            <a:r>
              <a:rPr lang="zh-CN" altLang="en-US"/>
              <a:t>信息系统审计下：</a:t>
            </a:r>
            <a:r>
              <a:rPr lang="zh-CN" altLang="en-US">
                <a:solidFill>
                  <a:schemeClr val="tx1"/>
                </a:solidFill>
              </a:rPr>
              <a:t>信息处理、存储的电磁化，传统审计技术方法已不能适应。</a:t>
            </a:r>
            <a:r>
              <a:rPr lang="en-US" altLang="zh-CN">
                <a:solidFill>
                  <a:schemeClr val="tx1"/>
                </a:solidFill>
              </a:rPr>
              <a:t>——</a:t>
            </a:r>
            <a:r>
              <a:rPr lang="zh-CN" altLang="en-US">
                <a:solidFill>
                  <a:schemeClr val="tx1"/>
                </a:solidFill>
              </a:rPr>
              <a:t>审计技术变得复杂化</a:t>
            </a:r>
          </a:p>
        </p:txBody>
      </p:sp>
      <p:sp>
        <p:nvSpPr>
          <p:cNvPr id="510014" name="Rectangle 62"/>
          <p:cNvSpPr>
            <a:spLocks noChangeArrowheads="1"/>
          </p:cNvSpPr>
          <p:nvPr/>
        </p:nvSpPr>
        <p:spPr bwMode="auto">
          <a:xfrm>
            <a:off x="539750" y="3716338"/>
            <a:ext cx="4103688" cy="576262"/>
          </a:xfrm>
          <a:prstGeom prst="rect">
            <a:avLst/>
          </a:prstGeom>
          <a:solidFill>
            <a:srgbClr val="33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lstStyle/>
          <a:p>
            <a:pPr marL="342900" indent="-342900">
              <a:spcBef>
                <a:spcPct val="20000"/>
              </a:spcBef>
              <a:buClr>
                <a:schemeClr val="folHlink"/>
              </a:buClr>
              <a:buFont typeface="Wingdings" pitchFamily="2" charset="2"/>
              <a:buNone/>
            </a:pPr>
            <a:r>
              <a:rPr lang="en-US" altLang="zh-CN">
                <a:solidFill>
                  <a:schemeClr val="bg1"/>
                </a:solidFill>
              </a:rPr>
              <a:t>2.</a:t>
            </a:r>
            <a:r>
              <a:rPr lang="zh-CN" altLang="en-US">
                <a:solidFill>
                  <a:schemeClr val="bg1"/>
                </a:solidFill>
              </a:rPr>
              <a:t>对审计技术方法的影响</a:t>
            </a:r>
          </a:p>
        </p:txBody>
      </p:sp>
      <p:sp>
        <p:nvSpPr>
          <p:cNvPr id="510019" name="Rectangle 67"/>
          <p:cNvSpPr>
            <a:spLocks noChangeArrowheads="1"/>
          </p:cNvSpPr>
          <p:nvPr/>
        </p:nvSpPr>
        <p:spPr bwMode="auto">
          <a:xfrm>
            <a:off x="4932363" y="2420938"/>
            <a:ext cx="3816350" cy="3529012"/>
          </a:xfrm>
          <a:prstGeom prst="rect">
            <a:avLst/>
          </a:prstGeom>
          <a:solidFill>
            <a:srgbClr val="EFEDE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lstStyle/>
          <a:p>
            <a:pPr marL="342900" indent="-342900">
              <a:spcBef>
                <a:spcPct val="20000"/>
              </a:spcBef>
              <a:buClr>
                <a:schemeClr val="tx1"/>
              </a:buClr>
              <a:buFont typeface="Wingdings" pitchFamily="2" charset="2"/>
              <a:buChar char="p"/>
            </a:pPr>
            <a:r>
              <a:rPr lang="zh-CN" altLang="en-US"/>
              <a:t>信息系统审计下：</a:t>
            </a:r>
            <a:r>
              <a:rPr lang="zh-CN" altLang="en-US">
                <a:solidFill>
                  <a:schemeClr val="tx1"/>
                </a:solidFill>
              </a:rPr>
              <a:t>数据处理根据既定的指令程序自动进行，信息的处理和存储高度集中于计算机，传统意义上的分工、制约等内部控制方法很多失去作用，转而依赖于信息系统，控制方式发生改变</a:t>
            </a:r>
          </a:p>
        </p:txBody>
      </p:sp>
      <p:sp>
        <p:nvSpPr>
          <p:cNvPr id="510020" name="Rectangle 68"/>
          <p:cNvSpPr>
            <a:spLocks noChangeArrowheads="1"/>
          </p:cNvSpPr>
          <p:nvPr/>
        </p:nvSpPr>
        <p:spPr bwMode="auto">
          <a:xfrm>
            <a:off x="4932363" y="1844675"/>
            <a:ext cx="3816350" cy="576263"/>
          </a:xfrm>
          <a:prstGeom prst="rect">
            <a:avLst/>
          </a:prstGeom>
          <a:solidFill>
            <a:srgbClr val="33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lstStyle/>
          <a:p>
            <a:pPr marL="342900" indent="-342900">
              <a:spcBef>
                <a:spcPct val="20000"/>
              </a:spcBef>
              <a:buClr>
                <a:schemeClr val="folHlink"/>
              </a:buClr>
              <a:buFont typeface="Wingdings" pitchFamily="2" charset="2"/>
              <a:buNone/>
            </a:pPr>
            <a:r>
              <a:rPr lang="en-US" altLang="zh-CN">
                <a:solidFill>
                  <a:schemeClr val="bg1"/>
                </a:solidFill>
              </a:rPr>
              <a:t>3.</a:t>
            </a:r>
            <a:r>
              <a:rPr lang="zh-CN" altLang="en-US">
                <a:solidFill>
                  <a:schemeClr val="bg1"/>
                </a:solidFill>
              </a:rPr>
              <a:t>对内容控制的影响</a:t>
            </a:r>
          </a:p>
        </p:txBody>
      </p:sp>
    </p:spTree>
    <p:extLst>
      <p:ext uri="{BB962C8B-B14F-4D97-AF65-F5344CB8AC3E}">
        <p14:creationId xmlns:p14="http://schemas.microsoft.com/office/powerpoint/2010/main" val="52690749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908175" y="333375"/>
            <a:ext cx="72358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200">
                <a:sym typeface="Symbol" pitchFamily="18" charset="2"/>
              </a:rPr>
              <a:t>作业</a:t>
            </a:r>
            <a:endParaRPr lang="zh-CN" sz="3200"/>
          </a:p>
        </p:txBody>
      </p:sp>
      <p:sp>
        <p:nvSpPr>
          <p:cNvPr id="18435" name="Text Box 3"/>
          <p:cNvSpPr txBox="1">
            <a:spLocks noChangeArrowheads="1"/>
          </p:cNvSpPr>
          <p:nvPr/>
        </p:nvSpPr>
        <p:spPr bwMode="auto">
          <a:xfrm>
            <a:off x="539750" y="1989138"/>
            <a:ext cx="8569325" cy="2103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chemeClr val="tx1"/>
                </a:solidFill>
                <a:effectLst>
                  <a:outerShdw blurRad="38100" dist="38100" dir="2700000" algn="tl">
                    <a:srgbClr val="C0C0C0"/>
                  </a:outerShdw>
                </a:effectLst>
              </a:rPr>
              <a:t>1、说明信息系统维护的重要性，给出信息系统维护的内容。</a:t>
            </a:r>
          </a:p>
          <a:p>
            <a:pPr>
              <a:spcBef>
                <a:spcPct val="50000"/>
              </a:spcBef>
            </a:pPr>
            <a:r>
              <a:rPr lang="zh-CN" altLang="en-US">
                <a:solidFill>
                  <a:schemeClr val="tx1"/>
                </a:solidFill>
                <a:effectLst>
                  <a:outerShdw blurRad="38100" dist="38100" dir="2700000" algn="tl">
                    <a:srgbClr val="C0C0C0"/>
                  </a:outerShdw>
                </a:effectLst>
              </a:rPr>
              <a:t>2、简述信息系统维护的过程。</a:t>
            </a:r>
          </a:p>
          <a:p>
            <a:pPr>
              <a:spcBef>
                <a:spcPct val="50000"/>
              </a:spcBef>
            </a:pPr>
            <a:r>
              <a:rPr lang="zh-CN" altLang="en-US">
                <a:solidFill>
                  <a:schemeClr val="tx1"/>
                </a:solidFill>
                <a:effectLst>
                  <a:outerShdw blurRad="38100" dist="38100" dir="2700000" algn="tl">
                    <a:srgbClr val="C0C0C0"/>
                  </a:outerShdw>
                </a:effectLst>
              </a:rPr>
              <a:t>3、为什么要对信息系统进行评价？如何评价？</a:t>
            </a:r>
          </a:p>
          <a:p>
            <a:pPr>
              <a:spcBef>
                <a:spcPct val="50000"/>
              </a:spcBef>
            </a:pPr>
            <a:r>
              <a:rPr lang="zh-CN" altLang="en-US">
                <a:solidFill>
                  <a:schemeClr val="tx1"/>
                </a:solidFill>
                <a:effectLst>
                  <a:outerShdw blurRad="38100" dist="38100" dir="2700000" algn="tl">
                    <a:srgbClr val="C0C0C0"/>
                  </a:outerShdw>
                </a:effectLst>
              </a:rPr>
              <a:t>4、常用的信息系统评价方法有哪些？</a:t>
            </a:r>
          </a:p>
        </p:txBody>
      </p:sp>
    </p:spTree>
    <p:extLst>
      <p:ext uri="{BB962C8B-B14F-4D97-AF65-F5344CB8AC3E}">
        <p14:creationId xmlns:p14="http://schemas.microsoft.com/office/powerpoint/2010/main" val="738536522"/>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2" name="Text Box 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dirty="0">
                <a:sym typeface="Symbol" pitchFamily="18" charset="2"/>
              </a:rPr>
              <a:t>§</a:t>
            </a:r>
            <a:r>
              <a:rPr lang="en-US" altLang="zh-CN" sz="3200" dirty="0" smtClean="0"/>
              <a:t>10.1 </a:t>
            </a:r>
            <a:r>
              <a:rPr lang="zh-CN" altLang="en-US" sz="3200" dirty="0"/>
              <a:t>信息系统审计的产生与发展</a:t>
            </a:r>
          </a:p>
        </p:txBody>
      </p:sp>
      <p:sp>
        <p:nvSpPr>
          <p:cNvPr id="527363" name="Text Box 3"/>
          <p:cNvSpPr txBox="1">
            <a:spLocks noChangeArrowheads="1"/>
          </p:cNvSpPr>
          <p:nvPr/>
        </p:nvSpPr>
        <p:spPr bwMode="auto">
          <a:xfrm>
            <a:off x="468313" y="1196975"/>
            <a:ext cx="80645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dirty="0" smtClean="0"/>
              <a:t>10.1.1</a:t>
            </a:r>
            <a:r>
              <a:rPr lang="zh-CN" altLang="en-US" sz="2800" dirty="0"/>
              <a:t>信息技术下数据处理电子化对审计的影响</a:t>
            </a:r>
          </a:p>
        </p:txBody>
      </p:sp>
      <p:sp>
        <p:nvSpPr>
          <p:cNvPr id="527364" name="Rectangle 4"/>
          <p:cNvSpPr>
            <a:spLocks noChangeArrowheads="1"/>
          </p:cNvSpPr>
          <p:nvPr/>
        </p:nvSpPr>
        <p:spPr bwMode="auto">
          <a:xfrm>
            <a:off x="468313" y="2349500"/>
            <a:ext cx="7920037" cy="1008063"/>
          </a:xfrm>
          <a:prstGeom prst="rect">
            <a:avLst/>
          </a:prstGeom>
          <a:solidFill>
            <a:srgbClr val="EFEDE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lstStyle/>
          <a:p>
            <a:pPr marL="342900" indent="-342900">
              <a:spcBef>
                <a:spcPct val="20000"/>
              </a:spcBef>
              <a:buClr>
                <a:schemeClr val="tx1"/>
              </a:buClr>
              <a:buFont typeface="Wingdings" pitchFamily="2" charset="2"/>
              <a:buChar char="p"/>
            </a:pPr>
            <a:r>
              <a:rPr lang="zh-CN" altLang="en-US"/>
              <a:t>信息系统审计下：</a:t>
            </a:r>
            <a:r>
              <a:rPr lang="zh-CN" altLang="en-US">
                <a:solidFill>
                  <a:schemeClr val="tx1"/>
                </a:solidFill>
              </a:rPr>
              <a:t>审计线索、内容、技术方法等的改变，使传统审计准则与标准不能与之相匹配</a:t>
            </a:r>
          </a:p>
        </p:txBody>
      </p:sp>
      <p:sp>
        <p:nvSpPr>
          <p:cNvPr id="527365" name="Rectangle 5"/>
          <p:cNvSpPr>
            <a:spLocks noChangeArrowheads="1"/>
          </p:cNvSpPr>
          <p:nvPr/>
        </p:nvSpPr>
        <p:spPr bwMode="auto">
          <a:xfrm>
            <a:off x="468313" y="1773238"/>
            <a:ext cx="7920037" cy="576262"/>
          </a:xfrm>
          <a:prstGeom prst="rect">
            <a:avLst/>
          </a:prstGeom>
          <a:solidFill>
            <a:srgbClr val="33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lstStyle/>
          <a:p>
            <a:pPr marL="342900" indent="-342900">
              <a:spcBef>
                <a:spcPct val="20000"/>
              </a:spcBef>
              <a:buClr>
                <a:schemeClr val="folHlink"/>
              </a:buClr>
              <a:buFont typeface="Wingdings" pitchFamily="2" charset="2"/>
              <a:buNone/>
            </a:pPr>
            <a:r>
              <a:rPr lang="en-US" altLang="zh-CN">
                <a:solidFill>
                  <a:schemeClr val="bg1"/>
                </a:solidFill>
              </a:rPr>
              <a:t>4.</a:t>
            </a:r>
            <a:r>
              <a:rPr lang="zh-CN" altLang="en-US">
                <a:solidFill>
                  <a:schemeClr val="bg1"/>
                </a:solidFill>
              </a:rPr>
              <a:t>对审计准则的影响</a:t>
            </a:r>
          </a:p>
        </p:txBody>
      </p:sp>
      <p:sp>
        <p:nvSpPr>
          <p:cNvPr id="527366" name="Rectangle 6"/>
          <p:cNvSpPr>
            <a:spLocks noChangeArrowheads="1"/>
          </p:cNvSpPr>
          <p:nvPr/>
        </p:nvSpPr>
        <p:spPr bwMode="auto">
          <a:xfrm>
            <a:off x="468313" y="3933825"/>
            <a:ext cx="7920037" cy="1295400"/>
          </a:xfrm>
          <a:prstGeom prst="rect">
            <a:avLst/>
          </a:prstGeom>
          <a:solidFill>
            <a:srgbClr val="EFEDE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lstStyle/>
          <a:p>
            <a:pPr marL="342900" indent="-342900">
              <a:spcBef>
                <a:spcPct val="20000"/>
              </a:spcBef>
              <a:buClr>
                <a:schemeClr val="tx1"/>
              </a:buClr>
              <a:buFont typeface="Wingdings" pitchFamily="2" charset="2"/>
              <a:buChar char="p"/>
            </a:pPr>
            <a:r>
              <a:rPr lang="zh-CN" altLang="en-US"/>
              <a:t>信息系统审计下：</a:t>
            </a:r>
            <a:r>
              <a:rPr lang="zh-CN" altLang="en-US">
                <a:solidFill>
                  <a:schemeClr val="tx1"/>
                </a:solidFill>
              </a:rPr>
              <a:t>面对信息技术在企业会计及管理中的应用，建立了信息 系统，审计人员传统审计知识结构已不能适应新要求，审计人员的知识构成要求发生改变</a:t>
            </a:r>
          </a:p>
        </p:txBody>
      </p:sp>
      <p:sp>
        <p:nvSpPr>
          <p:cNvPr id="527367" name="Rectangle 7"/>
          <p:cNvSpPr>
            <a:spLocks noChangeArrowheads="1"/>
          </p:cNvSpPr>
          <p:nvPr/>
        </p:nvSpPr>
        <p:spPr bwMode="auto">
          <a:xfrm>
            <a:off x="468313" y="3357563"/>
            <a:ext cx="7920037" cy="576262"/>
          </a:xfrm>
          <a:prstGeom prst="rect">
            <a:avLst/>
          </a:prstGeom>
          <a:solidFill>
            <a:srgbClr val="33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lstStyle/>
          <a:p>
            <a:pPr marL="342900" indent="-342900">
              <a:spcBef>
                <a:spcPct val="20000"/>
              </a:spcBef>
              <a:buClr>
                <a:schemeClr val="folHlink"/>
              </a:buClr>
              <a:buFont typeface="Wingdings" pitchFamily="2" charset="2"/>
              <a:buNone/>
            </a:pPr>
            <a:r>
              <a:rPr lang="en-US" altLang="zh-CN">
                <a:solidFill>
                  <a:schemeClr val="bg1"/>
                </a:solidFill>
              </a:rPr>
              <a:t>5.</a:t>
            </a:r>
            <a:r>
              <a:rPr lang="zh-CN" altLang="en-US">
                <a:solidFill>
                  <a:schemeClr val="bg1"/>
                </a:solidFill>
              </a:rPr>
              <a:t>对审计人员的影响</a:t>
            </a:r>
          </a:p>
        </p:txBody>
      </p:sp>
    </p:spTree>
    <p:extLst>
      <p:ext uri="{BB962C8B-B14F-4D97-AF65-F5344CB8AC3E}">
        <p14:creationId xmlns:p14="http://schemas.microsoft.com/office/powerpoint/2010/main" val="30701965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1027" name="Text Box 51"/>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dirty="0">
                <a:sym typeface="Symbol" pitchFamily="18" charset="2"/>
              </a:rPr>
              <a:t>§</a:t>
            </a:r>
            <a:r>
              <a:rPr lang="en-US" altLang="zh-CN" sz="3200" dirty="0" smtClean="0"/>
              <a:t>10.1 </a:t>
            </a:r>
            <a:r>
              <a:rPr lang="zh-CN" altLang="en-US" sz="3200" dirty="0"/>
              <a:t>信息系统审计的产生与发展</a:t>
            </a:r>
          </a:p>
        </p:txBody>
      </p:sp>
      <p:sp>
        <p:nvSpPr>
          <p:cNvPr id="511028" name="Text Box 52"/>
          <p:cNvSpPr txBox="1">
            <a:spLocks noChangeArrowheads="1"/>
          </p:cNvSpPr>
          <p:nvPr/>
        </p:nvSpPr>
        <p:spPr bwMode="auto">
          <a:xfrm>
            <a:off x="468313" y="1196975"/>
            <a:ext cx="58324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dirty="0" smtClean="0"/>
              <a:t>10.1.2</a:t>
            </a:r>
            <a:r>
              <a:rPr lang="zh-CN" altLang="en-US" sz="2800" dirty="0"/>
              <a:t>信息系统审计的产生与发展</a:t>
            </a:r>
          </a:p>
        </p:txBody>
      </p:sp>
      <p:sp>
        <p:nvSpPr>
          <p:cNvPr id="511043" name="AutoShape 9"/>
          <p:cNvSpPr>
            <a:spLocks noChangeArrowheads="1"/>
          </p:cNvSpPr>
          <p:nvPr/>
        </p:nvSpPr>
        <p:spPr bwMode="gray">
          <a:xfrm rot="5400000">
            <a:off x="612776" y="2278062"/>
            <a:ext cx="1079500" cy="936625"/>
          </a:xfrm>
          <a:prstGeom prst="chevron">
            <a:avLst>
              <a:gd name="adj" fmla="val 32746"/>
            </a:avLst>
          </a:prstGeom>
          <a:solidFill>
            <a:schemeClr val="hlink"/>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chemeClr val="hlink"/>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flatTx/>
          </a:bodyPr>
          <a:lstStyle/>
          <a:p>
            <a:pPr algn="ctr">
              <a:spcBef>
                <a:spcPct val="0"/>
              </a:spcBef>
            </a:pPr>
            <a:r>
              <a:rPr lang="en-US" altLang="zh-CN">
                <a:solidFill>
                  <a:schemeClr val="bg1"/>
                </a:solidFill>
              </a:rPr>
              <a:t>1</a:t>
            </a:r>
          </a:p>
        </p:txBody>
      </p:sp>
      <p:sp>
        <p:nvSpPr>
          <p:cNvPr id="511044" name="AutoShape 7"/>
          <p:cNvSpPr>
            <a:spLocks noChangeArrowheads="1"/>
          </p:cNvSpPr>
          <p:nvPr/>
        </p:nvSpPr>
        <p:spPr bwMode="gray">
          <a:xfrm rot="5400000">
            <a:off x="611982" y="3358356"/>
            <a:ext cx="1079500" cy="935037"/>
          </a:xfrm>
          <a:prstGeom prst="chevron">
            <a:avLst>
              <a:gd name="adj" fmla="val 32802"/>
            </a:avLst>
          </a:prstGeom>
          <a:solidFill>
            <a:srgbClr val="339966"/>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rgbClr val="339966"/>
            </a:extrusionClr>
          </a:sp3d>
          <a:extLs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rot="10800000" vert="eaVert" wrap="none" anchor="ctr">
            <a:flatTx/>
          </a:bodyPr>
          <a:lstStyle/>
          <a:p>
            <a:pPr algn="ctr">
              <a:spcBef>
                <a:spcPct val="0"/>
              </a:spcBef>
            </a:pPr>
            <a:r>
              <a:rPr lang="en-US" altLang="zh-CN">
                <a:solidFill>
                  <a:schemeClr val="bg1"/>
                </a:solidFill>
              </a:rPr>
              <a:t>2</a:t>
            </a:r>
          </a:p>
        </p:txBody>
      </p:sp>
      <p:sp>
        <p:nvSpPr>
          <p:cNvPr id="511045" name="AutoShape 8"/>
          <p:cNvSpPr>
            <a:spLocks noChangeArrowheads="1"/>
          </p:cNvSpPr>
          <p:nvPr/>
        </p:nvSpPr>
        <p:spPr bwMode="gray">
          <a:xfrm rot="5400000">
            <a:off x="611982" y="4582319"/>
            <a:ext cx="1079500" cy="935037"/>
          </a:xfrm>
          <a:prstGeom prst="chevron">
            <a:avLst>
              <a:gd name="adj" fmla="val 32802"/>
            </a:avLst>
          </a:prstGeom>
          <a:solidFill>
            <a:srgbClr val="336699"/>
          </a:solidFill>
          <a:ln w="9525">
            <a:miter lim="800000"/>
            <a:headEnd/>
            <a:tailEnd/>
          </a:ln>
          <a:effectLst/>
          <a:scene3d>
            <a:camera prst="legacyObliqueTopRight"/>
            <a:lightRig rig="legacyFlat3" dir="b"/>
          </a:scene3d>
          <a:sp3d extrusionH="163500" prstMaterial="legacyPlastic">
            <a:bevelT w="13500" h="13500" prst="angle"/>
            <a:bevelB w="13500" h="13500" prst="angle"/>
            <a:extrusionClr>
              <a:schemeClr val="accent1"/>
            </a:extrusionClr>
          </a:sp3d>
          <a:extLs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rot="10800000" vert="eaVert" wrap="none" anchor="ctr">
            <a:flatTx/>
          </a:bodyPr>
          <a:lstStyle/>
          <a:p>
            <a:pPr algn="ctr">
              <a:spcBef>
                <a:spcPct val="0"/>
              </a:spcBef>
            </a:pPr>
            <a:r>
              <a:rPr lang="en-US" altLang="zh-CN">
                <a:solidFill>
                  <a:schemeClr val="bg1"/>
                </a:solidFill>
              </a:rPr>
              <a:t>3</a:t>
            </a:r>
          </a:p>
        </p:txBody>
      </p:sp>
      <p:sp>
        <p:nvSpPr>
          <p:cNvPr id="511046" name="AutoShape 70"/>
          <p:cNvSpPr>
            <a:spLocks noChangeArrowheads="1"/>
          </p:cNvSpPr>
          <p:nvPr/>
        </p:nvSpPr>
        <p:spPr bwMode="gray">
          <a:xfrm>
            <a:off x="1692275" y="2133600"/>
            <a:ext cx="6689725" cy="865188"/>
          </a:xfrm>
          <a:prstGeom prst="roundRect">
            <a:avLst>
              <a:gd name="adj" fmla="val 11921"/>
            </a:avLst>
          </a:prstGeom>
          <a:noFill/>
          <a:ln w="3175">
            <a:solidFill>
              <a:schemeClr val="hlink"/>
            </a:solidFill>
            <a:round/>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0"/>
              </a:spcBef>
              <a:buFont typeface="Wingdings" pitchFamily="2" charset="2"/>
              <a:buChar char="l"/>
            </a:pPr>
            <a:r>
              <a:rPr lang="zh-CN" altLang="en-US"/>
              <a:t>萌芽时期（</a:t>
            </a:r>
            <a:r>
              <a:rPr lang="en-US" altLang="zh-CN"/>
              <a:t>20</a:t>
            </a:r>
            <a:r>
              <a:rPr lang="zh-CN" altLang="en-US"/>
              <a:t>世纪</a:t>
            </a:r>
            <a:r>
              <a:rPr lang="en-US" altLang="zh-CN"/>
              <a:t>60</a:t>
            </a:r>
            <a:r>
              <a:rPr lang="zh-CN" altLang="en-US"/>
              <a:t>年代）</a:t>
            </a:r>
          </a:p>
          <a:p>
            <a:pPr>
              <a:spcBef>
                <a:spcPct val="0"/>
              </a:spcBef>
              <a:buFont typeface="Wingdings" pitchFamily="2" charset="2"/>
              <a:buNone/>
            </a:pPr>
            <a:r>
              <a:rPr lang="zh-CN" altLang="en-US">
                <a:solidFill>
                  <a:schemeClr val="tx1"/>
                </a:solidFill>
              </a:rPr>
              <a:t>   亦称电子数据处理审计阶段。</a:t>
            </a:r>
            <a:r>
              <a:rPr lang="en-US" altLang="zh-CN">
                <a:solidFill>
                  <a:schemeClr val="tx1"/>
                </a:solidFill>
              </a:rPr>
              <a:t>EDP</a:t>
            </a:r>
            <a:r>
              <a:rPr lang="zh-CN" altLang="en-US">
                <a:solidFill>
                  <a:schemeClr val="tx1"/>
                </a:solidFill>
              </a:rPr>
              <a:t>审计阶段）</a:t>
            </a:r>
          </a:p>
        </p:txBody>
      </p:sp>
      <p:sp>
        <p:nvSpPr>
          <p:cNvPr id="511047" name="AutoShape 71"/>
          <p:cNvSpPr>
            <a:spLocks noChangeArrowheads="1"/>
          </p:cNvSpPr>
          <p:nvPr/>
        </p:nvSpPr>
        <p:spPr bwMode="gray">
          <a:xfrm>
            <a:off x="1620838" y="3286125"/>
            <a:ext cx="6840537" cy="792163"/>
          </a:xfrm>
          <a:prstGeom prst="roundRect">
            <a:avLst>
              <a:gd name="adj" fmla="val 11921"/>
            </a:avLst>
          </a:prstGeom>
          <a:noFill/>
          <a:ln w="3175">
            <a:solidFill>
              <a:srgbClr val="008000"/>
            </a:solidFill>
            <a:round/>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0"/>
              </a:spcBef>
              <a:buFont typeface="Wingdings" pitchFamily="2" charset="2"/>
              <a:buChar char="l"/>
            </a:pPr>
            <a:r>
              <a:rPr lang="zh-CN" altLang="en-US"/>
              <a:t>发展与成熟时期（</a:t>
            </a:r>
            <a:r>
              <a:rPr lang="en-US" altLang="zh-CN"/>
              <a:t>20</a:t>
            </a:r>
            <a:r>
              <a:rPr lang="zh-CN" altLang="en-US"/>
              <a:t>世纪</a:t>
            </a:r>
            <a:r>
              <a:rPr lang="en-US" altLang="zh-CN"/>
              <a:t>70</a:t>
            </a:r>
            <a:r>
              <a:rPr lang="zh-CN" altLang="en-US"/>
              <a:t>、</a:t>
            </a:r>
            <a:r>
              <a:rPr lang="en-US" altLang="zh-CN"/>
              <a:t>80</a:t>
            </a:r>
            <a:r>
              <a:rPr lang="zh-CN" altLang="en-US"/>
              <a:t>年代）</a:t>
            </a:r>
          </a:p>
        </p:txBody>
      </p:sp>
      <p:sp>
        <p:nvSpPr>
          <p:cNvPr id="511048" name="AutoShape 72"/>
          <p:cNvSpPr>
            <a:spLocks noChangeArrowheads="1"/>
          </p:cNvSpPr>
          <p:nvPr/>
        </p:nvSpPr>
        <p:spPr bwMode="gray">
          <a:xfrm>
            <a:off x="1620838" y="4438650"/>
            <a:ext cx="6840537" cy="863600"/>
          </a:xfrm>
          <a:prstGeom prst="roundRect">
            <a:avLst>
              <a:gd name="adj" fmla="val 11921"/>
            </a:avLst>
          </a:prstGeom>
          <a:noFill/>
          <a:ln w="3175">
            <a:solidFill>
              <a:srgbClr val="3366FF"/>
            </a:solidFill>
            <a:round/>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0"/>
              </a:spcBef>
              <a:buFont typeface="Wingdings" pitchFamily="2" charset="2"/>
              <a:buChar char="l"/>
            </a:pPr>
            <a:r>
              <a:rPr lang="zh-CN" altLang="en-US"/>
              <a:t>普及提高时期（</a:t>
            </a:r>
            <a:r>
              <a:rPr lang="en-US" altLang="zh-CN"/>
              <a:t>20</a:t>
            </a:r>
            <a:r>
              <a:rPr lang="zh-CN" altLang="en-US"/>
              <a:t>世纪</a:t>
            </a:r>
            <a:r>
              <a:rPr lang="en-US" altLang="zh-CN"/>
              <a:t>90</a:t>
            </a:r>
            <a:r>
              <a:rPr lang="zh-CN" altLang="en-US"/>
              <a:t>年代以来）</a:t>
            </a:r>
          </a:p>
        </p:txBody>
      </p:sp>
    </p:spTree>
    <p:extLst>
      <p:ext uri="{BB962C8B-B14F-4D97-AF65-F5344CB8AC3E}">
        <p14:creationId xmlns:p14="http://schemas.microsoft.com/office/powerpoint/2010/main" val="38793485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387" name="Text Box 3"/>
          <p:cNvSpPr txBox="1">
            <a:spLocks noChangeArrowheads="1"/>
          </p:cNvSpPr>
          <p:nvPr/>
        </p:nvSpPr>
        <p:spPr bwMode="auto">
          <a:xfrm>
            <a:off x="468313" y="1196975"/>
            <a:ext cx="80645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dirty="0" smtClean="0"/>
              <a:t>10.1.3</a:t>
            </a:r>
            <a:r>
              <a:rPr lang="zh-CN" altLang="en-US" sz="2800" dirty="0"/>
              <a:t>信息系统审计的定义</a:t>
            </a:r>
          </a:p>
        </p:txBody>
      </p:sp>
      <p:sp>
        <p:nvSpPr>
          <p:cNvPr id="528389" name="Rectangle 5"/>
          <p:cNvSpPr>
            <a:spLocks noChangeArrowheads="1"/>
          </p:cNvSpPr>
          <p:nvPr/>
        </p:nvSpPr>
        <p:spPr bwMode="auto">
          <a:xfrm>
            <a:off x="468313" y="1773238"/>
            <a:ext cx="8281987" cy="576262"/>
          </a:xfrm>
          <a:prstGeom prst="rect">
            <a:avLst/>
          </a:prstGeom>
          <a:solidFill>
            <a:srgbClr val="33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lstStyle/>
          <a:p>
            <a:pPr marL="342900" indent="-342900">
              <a:spcBef>
                <a:spcPct val="20000"/>
              </a:spcBef>
              <a:buClr>
                <a:schemeClr val="folHlink"/>
              </a:buClr>
              <a:buFont typeface="Wingdings" pitchFamily="2" charset="2"/>
              <a:buNone/>
            </a:pPr>
            <a:r>
              <a:rPr lang="zh-CN" altLang="en-US">
                <a:solidFill>
                  <a:schemeClr val="bg1"/>
                </a:solidFill>
              </a:rPr>
              <a:t>美国权威信息系统审计专家</a:t>
            </a:r>
            <a:r>
              <a:rPr lang="en-US" altLang="zh-CN">
                <a:solidFill>
                  <a:schemeClr val="bg1"/>
                </a:solidFill>
              </a:rPr>
              <a:t>Ron Weber </a:t>
            </a:r>
            <a:r>
              <a:rPr lang="zh-CN" altLang="en-US">
                <a:solidFill>
                  <a:schemeClr val="bg1"/>
                </a:solidFill>
              </a:rPr>
              <a:t>定义：</a:t>
            </a:r>
          </a:p>
        </p:txBody>
      </p:sp>
      <p:sp>
        <p:nvSpPr>
          <p:cNvPr id="528391" name="Rectangle 7"/>
          <p:cNvSpPr>
            <a:spLocks noChangeArrowheads="1"/>
          </p:cNvSpPr>
          <p:nvPr/>
        </p:nvSpPr>
        <p:spPr bwMode="auto">
          <a:xfrm>
            <a:off x="611188" y="4076700"/>
            <a:ext cx="8137525" cy="576263"/>
          </a:xfrm>
          <a:prstGeom prst="rect">
            <a:avLst/>
          </a:prstGeom>
          <a:solidFill>
            <a:srgbClr val="33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lstStyle/>
          <a:p>
            <a:pPr marL="342900" indent="-342900">
              <a:spcBef>
                <a:spcPct val="20000"/>
              </a:spcBef>
              <a:buClr>
                <a:schemeClr val="folHlink"/>
              </a:buClr>
              <a:buFont typeface="Wingdings" pitchFamily="2" charset="2"/>
              <a:buNone/>
            </a:pPr>
            <a:r>
              <a:rPr lang="zh-CN" altLang="en-US">
                <a:solidFill>
                  <a:schemeClr val="bg1"/>
                </a:solidFill>
              </a:rPr>
              <a:t>日本通产省情报处理开发协会信息系统审计委员会定义</a:t>
            </a:r>
            <a:r>
              <a:rPr lang="en-US" altLang="zh-CN">
                <a:solidFill>
                  <a:schemeClr val="bg1"/>
                </a:solidFill>
              </a:rPr>
              <a:t>:</a:t>
            </a:r>
          </a:p>
        </p:txBody>
      </p:sp>
      <p:grpSp>
        <p:nvGrpSpPr>
          <p:cNvPr id="528398" name="Group 14"/>
          <p:cNvGrpSpPr>
            <a:grpSpLocks/>
          </p:cNvGrpSpPr>
          <p:nvPr/>
        </p:nvGrpSpPr>
        <p:grpSpPr bwMode="auto">
          <a:xfrm>
            <a:off x="539750" y="2565400"/>
            <a:ext cx="8207375" cy="1439863"/>
            <a:chOff x="340" y="1616"/>
            <a:chExt cx="4944" cy="1134"/>
          </a:xfrm>
        </p:grpSpPr>
        <p:sp>
          <p:nvSpPr>
            <p:cNvPr id="528396" name="AutoShape 12"/>
            <p:cNvSpPr>
              <a:spLocks noChangeArrowheads="1"/>
            </p:cNvSpPr>
            <p:nvPr/>
          </p:nvSpPr>
          <p:spPr bwMode="auto">
            <a:xfrm>
              <a:off x="385" y="1616"/>
              <a:ext cx="4899" cy="1134"/>
            </a:xfrm>
            <a:prstGeom prst="wedgeRoundRectCallout">
              <a:avLst>
                <a:gd name="adj1" fmla="val -37366"/>
                <a:gd name="adj2" fmla="val -64551"/>
                <a:gd name="adj3" fmla="val 16667"/>
              </a:avLst>
            </a:prstGeom>
            <a:solidFill>
              <a:schemeClr val="bg2"/>
            </a:solidFill>
            <a:ln w="28575" algn="ctr">
              <a:solidFill>
                <a:srgbClr val="3366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15000"/>
                </a:spcBef>
              </a:pPr>
              <a:endParaRPr lang="zh-CN" altLang="zh-CN">
                <a:solidFill>
                  <a:schemeClr val="tx1"/>
                </a:solidFill>
                <a:latin typeface="宋体" charset="-122"/>
              </a:endParaRPr>
            </a:p>
          </p:txBody>
        </p:sp>
        <p:sp>
          <p:nvSpPr>
            <p:cNvPr id="528397" name="Rectangle 13"/>
            <p:cNvSpPr>
              <a:spLocks noChangeArrowheads="1"/>
            </p:cNvSpPr>
            <p:nvPr/>
          </p:nvSpPr>
          <p:spPr bwMode="auto">
            <a:xfrm>
              <a:off x="340" y="1696"/>
              <a:ext cx="4899" cy="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CC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15000"/>
                </a:spcBef>
                <a:buClr>
                  <a:schemeClr val="folHlink"/>
                </a:buClr>
                <a:buFont typeface="Wingdings" pitchFamily="2" charset="2"/>
                <a:buNone/>
              </a:pPr>
              <a:r>
                <a:rPr lang="en-US" altLang="zh-CN">
                  <a:solidFill>
                    <a:schemeClr val="tx1"/>
                  </a:solidFill>
                  <a:latin typeface="宋体" charset="-122"/>
                </a:rPr>
                <a:t>  </a:t>
              </a:r>
              <a:r>
                <a:rPr lang="zh-CN" altLang="en-US">
                  <a:solidFill>
                    <a:schemeClr val="tx1"/>
                  </a:solidFill>
                  <a:latin typeface="宋体" charset="-122"/>
                </a:rPr>
                <a:t>信息系统审计是搜集并评价证据，以判断一个计算机 系统（信息系统）是否有效的做到保护资产、维护数 据完整、完成组织目标，同时最经济的使用资源。</a:t>
              </a:r>
            </a:p>
          </p:txBody>
        </p:sp>
      </p:grpSp>
      <p:grpSp>
        <p:nvGrpSpPr>
          <p:cNvPr id="528399" name="Group 15"/>
          <p:cNvGrpSpPr>
            <a:grpSpLocks/>
          </p:cNvGrpSpPr>
          <p:nvPr/>
        </p:nvGrpSpPr>
        <p:grpSpPr bwMode="auto">
          <a:xfrm>
            <a:off x="250825" y="4868863"/>
            <a:ext cx="8713788" cy="1800225"/>
            <a:chOff x="340" y="1616"/>
            <a:chExt cx="4944" cy="1134"/>
          </a:xfrm>
        </p:grpSpPr>
        <p:sp>
          <p:nvSpPr>
            <p:cNvPr id="528400" name="AutoShape 16"/>
            <p:cNvSpPr>
              <a:spLocks noChangeArrowheads="1"/>
            </p:cNvSpPr>
            <p:nvPr/>
          </p:nvSpPr>
          <p:spPr bwMode="auto">
            <a:xfrm>
              <a:off x="385" y="1616"/>
              <a:ext cx="4899" cy="1134"/>
            </a:xfrm>
            <a:prstGeom prst="wedgeRoundRectCallout">
              <a:avLst>
                <a:gd name="adj1" fmla="val -37366"/>
                <a:gd name="adj2" fmla="val -64551"/>
                <a:gd name="adj3" fmla="val 16667"/>
              </a:avLst>
            </a:prstGeom>
            <a:solidFill>
              <a:schemeClr val="bg2"/>
            </a:solidFill>
            <a:ln w="28575" algn="ctr">
              <a:solidFill>
                <a:srgbClr val="3366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15000"/>
                </a:spcBef>
              </a:pPr>
              <a:endParaRPr lang="zh-CN" altLang="zh-CN">
                <a:solidFill>
                  <a:schemeClr val="tx1"/>
                </a:solidFill>
                <a:latin typeface="宋体" charset="-122"/>
              </a:endParaRPr>
            </a:p>
          </p:txBody>
        </p:sp>
        <p:sp>
          <p:nvSpPr>
            <p:cNvPr id="528401" name="Rectangle 17"/>
            <p:cNvSpPr>
              <a:spLocks noChangeArrowheads="1"/>
            </p:cNvSpPr>
            <p:nvPr/>
          </p:nvSpPr>
          <p:spPr bwMode="auto">
            <a:xfrm>
              <a:off x="340" y="1696"/>
              <a:ext cx="4899" cy="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CC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folHlink"/>
                </a:buClr>
                <a:buFont typeface="Wingdings" pitchFamily="2" charset="2"/>
                <a:buNone/>
              </a:pPr>
              <a:r>
                <a:rPr lang="en-US" altLang="zh-CN">
                  <a:solidFill>
                    <a:schemeClr val="tx1"/>
                  </a:solidFill>
                  <a:latin typeface="宋体" charset="-122"/>
                </a:rPr>
                <a:t>  </a:t>
              </a:r>
              <a:r>
                <a:rPr lang="zh-CN" altLang="en-US">
                  <a:solidFill>
                    <a:schemeClr val="tx1"/>
                  </a:solidFill>
                  <a:latin typeface="宋体" charset="-122"/>
                </a:rPr>
                <a:t>信息系统审计是为了信息系统安全、可靠与有效，由独立于审计对象的信息系统审计师，以第三方的客观立场对以计算机为核心的信息系统进行综合的检查与评价，向信息系统审计对象的最高领导层，提出问题与建议的一连串的活动。</a:t>
              </a:r>
            </a:p>
          </p:txBody>
        </p:sp>
      </p:grpSp>
      <p:sp>
        <p:nvSpPr>
          <p:cNvPr id="528402" name="Text Box 18"/>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dirty="0">
                <a:sym typeface="Symbol" pitchFamily="18" charset="2"/>
              </a:rPr>
              <a:t>§</a:t>
            </a:r>
            <a:r>
              <a:rPr lang="en-US" altLang="zh-CN" sz="3200" dirty="0" smtClean="0"/>
              <a:t>10.1 </a:t>
            </a:r>
            <a:r>
              <a:rPr lang="zh-CN" altLang="en-US" sz="3200" dirty="0"/>
              <a:t>信息系统审计的产生与发展</a:t>
            </a:r>
          </a:p>
        </p:txBody>
      </p:sp>
    </p:spTree>
    <p:extLst>
      <p:ext uri="{BB962C8B-B14F-4D97-AF65-F5344CB8AC3E}">
        <p14:creationId xmlns:p14="http://schemas.microsoft.com/office/powerpoint/2010/main" val="30762097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11" name="Text Box 3"/>
          <p:cNvSpPr txBox="1">
            <a:spLocks noChangeArrowheads="1"/>
          </p:cNvSpPr>
          <p:nvPr/>
        </p:nvSpPr>
        <p:spPr bwMode="auto">
          <a:xfrm>
            <a:off x="468313" y="1196975"/>
            <a:ext cx="80645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dirty="0" smtClean="0"/>
              <a:t>10.1.3</a:t>
            </a:r>
            <a:r>
              <a:rPr lang="zh-CN" altLang="en-US" sz="2800" dirty="0"/>
              <a:t>信息系统审计的定义</a:t>
            </a:r>
          </a:p>
        </p:txBody>
      </p:sp>
      <p:sp>
        <p:nvSpPr>
          <p:cNvPr id="529412" name="Rectangle 4"/>
          <p:cNvSpPr>
            <a:spLocks noChangeArrowheads="1"/>
          </p:cNvSpPr>
          <p:nvPr/>
        </p:nvSpPr>
        <p:spPr bwMode="auto">
          <a:xfrm>
            <a:off x="468313" y="1773238"/>
            <a:ext cx="7773987" cy="576262"/>
          </a:xfrm>
          <a:prstGeom prst="rect">
            <a:avLst/>
          </a:prstGeom>
          <a:solidFill>
            <a:srgbClr val="33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lstStyle/>
          <a:p>
            <a:pPr marL="342900" indent="-342900">
              <a:spcBef>
                <a:spcPct val="20000"/>
              </a:spcBef>
              <a:buClr>
                <a:schemeClr val="folHlink"/>
              </a:buClr>
              <a:buFont typeface="Wingdings" pitchFamily="2" charset="2"/>
              <a:buNone/>
            </a:pPr>
            <a:r>
              <a:rPr lang="zh-CN" altLang="en-US">
                <a:solidFill>
                  <a:schemeClr val="bg1"/>
                </a:solidFill>
              </a:rPr>
              <a:t>一般定义：</a:t>
            </a:r>
          </a:p>
        </p:txBody>
      </p:sp>
      <p:grpSp>
        <p:nvGrpSpPr>
          <p:cNvPr id="529414" name="Group 6"/>
          <p:cNvGrpSpPr>
            <a:grpSpLocks/>
          </p:cNvGrpSpPr>
          <p:nvPr/>
        </p:nvGrpSpPr>
        <p:grpSpPr bwMode="auto">
          <a:xfrm>
            <a:off x="539750" y="2781300"/>
            <a:ext cx="7704138" cy="2879725"/>
            <a:chOff x="340" y="1616"/>
            <a:chExt cx="4944" cy="1134"/>
          </a:xfrm>
        </p:grpSpPr>
        <p:sp>
          <p:nvSpPr>
            <p:cNvPr id="529415" name="AutoShape 7"/>
            <p:cNvSpPr>
              <a:spLocks noChangeArrowheads="1"/>
            </p:cNvSpPr>
            <p:nvPr/>
          </p:nvSpPr>
          <p:spPr bwMode="auto">
            <a:xfrm>
              <a:off x="385" y="1616"/>
              <a:ext cx="4899" cy="1134"/>
            </a:xfrm>
            <a:prstGeom prst="wedgeRoundRectCallout">
              <a:avLst>
                <a:gd name="adj1" fmla="val -37366"/>
                <a:gd name="adj2" fmla="val -64551"/>
                <a:gd name="adj3" fmla="val 16667"/>
              </a:avLst>
            </a:prstGeom>
            <a:solidFill>
              <a:schemeClr val="bg2"/>
            </a:solidFill>
            <a:ln w="28575" algn="ctr">
              <a:solidFill>
                <a:srgbClr val="3366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15000"/>
                </a:spcBef>
              </a:pPr>
              <a:endParaRPr lang="zh-CN" altLang="zh-CN">
                <a:solidFill>
                  <a:schemeClr val="tx1"/>
                </a:solidFill>
                <a:latin typeface="宋体" charset="-122"/>
              </a:endParaRPr>
            </a:p>
          </p:txBody>
        </p:sp>
        <p:sp>
          <p:nvSpPr>
            <p:cNvPr id="529416" name="Rectangle 8"/>
            <p:cNvSpPr>
              <a:spLocks noChangeArrowheads="1"/>
            </p:cNvSpPr>
            <p:nvPr/>
          </p:nvSpPr>
          <p:spPr bwMode="auto">
            <a:xfrm>
              <a:off x="340" y="1696"/>
              <a:ext cx="4899" cy="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CC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15000"/>
                </a:spcBef>
                <a:buClr>
                  <a:schemeClr val="folHlink"/>
                </a:buClr>
                <a:buFont typeface="Wingdings" pitchFamily="2" charset="2"/>
                <a:buNone/>
              </a:pPr>
              <a:r>
                <a:rPr lang="en-US" altLang="zh-CN">
                  <a:solidFill>
                    <a:schemeClr val="tx1"/>
                  </a:solidFill>
                  <a:latin typeface="宋体" charset="-122"/>
                </a:rPr>
                <a:t>  </a:t>
              </a:r>
              <a:r>
                <a:rPr lang="zh-CN" altLang="en-US">
                  <a:solidFill>
                    <a:schemeClr val="tx1"/>
                  </a:solidFill>
                  <a:latin typeface="宋体" charset="-122"/>
                </a:rPr>
                <a:t>系统审计是根据公认的标准和指导规范，对信息系统从计划、研发、实施到运行维护各个环节进行审查评价，对信息系统及其业务应用的完整、效能、效率、安全性进行监测、评估和控制的过程，以确认预定的业务目标得以实现，并提出一系列改进建议的管理活动。</a:t>
              </a:r>
            </a:p>
          </p:txBody>
        </p:sp>
      </p:grpSp>
      <p:sp>
        <p:nvSpPr>
          <p:cNvPr id="529420" name="Text Box 1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dirty="0">
                <a:sym typeface="Symbol" pitchFamily="18" charset="2"/>
              </a:rPr>
              <a:t>§</a:t>
            </a:r>
            <a:r>
              <a:rPr lang="en-US" altLang="zh-CN" sz="3200" dirty="0" smtClean="0"/>
              <a:t>10.1 </a:t>
            </a:r>
            <a:r>
              <a:rPr lang="zh-CN" altLang="en-US" sz="3200" dirty="0"/>
              <a:t>信息系统审计的产生与发展</a:t>
            </a:r>
          </a:p>
        </p:txBody>
      </p:sp>
    </p:spTree>
    <p:extLst>
      <p:ext uri="{BB962C8B-B14F-4D97-AF65-F5344CB8AC3E}">
        <p14:creationId xmlns:p14="http://schemas.microsoft.com/office/powerpoint/2010/main" val="37277917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6" name="AutoShape 4"/>
          <p:cNvSpPr>
            <a:spLocks noChangeArrowheads="1"/>
          </p:cNvSpPr>
          <p:nvPr/>
        </p:nvSpPr>
        <p:spPr bwMode="auto">
          <a:xfrm>
            <a:off x="323850" y="2708275"/>
            <a:ext cx="935038" cy="2593975"/>
          </a:xfrm>
          <a:prstGeom prst="roundRect">
            <a:avLst>
              <a:gd name="adj" fmla="val 13745"/>
            </a:avLst>
          </a:prstGeom>
          <a:solidFill>
            <a:srgbClr val="E9C2C1">
              <a:alpha val="31000"/>
            </a:srgbClr>
          </a:solidFill>
          <a:ln w="38100">
            <a:solidFill>
              <a:srgbClr val="003366"/>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10000"/>
              </a:lnSpc>
              <a:spcBef>
                <a:spcPct val="0"/>
              </a:spcBef>
            </a:pPr>
            <a:r>
              <a:rPr lang="zh-CN" altLang="en-US">
                <a:latin typeface="Verdana" pitchFamily="34" charset="0"/>
              </a:rPr>
              <a:t>理解信息系统审计</a:t>
            </a:r>
          </a:p>
        </p:txBody>
      </p:sp>
      <p:sp>
        <p:nvSpPr>
          <p:cNvPr id="530437" name="AutoShape 5"/>
          <p:cNvSpPr>
            <a:spLocks noChangeArrowheads="1"/>
          </p:cNvSpPr>
          <p:nvPr/>
        </p:nvSpPr>
        <p:spPr bwMode="auto">
          <a:xfrm>
            <a:off x="2339975" y="1844675"/>
            <a:ext cx="6624638" cy="504825"/>
          </a:xfrm>
          <a:prstGeom prst="roundRect">
            <a:avLst>
              <a:gd name="adj" fmla="val 13745"/>
            </a:avLst>
          </a:prstGeom>
          <a:solidFill>
            <a:srgbClr val="CC99FF">
              <a:alpha val="31000"/>
            </a:srgbClr>
          </a:solidFill>
          <a:ln w="38100">
            <a:solidFill>
              <a:srgbClr val="0033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spcBef>
                <a:spcPct val="0"/>
              </a:spcBef>
            </a:pPr>
            <a:r>
              <a:rPr lang="zh-CN" altLang="en-US" sz="2000"/>
              <a:t>审计主体：</a:t>
            </a:r>
            <a:r>
              <a:rPr lang="zh-CN" altLang="en-US" sz="2000">
                <a:solidFill>
                  <a:schemeClr val="tx1"/>
                </a:solidFill>
              </a:rPr>
              <a:t>有胜任能力的信息系统独立审计机构或人员</a:t>
            </a:r>
          </a:p>
        </p:txBody>
      </p:sp>
      <p:sp>
        <p:nvSpPr>
          <p:cNvPr id="530439" name="AutoShape 7"/>
          <p:cNvSpPr>
            <a:spLocks noChangeArrowheads="1"/>
          </p:cNvSpPr>
          <p:nvPr/>
        </p:nvSpPr>
        <p:spPr bwMode="auto">
          <a:xfrm>
            <a:off x="1331913" y="3789363"/>
            <a:ext cx="935037" cy="576262"/>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0C0C0">
              <a:alpha val="31000"/>
            </a:srgbClr>
          </a:solidFill>
          <a:ln w="25400" algn="ctr">
            <a:solidFill>
              <a:srgbClr val="0033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530442" name="Text Box 10"/>
          <p:cNvSpPr txBox="1">
            <a:spLocks noChangeArrowheads="1"/>
          </p:cNvSpPr>
          <p:nvPr/>
        </p:nvSpPr>
        <p:spPr bwMode="auto">
          <a:xfrm>
            <a:off x="468313" y="1196975"/>
            <a:ext cx="80645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dirty="0" smtClean="0"/>
              <a:t>10.1.4</a:t>
            </a:r>
            <a:r>
              <a:rPr lang="zh-CN" altLang="en-US" sz="2800" dirty="0"/>
              <a:t>信息系统审计概念的理解</a:t>
            </a:r>
          </a:p>
        </p:txBody>
      </p:sp>
      <p:sp>
        <p:nvSpPr>
          <p:cNvPr id="530443" name="AutoShape 11"/>
          <p:cNvSpPr>
            <a:spLocks noChangeArrowheads="1"/>
          </p:cNvSpPr>
          <p:nvPr/>
        </p:nvSpPr>
        <p:spPr bwMode="auto">
          <a:xfrm>
            <a:off x="2339975" y="2420938"/>
            <a:ext cx="6624638" cy="792162"/>
          </a:xfrm>
          <a:prstGeom prst="roundRect">
            <a:avLst>
              <a:gd name="adj" fmla="val 13745"/>
            </a:avLst>
          </a:prstGeom>
          <a:solidFill>
            <a:srgbClr val="CC99FF">
              <a:alpha val="31000"/>
            </a:srgbClr>
          </a:solidFill>
          <a:ln w="38100">
            <a:solidFill>
              <a:srgbClr val="0033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spcBef>
                <a:spcPct val="0"/>
              </a:spcBef>
            </a:pPr>
            <a:r>
              <a:rPr lang="zh-CN" altLang="en-US" sz="2000"/>
              <a:t>审计机构：</a:t>
            </a:r>
            <a:r>
              <a:rPr lang="zh-CN" altLang="en-US" sz="2000">
                <a:solidFill>
                  <a:schemeClr val="tx1"/>
                </a:solidFill>
              </a:rPr>
              <a:t>政府审计机构、内部审计  机构、会计和审计事务所、信息化鉴证咨询机构等中介组织</a:t>
            </a:r>
          </a:p>
        </p:txBody>
      </p:sp>
      <p:sp>
        <p:nvSpPr>
          <p:cNvPr id="530444" name="AutoShape 12"/>
          <p:cNvSpPr>
            <a:spLocks noChangeArrowheads="1"/>
          </p:cNvSpPr>
          <p:nvPr/>
        </p:nvSpPr>
        <p:spPr bwMode="auto">
          <a:xfrm>
            <a:off x="2339975" y="3284538"/>
            <a:ext cx="6624638" cy="792162"/>
          </a:xfrm>
          <a:prstGeom prst="roundRect">
            <a:avLst>
              <a:gd name="adj" fmla="val 13745"/>
            </a:avLst>
          </a:prstGeom>
          <a:solidFill>
            <a:srgbClr val="CC99FF">
              <a:alpha val="31000"/>
            </a:srgbClr>
          </a:solidFill>
          <a:ln w="38100">
            <a:solidFill>
              <a:srgbClr val="0033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spcBef>
                <a:spcPct val="0"/>
              </a:spcBef>
            </a:pPr>
            <a:r>
              <a:rPr lang="zh-CN" altLang="en-US" sz="2000"/>
              <a:t>审计人员：</a:t>
            </a:r>
            <a:r>
              <a:rPr lang="zh-CN" altLang="en-US" sz="2000">
                <a:solidFill>
                  <a:schemeClr val="tx1"/>
                </a:solidFill>
              </a:rPr>
              <a:t>实施</a:t>
            </a:r>
            <a:r>
              <a:rPr lang="en-US" altLang="zh-CN" sz="2000">
                <a:solidFill>
                  <a:schemeClr val="tx1"/>
                </a:solidFill>
              </a:rPr>
              <a:t>ISA</a:t>
            </a:r>
            <a:r>
              <a:rPr lang="zh-CN" altLang="en-US" sz="2000">
                <a:solidFill>
                  <a:schemeClr val="tx1"/>
                </a:solidFill>
              </a:rPr>
              <a:t>人员称为：信息系统审计师</a:t>
            </a:r>
            <a:r>
              <a:rPr lang="en-US" altLang="zh-CN" sz="2000">
                <a:solidFill>
                  <a:schemeClr val="tx1"/>
                </a:solidFill>
              </a:rPr>
              <a:t>(CISA)</a:t>
            </a:r>
            <a:r>
              <a:rPr lang="zh-CN" altLang="en-US" sz="2000">
                <a:solidFill>
                  <a:schemeClr val="tx1"/>
                </a:solidFill>
              </a:rPr>
              <a:t>；</a:t>
            </a:r>
            <a:r>
              <a:rPr lang="en-US" altLang="zh-CN" sz="2000">
                <a:solidFill>
                  <a:schemeClr val="tx1"/>
                </a:solidFill>
              </a:rPr>
              <a:t>(</a:t>
            </a:r>
            <a:r>
              <a:rPr lang="zh-CN" altLang="en-US" sz="2000">
                <a:solidFill>
                  <a:schemeClr val="tx1"/>
                </a:solidFill>
              </a:rPr>
              <a:t>可由注册会计师、审计人员、信息技术人员等获取资格</a:t>
            </a:r>
            <a:r>
              <a:rPr lang="en-US" altLang="zh-CN" sz="2000">
                <a:solidFill>
                  <a:schemeClr val="tx1"/>
                </a:solidFill>
              </a:rPr>
              <a:t>)</a:t>
            </a:r>
          </a:p>
        </p:txBody>
      </p:sp>
      <p:sp>
        <p:nvSpPr>
          <p:cNvPr id="530445" name="AutoShape 13"/>
          <p:cNvSpPr>
            <a:spLocks noChangeArrowheads="1"/>
          </p:cNvSpPr>
          <p:nvPr/>
        </p:nvSpPr>
        <p:spPr bwMode="auto">
          <a:xfrm>
            <a:off x="2339975" y="4149725"/>
            <a:ext cx="6624638" cy="792163"/>
          </a:xfrm>
          <a:prstGeom prst="roundRect">
            <a:avLst>
              <a:gd name="adj" fmla="val 13745"/>
            </a:avLst>
          </a:prstGeom>
          <a:solidFill>
            <a:srgbClr val="CC99FF">
              <a:alpha val="31000"/>
            </a:srgbClr>
          </a:solidFill>
          <a:ln w="38100">
            <a:solidFill>
              <a:srgbClr val="0033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spcBef>
                <a:spcPct val="0"/>
              </a:spcBef>
            </a:pPr>
            <a:r>
              <a:rPr lang="zh-CN" altLang="en-US" sz="2000"/>
              <a:t>信息系统审计的对象：</a:t>
            </a:r>
            <a:r>
              <a:rPr lang="zh-CN" altLang="en-US" sz="2000">
                <a:solidFill>
                  <a:schemeClr val="tx1"/>
                </a:solidFill>
              </a:rPr>
              <a:t>被审计的信息系统，涉及：信息系统以及信息系统生命周期的所有活动</a:t>
            </a:r>
          </a:p>
        </p:txBody>
      </p:sp>
      <p:sp>
        <p:nvSpPr>
          <p:cNvPr id="530446" name="AutoShape 14"/>
          <p:cNvSpPr>
            <a:spLocks noChangeArrowheads="1"/>
          </p:cNvSpPr>
          <p:nvPr/>
        </p:nvSpPr>
        <p:spPr bwMode="auto">
          <a:xfrm>
            <a:off x="2339975" y="5013325"/>
            <a:ext cx="6624638" cy="503238"/>
          </a:xfrm>
          <a:prstGeom prst="roundRect">
            <a:avLst>
              <a:gd name="adj" fmla="val 13745"/>
            </a:avLst>
          </a:prstGeom>
          <a:solidFill>
            <a:srgbClr val="CC99FF">
              <a:alpha val="31000"/>
            </a:srgbClr>
          </a:solidFill>
          <a:ln w="38100">
            <a:solidFill>
              <a:srgbClr val="0033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spcBef>
                <a:spcPct val="0"/>
              </a:spcBef>
            </a:pPr>
            <a:r>
              <a:rPr lang="zh-CN" altLang="en-US" sz="2000"/>
              <a:t>信息系统审计工作的核心：</a:t>
            </a:r>
            <a:r>
              <a:rPr lang="zh-CN" altLang="en-US" sz="2000">
                <a:solidFill>
                  <a:schemeClr val="tx1"/>
                </a:solidFill>
              </a:rPr>
              <a:t>客观地收集和评估证据</a:t>
            </a:r>
          </a:p>
        </p:txBody>
      </p:sp>
      <p:sp>
        <p:nvSpPr>
          <p:cNvPr id="530447" name="AutoShape 15"/>
          <p:cNvSpPr>
            <a:spLocks noChangeArrowheads="1"/>
          </p:cNvSpPr>
          <p:nvPr/>
        </p:nvSpPr>
        <p:spPr bwMode="auto">
          <a:xfrm>
            <a:off x="2339975" y="5589588"/>
            <a:ext cx="6624638" cy="792162"/>
          </a:xfrm>
          <a:prstGeom prst="roundRect">
            <a:avLst>
              <a:gd name="adj" fmla="val 13745"/>
            </a:avLst>
          </a:prstGeom>
          <a:solidFill>
            <a:srgbClr val="CC99FF">
              <a:alpha val="31000"/>
            </a:srgbClr>
          </a:solidFill>
          <a:ln w="38100">
            <a:solidFill>
              <a:srgbClr val="0033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lvl="1"/>
            <a:r>
              <a:rPr lang="zh-CN" altLang="en-US" sz="2000"/>
              <a:t>信息系统审计的目的：</a:t>
            </a:r>
            <a:r>
              <a:rPr lang="zh-CN" altLang="en-US" sz="2000">
                <a:solidFill>
                  <a:schemeClr val="tx1"/>
                </a:solidFill>
              </a:rPr>
              <a:t>对信息系统的可用性、保密性、完整性进行审计评估并提供反馈、保证及建议</a:t>
            </a:r>
          </a:p>
        </p:txBody>
      </p:sp>
      <p:sp>
        <p:nvSpPr>
          <p:cNvPr id="530448" name="Text Box 16"/>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dirty="0">
                <a:sym typeface="Symbol" pitchFamily="18" charset="2"/>
              </a:rPr>
              <a:t>§</a:t>
            </a:r>
            <a:r>
              <a:rPr lang="en-US" altLang="zh-CN" sz="3200" dirty="0" smtClean="0"/>
              <a:t>10.1 </a:t>
            </a:r>
            <a:r>
              <a:rPr lang="zh-CN" altLang="en-US" sz="3200" dirty="0"/>
              <a:t>信息系统审计的产生与发展</a:t>
            </a:r>
          </a:p>
        </p:txBody>
      </p:sp>
    </p:spTree>
    <p:extLst>
      <p:ext uri="{BB962C8B-B14F-4D97-AF65-F5344CB8AC3E}">
        <p14:creationId xmlns:p14="http://schemas.microsoft.com/office/powerpoint/2010/main" val="10512278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60" name="Oval 19"/>
          <p:cNvSpPr>
            <a:spLocks noChangeArrowheads="1"/>
          </p:cNvSpPr>
          <p:nvPr/>
        </p:nvSpPr>
        <p:spPr bwMode="gray">
          <a:xfrm>
            <a:off x="1692275" y="2205038"/>
            <a:ext cx="230188" cy="104775"/>
          </a:xfrm>
          <a:prstGeom prst="ellipse">
            <a:avLst/>
          </a:prstGeom>
          <a:gradFill rotWithShape="0">
            <a:gsLst>
              <a:gs pos="0">
                <a:srgbClr val="767676"/>
              </a:gs>
              <a:gs pos="50000">
                <a:srgbClr val="FFFFFF"/>
              </a:gs>
              <a:gs pos="100000">
                <a:srgbClr val="767676"/>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pPr>
            <a:endParaRPr kumimoji="1" lang="zh-CN" altLang="zh-CN" b="0">
              <a:solidFill>
                <a:schemeClr val="tx1"/>
              </a:solidFill>
              <a:latin typeface="Times New Roman" pitchFamily="18" charset="0"/>
            </a:endParaRPr>
          </a:p>
        </p:txBody>
      </p:sp>
      <p:sp>
        <p:nvSpPr>
          <p:cNvPr id="531461" name="Rectangle 20"/>
          <p:cNvSpPr>
            <a:spLocks noChangeArrowheads="1"/>
          </p:cNvSpPr>
          <p:nvPr/>
        </p:nvSpPr>
        <p:spPr bwMode="gray">
          <a:xfrm>
            <a:off x="2700338" y="2206625"/>
            <a:ext cx="1619250" cy="104775"/>
          </a:xfrm>
          <a:prstGeom prst="rect">
            <a:avLst/>
          </a:prstGeom>
          <a:gradFill rotWithShape="0">
            <a:gsLst>
              <a:gs pos="0">
                <a:srgbClr val="767676"/>
              </a:gs>
              <a:gs pos="50000">
                <a:srgbClr val="FFFFFF"/>
              </a:gs>
              <a:gs pos="100000">
                <a:srgbClr val="767676"/>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pPr>
            <a:endParaRPr kumimoji="1" lang="zh-CN" altLang="zh-CN" b="0">
              <a:solidFill>
                <a:schemeClr val="tx1"/>
              </a:solidFill>
              <a:latin typeface="Times New Roman" pitchFamily="18" charset="0"/>
            </a:endParaRPr>
          </a:p>
        </p:txBody>
      </p:sp>
      <p:sp>
        <p:nvSpPr>
          <p:cNvPr id="732182" name="Oval 22"/>
          <p:cNvSpPr>
            <a:spLocks noChangeArrowheads="1"/>
          </p:cNvSpPr>
          <p:nvPr/>
        </p:nvSpPr>
        <p:spPr bwMode="gray">
          <a:xfrm>
            <a:off x="2962275" y="2239963"/>
            <a:ext cx="58738" cy="30162"/>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defRPr/>
            </a:pPr>
            <a:endParaRPr kumimoji="1" lang="zh-CN" altLang="en-US" b="0">
              <a:solidFill>
                <a:schemeClr val="tx1"/>
              </a:solidFill>
              <a:latin typeface="Times New Roman" pitchFamily="18" charset="0"/>
              <a:ea typeface="宋体" pitchFamily="2" charset="-122"/>
            </a:endParaRPr>
          </a:p>
        </p:txBody>
      </p:sp>
      <p:sp>
        <p:nvSpPr>
          <p:cNvPr id="531465" name="Rectangle 20"/>
          <p:cNvSpPr>
            <a:spLocks noChangeArrowheads="1"/>
          </p:cNvSpPr>
          <p:nvPr/>
        </p:nvSpPr>
        <p:spPr bwMode="gray">
          <a:xfrm>
            <a:off x="5364163" y="2205038"/>
            <a:ext cx="1619250" cy="104775"/>
          </a:xfrm>
          <a:prstGeom prst="rect">
            <a:avLst/>
          </a:prstGeom>
          <a:gradFill rotWithShape="0">
            <a:gsLst>
              <a:gs pos="0">
                <a:srgbClr val="767676"/>
              </a:gs>
              <a:gs pos="50000">
                <a:srgbClr val="FFFFFF"/>
              </a:gs>
              <a:gs pos="100000">
                <a:srgbClr val="767676"/>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pPr>
            <a:endParaRPr kumimoji="1" lang="zh-CN" altLang="zh-CN" b="0">
              <a:solidFill>
                <a:schemeClr val="tx1"/>
              </a:solidFill>
              <a:latin typeface="Times New Roman" pitchFamily="18" charset="0"/>
            </a:endParaRPr>
          </a:p>
        </p:txBody>
      </p:sp>
      <p:sp>
        <p:nvSpPr>
          <p:cNvPr id="732181" name="Oval 21"/>
          <p:cNvSpPr>
            <a:spLocks noChangeArrowheads="1"/>
          </p:cNvSpPr>
          <p:nvPr/>
        </p:nvSpPr>
        <p:spPr bwMode="gray">
          <a:xfrm>
            <a:off x="4938713" y="2206625"/>
            <a:ext cx="207962" cy="101600"/>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defRPr/>
            </a:pPr>
            <a:endParaRPr kumimoji="1" lang="zh-CN" altLang="en-US" b="0">
              <a:solidFill>
                <a:schemeClr val="tx1"/>
              </a:solidFill>
              <a:latin typeface="Times New Roman" pitchFamily="18" charset="0"/>
              <a:ea typeface="宋体" pitchFamily="2" charset="-122"/>
            </a:endParaRPr>
          </a:p>
        </p:txBody>
      </p:sp>
      <p:sp>
        <p:nvSpPr>
          <p:cNvPr id="2" name="Oval 22"/>
          <p:cNvSpPr>
            <a:spLocks noChangeArrowheads="1"/>
          </p:cNvSpPr>
          <p:nvPr/>
        </p:nvSpPr>
        <p:spPr bwMode="gray">
          <a:xfrm>
            <a:off x="5049838" y="2239963"/>
            <a:ext cx="58737" cy="30162"/>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defRPr/>
            </a:pPr>
            <a:endParaRPr kumimoji="1" lang="zh-CN" altLang="en-US" b="0">
              <a:solidFill>
                <a:schemeClr val="tx1"/>
              </a:solidFill>
              <a:latin typeface="Times New Roman" pitchFamily="18" charset="0"/>
              <a:ea typeface="宋体" pitchFamily="2" charset="-122"/>
            </a:endParaRPr>
          </a:p>
        </p:txBody>
      </p:sp>
      <p:sp>
        <p:nvSpPr>
          <p:cNvPr id="732165" name="Rectangle 5"/>
          <p:cNvSpPr>
            <a:spLocks noChangeArrowheads="1"/>
          </p:cNvSpPr>
          <p:nvPr/>
        </p:nvSpPr>
        <p:spPr bwMode="gray">
          <a:xfrm rot="3419336">
            <a:off x="1527175" y="2019300"/>
            <a:ext cx="1042988" cy="1150938"/>
          </a:xfrm>
          <a:prstGeom prst="rect">
            <a:avLst/>
          </a:prstGeom>
          <a:gradFill rotWithShape="1">
            <a:gsLst>
              <a:gs pos="0">
                <a:schemeClr val="hlink"/>
              </a:gs>
              <a:gs pos="100000">
                <a:srgbClr val="5E5E76"/>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chemeClr val="hlink"/>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flatTx/>
          </a:bodyPr>
          <a:lstStyle/>
          <a:p>
            <a:pPr>
              <a:spcBef>
                <a:spcPct val="20000"/>
              </a:spcBef>
              <a:defRPr/>
            </a:pPr>
            <a:endParaRPr kumimoji="1" lang="zh-CN" altLang="en-US" b="0">
              <a:solidFill>
                <a:schemeClr val="tx1"/>
              </a:solidFill>
              <a:latin typeface="Times New Roman" pitchFamily="18" charset="0"/>
              <a:ea typeface="宋体" pitchFamily="2" charset="-122"/>
            </a:endParaRPr>
          </a:p>
        </p:txBody>
      </p:sp>
      <p:sp>
        <p:nvSpPr>
          <p:cNvPr id="732171" name="Rectangle 11"/>
          <p:cNvSpPr>
            <a:spLocks noChangeArrowheads="1"/>
          </p:cNvSpPr>
          <p:nvPr/>
        </p:nvSpPr>
        <p:spPr bwMode="gray">
          <a:xfrm rot="3419336">
            <a:off x="4122738" y="1987550"/>
            <a:ext cx="1042988" cy="1150937"/>
          </a:xfrm>
          <a:prstGeom prst="rect">
            <a:avLst/>
          </a:prstGeom>
          <a:solidFill>
            <a:srgbClr val="339966"/>
          </a:soli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rgbClr val="339966"/>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flatTx/>
          </a:bodyPr>
          <a:lstStyle/>
          <a:p>
            <a:pPr>
              <a:spcBef>
                <a:spcPct val="20000"/>
              </a:spcBef>
              <a:defRPr/>
            </a:pPr>
            <a:endParaRPr kumimoji="1" lang="zh-CN" altLang="en-US" b="0">
              <a:solidFill>
                <a:schemeClr val="tx1"/>
              </a:solidFill>
              <a:latin typeface="Times New Roman" pitchFamily="18" charset="0"/>
              <a:ea typeface="宋体" pitchFamily="2" charset="-122"/>
            </a:endParaRPr>
          </a:p>
        </p:txBody>
      </p:sp>
      <p:sp>
        <p:nvSpPr>
          <p:cNvPr id="3" name="Oval 21"/>
          <p:cNvSpPr>
            <a:spLocks noChangeArrowheads="1"/>
          </p:cNvSpPr>
          <p:nvPr/>
        </p:nvSpPr>
        <p:spPr bwMode="gray">
          <a:xfrm>
            <a:off x="7170738" y="2224088"/>
            <a:ext cx="207962" cy="101600"/>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defRPr/>
            </a:pPr>
            <a:endParaRPr kumimoji="1" lang="zh-CN" altLang="en-US" b="0">
              <a:solidFill>
                <a:schemeClr val="tx1"/>
              </a:solidFill>
              <a:latin typeface="Times New Roman" pitchFamily="18" charset="0"/>
              <a:ea typeface="宋体" pitchFamily="2" charset="-122"/>
            </a:endParaRPr>
          </a:p>
        </p:txBody>
      </p:sp>
      <p:sp>
        <p:nvSpPr>
          <p:cNvPr id="4" name="Oval 22"/>
          <p:cNvSpPr>
            <a:spLocks noChangeArrowheads="1"/>
          </p:cNvSpPr>
          <p:nvPr/>
        </p:nvSpPr>
        <p:spPr bwMode="gray">
          <a:xfrm>
            <a:off x="7281863" y="2257425"/>
            <a:ext cx="58737" cy="30163"/>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defRPr/>
            </a:pPr>
            <a:endParaRPr kumimoji="1" lang="zh-CN" altLang="en-US" b="0">
              <a:solidFill>
                <a:schemeClr val="tx1"/>
              </a:solidFill>
              <a:latin typeface="Times New Roman" pitchFamily="18" charset="0"/>
              <a:ea typeface="宋体" pitchFamily="2" charset="-122"/>
            </a:endParaRPr>
          </a:p>
        </p:txBody>
      </p:sp>
      <p:sp>
        <p:nvSpPr>
          <p:cNvPr id="732183" name="Rectangle 23"/>
          <p:cNvSpPr>
            <a:spLocks noChangeArrowheads="1"/>
          </p:cNvSpPr>
          <p:nvPr/>
        </p:nvSpPr>
        <p:spPr bwMode="gray">
          <a:xfrm>
            <a:off x="1692275" y="2135188"/>
            <a:ext cx="1008063"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rIns="18000">
            <a:spAutoFit/>
          </a:bodyPr>
          <a:lstStyle/>
          <a:p>
            <a:pPr>
              <a:spcBef>
                <a:spcPct val="0"/>
              </a:spcBef>
            </a:pPr>
            <a:r>
              <a:rPr lang="zh-CN" altLang="en-US">
                <a:solidFill>
                  <a:schemeClr val="bg1"/>
                </a:solidFill>
                <a:latin typeface="宋体" charset="-122"/>
              </a:rPr>
              <a:t>审计准备阶段</a:t>
            </a:r>
            <a:r>
              <a:rPr lang="zh-CN" altLang="en-US">
                <a:solidFill>
                  <a:schemeClr val="bg1"/>
                </a:solidFill>
                <a:effectLst>
                  <a:outerShdw blurRad="38100" dist="38100" dir="2700000" algn="tl">
                    <a:srgbClr val="C0C0C0"/>
                  </a:outerShdw>
                </a:effectLst>
                <a:latin typeface="楷体_GB2312" pitchFamily="49" charset="-122"/>
                <a:ea typeface="楷体_GB2312" pitchFamily="49" charset="-122"/>
              </a:rPr>
              <a:t> </a:t>
            </a:r>
          </a:p>
        </p:txBody>
      </p:sp>
      <p:sp>
        <p:nvSpPr>
          <p:cNvPr id="732184" name="Rectangle 24"/>
          <p:cNvSpPr>
            <a:spLocks noChangeArrowheads="1"/>
          </p:cNvSpPr>
          <p:nvPr/>
        </p:nvSpPr>
        <p:spPr bwMode="gray">
          <a:xfrm>
            <a:off x="4270375" y="2060575"/>
            <a:ext cx="102235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rIns="18000">
            <a:spAutoFit/>
          </a:bodyPr>
          <a:lstStyle/>
          <a:p>
            <a:pPr>
              <a:spcBef>
                <a:spcPct val="0"/>
              </a:spcBef>
            </a:pPr>
            <a:r>
              <a:rPr lang="zh-CN" altLang="en-US">
                <a:solidFill>
                  <a:schemeClr val="bg1"/>
                </a:solidFill>
                <a:latin typeface="宋体" charset="-122"/>
              </a:rPr>
              <a:t>审计实施阶段</a:t>
            </a:r>
            <a:r>
              <a:rPr lang="zh-CN" altLang="en-US">
                <a:solidFill>
                  <a:schemeClr val="bg1"/>
                </a:solidFill>
                <a:effectLst>
                  <a:outerShdw blurRad="38100" dist="38100" dir="2700000" algn="tl">
                    <a:srgbClr val="C0C0C0"/>
                  </a:outerShdw>
                </a:effectLst>
                <a:latin typeface="楷体_GB2312" pitchFamily="49" charset="-122"/>
                <a:ea typeface="楷体_GB2312" pitchFamily="49" charset="-122"/>
              </a:rPr>
              <a:t> </a:t>
            </a:r>
          </a:p>
        </p:txBody>
      </p:sp>
      <p:sp>
        <p:nvSpPr>
          <p:cNvPr id="531478" name="AutoShape 31"/>
          <p:cNvSpPr>
            <a:spLocks noChangeArrowheads="1"/>
          </p:cNvSpPr>
          <p:nvPr/>
        </p:nvSpPr>
        <p:spPr bwMode="auto">
          <a:xfrm>
            <a:off x="179388" y="3429000"/>
            <a:ext cx="2952750" cy="2376488"/>
          </a:xfrm>
          <a:prstGeom prst="roundRect">
            <a:avLst>
              <a:gd name="adj" fmla="val 13745"/>
            </a:avLst>
          </a:prstGeom>
          <a:noFill/>
          <a:ln w="38100">
            <a:solidFill>
              <a:schemeClr val="bg2"/>
            </a:solidFill>
            <a:round/>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pPr>
            <a:endParaRPr kumimoji="1" lang="zh-CN" altLang="zh-CN" b="0">
              <a:solidFill>
                <a:schemeClr val="tx1"/>
              </a:solidFill>
              <a:latin typeface="Times New Roman" pitchFamily="18" charset="0"/>
            </a:endParaRPr>
          </a:p>
        </p:txBody>
      </p:sp>
      <p:sp>
        <p:nvSpPr>
          <p:cNvPr id="732192" name="Rectangle 32"/>
          <p:cNvSpPr>
            <a:spLocks noChangeArrowheads="1"/>
          </p:cNvSpPr>
          <p:nvPr/>
        </p:nvSpPr>
        <p:spPr bwMode="auto">
          <a:xfrm>
            <a:off x="250825" y="3598863"/>
            <a:ext cx="2952750"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spAutoFit/>
          </a:bodyPr>
          <a:lstStyle/>
          <a:p>
            <a:pPr>
              <a:lnSpc>
                <a:spcPct val="120000"/>
              </a:lnSpc>
              <a:spcBef>
                <a:spcPct val="0"/>
              </a:spcBef>
            </a:pPr>
            <a:r>
              <a:rPr lang="en-US" altLang="zh-CN" sz="2000">
                <a:latin typeface="宋体" charset="-122"/>
              </a:rPr>
              <a:t>1.</a:t>
            </a:r>
            <a:r>
              <a:rPr lang="zh-CN" altLang="en-US" sz="2000">
                <a:latin typeface="宋体" charset="-122"/>
              </a:rPr>
              <a:t>明确审计任务</a:t>
            </a:r>
          </a:p>
          <a:p>
            <a:pPr>
              <a:lnSpc>
                <a:spcPct val="120000"/>
              </a:lnSpc>
              <a:spcBef>
                <a:spcPct val="0"/>
              </a:spcBef>
            </a:pPr>
            <a:r>
              <a:rPr lang="en-US" altLang="zh-CN" sz="2000">
                <a:latin typeface="宋体" charset="-122"/>
              </a:rPr>
              <a:t>2.</a:t>
            </a:r>
            <a:r>
              <a:rPr lang="zh-CN" altLang="en-US" sz="2000">
                <a:latin typeface="宋体" charset="-122"/>
              </a:rPr>
              <a:t>成立信息系统审计小组</a:t>
            </a:r>
          </a:p>
          <a:p>
            <a:pPr>
              <a:lnSpc>
                <a:spcPct val="120000"/>
              </a:lnSpc>
              <a:spcBef>
                <a:spcPct val="0"/>
              </a:spcBef>
            </a:pPr>
            <a:r>
              <a:rPr lang="en-US" altLang="zh-CN" sz="2000">
                <a:latin typeface="宋体" charset="-122"/>
              </a:rPr>
              <a:t>3.</a:t>
            </a:r>
            <a:r>
              <a:rPr lang="zh-CN" altLang="en-US" sz="2000">
                <a:latin typeface="宋体" charset="-122"/>
              </a:rPr>
              <a:t>了解被审系统基本情况</a:t>
            </a:r>
          </a:p>
          <a:p>
            <a:pPr>
              <a:lnSpc>
                <a:spcPct val="120000"/>
              </a:lnSpc>
              <a:spcBef>
                <a:spcPct val="0"/>
              </a:spcBef>
            </a:pPr>
            <a:r>
              <a:rPr lang="en-US" altLang="zh-CN" sz="2000">
                <a:latin typeface="宋体" charset="-122"/>
              </a:rPr>
              <a:t>4.</a:t>
            </a:r>
            <a:r>
              <a:rPr lang="zh-CN" altLang="en-US" sz="2000">
                <a:latin typeface="宋体" charset="-122"/>
              </a:rPr>
              <a:t>制定信息系统审计方案</a:t>
            </a:r>
          </a:p>
          <a:p>
            <a:pPr>
              <a:lnSpc>
                <a:spcPct val="120000"/>
              </a:lnSpc>
              <a:spcBef>
                <a:spcPct val="0"/>
              </a:spcBef>
            </a:pPr>
            <a:r>
              <a:rPr lang="en-US" altLang="zh-CN" sz="2000">
                <a:latin typeface="宋体" charset="-122"/>
              </a:rPr>
              <a:t>5.</a:t>
            </a:r>
            <a:r>
              <a:rPr lang="zh-CN" altLang="en-US" sz="2000">
                <a:latin typeface="宋体" charset="-122"/>
              </a:rPr>
              <a:t>发出审计通知书</a:t>
            </a:r>
          </a:p>
        </p:txBody>
      </p:sp>
      <p:sp>
        <p:nvSpPr>
          <p:cNvPr id="732177" name="Rectangle 17"/>
          <p:cNvSpPr>
            <a:spLocks noChangeArrowheads="1"/>
          </p:cNvSpPr>
          <p:nvPr/>
        </p:nvSpPr>
        <p:spPr bwMode="gray">
          <a:xfrm rot="3419336">
            <a:off x="6786563" y="2006600"/>
            <a:ext cx="1042988" cy="1150937"/>
          </a:xfrm>
          <a:prstGeom prst="rect">
            <a:avLst/>
          </a:prstGeom>
          <a:gradFill rotWithShape="1">
            <a:gsLst>
              <a:gs pos="0">
                <a:srgbClr val="336699"/>
              </a:gs>
              <a:gs pos="100000">
                <a:srgbClr val="5E5E76"/>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rgbClr val="336699"/>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flatTx/>
          </a:bodyPr>
          <a:lstStyle/>
          <a:p>
            <a:pPr>
              <a:spcBef>
                <a:spcPct val="20000"/>
              </a:spcBef>
              <a:defRPr/>
            </a:pPr>
            <a:endParaRPr kumimoji="1" lang="zh-CN" altLang="en-US" b="0">
              <a:solidFill>
                <a:schemeClr val="tx1"/>
              </a:solidFill>
              <a:latin typeface="Times New Roman" pitchFamily="18" charset="0"/>
              <a:ea typeface="宋体" pitchFamily="2" charset="-122"/>
            </a:endParaRPr>
          </a:p>
        </p:txBody>
      </p:sp>
      <p:sp>
        <p:nvSpPr>
          <p:cNvPr id="732185" name="Rectangle 25"/>
          <p:cNvSpPr>
            <a:spLocks noChangeArrowheads="1"/>
          </p:cNvSpPr>
          <p:nvPr/>
        </p:nvSpPr>
        <p:spPr bwMode="gray">
          <a:xfrm>
            <a:off x="6981825" y="2060575"/>
            <a:ext cx="10668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spAutoFit/>
          </a:bodyPr>
          <a:lstStyle/>
          <a:p>
            <a:pPr>
              <a:spcBef>
                <a:spcPct val="0"/>
              </a:spcBef>
            </a:pPr>
            <a:r>
              <a:rPr lang="zh-CN" altLang="en-US">
                <a:solidFill>
                  <a:schemeClr val="bg1"/>
                </a:solidFill>
                <a:latin typeface="宋体" charset="-122"/>
              </a:rPr>
              <a:t>审计终结阶段</a:t>
            </a:r>
          </a:p>
        </p:txBody>
      </p:sp>
      <p:sp>
        <p:nvSpPr>
          <p:cNvPr id="531484" name="AutoShape 31"/>
          <p:cNvSpPr>
            <a:spLocks noChangeArrowheads="1"/>
          </p:cNvSpPr>
          <p:nvPr/>
        </p:nvSpPr>
        <p:spPr bwMode="auto">
          <a:xfrm>
            <a:off x="3276600" y="3429000"/>
            <a:ext cx="2808288" cy="2376488"/>
          </a:xfrm>
          <a:prstGeom prst="roundRect">
            <a:avLst>
              <a:gd name="adj" fmla="val 13745"/>
            </a:avLst>
          </a:prstGeom>
          <a:noFill/>
          <a:ln w="38100">
            <a:solidFill>
              <a:schemeClr val="bg2"/>
            </a:solidFill>
            <a:round/>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pPr>
            <a:endParaRPr kumimoji="1" lang="zh-CN" altLang="zh-CN" b="0">
              <a:solidFill>
                <a:schemeClr val="tx1"/>
              </a:solidFill>
              <a:latin typeface="Times New Roman" pitchFamily="18" charset="0"/>
            </a:endParaRPr>
          </a:p>
        </p:txBody>
      </p:sp>
      <p:sp>
        <p:nvSpPr>
          <p:cNvPr id="5" name="Rectangle 32"/>
          <p:cNvSpPr>
            <a:spLocks noChangeArrowheads="1"/>
          </p:cNvSpPr>
          <p:nvPr/>
        </p:nvSpPr>
        <p:spPr bwMode="auto">
          <a:xfrm>
            <a:off x="3348038" y="3730625"/>
            <a:ext cx="2663825"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spAutoFit/>
          </a:bodyPr>
          <a:lstStyle/>
          <a:p>
            <a:pPr>
              <a:lnSpc>
                <a:spcPct val="120000"/>
              </a:lnSpc>
              <a:spcBef>
                <a:spcPct val="0"/>
              </a:spcBef>
            </a:pPr>
            <a:r>
              <a:rPr lang="en-US" altLang="zh-CN" sz="2000">
                <a:latin typeface="宋体" charset="-122"/>
              </a:rPr>
              <a:t>1.</a:t>
            </a:r>
            <a:r>
              <a:rPr lang="zh-CN" altLang="en-US" sz="2000">
                <a:latin typeface="宋体" charset="-122"/>
              </a:rPr>
              <a:t>对被审计系统的内部控制制度进行健全性调查和符合性测试</a:t>
            </a:r>
          </a:p>
          <a:p>
            <a:pPr>
              <a:lnSpc>
                <a:spcPct val="120000"/>
              </a:lnSpc>
              <a:spcBef>
                <a:spcPct val="0"/>
              </a:spcBef>
            </a:pPr>
            <a:r>
              <a:rPr lang="en-US" altLang="zh-CN" sz="2000">
                <a:latin typeface="宋体" charset="-122"/>
              </a:rPr>
              <a:t>2.</a:t>
            </a:r>
            <a:r>
              <a:rPr lang="zh-CN" altLang="en-US" sz="2000">
                <a:latin typeface="宋体" charset="-122"/>
              </a:rPr>
              <a:t>对帐表单证或数据文件的实质性审查</a:t>
            </a:r>
          </a:p>
        </p:txBody>
      </p:sp>
      <p:sp>
        <p:nvSpPr>
          <p:cNvPr id="531486" name="AutoShape 31"/>
          <p:cNvSpPr>
            <a:spLocks noChangeArrowheads="1"/>
          </p:cNvSpPr>
          <p:nvPr/>
        </p:nvSpPr>
        <p:spPr bwMode="auto">
          <a:xfrm>
            <a:off x="6227763" y="3429000"/>
            <a:ext cx="2736850" cy="2376488"/>
          </a:xfrm>
          <a:prstGeom prst="roundRect">
            <a:avLst>
              <a:gd name="adj" fmla="val 13745"/>
            </a:avLst>
          </a:prstGeom>
          <a:noFill/>
          <a:ln w="38100">
            <a:solidFill>
              <a:schemeClr val="bg2"/>
            </a:solidFill>
            <a:round/>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pPr>
            <a:endParaRPr kumimoji="1" lang="zh-CN" altLang="zh-CN" b="0">
              <a:solidFill>
                <a:schemeClr val="tx1"/>
              </a:solidFill>
              <a:latin typeface="Times New Roman" pitchFamily="18" charset="0"/>
            </a:endParaRPr>
          </a:p>
        </p:txBody>
      </p:sp>
      <p:sp>
        <p:nvSpPr>
          <p:cNvPr id="6" name="Rectangle 32"/>
          <p:cNvSpPr>
            <a:spLocks noChangeArrowheads="1"/>
          </p:cNvSpPr>
          <p:nvPr/>
        </p:nvSpPr>
        <p:spPr bwMode="auto">
          <a:xfrm>
            <a:off x="6300788" y="3671888"/>
            <a:ext cx="2592387"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spAutoFit/>
          </a:bodyPr>
          <a:lstStyle/>
          <a:p>
            <a:pPr>
              <a:lnSpc>
                <a:spcPct val="120000"/>
              </a:lnSpc>
              <a:spcBef>
                <a:spcPct val="0"/>
              </a:spcBef>
            </a:pPr>
            <a:r>
              <a:rPr lang="en-US" altLang="zh-CN" sz="2000">
                <a:latin typeface="宋体" charset="-122"/>
              </a:rPr>
              <a:t>1.</a:t>
            </a:r>
            <a:r>
              <a:rPr lang="zh-CN" altLang="en-US" sz="2000">
                <a:latin typeface="宋体" charset="-122"/>
              </a:rPr>
              <a:t>整理归纳审计资料</a:t>
            </a:r>
          </a:p>
          <a:p>
            <a:pPr>
              <a:lnSpc>
                <a:spcPct val="120000"/>
              </a:lnSpc>
              <a:spcBef>
                <a:spcPct val="0"/>
              </a:spcBef>
            </a:pPr>
            <a:r>
              <a:rPr lang="en-US" altLang="zh-CN" sz="2000">
                <a:latin typeface="宋体" charset="-122"/>
              </a:rPr>
              <a:t>2.</a:t>
            </a:r>
            <a:r>
              <a:rPr lang="zh-CN" altLang="en-US" sz="2000">
                <a:latin typeface="宋体" charset="-122"/>
              </a:rPr>
              <a:t>撰写审计报告</a:t>
            </a:r>
          </a:p>
          <a:p>
            <a:pPr>
              <a:lnSpc>
                <a:spcPct val="120000"/>
              </a:lnSpc>
              <a:spcBef>
                <a:spcPct val="0"/>
              </a:spcBef>
            </a:pPr>
            <a:r>
              <a:rPr lang="en-US" altLang="zh-CN" sz="2000">
                <a:latin typeface="宋体" charset="-122"/>
              </a:rPr>
              <a:t>3.</a:t>
            </a:r>
            <a:r>
              <a:rPr lang="zh-CN" altLang="en-US" sz="2000">
                <a:latin typeface="宋体" charset="-122"/>
              </a:rPr>
              <a:t>发出审计结论和决定</a:t>
            </a:r>
          </a:p>
          <a:p>
            <a:pPr>
              <a:lnSpc>
                <a:spcPct val="120000"/>
              </a:lnSpc>
              <a:spcBef>
                <a:spcPct val="0"/>
              </a:spcBef>
            </a:pPr>
            <a:r>
              <a:rPr lang="en-US" altLang="zh-CN" sz="2000">
                <a:latin typeface="宋体" charset="-122"/>
              </a:rPr>
              <a:t>4.</a:t>
            </a:r>
            <a:r>
              <a:rPr lang="zh-CN" altLang="en-US" sz="2000">
                <a:latin typeface="宋体" charset="-122"/>
              </a:rPr>
              <a:t>审计资料的归档和管理</a:t>
            </a:r>
            <a:endParaRPr lang="zh-CN" altLang="en-US" sz="1800">
              <a:solidFill>
                <a:schemeClr val="tx1"/>
              </a:solidFill>
              <a:effectLst>
                <a:outerShdw blurRad="38100" dist="38100" dir="2700000" algn="tl">
                  <a:srgbClr val="C0C0C0"/>
                </a:outerShdw>
              </a:effectLst>
              <a:latin typeface="楷体_GB2312" pitchFamily="49" charset="-122"/>
              <a:ea typeface="楷体_GB2312" pitchFamily="49" charset="-122"/>
            </a:endParaRPr>
          </a:p>
        </p:txBody>
      </p:sp>
      <p:sp>
        <p:nvSpPr>
          <p:cNvPr id="531488" name="Text Box 3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dirty="0">
                <a:sym typeface="Symbol" pitchFamily="18" charset="2"/>
              </a:rPr>
              <a:t>§</a:t>
            </a:r>
            <a:r>
              <a:rPr lang="en-US" altLang="zh-CN" sz="3200" dirty="0" smtClean="0"/>
              <a:t>10.2 </a:t>
            </a:r>
            <a:r>
              <a:rPr lang="zh-CN" altLang="en-US" sz="3200" dirty="0"/>
              <a:t>信息系统审计的步骤</a:t>
            </a:r>
          </a:p>
        </p:txBody>
      </p:sp>
    </p:spTree>
    <p:extLst>
      <p:ext uri="{BB962C8B-B14F-4D97-AF65-F5344CB8AC3E}">
        <p14:creationId xmlns:p14="http://schemas.microsoft.com/office/powerpoint/2010/main" val="3398533524"/>
      </p:ext>
    </p:extLst>
  </p:cSld>
  <p:clrMapOvr>
    <a:masterClrMapping/>
  </p:clrMapOvr>
  <p:timing>
    <p:tnLst>
      <p:par>
        <p:cTn id="1" dur="indefinite" restart="never" nodeType="tmRoot"/>
      </p:par>
    </p:tnLst>
  </p:timing>
</p:sld>
</file>

<file path=ppt/theme/theme1.xml><?xml version="1.0" encoding="utf-8"?>
<a:theme xmlns:a="http://schemas.openxmlformats.org/drawingml/2006/main" name="2_默认设计模板">
  <a:themeElements>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zh-CN" altLang="en-US" sz="2400" b="1" i="0" u="none" strike="noStrike" cap="none" normalizeH="0" baseline="0" smtClean="0">
            <a:ln>
              <a:noFill/>
            </a:ln>
            <a:solidFill>
              <a:srgbClr val="003366"/>
            </a:solidFill>
            <a:effectLst/>
            <a:latin typeface="Arial"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zh-CN" altLang="en-US" sz="2400" b="1" i="0" u="none" strike="noStrike" cap="none" normalizeH="0" baseline="0" smtClean="0">
            <a:ln>
              <a:noFill/>
            </a:ln>
            <a:solidFill>
              <a:srgbClr val="003366"/>
            </a:solidFill>
            <a:effectLst/>
            <a:latin typeface="Arial"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Design">
  <a:themeElements>
    <a:clrScheme name="Default Design 3">
      <a:dk1>
        <a:srgbClr val="080808"/>
      </a:dk1>
      <a:lt1>
        <a:srgbClr val="FFFFFF"/>
      </a:lt1>
      <a:dk2>
        <a:srgbClr val="A59A55"/>
      </a:dk2>
      <a:lt2>
        <a:srgbClr val="DDDDDD"/>
      </a:lt2>
      <a:accent1>
        <a:srgbClr val="4AB1E4"/>
      </a:accent1>
      <a:accent2>
        <a:srgbClr val="8F038F"/>
      </a:accent2>
      <a:accent3>
        <a:srgbClr val="FFFFFF"/>
      </a:accent3>
      <a:accent4>
        <a:srgbClr val="060606"/>
      </a:accent4>
      <a:accent5>
        <a:srgbClr val="B1D5EF"/>
      </a:accent5>
      <a:accent6>
        <a:srgbClr val="810281"/>
      </a:accent6>
      <a:hlink>
        <a:srgbClr val="F77A1D"/>
      </a:hlink>
      <a:folHlink>
        <a:srgbClr val="5BBE4E"/>
      </a:folHlink>
    </a:clrScheme>
    <a:fontScheme name="Default Design">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zh-CN" altLang="en-US" sz="2400" b="1" i="0" u="none" strike="noStrike" cap="none" normalizeH="0" baseline="0" smtClean="0">
            <a:ln>
              <a:noFill/>
            </a:ln>
            <a:solidFill>
              <a:srgbClr val="003366"/>
            </a:solidFill>
            <a:effectLst/>
            <a:latin typeface="Arial"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zh-CN" altLang="en-US" sz="2400" b="1" i="0" u="none" strike="noStrike" cap="none" normalizeH="0" baseline="0" smtClean="0">
            <a:ln>
              <a:noFill/>
            </a:ln>
            <a:solidFill>
              <a:srgbClr val="003366"/>
            </a:solidFill>
            <a:effectLst/>
            <a:latin typeface="Arial" charset="0"/>
            <a:ea typeface="宋体" pitchFamily="2" charset="-122"/>
          </a:defRPr>
        </a:defPPr>
      </a:lstStyle>
    </a:lnDef>
  </a:objectDefaults>
  <a:extraClrSchemeLst>
    <a:extraClrScheme>
      <a:clrScheme name="Default Design 1">
        <a:dk1>
          <a:srgbClr val="5F5F5F"/>
        </a:dk1>
        <a:lt1>
          <a:srgbClr val="FFFFFF"/>
        </a:lt1>
        <a:dk2>
          <a:srgbClr val="C36609"/>
        </a:dk2>
        <a:lt2>
          <a:srgbClr val="DDDDDD"/>
        </a:lt2>
        <a:accent1>
          <a:srgbClr val="D2B94E"/>
        </a:accent1>
        <a:accent2>
          <a:srgbClr val="2395B9"/>
        </a:accent2>
        <a:accent3>
          <a:srgbClr val="FFFFFF"/>
        </a:accent3>
        <a:accent4>
          <a:srgbClr val="505050"/>
        </a:accent4>
        <a:accent5>
          <a:srgbClr val="E5D9B2"/>
        </a:accent5>
        <a:accent6>
          <a:srgbClr val="1F87A7"/>
        </a:accent6>
        <a:hlink>
          <a:srgbClr val="5C984E"/>
        </a:hlink>
        <a:folHlink>
          <a:srgbClr val="B5C77B"/>
        </a:folHlink>
      </a:clrScheme>
      <a:clrMap bg1="lt1" tx1="dk1" bg2="lt2" tx2="dk2" accent1="accent1" accent2="accent2" accent3="accent3" accent4="accent4" accent5="accent5" accent6="accent6" hlink="hlink" folHlink="folHlink"/>
    </a:extraClrScheme>
    <a:extraClrScheme>
      <a:clrScheme name="Default Design 2">
        <a:dk1>
          <a:srgbClr val="5F5F5F"/>
        </a:dk1>
        <a:lt1>
          <a:srgbClr val="FFFFFF"/>
        </a:lt1>
        <a:dk2>
          <a:srgbClr val="9FC591"/>
        </a:dk2>
        <a:lt2>
          <a:srgbClr val="DDDDDD"/>
        </a:lt2>
        <a:accent1>
          <a:srgbClr val="7B82B7"/>
        </a:accent1>
        <a:accent2>
          <a:srgbClr val="8D337C"/>
        </a:accent2>
        <a:accent3>
          <a:srgbClr val="FFFFFF"/>
        </a:accent3>
        <a:accent4>
          <a:srgbClr val="505050"/>
        </a:accent4>
        <a:accent5>
          <a:srgbClr val="BFC1D8"/>
        </a:accent5>
        <a:accent6>
          <a:srgbClr val="7F2D70"/>
        </a:accent6>
        <a:hlink>
          <a:srgbClr val="CC87E1"/>
        </a:hlink>
        <a:folHlink>
          <a:srgbClr val="76C5D0"/>
        </a:folHlink>
      </a:clrScheme>
      <a:clrMap bg1="lt1" tx1="dk1" bg2="lt2" tx2="dk2" accent1="accent1" accent2="accent2" accent3="accent3" accent4="accent4" accent5="accent5" accent6="accent6" hlink="hlink" folHlink="folHlink"/>
    </a:extraClrScheme>
    <a:extraClrScheme>
      <a:clrScheme name="Default Design 3">
        <a:dk1>
          <a:srgbClr val="080808"/>
        </a:dk1>
        <a:lt1>
          <a:srgbClr val="FFFFFF"/>
        </a:lt1>
        <a:dk2>
          <a:srgbClr val="A59A55"/>
        </a:dk2>
        <a:lt2>
          <a:srgbClr val="DDDDDD"/>
        </a:lt2>
        <a:accent1>
          <a:srgbClr val="4AB1E4"/>
        </a:accent1>
        <a:accent2>
          <a:srgbClr val="8F038F"/>
        </a:accent2>
        <a:accent3>
          <a:srgbClr val="FFFFFF"/>
        </a:accent3>
        <a:accent4>
          <a:srgbClr val="060606"/>
        </a:accent4>
        <a:accent5>
          <a:srgbClr val="B1D5EF"/>
        </a:accent5>
        <a:accent6>
          <a:srgbClr val="810281"/>
        </a:accent6>
        <a:hlink>
          <a:srgbClr val="F77A1D"/>
        </a:hlink>
        <a:folHlink>
          <a:srgbClr val="5BBE4E"/>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4301</TotalTime>
  <Words>1878</Words>
  <Application>Microsoft Office PowerPoint</Application>
  <PresentationFormat>全屏显示(4:3)</PresentationFormat>
  <Paragraphs>191</Paragraphs>
  <Slides>30</Slides>
  <Notes>0</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30</vt:i4>
      </vt:variant>
    </vt:vector>
  </HeadingPairs>
  <TitlesOfParts>
    <vt:vector size="33" baseType="lpstr">
      <vt:lpstr>2_默认设计模板</vt:lpstr>
      <vt:lpstr>Default Design</vt:lpstr>
      <vt:lpstr>Microsoft Excel 97-2003 工作表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umne</dc:creator>
  <cp:lastModifiedBy>LiuQiaoLing</cp:lastModifiedBy>
  <cp:revision>263</cp:revision>
  <dcterms:created xsi:type="dcterms:W3CDTF">2004-06-24T12:38:04Z</dcterms:created>
  <dcterms:modified xsi:type="dcterms:W3CDTF">2018-03-16T02:54:58Z</dcterms:modified>
</cp:coreProperties>
</file>