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51" r:id="rId2"/>
    <p:sldMasterId id="2147483674" r:id="rId3"/>
  </p:sldMasterIdLst>
  <p:notesMasterIdLst>
    <p:notesMasterId r:id="rId55"/>
  </p:notesMasterIdLst>
  <p:sldIdLst>
    <p:sldId id="436" r:id="rId4"/>
    <p:sldId id="505" r:id="rId5"/>
    <p:sldId id="602" r:id="rId6"/>
    <p:sldId id="604" r:id="rId7"/>
    <p:sldId id="606" r:id="rId8"/>
    <p:sldId id="640" r:id="rId9"/>
    <p:sldId id="534" r:id="rId10"/>
    <p:sldId id="641" r:id="rId11"/>
    <p:sldId id="536" r:id="rId12"/>
    <p:sldId id="537" r:id="rId13"/>
    <p:sldId id="661" r:id="rId14"/>
    <p:sldId id="662" r:id="rId15"/>
    <p:sldId id="663" r:id="rId16"/>
    <p:sldId id="664" r:id="rId17"/>
    <p:sldId id="665" r:id="rId18"/>
    <p:sldId id="666" r:id="rId19"/>
    <p:sldId id="538" r:id="rId20"/>
    <p:sldId id="557" r:id="rId21"/>
    <p:sldId id="643" r:id="rId22"/>
    <p:sldId id="667" r:id="rId23"/>
    <p:sldId id="560" r:id="rId24"/>
    <p:sldId id="561" r:id="rId25"/>
    <p:sldId id="644" r:id="rId26"/>
    <p:sldId id="645" r:id="rId27"/>
    <p:sldId id="564" r:id="rId28"/>
    <p:sldId id="565" r:id="rId29"/>
    <p:sldId id="566" r:id="rId30"/>
    <p:sldId id="668" r:id="rId31"/>
    <p:sldId id="567" r:id="rId32"/>
    <p:sldId id="646" r:id="rId33"/>
    <p:sldId id="647" r:id="rId34"/>
    <p:sldId id="671" r:id="rId35"/>
    <p:sldId id="648" r:id="rId36"/>
    <p:sldId id="672" r:id="rId37"/>
    <p:sldId id="673" r:id="rId38"/>
    <p:sldId id="674" r:id="rId39"/>
    <p:sldId id="649" r:id="rId40"/>
    <p:sldId id="591" r:id="rId41"/>
    <p:sldId id="592" r:id="rId42"/>
    <p:sldId id="650" r:id="rId43"/>
    <p:sldId id="651" r:id="rId44"/>
    <p:sldId id="595" r:id="rId45"/>
    <p:sldId id="675" r:id="rId46"/>
    <p:sldId id="652" r:id="rId47"/>
    <p:sldId id="597" r:id="rId48"/>
    <p:sldId id="653" r:id="rId49"/>
    <p:sldId id="599" r:id="rId50"/>
    <p:sldId id="669" r:id="rId51"/>
    <p:sldId id="654" r:id="rId52"/>
    <p:sldId id="655" r:id="rId53"/>
    <p:sldId id="656" r:id="rId54"/>
  </p:sldIdLst>
  <p:sldSz cx="9144000" cy="6858000" type="screen4x3"/>
  <p:notesSz cx="6858000" cy="9144000"/>
  <p:defaultTextStyle>
    <a:defPPr>
      <a:defRPr lang="zh-CN"/>
    </a:defPPr>
    <a:lvl1pPr algn="l" rtl="0" fontAlgn="base">
      <a:spcBef>
        <a:spcPct val="0"/>
      </a:spcBef>
      <a:spcAft>
        <a:spcPct val="0"/>
      </a:spcAft>
      <a:buFont typeface="Arial" pitchFamily="34" charset="0"/>
      <a:defRPr sz="2400" b="1" kern="1200">
        <a:solidFill>
          <a:srgbClr val="003366"/>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2400" b="1" kern="1200">
        <a:solidFill>
          <a:srgbClr val="003366"/>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2400" b="1" kern="1200">
        <a:solidFill>
          <a:srgbClr val="003366"/>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2400" b="1" kern="1200">
        <a:solidFill>
          <a:srgbClr val="003366"/>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2400" b="1" kern="1200">
        <a:solidFill>
          <a:srgbClr val="003366"/>
        </a:solidFill>
        <a:latin typeface="Arial" pitchFamily="34" charset="0"/>
        <a:ea typeface="宋体" pitchFamily="2" charset="-122"/>
        <a:cs typeface="+mn-cs"/>
      </a:defRPr>
    </a:lvl5pPr>
    <a:lvl6pPr marL="2286000" algn="l" defTabSz="914400" rtl="0" eaLnBrk="1" latinLnBrk="0" hangingPunct="1">
      <a:defRPr sz="2400" b="1" kern="1200">
        <a:solidFill>
          <a:srgbClr val="003366"/>
        </a:solidFill>
        <a:latin typeface="Arial" pitchFamily="34" charset="0"/>
        <a:ea typeface="宋体" pitchFamily="2" charset="-122"/>
        <a:cs typeface="+mn-cs"/>
      </a:defRPr>
    </a:lvl6pPr>
    <a:lvl7pPr marL="2743200" algn="l" defTabSz="914400" rtl="0" eaLnBrk="1" latinLnBrk="0" hangingPunct="1">
      <a:defRPr sz="2400" b="1" kern="1200">
        <a:solidFill>
          <a:srgbClr val="003366"/>
        </a:solidFill>
        <a:latin typeface="Arial" pitchFamily="34" charset="0"/>
        <a:ea typeface="宋体" pitchFamily="2" charset="-122"/>
        <a:cs typeface="+mn-cs"/>
      </a:defRPr>
    </a:lvl7pPr>
    <a:lvl8pPr marL="3200400" algn="l" defTabSz="914400" rtl="0" eaLnBrk="1" latinLnBrk="0" hangingPunct="1">
      <a:defRPr sz="2400" b="1" kern="1200">
        <a:solidFill>
          <a:srgbClr val="003366"/>
        </a:solidFill>
        <a:latin typeface="Arial" pitchFamily="34" charset="0"/>
        <a:ea typeface="宋体" pitchFamily="2" charset="-122"/>
        <a:cs typeface="+mn-cs"/>
      </a:defRPr>
    </a:lvl8pPr>
    <a:lvl9pPr marL="3657600" algn="l" defTabSz="914400" rtl="0" eaLnBrk="1" latinLnBrk="0" hangingPunct="1">
      <a:defRPr sz="2400" b="1" kern="1200">
        <a:solidFill>
          <a:srgbClr val="003366"/>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2081">
          <p15:clr>
            <a:srgbClr val="A4A3A4"/>
          </p15:clr>
        </p15:guide>
        <p15:guide id="2" pos="28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C2C1"/>
    <a:srgbClr val="EEC0B4"/>
    <a:srgbClr val="3366CC"/>
    <a:srgbClr val="003366"/>
    <a:srgbClr val="785516"/>
    <a:srgbClr val="336699"/>
    <a:srgbClr val="224C1C"/>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366" y="282"/>
      </p:cViewPr>
      <p:guideLst>
        <p:guide orient="horz" pos="2081"/>
        <p:guide pos="285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smtClean="0">
                <a:solidFill>
                  <a:schemeClr val="tx1"/>
                </a:solidFill>
              </a:defRPr>
            </a:lvl1pPr>
          </a:lstStyle>
          <a:p>
            <a:pPr>
              <a:defRPr/>
            </a:pPr>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smtClean="0">
                <a:solidFill>
                  <a:schemeClr val="tx1"/>
                </a:solidFill>
              </a:defRPr>
            </a:lvl1pPr>
          </a:lstStyle>
          <a:p>
            <a:pPr>
              <a:defRPr/>
            </a:pPr>
            <a:endParaRPr lang="en-US" altLang="zh-CN"/>
          </a:p>
        </p:txBody>
      </p:sp>
      <p:sp>
        <p:nvSpPr>
          <p:cNvPr id="53252"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Rot="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smtClean="0">
                <a:solidFill>
                  <a:schemeClr val="tx1"/>
                </a:solidFill>
              </a:defRPr>
            </a:lvl1pPr>
          </a:lstStyle>
          <a:p>
            <a:pPr>
              <a:defRPr/>
            </a:pPr>
            <a:endParaRPr lang="en-US" altLang="zh-CN"/>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smtClean="0">
                <a:solidFill>
                  <a:schemeClr val="tx1"/>
                </a:solidFill>
              </a:defRPr>
            </a:lvl1pPr>
          </a:lstStyle>
          <a:p>
            <a:pPr>
              <a:defRPr/>
            </a:pPr>
            <a:fld id="{C01C1524-4373-4FB9-ADC4-D393FFCF9FBD}" type="slidenum">
              <a:rPr lang="zh-CN" altLang="en-US"/>
              <a:pPr>
                <a:defRPr/>
              </a:pPr>
              <a:t>‹#›</a:t>
            </a:fld>
            <a:endParaRPr lang="en-US" altLang="zh-CN"/>
          </a:p>
        </p:txBody>
      </p:sp>
    </p:spTree>
    <p:extLst>
      <p:ext uri="{BB962C8B-B14F-4D97-AF65-F5344CB8AC3E}">
        <p14:creationId xmlns:p14="http://schemas.microsoft.com/office/powerpoint/2010/main" val="8468938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fld id="{022BB171-9E6D-45E0-9964-9F4FC1F3F75E}" type="slidenum">
              <a:rPr lang="zh-CN" altLang="en-US" smtClean="0"/>
              <a:pPr eaLnBrk="1" hangingPunct="1"/>
              <a:t>32</a:t>
            </a:fld>
            <a:endParaRPr lang="en-US" altLang="zh-CN" smtClean="0"/>
          </a:p>
        </p:txBody>
      </p:sp>
      <p:sp>
        <p:nvSpPr>
          <p:cNvPr id="7" name="Rectangle 7"/>
          <p:cNvSpPr txBox="1">
            <a:spLocks noGrp="1" noChangeArrowheads="1"/>
          </p:cNvSpPr>
          <p:nvPr/>
        </p:nvSpPr>
        <p:spPr bwMode="auto">
          <a:xfrm>
            <a:off x="3886200" y="8686800"/>
            <a:ext cx="2971800" cy="457200"/>
          </a:xfrm>
          <a:prstGeom prst="rect">
            <a:avLst/>
          </a:prstGeom>
          <a:noFill/>
          <a:ln>
            <a:miter lim="800000"/>
            <a:headEnd/>
            <a:tailEnd/>
          </a:ln>
        </p:spPr>
        <p:txBody>
          <a:bodyPr anchor="b"/>
          <a:lstStyle/>
          <a:p>
            <a:pPr algn="r">
              <a:spcBef>
                <a:spcPct val="20000"/>
              </a:spcBef>
              <a:buClr>
                <a:schemeClr val="hlink"/>
              </a:buClr>
              <a:buSzPct val="90000"/>
              <a:buFont typeface="Wingdings" pitchFamily="2" charset="2"/>
              <a:buNone/>
              <a:defRPr/>
            </a:pPr>
            <a:fld id="{8F69C760-8974-4227-8330-92BDD9B4882C}" type="slidenum">
              <a:rPr lang="zh-CN" altLang="en-US" sz="1200" b="1">
                <a:solidFill>
                  <a:srgbClr val="FF00FF"/>
                </a:solidFill>
                <a:effectLst>
                  <a:outerShdw blurRad="38100" dist="38100" dir="2700000" algn="tl">
                    <a:srgbClr val="C0C0C0"/>
                  </a:outerShdw>
                </a:effectLst>
                <a:latin typeface="Arial" charset="0"/>
              </a:rPr>
              <a:pPr algn="r">
                <a:spcBef>
                  <a:spcPct val="20000"/>
                </a:spcBef>
                <a:buClr>
                  <a:schemeClr val="hlink"/>
                </a:buClr>
                <a:buSzPct val="90000"/>
                <a:buFont typeface="Wingdings" pitchFamily="2" charset="2"/>
                <a:buNone/>
                <a:defRPr/>
              </a:pPr>
              <a:t>32</a:t>
            </a:fld>
            <a:endParaRPr lang="en-US" altLang="zh-CN" sz="1200" b="1">
              <a:solidFill>
                <a:srgbClr val="FF00FF"/>
              </a:solidFill>
              <a:effectLst>
                <a:outerShdw blurRad="38100" dist="38100" dir="2700000" algn="tl">
                  <a:srgbClr val="C0C0C0"/>
                </a:outerShdw>
              </a:effectLst>
              <a:latin typeface="Arial" charset="0"/>
            </a:endParaRPr>
          </a:p>
        </p:txBody>
      </p:sp>
      <p:sp>
        <p:nvSpPr>
          <p:cNvPr id="83972" name="Rectangle 2"/>
          <p:cNvSpPr>
            <a:spLocks noGrp="1" noRot="1" noChangeAspect="1" noChangeArrowheads="1" noTextEdit="1"/>
          </p:cNvSpPr>
          <p:nvPr>
            <p:ph type="sldImg"/>
          </p:nvPr>
        </p:nvSpPr>
        <p:spPr>
          <a:ln/>
        </p:spPr>
      </p:sp>
      <p:sp>
        <p:nvSpPr>
          <p:cNvPr id="83973" name="Rectangle 3"/>
          <p:cNvSpPr>
            <a:spLocks noGrp="1" noChangeArrowheads="1"/>
          </p:cNvSpPr>
          <p:nvPr>
            <p:ph type="body" idx="1"/>
          </p:nvPr>
        </p:nvSpPr>
        <p:spPr>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2087658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5"/>
          <p:cNvSpPr>
            <a:spLocks noGrp="1" noChangeArrowheads="1"/>
          </p:cNvSpPr>
          <p:nvPr>
            <p:ph type="sldNum" sz="quarter" idx="12"/>
          </p:nvPr>
        </p:nvSpPr>
        <p:spPr>
          <a:ln/>
        </p:spPr>
        <p:txBody>
          <a:bodyPr/>
          <a:lstStyle>
            <a:lvl1pPr>
              <a:defRPr/>
            </a:lvl1pPr>
          </a:lstStyle>
          <a:p>
            <a:pPr>
              <a:defRPr/>
            </a:pPr>
            <a:fld id="{523934BD-62AF-41AC-A152-A5F9B74ED77C}" type="slidenum">
              <a:rPr lang="zh-CN" altLang="en-US"/>
              <a:pPr>
                <a:defRPr/>
              </a:pPr>
              <a:t>‹#›</a:t>
            </a:fld>
            <a:endParaRPr lang="en-US" altLang="zh-CN"/>
          </a:p>
        </p:txBody>
      </p:sp>
    </p:spTree>
    <p:extLst>
      <p:ext uri="{BB962C8B-B14F-4D97-AF65-F5344CB8AC3E}">
        <p14:creationId xmlns:p14="http://schemas.microsoft.com/office/powerpoint/2010/main" val="1931753247"/>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5"/>
          <p:cNvSpPr>
            <a:spLocks noGrp="1" noChangeArrowheads="1"/>
          </p:cNvSpPr>
          <p:nvPr>
            <p:ph type="sldNum" sz="quarter" idx="12"/>
          </p:nvPr>
        </p:nvSpPr>
        <p:spPr>
          <a:ln/>
        </p:spPr>
        <p:txBody>
          <a:bodyPr/>
          <a:lstStyle>
            <a:lvl1pPr>
              <a:defRPr/>
            </a:lvl1pPr>
          </a:lstStyle>
          <a:p>
            <a:pPr>
              <a:defRPr/>
            </a:pPr>
            <a:fld id="{C7EBAA97-F642-45EC-B12F-92C304127BA9}" type="slidenum">
              <a:rPr lang="zh-CN" altLang="en-US"/>
              <a:pPr>
                <a:defRPr/>
              </a:pPr>
              <a:t>‹#›</a:t>
            </a:fld>
            <a:endParaRPr lang="en-US" altLang="zh-CN"/>
          </a:p>
        </p:txBody>
      </p:sp>
    </p:spTree>
    <p:extLst>
      <p:ext uri="{BB962C8B-B14F-4D97-AF65-F5344CB8AC3E}">
        <p14:creationId xmlns:p14="http://schemas.microsoft.com/office/powerpoint/2010/main" val="350129373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617855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61785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5"/>
          <p:cNvSpPr>
            <a:spLocks noGrp="1" noChangeArrowheads="1"/>
          </p:cNvSpPr>
          <p:nvPr>
            <p:ph type="sldNum" sz="quarter" idx="12"/>
          </p:nvPr>
        </p:nvSpPr>
        <p:spPr>
          <a:ln/>
        </p:spPr>
        <p:txBody>
          <a:bodyPr/>
          <a:lstStyle>
            <a:lvl1pPr>
              <a:defRPr/>
            </a:lvl1pPr>
          </a:lstStyle>
          <a:p>
            <a:pPr>
              <a:defRPr/>
            </a:pPr>
            <a:fld id="{82852D1F-69F9-4A1B-965F-4F3C537CD422}" type="slidenum">
              <a:rPr lang="zh-CN" altLang="en-US"/>
              <a:pPr>
                <a:defRPr/>
              </a:pPr>
              <a:t>‹#›</a:t>
            </a:fld>
            <a:endParaRPr lang="en-US" altLang="zh-CN"/>
          </a:p>
        </p:txBody>
      </p:sp>
    </p:spTree>
    <p:extLst>
      <p:ext uri="{BB962C8B-B14F-4D97-AF65-F5344CB8AC3E}">
        <p14:creationId xmlns:p14="http://schemas.microsoft.com/office/powerpoint/2010/main" val="26800196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6B10A12B-8A83-42E3-8857-77697053AA54}" type="slidenum">
              <a:rPr lang="zh-CN" altLang="en-US"/>
              <a:pPr>
                <a:defRPr/>
              </a:pPr>
              <a:t>‹#›</a:t>
            </a:fld>
            <a:endParaRPr lang="en-US" altLang="zh-CN"/>
          </a:p>
        </p:txBody>
      </p:sp>
    </p:spTree>
    <p:extLst>
      <p:ext uri="{BB962C8B-B14F-4D97-AF65-F5344CB8AC3E}">
        <p14:creationId xmlns:p14="http://schemas.microsoft.com/office/powerpoint/2010/main" val="24947051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EED78B01-76B4-4B68-92C7-E104B85B6312}" type="slidenum">
              <a:rPr lang="zh-CN" altLang="en-US"/>
              <a:pPr>
                <a:defRPr/>
              </a:pPr>
              <a:t>‹#›</a:t>
            </a:fld>
            <a:endParaRPr lang="en-US" altLang="zh-CN"/>
          </a:p>
        </p:txBody>
      </p:sp>
    </p:spTree>
    <p:extLst>
      <p:ext uri="{BB962C8B-B14F-4D97-AF65-F5344CB8AC3E}">
        <p14:creationId xmlns:p14="http://schemas.microsoft.com/office/powerpoint/2010/main" val="131084838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ADECC486-3AC6-4B5A-83BC-253CCA6B2CBC}" type="slidenum">
              <a:rPr lang="zh-CN" altLang="en-US"/>
              <a:pPr>
                <a:defRPr/>
              </a:pPr>
              <a:t>‹#›</a:t>
            </a:fld>
            <a:endParaRPr lang="en-US" altLang="zh-CN"/>
          </a:p>
        </p:txBody>
      </p:sp>
    </p:spTree>
    <p:extLst>
      <p:ext uri="{BB962C8B-B14F-4D97-AF65-F5344CB8AC3E}">
        <p14:creationId xmlns:p14="http://schemas.microsoft.com/office/powerpoint/2010/main" val="20400544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954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954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17A17003-14A9-4891-8059-74CDC9AE1A78}" type="slidenum">
              <a:rPr lang="zh-CN" altLang="en-US"/>
              <a:pPr>
                <a:defRPr/>
              </a:pPr>
              <a:t>‹#›</a:t>
            </a:fld>
            <a:endParaRPr lang="en-US" altLang="zh-CN"/>
          </a:p>
        </p:txBody>
      </p:sp>
    </p:spTree>
    <p:extLst>
      <p:ext uri="{BB962C8B-B14F-4D97-AF65-F5344CB8AC3E}">
        <p14:creationId xmlns:p14="http://schemas.microsoft.com/office/powerpoint/2010/main" val="3693995083"/>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a:ln/>
        </p:spPr>
        <p:txBody>
          <a:bodyPr/>
          <a:lstStyle>
            <a:lvl1pPr>
              <a:defRPr/>
            </a:lvl1pPr>
          </a:lstStyle>
          <a:p>
            <a:pPr>
              <a:defRPr/>
            </a:pPr>
            <a:fld id="{70A5E12E-D832-4CBE-A110-D574D8645DCE}" type="slidenum">
              <a:rPr lang="zh-CN" altLang="en-US"/>
              <a:pPr>
                <a:defRPr/>
              </a:pPr>
              <a:t>‹#›</a:t>
            </a:fld>
            <a:endParaRPr lang="en-US" altLang="zh-CN"/>
          </a:p>
        </p:txBody>
      </p:sp>
    </p:spTree>
    <p:extLst>
      <p:ext uri="{BB962C8B-B14F-4D97-AF65-F5344CB8AC3E}">
        <p14:creationId xmlns:p14="http://schemas.microsoft.com/office/powerpoint/2010/main" val="2327939718"/>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DC926CDE-4569-42CC-92E4-740F832853A6}" type="slidenum">
              <a:rPr lang="zh-CN" altLang="en-US"/>
              <a:pPr>
                <a:defRPr/>
              </a:pPr>
              <a:t>‹#›</a:t>
            </a:fld>
            <a:endParaRPr lang="en-US" altLang="zh-CN"/>
          </a:p>
        </p:txBody>
      </p:sp>
    </p:spTree>
    <p:extLst>
      <p:ext uri="{BB962C8B-B14F-4D97-AF65-F5344CB8AC3E}">
        <p14:creationId xmlns:p14="http://schemas.microsoft.com/office/powerpoint/2010/main" val="2902345127"/>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a:ln/>
        </p:spPr>
        <p:txBody>
          <a:bodyPr/>
          <a:lstStyle>
            <a:lvl1pPr>
              <a:defRPr/>
            </a:lvl1pPr>
          </a:lstStyle>
          <a:p>
            <a:pPr>
              <a:defRPr/>
            </a:pPr>
            <a:fld id="{B66383D5-AEAE-4A7F-BD8C-AA7E37C9CCFE}" type="slidenum">
              <a:rPr lang="zh-CN" altLang="en-US"/>
              <a:pPr>
                <a:defRPr/>
              </a:pPr>
              <a:t>‹#›</a:t>
            </a:fld>
            <a:endParaRPr lang="en-US" altLang="zh-CN"/>
          </a:p>
        </p:txBody>
      </p:sp>
    </p:spTree>
    <p:extLst>
      <p:ext uri="{BB962C8B-B14F-4D97-AF65-F5344CB8AC3E}">
        <p14:creationId xmlns:p14="http://schemas.microsoft.com/office/powerpoint/2010/main" val="113989411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07CAE8D1-9131-451E-AC26-3555757C1C3C}" type="slidenum">
              <a:rPr lang="zh-CN" altLang="en-US"/>
              <a:pPr>
                <a:defRPr/>
              </a:pPr>
              <a:t>‹#›</a:t>
            </a:fld>
            <a:endParaRPr lang="en-US" altLang="zh-CN"/>
          </a:p>
        </p:txBody>
      </p:sp>
    </p:spTree>
    <p:extLst>
      <p:ext uri="{BB962C8B-B14F-4D97-AF65-F5344CB8AC3E}">
        <p14:creationId xmlns:p14="http://schemas.microsoft.com/office/powerpoint/2010/main" val="32523002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5"/>
          <p:cNvSpPr>
            <a:spLocks noGrp="1" noChangeArrowheads="1"/>
          </p:cNvSpPr>
          <p:nvPr>
            <p:ph type="sldNum" sz="quarter" idx="12"/>
          </p:nvPr>
        </p:nvSpPr>
        <p:spPr>
          <a:ln/>
        </p:spPr>
        <p:txBody>
          <a:bodyPr/>
          <a:lstStyle>
            <a:lvl1pPr>
              <a:defRPr/>
            </a:lvl1pPr>
          </a:lstStyle>
          <a:p>
            <a:pPr>
              <a:defRPr/>
            </a:pPr>
            <a:fld id="{3DC5FFCC-990D-4513-A6AA-678A4853EEA6}" type="slidenum">
              <a:rPr lang="zh-CN" altLang="en-US"/>
              <a:pPr>
                <a:defRPr/>
              </a:pPr>
              <a:t>‹#›</a:t>
            </a:fld>
            <a:endParaRPr lang="en-US" altLang="zh-CN"/>
          </a:p>
        </p:txBody>
      </p:sp>
    </p:spTree>
    <p:extLst>
      <p:ext uri="{BB962C8B-B14F-4D97-AF65-F5344CB8AC3E}">
        <p14:creationId xmlns:p14="http://schemas.microsoft.com/office/powerpoint/2010/main" val="659286561"/>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6ECD987D-DD15-4758-B4A6-2FBC7B62DFFC}" type="slidenum">
              <a:rPr lang="zh-CN" altLang="en-US"/>
              <a:pPr>
                <a:defRPr/>
              </a:pPr>
              <a:t>‹#›</a:t>
            </a:fld>
            <a:endParaRPr lang="en-US" altLang="zh-CN"/>
          </a:p>
        </p:txBody>
      </p:sp>
    </p:spTree>
    <p:extLst>
      <p:ext uri="{BB962C8B-B14F-4D97-AF65-F5344CB8AC3E}">
        <p14:creationId xmlns:p14="http://schemas.microsoft.com/office/powerpoint/2010/main" val="114720377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58FAD109-CF46-4360-8362-779C9E141764}" type="slidenum">
              <a:rPr lang="zh-CN" altLang="en-US"/>
              <a:pPr>
                <a:defRPr/>
              </a:pPr>
              <a:t>‹#›</a:t>
            </a:fld>
            <a:endParaRPr lang="en-US" altLang="zh-CN"/>
          </a:p>
        </p:txBody>
      </p:sp>
    </p:spTree>
    <p:extLst>
      <p:ext uri="{BB962C8B-B14F-4D97-AF65-F5344CB8AC3E}">
        <p14:creationId xmlns:p14="http://schemas.microsoft.com/office/powerpoint/2010/main" val="788655139"/>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6049962"/>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60499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A4B5CC58-9B2A-46F4-8B9D-1BA1024E873E}" type="slidenum">
              <a:rPr lang="zh-CN" altLang="en-US"/>
              <a:pPr>
                <a:defRPr/>
              </a:pPr>
              <a:t>‹#›</a:t>
            </a:fld>
            <a:endParaRPr lang="en-US" altLang="zh-CN"/>
          </a:p>
        </p:txBody>
      </p:sp>
    </p:spTree>
    <p:extLst>
      <p:ext uri="{BB962C8B-B14F-4D97-AF65-F5344CB8AC3E}">
        <p14:creationId xmlns:p14="http://schemas.microsoft.com/office/powerpoint/2010/main" val="433627930"/>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gray">
      <p:bgPr>
        <a:solidFill>
          <a:srgbClr val="FFFFFF"/>
        </a:solidFill>
        <a:effectLst/>
      </p:bgPr>
    </p:bg>
    <p:spTree>
      <p:nvGrpSpPr>
        <p:cNvPr id="1" name=""/>
        <p:cNvGrpSpPr/>
        <p:nvPr/>
      </p:nvGrpSpPr>
      <p:grpSpPr>
        <a:xfrm>
          <a:off x="0" y="0"/>
          <a:ext cx="0" cy="0"/>
          <a:chOff x="0" y="0"/>
          <a:chExt cx="0" cy="0"/>
        </a:xfrm>
      </p:grpSpPr>
      <p:pic>
        <p:nvPicPr>
          <p:cNvPr id="4" name="Picture 161" descr="artplus_nature_naturalcity38_g"/>
          <p:cNvPicPr>
            <a:picLocks noChangeAspect="1" noChangeArrowheads="1"/>
          </p:cNvPicPr>
          <p:nvPr/>
        </p:nvPicPr>
        <p:blipFill>
          <a:blip r:embed="rId2">
            <a:lum bright="6000" contrast="6000"/>
            <a:extLst>
              <a:ext uri="{28A0092B-C50C-407E-A947-70E740481C1C}">
                <a14:useLocalDpi xmlns:a14="http://schemas.microsoft.com/office/drawing/2010/main" val="0"/>
              </a:ext>
            </a:extLst>
          </a:blip>
          <a:srcRect l="12500"/>
          <a:stretch>
            <a:fillRect/>
          </a:stretch>
        </p:blipFill>
        <p:spPr bwMode="auto">
          <a:xfrm>
            <a:off x="1905000" y="4681538"/>
            <a:ext cx="1970088" cy="179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60" descr="artplus_nature_naturalcity38_g"/>
          <p:cNvPicPr>
            <a:picLocks noChangeAspect="1" noChangeArrowheads="1"/>
          </p:cNvPicPr>
          <p:nvPr/>
        </p:nvPicPr>
        <p:blipFill>
          <a:blip r:embed="rId2">
            <a:lum bright="6000" contrast="6000"/>
            <a:extLst>
              <a:ext uri="{28A0092B-C50C-407E-A947-70E740481C1C}">
                <a14:useLocalDpi xmlns:a14="http://schemas.microsoft.com/office/drawing/2010/main" val="0"/>
              </a:ext>
            </a:extLst>
          </a:blip>
          <a:srcRect l="12500"/>
          <a:stretch>
            <a:fillRect/>
          </a:stretch>
        </p:blipFill>
        <p:spPr bwMode="auto">
          <a:xfrm>
            <a:off x="0" y="3205163"/>
            <a:ext cx="2990850" cy="327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59" descr="artplus_nature_naturalcity38_e"/>
          <p:cNvPicPr>
            <a:picLocks noChangeAspect="1" noChangeArrowheads="1"/>
          </p:cNvPicPr>
          <p:nvPr/>
        </p:nvPicPr>
        <p:blipFill>
          <a:blip r:embed="rId3">
            <a:extLst>
              <a:ext uri="{28A0092B-C50C-407E-A947-70E740481C1C}">
                <a14:useLocalDpi xmlns:a14="http://schemas.microsoft.com/office/drawing/2010/main" val="0"/>
              </a:ext>
            </a:extLst>
          </a:blip>
          <a:srcRect b="11525"/>
          <a:stretch>
            <a:fillRect/>
          </a:stretch>
        </p:blipFill>
        <p:spPr bwMode="auto">
          <a:xfrm>
            <a:off x="0" y="4114800"/>
            <a:ext cx="91440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162"/>
          <p:cNvGrpSpPr>
            <a:grpSpLocks/>
          </p:cNvGrpSpPr>
          <p:nvPr/>
        </p:nvGrpSpPr>
        <p:grpSpPr bwMode="auto">
          <a:xfrm>
            <a:off x="0" y="0"/>
            <a:ext cx="9144000" cy="3200400"/>
            <a:chOff x="0" y="0"/>
            <a:chExt cx="5760" cy="2016"/>
          </a:xfrm>
        </p:grpSpPr>
        <p:pic>
          <p:nvPicPr>
            <p:cNvPr id="8" name="Picture 153" descr="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760" cy="2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40" descr="0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0" y="0"/>
              <a:ext cx="858" cy="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Text Box 14"/>
          <p:cNvSpPr txBox="1">
            <a:spLocks noChangeArrowheads="1"/>
          </p:cNvSpPr>
          <p:nvPr/>
        </p:nvSpPr>
        <p:spPr bwMode="gray">
          <a:xfrm>
            <a:off x="3505200" y="5943600"/>
            <a:ext cx="2514600" cy="457200"/>
          </a:xfrm>
          <a:prstGeom prst="rect">
            <a:avLst/>
          </a:prstGeom>
          <a:noFill/>
          <a:ln>
            <a:noFill/>
          </a:ln>
          <a:effectLst/>
          <a:extLst>
            <a:ext uri="{909E8E84-426E-40DD-AFC4-6F175D3DCCD1}">
              <a14:hiddenFill xmlns:a14="http://schemas.microsoft.com/office/drawing/2010/main">
                <a:solidFill>
                  <a:srgbClr val="CC33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lgn="ctr" eaLnBrk="1" hangingPunct="1">
              <a:buFontTx/>
              <a:buNone/>
              <a:defRPr/>
            </a:pPr>
            <a:r>
              <a:rPr lang="en-US" altLang="zh-CN" b="0" smtClean="0">
                <a:solidFill>
                  <a:srgbClr val="D43636"/>
                </a:solidFill>
                <a:latin typeface="Arial Black" pitchFamily="34" charset="0"/>
              </a:rPr>
              <a:t>L/O/G/O</a:t>
            </a:r>
          </a:p>
        </p:txBody>
      </p:sp>
      <p:pic>
        <p:nvPicPr>
          <p:cNvPr id="11" name="Picture 163" descr="water_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 y="914400"/>
            <a:ext cx="86677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3"/>
          <p:cNvSpPr>
            <a:spLocks noGrp="1" noChangeArrowheads="1"/>
          </p:cNvSpPr>
          <p:nvPr>
            <p:ph type="subTitle" idx="1"/>
          </p:nvPr>
        </p:nvSpPr>
        <p:spPr>
          <a:xfrm>
            <a:off x="1066800" y="3581400"/>
            <a:ext cx="7010400" cy="381000"/>
          </a:xfrm>
          <a:extLst>
            <a:ext uri="{AF507438-7753-43E0-B8FC-AC1667EBCBE1}">
              <a14:hiddenEffects xmlns:a14="http://schemas.microsoft.com/office/drawing/2010/main">
                <a:effectLst>
                  <a:outerShdw dist="17961" dir="2700000" algn="ctr" rotWithShape="0">
                    <a:srgbClr val="000000"/>
                  </a:outerShdw>
                </a:effectLst>
              </a14:hiddenEffects>
            </a:ext>
          </a:extLst>
        </p:spPr>
        <p:txBody>
          <a:bodyPr/>
          <a:lstStyle>
            <a:lvl1pPr marL="0" indent="0" algn="ctr">
              <a:buFont typeface="Wingdings" pitchFamily="2" charset="2"/>
              <a:buNone/>
              <a:defRPr sz="2000" b="0">
                <a:solidFill>
                  <a:srgbClr val="000000"/>
                </a:solidFill>
              </a:defRPr>
            </a:lvl1pPr>
          </a:lstStyle>
          <a:p>
            <a:pPr lvl="0"/>
            <a:r>
              <a:rPr lang="zh-CN" altLang="en-US" noProof="0" smtClean="0"/>
              <a:t>单击此处编辑母版副标题样式</a:t>
            </a:r>
          </a:p>
        </p:txBody>
      </p:sp>
      <p:sp>
        <p:nvSpPr>
          <p:cNvPr id="3074" name="Rectangle 2"/>
          <p:cNvSpPr>
            <a:spLocks noGrp="1" noChangeArrowheads="1"/>
          </p:cNvSpPr>
          <p:nvPr>
            <p:ph type="ctrTitle"/>
          </p:nvPr>
        </p:nvSpPr>
        <p:spPr>
          <a:xfrm>
            <a:off x="1066800" y="2514600"/>
            <a:ext cx="7010400" cy="685800"/>
          </a:xfrm>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28398" dir="3806097" algn="ctr" rotWithShape="0">
                    <a:srgbClr val="000000"/>
                  </a:outerShdw>
                </a:effectLst>
              </a14:hiddenEffects>
            </a:ext>
          </a:extLst>
        </p:spPr>
        <p:txBody>
          <a:bodyPr/>
          <a:lstStyle>
            <a:lvl1pPr algn="ctr">
              <a:defRPr sz="4500">
                <a:latin typeface="Arial" pitchFamily="34" charset="0"/>
              </a:defRPr>
            </a:lvl1pPr>
          </a:lstStyle>
          <a:p>
            <a:pPr lvl="0"/>
            <a:r>
              <a:rPr lang="zh-CN" altLang="en-US" noProof="0" smtClean="0"/>
              <a:t>单击此处编辑母版标题样式</a:t>
            </a:r>
          </a:p>
        </p:txBody>
      </p:sp>
      <p:sp>
        <p:nvSpPr>
          <p:cNvPr id="12" name="Rectangle 5"/>
          <p:cNvSpPr>
            <a:spLocks noGrp="1" noChangeArrowheads="1"/>
          </p:cNvSpPr>
          <p:nvPr>
            <p:ph type="ftr" sz="quarter" idx="10"/>
          </p:nvPr>
        </p:nvSpPr>
        <p:spPr>
          <a:xfrm>
            <a:off x="76200" y="6477000"/>
            <a:ext cx="2895600" cy="304800"/>
          </a:xfrm>
        </p:spPr>
        <p:txBody>
          <a:bodyPr/>
          <a:lstStyle>
            <a:lvl1pPr algn="l">
              <a:defRPr sz="1700">
                <a:solidFill>
                  <a:srgbClr val="000000"/>
                </a:solidFill>
              </a:defRPr>
            </a:lvl1pPr>
          </a:lstStyle>
          <a:p>
            <a:pPr>
              <a:defRPr/>
            </a:pPr>
            <a:endParaRPr lang="zh-CN" altLang="en-US"/>
          </a:p>
        </p:txBody>
      </p:sp>
      <p:sp>
        <p:nvSpPr>
          <p:cNvPr id="13" name="Rectangle 154"/>
          <p:cNvSpPr>
            <a:spLocks noGrp="1" noChangeArrowheads="1"/>
          </p:cNvSpPr>
          <p:nvPr>
            <p:ph type="dt" sz="quarter" idx="11"/>
          </p:nvPr>
        </p:nvSpPr>
        <p:spPr bwMode="auto">
          <a:xfrm>
            <a:off x="6324600" y="6477000"/>
            <a:ext cx="2133600" cy="244475"/>
          </a:xfrm>
        </p:spPr>
        <p:txBody>
          <a:bodyPr/>
          <a:lstStyle>
            <a:lvl1pPr algn="ctr">
              <a:defRPr sz="1400" b="0">
                <a:solidFill>
                  <a:schemeClr val="tx1"/>
                </a:solidFill>
                <a:latin typeface="Arial" pitchFamily="34" charset="0"/>
              </a:defRPr>
            </a:lvl1pPr>
          </a:lstStyle>
          <a:p>
            <a:pPr>
              <a:defRPr/>
            </a:pPr>
            <a:endParaRPr lang="en-US" altLang="zh-CN">
              <a:solidFill>
                <a:srgbClr val="4D4D4D"/>
              </a:solidFill>
            </a:endParaRPr>
          </a:p>
        </p:txBody>
      </p:sp>
      <p:sp>
        <p:nvSpPr>
          <p:cNvPr id="14" name="Rectangle 155"/>
          <p:cNvSpPr>
            <a:spLocks noGrp="1" noChangeArrowheads="1"/>
          </p:cNvSpPr>
          <p:nvPr>
            <p:ph type="sldNum" sz="quarter" idx="12"/>
          </p:nvPr>
        </p:nvSpPr>
        <p:spPr bwMode="auto">
          <a:xfrm>
            <a:off x="8534400" y="6477000"/>
            <a:ext cx="457200" cy="244475"/>
          </a:xfrm>
        </p:spPr>
        <p:txBody>
          <a:bodyPr/>
          <a:lstStyle>
            <a:lvl1pPr algn="ctr">
              <a:defRPr sz="1400">
                <a:latin typeface="Arial" pitchFamily="34" charset="0"/>
              </a:defRPr>
            </a:lvl1pPr>
          </a:lstStyle>
          <a:p>
            <a:pPr>
              <a:defRPr/>
            </a:pPr>
            <a:fld id="{DA19A46C-9D11-48A3-8D8C-78F9786ED291}" type="slidenum">
              <a:rPr lang="zh-CN" altLang="en-US">
                <a:solidFill>
                  <a:srgbClr val="FFFFFF"/>
                </a:solidFill>
              </a:rPr>
              <a:pPr>
                <a:defRPr/>
              </a:pPr>
              <a:t>‹#›</a:t>
            </a:fld>
            <a:endParaRPr lang="en-US" altLang="zh-CN">
              <a:solidFill>
                <a:srgbClr val="FFFFFF"/>
              </a:solidFill>
            </a:endParaRPr>
          </a:p>
        </p:txBody>
      </p:sp>
    </p:spTree>
    <p:extLst>
      <p:ext uri="{BB962C8B-B14F-4D97-AF65-F5344CB8AC3E}">
        <p14:creationId xmlns:p14="http://schemas.microsoft.com/office/powerpoint/2010/main" val="62962584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0" presetClass="entr" presetSubtype="0" fill="hold" nodeType="withEffect">
                                  <p:stCondLst>
                                    <p:cond delay="3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700"/>
                                        <p:tgtEl>
                                          <p:spTgt spid="4"/>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childTnLst>
                                </p:cTn>
                              </p:par>
                            </p:childTnLst>
                          </p:cTn>
                        </p:par>
                        <p:par>
                          <p:cTn id="15" fill="hold">
                            <p:stCondLst>
                              <p:cond delay="3000"/>
                            </p:stCondLst>
                            <p:childTnLst>
                              <p:par>
                                <p:cTn id="16" presetID="10"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263EEAA9-29A9-4C83-9670-D0BE2D0C503E}" type="slidenum">
              <a:rPr lang="zh-CN" altLang="en-US">
                <a:solidFill>
                  <a:srgbClr val="FFFFFF"/>
                </a:solidFill>
              </a:rPr>
              <a:pPr>
                <a:defRPr/>
              </a:pPr>
              <a:t>‹#›</a:t>
            </a:fld>
            <a:endParaRPr lang="en-US" altLang="zh-CN">
              <a:solidFill>
                <a:srgbClr val="FFFFFF"/>
              </a:solidFill>
            </a:endParaRPr>
          </a:p>
        </p:txBody>
      </p:sp>
      <p:sp>
        <p:nvSpPr>
          <p:cNvPr id="6" name="Rectangle 159"/>
          <p:cNvSpPr>
            <a:spLocks noGrp="1" noChangeArrowheads="1"/>
          </p:cNvSpPr>
          <p:nvPr>
            <p:ph type="ftr" sz="quarter" idx="12"/>
          </p:nvPr>
        </p:nvSpPr>
        <p:spPr>
          <a:ln/>
        </p:spPr>
        <p:txBody>
          <a:bodyPr/>
          <a:lstStyle>
            <a:lvl1pPr>
              <a:defRPr/>
            </a:lvl1pPr>
          </a:lstStyle>
          <a:p>
            <a:pPr>
              <a:defRPr/>
            </a:pPr>
            <a:endParaRPr lang="en-US" altLang="zh-CN">
              <a:solidFill>
                <a:srgbClr val="FFFFFF"/>
              </a:solidFill>
            </a:endParaRPr>
          </a:p>
        </p:txBody>
      </p:sp>
    </p:spTree>
    <p:extLst>
      <p:ext uri="{BB962C8B-B14F-4D97-AF65-F5344CB8AC3E}">
        <p14:creationId xmlns:p14="http://schemas.microsoft.com/office/powerpoint/2010/main" val="3089801388"/>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A5E6D091-209D-4859-8738-58459940279E}" type="slidenum">
              <a:rPr lang="zh-CN" altLang="en-US">
                <a:solidFill>
                  <a:srgbClr val="FFFFFF"/>
                </a:solidFill>
              </a:rPr>
              <a:pPr>
                <a:defRPr/>
              </a:pPr>
              <a:t>‹#›</a:t>
            </a:fld>
            <a:endParaRPr lang="en-US" altLang="zh-CN">
              <a:solidFill>
                <a:srgbClr val="FFFFFF"/>
              </a:solidFill>
            </a:endParaRPr>
          </a:p>
        </p:txBody>
      </p:sp>
      <p:sp>
        <p:nvSpPr>
          <p:cNvPr id="6" name="Rectangle 159"/>
          <p:cNvSpPr>
            <a:spLocks noGrp="1" noChangeArrowheads="1"/>
          </p:cNvSpPr>
          <p:nvPr>
            <p:ph type="ftr" sz="quarter" idx="12"/>
          </p:nvPr>
        </p:nvSpPr>
        <p:spPr>
          <a:ln/>
        </p:spPr>
        <p:txBody>
          <a:bodyPr/>
          <a:lstStyle>
            <a:lvl1pPr>
              <a:defRPr/>
            </a:lvl1pPr>
          </a:lstStyle>
          <a:p>
            <a:pPr>
              <a:defRPr/>
            </a:pPr>
            <a:endParaRPr lang="en-US" altLang="zh-CN">
              <a:solidFill>
                <a:srgbClr val="FFFFFF"/>
              </a:solidFill>
            </a:endParaRPr>
          </a:p>
        </p:txBody>
      </p:sp>
    </p:spTree>
    <p:extLst>
      <p:ext uri="{BB962C8B-B14F-4D97-AF65-F5344CB8AC3E}">
        <p14:creationId xmlns:p14="http://schemas.microsoft.com/office/powerpoint/2010/main" val="4040866899"/>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219200"/>
            <a:ext cx="41148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72000" y="1219200"/>
            <a:ext cx="41148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solidFill>
                <a:srgbClr val="FFFFFF"/>
              </a:solidFill>
            </a:endParaRPr>
          </a:p>
        </p:txBody>
      </p:sp>
      <p:sp>
        <p:nvSpPr>
          <p:cNvPr id="6" name="Rectangle 6"/>
          <p:cNvSpPr>
            <a:spLocks noGrp="1" noChangeArrowheads="1"/>
          </p:cNvSpPr>
          <p:nvPr>
            <p:ph type="sldNum" sz="quarter" idx="11"/>
          </p:nvPr>
        </p:nvSpPr>
        <p:spPr>
          <a:ln/>
        </p:spPr>
        <p:txBody>
          <a:bodyPr/>
          <a:lstStyle>
            <a:lvl1pPr>
              <a:defRPr/>
            </a:lvl1pPr>
          </a:lstStyle>
          <a:p>
            <a:pPr>
              <a:defRPr/>
            </a:pPr>
            <a:fld id="{9A74B73E-90F9-4D70-8972-E160688899F7}" type="slidenum">
              <a:rPr lang="zh-CN" altLang="en-US">
                <a:solidFill>
                  <a:srgbClr val="FFFFFF"/>
                </a:solidFill>
              </a:rPr>
              <a:pPr>
                <a:defRPr/>
              </a:pPr>
              <a:t>‹#›</a:t>
            </a:fld>
            <a:endParaRPr lang="en-US" altLang="zh-CN">
              <a:solidFill>
                <a:srgbClr val="FFFFFF"/>
              </a:solidFill>
            </a:endParaRPr>
          </a:p>
        </p:txBody>
      </p:sp>
      <p:sp>
        <p:nvSpPr>
          <p:cNvPr id="7" name="Rectangle 159"/>
          <p:cNvSpPr>
            <a:spLocks noGrp="1" noChangeArrowheads="1"/>
          </p:cNvSpPr>
          <p:nvPr>
            <p:ph type="ftr" sz="quarter" idx="12"/>
          </p:nvPr>
        </p:nvSpPr>
        <p:spPr>
          <a:ln/>
        </p:spPr>
        <p:txBody>
          <a:bodyPr/>
          <a:lstStyle>
            <a:lvl1pPr>
              <a:defRPr/>
            </a:lvl1pPr>
          </a:lstStyle>
          <a:p>
            <a:pPr>
              <a:defRPr/>
            </a:pPr>
            <a:endParaRPr lang="en-US" altLang="zh-CN">
              <a:solidFill>
                <a:srgbClr val="FFFFFF"/>
              </a:solidFill>
            </a:endParaRPr>
          </a:p>
        </p:txBody>
      </p:sp>
    </p:spTree>
    <p:extLst>
      <p:ext uri="{BB962C8B-B14F-4D97-AF65-F5344CB8AC3E}">
        <p14:creationId xmlns:p14="http://schemas.microsoft.com/office/powerpoint/2010/main" val="251149001"/>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solidFill>
                <a:srgbClr val="FFFFFF"/>
              </a:solidFill>
            </a:endParaRPr>
          </a:p>
        </p:txBody>
      </p:sp>
      <p:sp>
        <p:nvSpPr>
          <p:cNvPr id="8" name="Rectangle 6"/>
          <p:cNvSpPr>
            <a:spLocks noGrp="1" noChangeArrowheads="1"/>
          </p:cNvSpPr>
          <p:nvPr>
            <p:ph type="sldNum" sz="quarter" idx="11"/>
          </p:nvPr>
        </p:nvSpPr>
        <p:spPr>
          <a:ln/>
        </p:spPr>
        <p:txBody>
          <a:bodyPr/>
          <a:lstStyle>
            <a:lvl1pPr>
              <a:defRPr/>
            </a:lvl1pPr>
          </a:lstStyle>
          <a:p>
            <a:pPr>
              <a:defRPr/>
            </a:pPr>
            <a:fld id="{A765FDEB-2895-460C-8410-A495E800AE8A}" type="slidenum">
              <a:rPr lang="zh-CN" altLang="en-US">
                <a:solidFill>
                  <a:srgbClr val="FFFFFF"/>
                </a:solidFill>
              </a:rPr>
              <a:pPr>
                <a:defRPr/>
              </a:pPr>
              <a:t>‹#›</a:t>
            </a:fld>
            <a:endParaRPr lang="en-US" altLang="zh-CN">
              <a:solidFill>
                <a:srgbClr val="FFFFFF"/>
              </a:solidFill>
            </a:endParaRPr>
          </a:p>
        </p:txBody>
      </p:sp>
      <p:sp>
        <p:nvSpPr>
          <p:cNvPr id="9" name="Rectangle 159"/>
          <p:cNvSpPr>
            <a:spLocks noGrp="1" noChangeArrowheads="1"/>
          </p:cNvSpPr>
          <p:nvPr>
            <p:ph type="ftr" sz="quarter" idx="12"/>
          </p:nvPr>
        </p:nvSpPr>
        <p:spPr>
          <a:ln/>
        </p:spPr>
        <p:txBody>
          <a:bodyPr/>
          <a:lstStyle>
            <a:lvl1pPr>
              <a:defRPr/>
            </a:lvl1pPr>
          </a:lstStyle>
          <a:p>
            <a:pPr>
              <a:defRPr/>
            </a:pPr>
            <a:endParaRPr lang="en-US" altLang="zh-CN">
              <a:solidFill>
                <a:srgbClr val="FFFFFF"/>
              </a:solidFill>
            </a:endParaRPr>
          </a:p>
        </p:txBody>
      </p:sp>
    </p:spTree>
    <p:extLst>
      <p:ext uri="{BB962C8B-B14F-4D97-AF65-F5344CB8AC3E}">
        <p14:creationId xmlns:p14="http://schemas.microsoft.com/office/powerpoint/2010/main" val="2291780218"/>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solidFill>
                <a:srgbClr val="FFFFFF"/>
              </a:solidFill>
            </a:endParaRPr>
          </a:p>
        </p:txBody>
      </p:sp>
      <p:sp>
        <p:nvSpPr>
          <p:cNvPr id="4" name="Rectangle 6"/>
          <p:cNvSpPr>
            <a:spLocks noGrp="1" noChangeArrowheads="1"/>
          </p:cNvSpPr>
          <p:nvPr>
            <p:ph type="sldNum" sz="quarter" idx="11"/>
          </p:nvPr>
        </p:nvSpPr>
        <p:spPr>
          <a:ln/>
        </p:spPr>
        <p:txBody>
          <a:bodyPr/>
          <a:lstStyle>
            <a:lvl1pPr>
              <a:defRPr/>
            </a:lvl1pPr>
          </a:lstStyle>
          <a:p>
            <a:pPr>
              <a:defRPr/>
            </a:pPr>
            <a:fld id="{882234A2-C007-4727-99CA-EE51F79BF3CA}" type="slidenum">
              <a:rPr lang="zh-CN" altLang="en-US">
                <a:solidFill>
                  <a:srgbClr val="FFFFFF"/>
                </a:solidFill>
              </a:rPr>
              <a:pPr>
                <a:defRPr/>
              </a:pPr>
              <a:t>‹#›</a:t>
            </a:fld>
            <a:endParaRPr lang="en-US" altLang="zh-CN">
              <a:solidFill>
                <a:srgbClr val="FFFFFF"/>
              </a:solidFill>
            </a:endParaRPr>
          </a:p>
        </p:txBody>
      </p:sp>
      <p:sp>
        <p:nvSpPr>
          <p:cNvPr id="5" name="Rectangle 159"/>
          <p:cNvSpPr>
            <a:spLocks noGrp="1" noChangeArrowheads="1"/>
          </p:cNvSpPr>
          <p:nvPr>
            <p:ph type="ftr" sz="quarter" idx="12"/>
          </p:nvPr>
        </p:nvSpPr>
        <p:spPr>
          <a:ln/>
        </p:spPr>
        <p:txBody>
          <a:bodyPr/>
          <a:lstStyle>
            <a:lvl1pPr>
              <a:defRPr/>
            </a:lvl1pPr>
          </a:lstStyle>
          <a:p>
            <a:pPr>
              <a:defRPr/>
            </a:pPr>
            <a:endParaRPr lang="en-US" altLang="zh-CN">
              <a:solidFill>
                <a:srgbClr val="FFFFFF"/>
              </a:solidFill>
            </a:endParaRPr>
          </a:p>
        </p:txBody>
      </p:sp>
    </p:spTree>
    <p:extLst>
      <p:ext uri="{BB962C8B-B14F-4D97-AF65-F5344CB8AC3E}">
        <p14:creationId xmlns:p14="http://schemas.microsoft.com/office/powerpoint/2010/main" val="86752448"/>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solidFill>
                <a:srgbClr val="FFFFFF"/>
              </a:solidFill>
            </a:endParaRPr>
          </a:p>
        </p:txBody>
      </p:sp>
      <p:sp>
        <p:nvSpPr>
          <p:cNvPr id="3" name="Rectangle 6"/>
          <p:cNvSpPr>
            <a:spLocks noGrp="1" noChangeArrowheads="1"/>
          </p:cNvSpPr>
          <p:nvPr>
            <p:ph type="sldNum" sz="quarter" idx="11"/>
          </p:nvPr>
        </p:nvSpPr>
        <p:spPr>
          <a:ln/>
        </p:spPr>
        <p:txBody>
          <a:bodyPr/>
          <a:lstStyle>
            <a:lvl1pPr>
              <a:defRPr/>
            </a:lvl1pPr>
          </a:lstStyle>
          <a:p>
            <a:pPr>
              <a:defRPr/>
            </a:pPr>
            <a:fld id="{F71ED583-02AD-494C-AB12-43517F315F0A}" type="slidenum">
              <a:rPr lang="zh-CN" altLang="en-US">
                <a:solidFill>
                  <a:srgbClr val="FFFFFF"/>
                </a:solidFill>
              </a:rPr>
              <a:pPr>
                <a:defRPr/>
              </a:pPr>
              <a:t>‹#›</a:t>
            </a:fld>
            <a:endParaRPr lang="en-US" altLang="zh-CN">
              <a:solidFill>
                <a:srgbClr val="FFFFFF"/>
              </a:solidFill>
            </a:endParaRPr>
          </a:p>
        </p:txBody>
      </p:sp>
      <p:sp>
        <p:nvSpPr>
          <p:cNvPr id="4" name="Rectangle 159"/>
          <p:cNvSpPr>
            <a:spLocks noGrp="1" noChangeArrowheads="1"/>
          </p:cNvSpPr>
          <p:nvPr>
            <p:ph type="ftr" sz="quarter" idx="12"/>
          </p:nvPr>
        </p:nvSpPr>
        <p:spPr>
          <a:ln/>
        </p:spPr>
        <p:txBody>
          <a:bodyPr/>
          <a:lstStyle>
            <a:lvl1pPr>
              <a:defRPr/>
            </a:lvl1pPr>
          </a:lstStyle>
          <a:p>
            <a:pPr>
              <a:defRPr/>
            </a:pPr>
            <a:endParaRPr lang="en-US" altLang="zh-CN">
              <a:solidFill>
                <a:srgbClr val="FFFFFF"/>
              </a:solidFill>
            </a:endParaRPr>
          </a:p>
        </p:txBody>
      </p:sp>
    </p:spTree>
    <p:extLst>
      <p:ext uri="{BB962C8B-B14F-4D97-AF65-F5344CB8AC3E}">
        <p14:creationId xmlns:p14="http://schemas.microsoft.com/office/powerpoint/2010/main" val="361824591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5"/>
          <p:cNvSpPr>
            <a:spLocks noGrp="1" noChangeArrowheads="1"/>
          </p:cNvSpPr>
          <p:nvPr>
            <p:ph type="sldNum" sz="quarter" idx="12"/>
          </p:nvPr>
        </p:nvSpPr>
        <p:spPr>
          <a:ln/>
        </p:spPr>
        <p:txBody>
          <a:bodyPr/>
          <a:lstStyle>
            <a:lvl1pPr>
              <a:defRPr/>
            </a:lvl1pPr>
          </a:lstStyle>
          <a:p>
            <a:pPr>
              <a:defRPr/>
            </a:pPr>
            <a:fld id="{0328FABD-F86C-4A4E-A908-6488D47F1C90}" type="slidenum">
              <a:rPr lang="zh-CN" altLang="en-US"/>
              <a:pPr>
                <a:defRPr/>
              </a:pPr>
              <a:t>‹#›</a:t>
            </a:fld>
            <a:endParaRPr lang="en-US" altLang="zh-CN"/>
          </a:p>
        </p:txBody>
      </p:sp>
    </p:spTree>
    <p:extLst>
      <p:ext uri="{BB962C8B-B14F-4D97-AF65-F5344CB8AC3E}">
        <p14:creationId xmlns:p14="http://schemas.microsoft.com/office/powerpoint/2010/main" val="1904856184"/>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solidFill>
                <a:srgbClr val="FFFFFF"/>
              </a:solidFill>
            </a:endParaRPr>
          </a:p>
        </p:txBody>
      </p:sp>
      <p:sp>
        <p:nvSpPr>
          <p:cNvPr id="6" name="Rectangle 6"/>
          <p:cNvSpPr>
            <a:spLocks noGrp="1" noChangeArrowheads="1"/>
          </p:cNvSpPr>
          <p:nvPr>
            <p:ph type="sldNum" sz="quarter" idx="11"/>
          </p:nvPr>
        </p:nvSpPr>
        <p:spPr>
          <a:ln/>
        </p:spPr>
        <p:txBody>
          <a:bodyPr/>
          <a:lstStyle>
            <a:lvl1pPr>
              <a:defRPr/>
            </a:lvl1pPr>
          </a:lstStyle>
          <a:p>
            <a:pPr>
              <a:defRPr/>
            </a:pPr>
            <a:fld id="{88D8A4EB-7B68-4112-9872-7A08872DDEE1}" type="slidenum">
              <a:rPr lang="zh-CN" altLang="en-US">
                <a:solidFill>
                  <a:srgbClr val="FFFFFF"/>
                </a:solidFill>
              </a:rPr>
              <a:pPr>
                <a:defRPr/>
              </a:pPr>
              <a:t>‹#›</a:t>
            </a:fld>
            <a:endParaRPr lang="en-US" altLang="zh-CN">
              <a:solidFill>
                <a:srgbClr val="FFFFFF"/>
              </a:solidFill>
            </a:endParaRPr>
          </a:p>
        </p:txBody>
      </p:sp>
      <p:sp>
        <p:nvSpPr>
          <p:cNvPr id="7" name="Rectangle 159"/>
          <p:cNvSpPr>
            <a:spLocks noGrp="1" noChangeArrowheads="1"/>
          </p:cNvSpPr>
          <p:nvPr>
            <p:ph type="ftr" sz="quarter" idx="12"/>
          </p:nvPr>
        </p:nvSpPr>
        <p:spPr>
          <a:ln/>
        </p:spPr>
        <p:txBody>
          <a:bodyPr/>
          <a:lstStyle>
            <a:lvl1pPr>
              <a:defRPr/>
            </a:lvl1pPr>
          </a:lstStyle>
          <a:p>
            <a:pPr>
              <a:defRPr/>
            </a:pPr>
            <a:endParaRPr lang="en-US" altLang="zh-CN">
              <a:solidFill>
                <a:srgbClr val="FFFFFF"/>
              </a:solidFill>
            </a:endParaRPr>
          </a:p>
        </p:txBody>
      </p:sp>
    </p:spTree>
    <p:extLst>
      <p:ext uri="{BB962C8B-B14F-4D97-AF65-F5344CB8AC3E}">
        <p14:creationId xmlns:p14="http://schemas.microsoft.com/office/powerpoint/2010/main" val="662140498"/>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solidFill>
                <a:srgbClr val="FFFFFF"/>
              </a:solidFill>
            </a:endParaRPr>
          </a:p>
        </p:txBody>
      </p:sp>
      <p:sp>
        <p:nvSpPr>
          <p:cNvPr id="6" name="Rectangle 6"/>
          <p:cNvSpPr>
            <a:spLocks noGrp="1" noChangeArrowheads="1"/>
          </p:cNvSpPr>
          <p:nvPr>
            <p:ph type="sldNum" sz="quarter" idx="11"/>
          </p:nvPr>
        </p:nvSpPr>
        <p:spPr>
          <a:ln/>
        </p:spPr>
        <p:txBody>
          <a:bodyPr/>
          <a:lstStyle>
            <a:lvl1pPr>
              <a:defRPr/>
            </a:lvl1pPr>
          </a:lstStyle>
          <a:p>
            <a:pPr>
              <a:defRPr/>
            </a:pPr>
            <a:fld id="{D26DE973-38EE-4ABA-B8A3-15583714227F}" type="slidenum">
              <a:rPr lang="zh-CN" altLang="en-US">
                <a:solidFill>
                  <a:srgbClr val="FFFFFF"/>
                </a:solidFill>
              </a:rPr>
              <a:pPr>
                <a:defRPr/>
              </a:pPr>
              <a:t>‹#›</a:t>
            </a:fld>
            <a:endParaRPr lang="en-US" altLang="zh-CN">
              <a:solidFill>
                <a:srgbClr val="FFFFFF"/>
              </a:solidFill>
            </a:endParaRPr>
          </a:p>
        </p:txBody>
      </p:sp>
      <p:sp>
        <p:nvSpPr>
          <p:cNvPr id="7" name="Rectangle 159"/>
          <p:cNvSpPr>
            <a:spLocks noGrp="1" noChangeArrowheads="1"/>
          </p:cNvSpPr>
          <p:nvPr>
            <p:ph type="ftr" sz="quarter" idx="12"/>
          </p:nvPr>
        </p:nvSpPr>
        <p:spPr>
          <a:ln/>
        </p:spPr>
        <p:txBody>
          <a:bodyPr/>
          <a:lstStyle>
            <a:lvl1pPr>
              <a:defRPr/>
            </a:lvl1pPr>
          </a:lstStyle>
          <a:p>
            <a:pPr>
              <a:defRPr/>
            </a:pPr>
            <a:endParaRPr lang="en-US" altLang="zh-CN">
              <a:solidFill>
                <a:srgbClr val="FFFFFF"/>
              </a:solidFill>
            </a:endParaRPr>
          </a:p>
        </p:txBody>
      </p:sp>
    </p:spTree>
    <p:extLst>
      <p:ext uri="{BB962C8B-B14F-4D97-AF65-F5344CB8AC3E}">
        <p14:creationId xmlns:p14="http://schemas.microsoft.com/office/powerpoint/2010/main" val="1634676630"/>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3682DD53-248B-4D25-887B-B345C395B11C}" type="slidenum">
              <a:rPr lang="zh-CN" altLang="en-US">
                <a:solidFill>
                  <a:srgbClr val="FFFFFF"/>
                </a:solidFill>
              </a:rPr>
              <a:pPr>
                <a:defRPr/>
              </a:pPr>
              <a:t>‹#›</a:t>
            </a:fld>
            <a:endParaRPr lang="en-US" altLang="zh-CN">
              <a:solidFill>
                <a:srgbClr val="FFFFFF"/>
              </a:solidFill>
            </a:endParaRPr>
          </a:p>
        </p:txBody>
      </p:sp>
      <p:sp>
        <p:nvSpPr>
          <p:cNvPr id="6" name="Rectangle 159"/>
          <p:cNvSpPr>
            <a:spLocks noGrp="1" noChangeArrowheads="1"/>
          </p:cNvSpPr>
          <p:nvPr>
            <p:ph type="ftr" sz="quarter" idx="12"/>
          </p:nvPr>
        </p:nvSpPr>
        <p:spPr>
          <a:ln/>
        </p:spPr>
        <p:txBody>
          <a:bodyPr/>
          <a:lstStyle>
            <a:lvl1pPr>
              <a:defRPr/>
            </a:lvl1pPr>
          </a:lstStyle>
          <a:p>
            <a:pPr>
              <a:defRPr/>
            </a:pPr>
            <a:endParaRPr lang="en-US" altLang="zh-CN">
              <a:solidFill>
                <a:srgbClr val="FFFFFF"/>
              </a:solidFill>
            </a:endParaRPr>
          </a:p>
        </p:txBody>
      </p:sp>
    </p:spTree>
    <p:extLst>
      <p:ext uri="{BB962C8B-B14F-4D97-AF65-F5344CB8AC3E}">
        <p14:creationId xmlns:p14="http://schemas.microsoft.com/office/powerpoint/2010/main" val="2547992107"/>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91300" y="350838"/>
            <a:ext cx="2095500" cy="59737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350838"/>
            <a:ext cx="6134100" cy="59737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solidFill>
                <a:srgbClr val="FFFFFF"/>
              </a:solidFill>
            </a:endParaRPr>
          </a:p>
        </p:txBody>
      </p:sp>
      <p:sp>
        <p:nvSpPr>
          <p:cNvPr id="5" name="Rectangle 6"/>
          <p:cNvSpPr>
            <a:spLocks noGrp="1" noChangeArrowheads="1"/>
          </p:cNvSpPr>
          <p:nvPr>
            <p:ph type="sldNum" sz="quarter" idx="11"/>
          </p:nvPr>
        </p:nvSpPr>
        <p:spPr>
          <a:ln/>
        </p:spPr>
        <p:txBody>
          <a:bodyPr/>
          <a:lstStyle>
            <a:lvl1pPr>
              <a:defRPr/>
            </a:lvl1pPr>
          </a:lstStyle>
          <a:p>
            <a:pPr>
              <a:defRPr/>
            </a:pPr>
            <a:fld id="{BFEE84BB-4806-46EB-869E-B0F11B14281D}" type="slidenum">
              <a:rPr lang="zh-CN" altLang="en-US">
                <a:solidFill>
                  <a:srgbClr val="FFFFFF"/>
                </a:solidFill>
              </a:rPr>
              <a:pPr>
                <a:defRPr/>
              </a:pPr>
              <a:t>‹#›</a:t>
            </a:fld>
            <a:endParaRPr lang="en-US" altLang="zh-CN">
              <a:solidFill>
                <a:srgbClr val="FFFFFF"/>
              </a:solidFill>
            </a:endParaRPr>
          </a:p>
        </p:txBody>
      </p:sp>
      <p:sp>
        <p:nvSpPr>
          <p:cNvPr id="6" name="Rectangle 159"/>
          <p:cNvSpPr>
            <a:spLocks noGrp="1" noChangeArrowheads="1"/>
          </p:cNvSpPr>
          <p:nvPr>
            <p:ph type="ftr" sz="quarter" idx="12"/>
          </p:nvPr>
        </p:nvSpPr>
        <p:spPr>
          <a:ln/>
        </p:spPr>
        <p:txBody>
          <a:bodyPr/>
          <a:lstStyle>
            <a:lvl1pPr>
              <a:defRPr/>
            </a:lvl1pPr>
          </a:lstStyle>
          <a:p>
            <a:pPr>
              <a:defRPr/>
            </a:pPr>
            <a:endParaRPr lang="en-US" altLang="zh-CN">
              <a:solidFill>
                <a:srgbClr val="FFFFFF"/>
              </a:solidFill>
            </a:endParaRPr>
          </a:p>
        </p:txBody>
      </p:sp>
    </p:spTree>
    <p:extLst>
      <p:ext uri="{BB962C8B-B14F-4D97-AF65-F5344CB8AC3E}">
        <p14:creationId xmlns:p14="http://schemas.microsoft.com/office/powerpoint/2010/main" val="2149755664"/>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04800" y="350838"/>
            <a:ext cx="8382000" cy="597376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solidFill>
                <a:srgbClr val="FFFFFF"/>
              </a:solidFill>
            </a:endParaRPr>
          </a:p>
        </p:txBody>
      </p:sp>
      <p:sp>
        <p:nvSpPr>
          <p:cNvPr id="4" name="Rectangle 6"/>
          <p:cNvSpPr>
            <a:spLocks noGrp="1" noChangeArrowheads="1"/>
          </p:cNvSpPr>
          <p:nvPr>
            <p:ph type="sldNum" sz="quarter" idx="11"/>
          </p:nvPr>
        </p:nvSpPr>
        <p:spPr>
          <a:ln/>
        </p:spPr>
        <p:txBody>
          <a:bodyPr/>
          <a:lstStyle>
            <a:lvl1pPr>
              <a:defRPr/>
            </a:lvl1pPr>
          </a:lstStyle>
          <a:p>
            <a:pPr>
              <a:defRPr/>
            </a:pPr>
            <a:fld id="{ED7B10CC-F42A-4C0F-AECE-E350DD3B5E30}" type="slidenum">
              <a:rPr lang="zh-CN" altLang="en-US">
                <a:solidFill>
                  <a:srgbClr val="FFFFFF"/>
                </a:solidFill>
              </a:rPr>
              <a:pPr>
                <a:defRPr/>
              </a:pPr>
              <a:t>‹#›</a:t>
            </a:fld>
            <a:endParaRPr lang="en-US" altLang="zh-CN">
              <a:solidFill>
                <a:srgbClr val="FFFFFF"/>
              </a:solidFill>
            </a:endParaRPr>
          </a:p>
        </p:txBody>
      </p:sp>
      <p:sp>
        <p:nvSpPr>
          <p:cNvPr id="5" name="Rectangle 159"/>
          <p:cNvSpPr>
            <a:spLocks noGrp="1" noChangeArrowheads="1"/>
          </p:cNvSpPr>
          <p:nvPr>
            <p:ph type="ftr" sz="quarter" idx="12"/>
          </p:nvPr>
        </p:nvSpPr>
        <p:spPr>
          <a:ln/>
        </p:spPr>
        <p:txBody>
          <a:bodyPr/>
          <a:lstStyle>
            <a:lvl1pPr>
              <a:defRPr/>
            </a:lvl1pPr>
          </a:lstStyle>
          <a:p>
            <a:pPr>
              <a:defRPr/>
            </a:pPr>
            <a:endParaRPr lang="en-US" altLang="zh-CN">
              <a:solidFill>
                <a:srgbClr val="FFFFFF"/>
              </a:solidFill>
            </a:endParaRPr>
          </a:p>
        </p:txBody>
      </p:sp>
    </p:spTree>
    <p:extLst>
      <p:ext uri="{BB962C8B-B14F-4D97-AF65-F5344CB8AC3E}">
        <p14:creationId xmlns:p14="http://schemas.microsoft.com/office/powerpoint/2010/main" val="84229883"/>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8050"/>
            <a:ext cx="4038600" cy="5545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8050"/>
            <a:ext cx="4038600" cy="5545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3"/>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5"/>
          <p:cNvSpPr>
            <a:spLocks noGrp="1" noChangeArrowheads="1"/>
          </p:cNvSpPr>
          <p:nvPr>
            <p:ph type="sldNum" sz="quarter" idx="12"/>
          </p:nvPr>
        </p:nvSpPr>
        <p:spPr>
          <a:ln/>
        </p:spPr>
        <p:txBody>
          <a:bodyPr/>
          <a:lstStyle>
            <a:lvl1pPr>
              <a:defRPr/>
            </a:lvl1pPr>
          </a:lstStyle>
          <a:p>
            <a:pPr>
              <a:defRPr/>
            </a:pPr>
            <a:fld id="{8018A82F-36FA-4F7F-A0D6-0EF1DE763500}" type="slidenum">
              <a:rPr lang="zh-CN" altLang="en-US"/>
              <a:pPr>
                <a:defRPr/>
              </a:pPr>
              <a:t>‹#›</a:t>
            </a:fld>
            <a:endParaRPr lang="en-US" altLang="zh-CN"/>
          </a:p>
        </p:txBody>
      </p:sp>
    </p:spTree>
    <p:extLst>
      <p:ext uri="{BB962C8B-B14F-4D97-AF65-F5344CB8AC3E}">
        <p14:creationId xmlns:p14="http://schemas.microsoft.com/office/powerpoint/2010/main" val="252727020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3"/>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4"/>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5"/>
          <p:cNvSpPr>
            <a:spLocks noGrp="1" noChangeArrowheads="1"/>
          </p:cNvSpPr>
          <p:nvPr>
            <p:ph type="sldNum" sz="quarter" idx="12"/>
          </p:nvPr>
        </p:nvSpPr>
        <p:spPr>
          <a:ln/>
        </p:spPr>
        <p:txBody>
          <a:bodyPr/>
          <a:lstStyle>
            <a:lvl1pPr>
              <a:defRPr/>
            </a:lvl1pPr>
          </a:lstStyle>
          <a:p>
            <a:pPr>
              <a:defRPr/>
            </a:pPr>
            <a:fld id="{B19D812E-6955-47BB-8F1F-E983766A1D71}" type="slidenum">
              <a:rPr lang="zh-CN" altLang="en-US"/>
              <a:pPr>
                <a:defRPr/>
              </a:pPr>
              <a:t>‹#›</a:t>
            </a:fld>
            <a:endParaRPr lang="en-US" altLang="zh-CN"/>
          </a:p>
        </p:txBody>
      </p:sp>
    </p:spTree>
    <p:extLst>
      <p:ext uri="{BB962C8B-B14F-4D97-AF65-F5344CB8AC3E}">
        <p14:creationId xmlns:p14="http://schemas.microsoft.com/office/powerpoint/2010/main" val="4052075505"/>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Rectangle 3"/>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4"/>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5"/>
          <p:cNvSpPr>
            <a:spLocks noGrp="1" noChangeArrowheads="1"/>
          </p:cNvSpPr>
          <p:nvPr>
            <p:ph type="sldNum" sz="quarter" idx="12"/>
          </p:nvPr>
        </p:nvSpPr>
        <p:spPr>
          <a:ln/>
        </p:spPr>
        <p:txBody>
          <a:bodyPr/>
          <a:lstStyle>
            <a:lvl1pPr>
              <a:defRPr/>
            </a:lvl1pPr>
          </a:lstStyle>
          <a:p>
            <a:pPr>
              <a:defRPr/>
            </a:pPr>
            <a:fld id="{0F522DDF-809E-4ABD-9313-DB52188569A6}" type="slidenum">
              <a:rPr lang="zh-CN" altLang="en-US"/>
              <a:pPr>
                <a:defRPr/>
              </a:pPr>
              <a:t>‹#›</a:t>
            </a:fld>
            <a:endParaRPr lang="en-US" altLang="zh-CN"/>
          </a:p>
        </p:txBody>
      </p:sp>
    </p:spTree>
    <p:extLst>
      <p:ext uri="{BB962C8B-B14F-4D97-AF65-F5344CB8AC3E}">
        <p14:creationId xmlns:p14="http://schemas.microsoft.com/office/powerpoint/2010/main" val="380770774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3"/>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4"/>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5"/>
          <p:cNvSpPr>
            <a:spLocks noGrp="1" noChangeArrowheads="1"/>
          </p:cNvSpPr>
          <p:nvPr>
            <p:ph type="sldNum" sz="quarter" idx="12"/>
          </p:nvPr>
        </p:nvSpPr>
        <p:spPr>
          <a:ln/>
        </p:spPr>
        <p:txBody>
          <a:bodyPr/>
          <a:lstStyle>
            <a:lvl1pPr>
              <a:defRPr/>
            </a:lvl1pPr>
          </a:lstStyle>
          <a:p>
            <a:pPr>
              <a:defRPr/>
            </a:pPr>
            <a:fld id="{2A98E296-708B-4A25-B752-DFDAF16EE4D6}" type="slidenum">
              <a:rPr lang="zh-CN" altLang="en-US"/>
              <a:pPr>
                <a:defRPr/>
              </a:pPr>
              <a:t>‹#›</a:t>
            </a:fld>
            <a:endParaRPr lang="en-US" altLang="zh-CN"/>
          </a:p>
        </p:txBody>
      </p:sp>
    </p:spTree>
    <p:extLst>
      <p:ext uri="{BB962C8B-B14F-4D97-AF65-F5344CB8AC3E}">
        <p14:creationId xmlns:p14="http://schemas.microsoft.com/office/powerpoint/2010/main" val="859186308"/>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3"/>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5"/>
          <p:cNvSpPr>
            <a:spLocks noGrp="1" noChangeArrowheads="1"/>
          </p:cNvSpPr>
          <p:nvPr>
            <p:ph type="sldNum" sz="quarter" idx="12"/>
          </p:nvPr>
        </p:nvSpPr>
        <p:spPr>
          <a:ln/>
        </p:spPr>
        <p:txBody>
          <a:bodyPr/>
          <a:lstStyle>
            <a:lvl1pPr>
              <a:defRPr/>
            </a:lvl1pPr>
          </a:lstStyle>
          <a:p>
            <a:pPr>
              <a:defRPr/>
            </a:pPr>
            <a:fld id="{094581C5-D187-4DE5-8735-87E68BE22DD9}" type="slidenum">
              <a:rPr lang="zh-CN" altLang="en-US"/>
              <a:pPr>
                <a:defRPr/>
              </a:pPr>
              <a:t>‹#›</a:t>
            </a:fld>
            <a:endParaRPr lang="en-US" altLang="zh-CN"/>
          </a:p>
        </p:txBody>
      </p:sp>
    </p:spTree>
    <p:extLst>
      <p:ext uri="{BB962C8B-B14F-4D97-AF65-F5344CB8AC3E}">
        <p14:creationId xmlns:p14="http://schemas.microsoft.com/office/powerpoint/2010/main" val="858463213"/>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3"/>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4"/>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5"/>
          <p:cNvSpPr>
            <a:spLocks noGrp="1" noChangeArrowheads="1"/>
          </p:cNvSpPr>
          <p:nvPr>
            <p:ph type="sldNum" sz="quarter" idx="12"/>
          </p:nvPr>
        </p:nvSpPr>
        <p:spPr>
          <a:ln/>
        </p:spPr>
        <p:txBody>
          <a:bodyPr/>
          <a:lstStyle>
            <a:lvl1pPr>
              <a:defRPr/>
            </a:lvl1pPr>
          </a:lstStyle>
          <a:p>
            <a:pPr>
              <a:defRPr/>
            </a:pPr>
            <a:fld id="{B06D99CD-2E2A-4125-8345-213A91F5B35E}" type="slidenum">
              <a:rPr lang="zh-CN" altLang="en-US"/>
              <a:pPr>
                <a:defRPr/>
              </a:pPr>
              <a:t>‹#›</a:t>
            </a:fld>
            <a:endParaRPr lang="en-US" altLang="zh-CN"/>
          </a:p>
        </p:txBody>
      </p:sp>
    </p:spTree>
    <p:extLst>
      <p:ext uri="{BB962C8B-B14F-4D97-AF65-F5344CB8AC3E}">
        <p14:creationId xmlns:p14="http://schemas.microsoft.com/office/powerpoint/2010/main" val="3824978481"/>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18" Type="http://schemas.openxmlformats.org/officeDocument/2006/relationships/image" Target="../media/image7.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image" Target="../media/image6.png"/><Relationship Id="rId2" Type="http://schemas.openxmlformats.org/officeDocument/2006/relationships/slideLayout" Target="../slideLayouts/slideLayout13.xml"/><Relationship Id="rId16" Type="http://schemas.openxmlformats.org/officeDocument/2006/relationships/image" Target="../media/image5.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4.png"/><Relationship Id="rId10" Type="http://schemas.openxmlformats.org/officeDocument/2006/relationships/slideLayout" Target="../slideLayouts/slideLayout21.xml"/><Relationship Id="rId19" Type="http://schemas.openxmlformats.org/officeDocument/2006/relationships/image" Target="../media/image8.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image" Target="../media/image12.png"/><Relationship Id="rId2" Type="http://schemas.openxmlformats.org/officeDocument/2006/relationships/slideLayout" Target="../slideLayouts/slideLayout24.xml"/><Relationship Id="rId16" Type="http://schemas.openxmlformats.org/officeDocument/2006/relationships/image" Target="../media/image11.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10.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body" idx="1"/>
          </p:nvPr>
        </p:nvSpPr>
        <p:spPr bwMode="auto">
          <a:xfrm>
            <a:off x="457200" y="908050"/>
            <a:ext cx="8229600" cy="554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7" name="Rectangle 3"/>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smtClean="0">
                <a:solidFill>
                  <a:schemeClr val="tx1"/>
                </a:solidFill>
              </a:defRPr>
            </a:lvl1pPr>
          </a:lstStyle>
          <a:p>
            <a:pPr>
              <a:defRPr/>
            </a:pPr>
            <a:endParaRPr lang="en-US" altLang="zh-CN"/>
          </a:p>
        </p:txBody>
      </p:sp>
      <p:sp>
        <p:nvSpPr>
          <p:cNvPr id="1028" name="Rectangle 4"/>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b="0" smtClean="0">
                <a:solidFill>
                  <a:schemeClr val="tx1"/>
                </a:solidFill>
              </a:defRPr>
            </a:lvl1pPr>
          </a:lstStyle>
          <a:p>
            <a:pPr>
              <a:defRPr/>
            </a:pPr>
            <a:endParaRPr lang="en-US" altLang="zh-CN"/>
          </a:p>
        </p:txBody>
      </p:sp>
      <p:sp>
        <p:nvSpPr>
          <p:cNvPr id="1029" name="Rectangle 5"/>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smtClean="0">
                <a:solidFill>
                  <a:schemeClr val="tx1"/>
                </a:solidFill>
              </a:defRPr>
            </a:lvl1pPr>
          </a:lstStyle>
          <a:p>
            <a:pPr>
              <a:defRPr/>
            </a:pPr>
            <a:fld id="{5DE67499-C535-4B5B-8BC7-54594637E863}"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ransition/>
  <p:timing>
    <p:tnLst>
      <p:par>
        <p:cTn id="1" dur="indefinite" restart="never" nodeType="tmRoot"/>
      </p:par>
    </p:tnLst>
  </p:timing>
  <p:txStyles>
    <p:titleStyle>
      <a:lvl1pPr algn="r" rtl="0" eaLnBrk="0" fontAlgn="base" hangingPunct="0">
        <a:spcBef>
          <a:spcPct val="0"/>
        </a:spcBef>
        <a:spcAft>
          <a:spcPct val="0"/>
        </a:spcAft>
        <a:defRPr sz="3200" b="1">
          <a:solidFill>
            <a:srgbClr val="FFFF00"/>
          </a:solidFill>
          <a:latin typeface="+mj-lt"/>
          <a:ea typeface="+mj-ea"/>
          <a:cs typeface="+mj-cs"/>
        </a:defRPr>
      </a:lvl1pPr>
      <a:lvl2pPr algn="r" rtl="0" eaLnBrk="0" fontAlgn="base" hangingPunct="0">
        <a:spcBef>
          <a:spcPct val="0"/>
        </a:spcBef>
        <a:spcAft>
          <a:spcPct val="0"/>
        </a:spcAft>
        <a:defRPr sz="3200" b="1">
          <a:solidFill>
            <a:srgbClr val="FFFF00"/>
          </a:solidFill>
          <a:latin typeface="Arial" pitchFamily="34" charset="0"/>
          <a:ea typeface="宋体" pitchFamily="2" charset="-122"/>
        </a:defRPr>
      </a:lvl2pPr>
      <a:lvl3pPr algn="r" rtl="0" eaLnBrk="0" fontAlgn="base" hangingPunct="0">
        <a:spcBef>
          <a:spcPct val="0"/>
        </a:spcBef>
        <a:spcAft>
          <a:spcPct val="0"/>
        </a:spcAft>
        <a:defRPr sz="3200" b="1">
          <a:solidFill>
            <a:srgbClr val="FFFF00"/>
          </a:solidFill>
          <a:latin typeface="Arial" pitchFamily="34" charset="0"/>
          <a:ea typeface="宋体" pitchFamily="2" charset="-122"/>
        </a:defRPr>
      </a:lvl3pPr>
      <a:lvl4pPr algn="r" rtl="0" eaLnBrk="0" fontAlgn="base" hangingPunct="0">
        <a:spcBef>
          <a:spcPct val="0"/>
        </a:spcBef>
        <a:spcAft>
          <a:spcPct val="0"/>
        </a:spcAft>
        <a:defRPr sz="3200" b="1">
          <a:solidFill>
            <a:srgbClr val="FFFF00"/>
          </a:solidFill>
          <a:latin typeface="Arial" pitchFamily="34" charset="0"/>
          <a:ea typeface="宋体" pitchFamily="2" charset="-122"/>
        </a:defRPr>
      </a:lvl4pPr>
      <a:lvl5pPr algn="r" rtl="0" eaLnBrk="0" fontAlgn="base" hangingPunct="0">
        <a:spcBef>
          <a:spcPct val="0"/>
        </a:spcBef>
        <a:spcAft>
          <a:spcPct val="0"/>
        </a:spcAft>
        <a:defRPr sz="3200" b="1">
          <a:solidFill>
            <a:srgbClr val="FFFF00"/>
          </a:solidFill>
          <a:latin typeface="Arial" pitchFamily="34" charset="0"/>
          <a:ea typeface="宋体" pitchFamily="2" charset="-122"/>
        </a:defRPr>
      </a:lvl5pPr>
      <a:lvl6pPr marL="457200" algn="r" rtl="0" fontAlgn="base">
        <a:spcBef>
          <a:spcPct val="0"/>
        </a:spcBef>
        <a:spcAft>
          <a:spcPct val="0"/>
        </a:spcAft>
        <a:defRPr sz="3200" b="1">
          <a:solidFill>
            <a:srgbClr val="FFFF00"/>
          </a:solidFill>
          <a:latin typeface="Arial" pitchFamily="34" charset="0"/>
          <a:ea typeface="宋体" pitchFamily="2" charset="-122"/>
        </a:defRPr>
      </a:lvl6pPr>
      <a:lvl7pPr marL="914400" algn="r" rtl="0" fontAlgn="base">
        <a:spcBef>
          <a:spcPct val="0"/>
        </a:spcBef>
        <a:spcAft>
          <a:spcPct val="0"/>
        </a:spcAft>
        <a:defRPr sz="3200" b="1">
          <a:solidFill>
            <a:srgbClr val="FFFF00"/>
          </a:solidFill>
          <a:latin typeface="Arial" pitchFamily="34" charset="0"/>
          <a:ea typeface="宋体" pitchFamily="2" charset="-122"/>
        </a:defRPr>
      </a:lvl7pPr>
      <a:lvl8pPr marL="1371600" algn="r" rtl="0" fontAlgn="base">
        <a:spcBef>
          <a:spcPct val="0"/>
        </a:spcBef>
        <a:spcAft>
          <a:spcPct val="0"/>
        </a:spcAft>
        <a:defRPr sz="3200" b="1">
          <a:solidFill>
            <a:srgbClr val="FFFF00"/>
          </a:solidFill>
          <a:latin typeface="Arial" pitchFamily="34" charset="0"/>
          <a:ea typeface="宋体" pitchFamily="2" charset="-122"/>
        </a:defRPr>
      </a:lvl8pPr>
      <a:lvl9pPr marL="1828800" algn="r" rtl="0" fontAlgn="base">
        <a:spcBef>
          <a:spcPct val="0"/>
        </a:spcBef>
        <a:spcAft>
          <a:spcPct val="0"/>
        </a:spcAft>
        <a:defRPr sz="3200" b="1">
          <a:solidFill>
            <a:srgbClr val="FFFF00"/>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28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400">
          <a:solidFill>
            <a:srgbClr val="003366"/>
          </a:solidFill>
          <a:latin typeface="+mn-lt"/>
          <a:ea typeface="+mn-ea"/>
        </a:defRPr>
      </a:lvl2pPr>
      <a:lvl3pPr marL="1143000" indent="-228600" algn="l" rtl="0" eaLnBrk="0" fontAlgn="base" hangingPunct="0">
        <a:spcBef>
          <a:spcPct val="20000"/>
        </a:spcBef>
        <a:spcAft>
          <a:spcPct val="0"/>
        </a:spcAft>
        <a:buChar char="•"/>
        <a:defRPr sz="2000">
          <a:solidFill>
            <a:srgbClr val="003366"/>
          </a:solidFill>
          <a:latin typeface="+mn-lt"/>
          <a:ea typeface="+mn-ea"/>
        </a:defRPr>
      </a:lvl3pPr>
      <a:lvl4pPr marL="1600200" indent="-228600" algn="l" rtl="0" eaLnBrk="0" fontAlgn="base" hangingPunct="0">
        <a:spcBef>
          <a:spcPct val="20000"/>
        </a:spcBef>
        <a:spcAft>
          <a:spcPct val="0"/>
        </a:spcAft>
        <a:buChar char="–"/>
        <a:defRPr>
          <a:solidFill>
            <a:srgbClr val="003366"/>
          </a:solidFill>
          <a:latin typeface="+mn-lt"/>
          <a:ea typeface="+mn-ea"/>
        </a:defRPr>
      </a:lvl4pPr>
      <a:lvl5pPr marL="2057400" indent="-228600" algn="l" rtl="0" eaLnBrk="0" fontAlgn="base" hangingPunct="0">
        <a:spcBef>
          <a:spcPct val="20000"/>
        </a:spcBef>
        <a:spcAft>
          <a:spcPct val="0"/>
        </a:spcAft>
        <a:buChar char="»"/>
        <a:defRPr>
          <a:solidFill>
            <a:srgbClr val="003366"/>
          </a:solidFill>
          <a:latin typeface="+mn-lt"/>
          <a:ea typeface="+mn-ea"/>
        </a:defRPr>
      </a:lvl5pPr>
      <a:lvl6pPr marL="2514600" indent="-228600" algn="l" rtl="0" fontAlgn="base">
        <a:spcBef>
          <a:spcPct val="20000"/>
        </a:spcBef>
        <a:spcAft>
          <a:spcPct val="0"/>
        </a:spcAft>
        <a:buChar char="»"/>
        <a:defRPr>
          <a:solidFill>
            <a:srgbClr val="003366"/>
          </a:solidFill>
          <a:latin typeface="+mn-lt"/>
          <a:ea typeface="+mn-ea"/>
        </a:defRPr>
      </a:lvl6pPr>
      <a:lvl7pPr marL="2971800" indent="-228600" algn="l" rtl="0" fontAlgn="base">
        <a:spcBef>
          <a:spcPct val="20000"/>
        </a:spcBef>
        <a:spcAft>
          <a:spcPct val="0"/>
        </a:spcAft>
        <a:buChar char="»"/>
        <a:defRPr>
          <a:solidFill>
            <a:srgbClr val="003366"/>
          </a:solidFill>
          <a:latin typeface="+mn-lt"/>
          <a:ea typeface="+mn-ea"/>
        </a:defRPr>
      </a:lvl7pPr>
      <a:lvl8pPr marL="3429000" indent="-228600" algn="l" rtl="0" fontAlgn="base">
        <a:spcBef>
          <a:spcPct val="20000"/>
        </a:spcBef>
        <a:spcAft>
          <a:spcPct val="0"/>
        </a:spcAft>
        <a:buChar char="»"/>
        <a:defRPr>
          <a:solidFill>
            <a:srgbClr val="003366"/>
          </a:solidFill>
          <a:latin typeface="+mn-lt"/>
          <a:ea typeface="+mn-ea"/>
        </a:defRPr>
      </a:lvl8pPr>
      <a:lvl9pPr marL="3886200" indent="-228600" algn="l" rtl="0" fontAlgn="base">
        <a:spcBef>
          <a:spcPct val="20000"/>
        </a:spcBef>
        <a:spcAft>
          <a:spcPct val="0"/>
        </a:spcAft>
        <a:buChar char="»"/>
        <a:defRPr>
          <a:solidFill>
            <a:srgbClr val="003366"/>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2050" name="Picture 19" descr="1"/>
          <p:cNvPicPr>
            <a:picLocks noChangeAspect="1" noChangeArrowheads="1"/>
          </p:cNvPicPr>
          <p:nvPr/>
        </p:nvPicPr>
        <p:blipFill>
          <a:blip r:embed="rId13">
            <a:extLst>
              <a:ext uri="{28A0092B-C50C-407E-A947-70E740481C1C}">
                <a14:useLocalDpi xmlns:a14="http://schemas.microsoft.com/office/drawing/2010/main" val="0"/>
              </a:ext>
            </a:extLst>
          </a:blip>
          <a:srcRect b="38461"/>
          <a:stretch>
            <a:fillRect/>
          </a:stretch>
        </p:blipFill>
        <p:spPr bwMode="auto">
          <a:xfrm>
            <a:off x="0" y="6324600"/>
            <a:ext cx="9144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17"/>
          <p:cNvSpPr>
            <a:spLocks noChangeArrowheads="1"/>
          </p:cNvSpPr>
          <p:nvPr/>
        </p:nvSpPr>
        <p:spPr bwMode="auto">
          <a:xfrm>
            <a:off x="0" y="0"/>
            <a:ext cx="9144000" cy="1219200"/>
          </a:xfrm>
          <a:prstGeom prst="rect">
            <a:avLst/>
          </a:prstGeom>
          <a:gradFill rotWithShape="1">
            <a:gsLst>
              <a:gs pos="0">
                <a:schemeClr val="accent1"/>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1800" b="0">
              <a:solidFill>
                <a:schemeClr val="tx1"/>
              </a:solidFill>
            </a:endParaRPr>
          </a:p>
        </p:txBody>
      </p:sp>
      <p:sp>
        <p:nvSpPr>
          <p:cNvPr id="2052" name="Rectangle 3"/>
          <p:cNvSpPr>
            <a:spLocks noGrp="1" noChangeArrowheads="1"/>
          </p:cNvSpPr>
          <p:nvPr>
            <p:ph type="body" idx="1"/>
          </p:nvPr>
        </p:nvSpPr>
        <p:spPr bwMode="auto">
          <a:xfrm>
            <a:off x="457200" y="1295400"/>
            <a:ext cx="82296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2053" name="Rectangle 4"/>
          <p:cNvSpPr>
            <a:spLocks noGrp="1" noChangeArrowheads="1"/>
          </p:cNvSpPr>
          <p:nvPr>
            <p:ph type="dt" sz="half" idx="2"/>
          </p:nvPr>
        </p:nvSpPr>
        <p:spPr bwMode="auto">
          <a:xfrm>
            <a:off x="457200" y="6537325"/>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smtClean="0">
                <a:solidFill>
                  <a:schemeClr val="bg1"/>
                </a:solidFill>
              </a:defRPr>
            </a:lvl1pPr>
          </a:lstStyle>
          <a:p>
            <a:pPr>
              <a:defRPr/>
            </a:pPr>
            <a:endParaRPr lang="zh-CN" altLang="en-US"/>
          </a:p>
        </p:txBody>
      </p:sp>
      <p:sp>
        <p:nvSpPr>
          <p:cNvPr id="2054" name="Rectangle 5"/>
          <p:cNvSpPr>
            <a:spLocks noGrp="1" noChangeArrowheads="1"/>
          </p:cNvSpPr>
          <p:nvPr>
            <p:ph type="ftr" sz="quarter" idx="3"/>
          </p:nvPr>
        </p:nvSpPr>
        <p:spPr bwMode="auto">
          <a:xfrm>
            <a:off x="3124200" y="6537325"/>
            <a:ext cx="2895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0" smtClean="0">
                <a:solidFill>
                  <a:schemeClr val="bg1"/>
                </a:solidFill>
              </a:defRPr>
            </a:lvl1pPr>
          </a:lstStyle>
          <a:p>
            <a:pPr>
              <a:defRPr/>
            </a:pPr>
            <a:endParaRPr lang="zh-CN" altLang="en-US"/>
          </a:p>
        </p:txBody>
      </p:sp>
      <p:sp>
        <p:nvSpPr>
          <p:cNvPr id="2055" name="Rectangle 6"/>
          <p:cNvSpPr>
            <a:spLocks noGrp="1" noChangeArrowheads="1"/>
          </p:cNvSpPr>
          <p:nvPr>
            <p:ph type="sldNum" sz="quarter" idx="4"/>
          </p:nvPr>
        </p:nvSpPr>
        <p:spPr bwMode="auto">
          <a:xfrm>
            <a:off x="6553200" y="6537325"/>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smtClean="0">
                <a:solidFill>
                  <a:schemeClr val="bg1"/>
                </a:solidFill>
              </a:defRPr>
            </a:lvl1pPr>
          </a:lstStyle>
          <a:p>
            <a:pPr>
              <a:defRPr/>
            </a:pPr>
            <a:fld id="{1DB29AF8-D491-4CAA-9BE6-635B297064E4}" type="slidenum">
              <a:rPr lang="zh-CN" altLang="en-US"/>
              <a:pPr>
                <a:defRPr/>
              </a:pPr>
              <a:t>‹#›</a:t>
            </a:fld>
            <a:endParaRPr lang="en-US" altLang="zh-CN"/>
          </a:p>
        </p:txBody>
      </p:sp>
      <p:pic>
        <p:nvPicPr>
          <p:cNvPr id="2056" name="Picture 9" descr="artplus_nature_naturalcity42_a"/>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891463" y="5935663"/>
            <a:ext cx="1235075" cy="83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10" descr="artplus_nature_naturalcity42_b"/>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981950" y="5916613"/>
            <a:ext cx="828675"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1" descr="artplus_nature_naturalcity42_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161338" y="5608638"/>
            <a:ext cx="430212"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2" descr="artplus_nature_naturalcity42_d"/>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8102600" y="5849938"/>
            <a:ext cx="173038"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3" descr="artplus_nature_naturalcity42_i"/>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8469313" y="5969000"/>
            <a:ext cx="4619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4" descr="artplus_nature_naturalcity42_c"/>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8562975" y="5943600"/>
            <a:ext cx="309563"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2" name="Line 14"/>
          <p:cNvSpPr>
            <a:spLocks noChangeShapeType="1"/>
          </p:cNvSpPr>
          <p:nvPr userDrawn="1"/>
        </p:nvSpPr>
        <p:spPr bwMode="auto">
          <a:xfrm>
            <a:off x="0" y="981075"/>
            <a:ext cx="9144000" cy="0"/>
          </a:xfrm>
          <a:prstGeom prst="line">
            <a:avLst/>
          </a:prstGeom>
          <a:noFill/>
          <a:ln w="635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p:timing>
    <p:tnLst>
      <p:par>
        <p:cTn id="1" dur="indefinite" restart="never" nodeType="tmRoot"/>
      </p:par>
    </p:tnLst>
  </p:timing>
  <p:txStyles>
    <p:titleStyle>
      <a:lvl1pPr algn="ctr" rtl="0" eaLnBrk="0" fontAlgn="base" hangingPunct="0">
        <a:spcBef>
          <a:spcPct val="0"/>
        </a:spcBef>
        <a:spcAft>
          <a:spcPct val="0"/>
        </a:spcAft>
        <a:defRPr sz="4200" b="1" i="1">
          <a:solidFill>
            <a:schemeClr val="tx1"/>
          </a:solidFill>
          <a:latin typeface="+mj-lt"/>
          <a:ea typeface="+mj-ea"/>
          <a:cs typeface="+mj-cs"/>
        </a:defRPr>
      </a:lvl1pPr>
      <a:lvl2pPr algn="ctr" rtl="0" eaLnBrk="0" fontAlgn="base" hangingPunct="0">
        <a:spcBef>
          <a:spcPct val="0"/>
        </a:spcBef>
        <a:spcAft>
          <a:spcPct val="0"/>
        </a:spcAft>
        <a:defRPr sz="4200" b="1" i="1">
          <a:solidFill>
            <a:schemeClr val="tx1"/>
          </a:solidFill>
          <a:latin typeface="Arial" pitchFamily="34" charset="0"/>
          <a:ea typeface="宋体" pitchFamily="2" charset="-122"/>
        </a:defRPr>
      </a:lvl2pPr>
      <a:lvl3pPr algn="ctr" rtl="0" eaLnBrk="0" fontAlgn="base" hangingPunct="0">
        <a:spcBef>
          <a:spcPct val="0"/>
        </a:spcBef>
        <a:spcAft>
          <a:spcPct val="0"/>
        </a:spcAft>
        <a:defRPr sz="4200" b="1" i="1">
          <a:solidFill>
            <a:schemeClr val="tx1"/>
          </a:solidFill>
          <a:latin typeface="Arial" pitchFamily="34" charset="0"/>
          <a:ea typeface="宋体" pitchFamily="2" charset="-122"/>
        </a:defRPr>
      </a:lvl3pPr>
      <a:lvl4pPr algn="ctr" rtl="0" eaLnBrk="0" fontAlgn="base" hangingPunct="0">
        <a:spcBef>
          <a:spcPct val="0"/>
        </a:spcBef>
        <a:spcAft>
          <a:spcPct val="0"/>
        </a:spcAft>
        <a:defRPr sz="4200" b="1" i="1">
          <a:solidFill>
            <a:schemeClr val="tx1"/>
          </a:solidFill>
          <a:latin typeface="Arial" pitchFamily="34" charset="0"/>
          <a:ea typeface="宋体" pitchFamily="2" charset="-122"/>
        </a:defRPr>
      </a:lvl4pPr>
      <a:lvl5pPr algn="ctr" rtl="0" eaLnBrk="0" fontAlgn="base" hangingPunct="0">
        <a:spcBef>
          <a:spcPct val="0"/>
        </a:spcBef>
        <a:spcAft>
          <a:spcPct val="0"/>
        </a:spcAft>
        <a:defRPr sz="4200" b="1" i="1">
          <a:solidFill>
            <a:schemeClr val="tx1"/>
          </a:solidFill>
          <a:latin typeface="Arial" pitchFamily="34" charset="0"/>
          <a:ea typeface="宋体" pitchFamily="2" charset="-122"/>
        </a:defRPr>
      </a:lvl5pPr>
      <a:lvl6pPr marL="457200" algn="ctr" rtl="0" fontAlgn="base">
        <a:spcBef>
          <a:spcPct val="0"/>
        </a:spcBef>
        <a:spcAft>
          <a:spcPct val="0"/>
        </a:spcAft>
        <a:defRPr sz="4200" b="1" i="1">
          <a:solidFill>
            <a:schemeClr val="tx1"/>
          </a:solidFill>
          <a:latin typeface="Arial" pitchFamily="34" charset="0"/>
          <a:ea typeface="宋体" pitchFamily="2" charset="-122"/>
        </a:defRPr>
      </a:lvl6pPr>
      <a:lvl7pPr marL="914400" algn="ctr" rtl="0" fontAlgn="base">
        <a:spcBef>
          <a:spcPct val="0"/>
        </a:spcBef>
        <a:spcAft>
          <a:spcPct val="0"/>
        </a:spcAft>
        <a:defRPr sz="4200" b="1" i="1">
          <a:solidFill>
            <a:schemeClr val="tx1"/>
          </a:solidFill>
          <a:latin typeface="Arial" pitchFamily="34" charset="0"/>
          <a:ea typeface="宋体" pitchFamily="2" charset="-122"/>
        </a:defRPr>
      </a:lvl7pPr>
      <a:lvl8pPr marL="1371600" algn="ctr" rtl="0" fontAlgn="base">
        <a:spcBef>
          <a:spcPct val="0"/>
        </a:spcBef>
        <a:spcAft>
          <a:spcPct val="0"/>
        </a:spcAft>
        <a:defRPr sz="4200" b="1" i="1">
          <a:solidFill>
            <a:schemeClr val="tx1"/>
          </a:solidFill>
          <a:latin typeface="Arial" pitchFamily="34" charset="0"/>
          <a:ea typeface="宋体" pitchFamily="2" charset="-122"/>
        </a:defRPr>
      </a:lvl8pPr>
      <a:lvl9pPr marL="1828800" algn="ctr" rtl="0" fontAlgn="base">
        <a:spcBef>
          <a:spcPct val="0"/>
        </a:spcBef>
        <a:spcAft>
          <a:spcPct val="0"/>
        </a:spcAft>
        <a:defRPr sz="4200" b="1" i="1">
          <a:solidFill>
            <a:schemeClr val="tx1"/>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lr>
          <a:schemeClr val="fo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folHlink"/>
        </a:buClr>
        <a:buFont typeface="Wingdings"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Wingdings"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Wingdings" pitchFamily="2" charset="2"/>
        <a:buChar char="»"/>
        <a:defRPr sz="2000">
          <a:solidFill>
            <a:schemeClr val="tx1"/>
          </a:solidFill>
          <a:latin typeface="+mn-lt"/>
          <a:ea typeface="+mn-ea"/>
        </a:defRPr>
      </a:lvl5pPr>
      <a:lvl6pPr marL="2514600" indent="-228600" algn="l" rtl="0" fontAlgn="base">
        <a:spcBef>
          <a:spcPct val="20000"/>
        </a:spcBef>
        <a:spcAft>
          <a:spcPct val="0"/>
        </a:spcAft>
        <a:buFont typeface="Wingdings" pitchFamily="2" charset="2"/>
        <a:buChar char="»"/>
        <a:defRPr sz="2000">
          <a:solidFill>
            <a:schemeClr val="tx1"/>
          </a:solidFill>
          <a:latin typeface="+mn-lt"/>
          <a:ea typeface="+mn-ea"/>
        </a:defRPr>
      </a:lvl6pPr>
      <a:lvl7pPr marL="2971800" indent="-228600" algn="l" rtl="0" fontAlgn="base">
        <a:spcBef>
          <a:spcPct val="20000"/>
        </a:spcBef>
        <a:spcAft>
          <a:spcPct val="0"/>
        </a:spcAft>
        <a:buFont typeface="Wingdings" pitchFamily="2" charset="2"/>
        <a:buChar char="»"/>
        <a:defRPr sz="2000">
          <a:solidFill>
            <a:schemeClr val="tx1"/>
          </a:solidFill>
          <a:latin typeface="+mn-lt"/>
          <a:ea typeface="+mn-ea"/>
        </a:defRPr>
      </a:lvl7pPr>
      <a:lvl8pPr marL="3429000" indent="-228600" algn="l" rtl="0" fontAlgn="base">
        <a:spcBef>
          <a:spcPct val="20000"/>
        </a:spcBef>
        <a:spcAft>
          <a:spcPct val="0"/>
        </a:spcAft>
        <a:buFont typeface="Wingdings" pitchFamily="2" charset="2"/>
        <a:buChar char="»"/>
        <a:defRPr sz="2000">
          <a:solidFill>
            <a:schemeClr val="tx1"/>
          </a:solidFill>
          <a:latin typeface="+mn-lt"/>
          <a:ea typeface="+mn-ea"/>
        </a:defRPr>
      </a:lvl8pPr>
      <a:lvl9pPr marL="3886200" indent="-228600" algn="l" rtl="0" fontAlgn="base">
        <a:spcBef>
          <a:spcPct val="20000"/>
        </a:spcBef>
        <a:spcAft>
          <a:spcPct val="0"/>
        </a:spcAft>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grpSp>
        <p:nvGrpSpPr>
          <p:cNvPr id="1189" name="Group 165"/>
          <p:cNvGrpSpPr>
            <a:grpSpLocks/>
          </p:cNvGrpSpPr>
          <p:nvPr/>
        </p:nvGrpSpPr>
        <p:grpSpPr bwMode="auto">
          <a:xfrm>
            <a:off x="0" y="0"/>
            <a:ext cx="9144000" cy="1943100"/>
            <a:chOff x="0" y="0"/>
            <a:chExt cx="5760" cy="1224"/>
          </a:xfrm>
        </p:grpSpPr>
        <p:pic>
          <p:nvPicPr>
            <p:cNvPr id="1035" name="Picture 149" descr="4_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5760" cy="1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53" descr="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094" y="0"/>
              <a:ext cx="666" cy="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7" name="Picture 158" descr="12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rot="930090">
              <a:off x="48" y="96"/>
              <a:ext cx="543"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88" name="Rectangle 164"/>
          <p:cNvSpPr>
            <a:spLocks noChangeArrowheads="1"/>
          </p:cNvSpPr>
          <p:nvPr/>
        </p:nvSpPr>
        <p:spPr bwMode="gray">
          <a:xfrm>
            <a:off x="0" y="6553200"/>
            <a:ext cx="9144000" cy="304800"/>
          </a:xfrm>
          <a:prstGeom prst="rect">
            <a:avLst/>
          </a:prstGeom>
          <a:gradFill rotWithShape="1">
            <a:gsLst>
              <a:gs pos="0">
                <a:schemeClr val="hlink"/>
              </a:gs>
              <a:gs pos="100000">
                <a:schemeClr val="hlink">
                  <a:gamma/>
                  <a:shade val="69804"/>
                  <a:invGamma/>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buFontTx/>
              <a:buNone/>
              <a:defRPr/>
            </a:pPr>
            <a:endParaRPr lang="zh-CN" altLang="en-US" sz="1800" b="0">
              <a:solidFill>
                <a:srgbClr val="4D4D4D"/>
              </a:solidFill>
              <a:latin typeface="Arial" charset="0"/>
            </a:endParaRPr>
          </a:p>
        </p:txBody>
      </p:sp>
      <p:pic>
        <p:nvPicPr>
          <p:cNvPr id="1028" name="Picture 163" descr="artplus_nature_naturalcity38_g"/>
          <p:cNvPicPr>
            <a:picLocks noChangeAspect="1" noChangeArrowheads="1"/>
          </p:cNvPicPr>
          <p:nvPr/>
        </p:nvPicPr>
        <p:blipFill>
          <a:blip r:embed="rId17">
            <a:lum bright="12000" contrast="12000"/>
            <a:extLst>
              <a:ext uri="{28A0092B-C50C-407E-A947-70E740481C1C}">
                <a14:useLocalDpi xmlns:a14="http://schemas.microsoft.com/office/drawing/2010/main" val="0"/>
              </a:ext>
            </a:extLst>
          </a:blip>
          <a:srcRect r="31580"/>
          <a:stretch>
            <a:fillRect/>
          </a:stretch>
        </p:blipFill>
        <p:spPr bwMode="auto">
          <a:xfrm>
            <a:off x="7543800" y="5322888"/>
            <a:ext cx="1600200" cy="153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4"/>
          <p:cNvSpPr>
            <a:spLocks noGrp="1" noChangeArrowheads="1"/>
          </p:cNvSpPr>
          <p:nvPr>
            <p:ph type="dt" sz="half" idx="2"/>
          </p:nvPr>
        </p:nvSpPr>
        <p:spPr bwMode="gray">
          <a:xfrm>
            <a:off x="4114800" y="6537325"/>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b="1">
                <a:solidFill>
                  <a:schemeClr val="bg1"/>
                </a:solidFill>
                <a:latin typeface="+mn-lt"/>
                <a:ea typeface="宋体" pitchFamily="2" charset="-122"/>
              </a:defRPr>
            </a:lvl1pPr>
          </a:lstStyle>
          <a:p>
            <a:pPr>
              <a:buFontTx/>
              <a:buNone/>
              <a:defRPr/>
            </a:pPr>
            <a:endParaRPr lang="zh-CN" altLang="en-US">
              <a:solidFill>
                <a:srgbClr val="FFFFFF"/>
              </a:solidFill>
            </a:endParaRPr>
          </a:p>
        </p:txBody>
      </p:sp>
      <p:sp>
        <p:nvSpPr>
          <p:cNvPr id="1030" name="Rectangle 3"/>
          <p:cNvSpPr>
            <a:spLocks noGrp="1" noChangeArrowheads="1"/>
          </p:cNvSpPr>
          <p:nvPr>
            <p:ph type="body" idx="1"/>
          </p:nvPr>
        </p:nvSpPr>
        <p:spPr bwMode="gray">
          <a:xfrm>
            <a:off x="304800" y="1219200"/>
            <a:ext cx="8382000"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 name="Rectangle 6"/>
          <p:cNvSpPr>
            <a:spLocks noGrp="1" noChangeArrowheads="1"/>
          </p:cNvSpPr>
          <p:nvPr>
            <p:ph type="sldNum" sz="quarter" idx="4"/>
          </p:nvPr>
        </p:nvSpPr>
        <p:spPr bwMode="gray">
          <a:xfrm>
            <a:off x="304800" y="6537325"/>
            <a:ext cx="5334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000">
                <a:solidFill>
                  <a:schemeClr val="bg1"/>
                </a:solidFill>
                <a:latin typeface="+mn-lt"/>
                <a:ea typeface="宋体" pitchFamily="2" charset="-122"/>
              </a:defRPr>
            </a:lvl1pPr>
          </a:lstStyle>
          <a:p>
            <a:pPr>
              <a:buFontTx/>
              <a:buNone/>
              <a:defRPr/>
            </a:pPr>
            <a:fld id="{CB85B396-0994-4B30-9B36-0E68A17FA65C}" type="slidenum">
              <a:rPr lang="zh-CN" altLang="en-US" b="0">
                <a:solidFill>
                  <a:srgbClr val="FFFFFF"/>
                </a:solidFill>
              </a:rPr>
              <a:pPr>
                <a:buFontTx/>
                <a:buNone/>
                <a:defRPr/>
              </a:pPr>
              <a:t>‹#›</a:t>
            </a:fld>
            <a:endParaRPr lang="en-US" altLang="zh-CN" b="0">
              <a:solidFill>
                <a:srgbClr val="FFFFFF"/>
              </a:solidFill>
            </a:endParaRPr>
          </a:p>
        </p:txBody>
      </p:sp>
      <p:sp>
        <p:nvSpPr>
          <p:cNvPr id="1032" name="Line 135"/>
          <p:cNvSpPr>
            <a:spLocks noChangeShapeType="1"/>
          </p:cNvSpPr>
          <p:nvPr/>
        </p:nvSpPr>
        <p:spPr bwMode="white">
          <a:xfrm>
            <a:off x="9525" y="5967413"/>
            <a:ext cx="641350" cy="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buFontTx/>
              <a:buNone/>
            </a:pPr>
            <a:endParaRPr lang="zh-CN" altLang="en-US" sz="1800" b="0">
              <a:solidFill>
                <a:srgbClr val="4D4D4D"/>
              </a:solidFill>
              <a:ea typeface="+mn-ea"/>
            </a:endParaRPr>
          </a:p>
        </p:txBody>
      </p:sp>
      <p:sp>
        <p:nvSpPr>
          <p:cNvPr id="1033" name="Rectangle 2"/>
          <p:cNvSpPr>
            <a:spLocks noGrp="1" noChangeArrowheads="1"/>
          </p:cNvSpPr>
          <p:nvPr>
            <p:ph type="title"/>
          </p:nvPr>
        </p:nvSpPr>
        <p:spPr bwMode="gray">
          <a:xfrm>
            <a:off x="838200" y="350838"/>
            <a:ext cx="7239000" cy="563562"/>
          </a:xfrm>
          <a:prstGeom prst="rect">
            <a:avLst/>
          </a:prstGeom>
          <a:noFill/>
          <a:ln>
            <a:noFill/>
          </a:ln>
          <a:effectLst>
            <a:outerShdw dist="28398" dir="1593903" algn="ctr" rotWithShape="0">
              <a:schemeClr val="bg1">
                <a:alpha val="50000"/>
              </a:schemeClr>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183" name="Rectangle 159"/>
          <p:cNvSpPr>
            <a:spLocks noGrp="1" noChangeArrowheads="1"/>
          </p:cNvSpPr>
          <p:nvPr>
            <p:ph type="ftr" sz="quarter" idx="3"/>
          </p:nvPr>
        </p:nvSpPr>
        <p:spPr bwMode="gray">
          <a:xfrm>
            <a:off x="914400" y="6537325"/>
            <a:ext cx="2895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chemeClr val="bg1"/>
                </a:solidFill>
                <a:latin typeface="Arial" pitchFamily="34" charset="0"/>
                <a:ea typeface="宋体" pitchFamily="2" charset="-122"/>
              </a:defRPr>
            </a:lvl1pPr>
          </a:lstStyle>
          <a:p>
            <a:pPr algn="ctr">
              <a:buFontTx/>
              <a:buNone/>
              <a:defRPr/>
            </a:pPr>
            <a:endParaRPr lang="en-US" altLang="zh-CN" b="0">
              <a:solidFill>
                <a:srgbClr val="FFFFFF"/>
              </a:solidFill>
            </a:endParaRPr>
          </a:p>
        </p:txBody>
      </p:sp>
    </p:spTree>
    <p:extLst>
      <p:ext uri="{BB962C8B-B14F-4D97-AF65-F5344CB8AC3E}">
        <p14:creationId xmlns:p14="http://schemas.microsoft.com/office/powerpoint/2010/main" val="1136725737"/>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189"/>
                                        </p:tgtEl>
                                        <p:attrNameLst>
                                          <p:attrName>style.visibility</p:attrName>
                                        </p:attrNameLst>
                                      </p:cBhvr>
                                      <p:to>
                                        <p:strVal val="visible"/>
                                      </p:to>
                                    </p:set>
                                    <p:animEffect transition="in" filter="fade">
                                      <p:cBhvr>
                                        <p:cTn id="7" dur="1000"/>
                                        <p:tgtEl>
                                          <p:spTgt spid="1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defRPr sz="3200" b="1">
          <a:solidFill>
            <a:srgbClr val="000000"/>
          </a:solidFill>
          <a:latin typeface="+mj-lt"/>
          <a:ea typeface="+mj-ea"/>
          <a:cs typeface="+mj-cs"/>
        </a:defRPr>
      </a:lvl1pPr>
      <a:lvl2pPr algn="l" rtl="0" eaLnBrk="0" fontAlgn="base" hangingPunct="0">
        <a:spcBef>
          <a:spcPct val="0"/>
        </a:spcBef>
        <a:spcAft>
          <a:spcPct val="0"/>
        </a:spcAft>
        <a:defRPr sz="3200" b="1">
          <a:solidFill>
            <a:srgbClr val="000000"/>
          </a:solidFill>
          <a:latin typeface="Verdana" pitchFamily="34" charset="0"/>
        </a:defRPr>
      </a:lvl2pPr>
      <a:lvl3pPr algn="l" rtl="0" eaLnBrk="0" fontAlgn="base" hangingPunct="0">
        <a:spcBef>
          <a:spcPct val="0"/>
        </a:spcBef>
        <a:spcAft>
          <a:spcPct val="0"/>
        </a:spcAft>
        <a:defRPr sz="3200" b="1">
          <a:solidFill>
            <a:srgbClr val="000000"/>
          </a:solidFill>
          <a:latin typeface="Verdana" pitchFamily="34" charset="0"/>
        </a:defRPr>
      </a:lvl3pPr>
      <a:lvl4pPr algn="l" rtl="0" eaLnBrk="0" fontAlgn="base" hangingPunct="0">
        <a:spcBef>
          <a:spcPct val="0"/>
        </a:spcBef>
        <a:spcAft>
          <a:spcPct val="0"/>
        </a:spcAft>
        <a:defRPr sz="3200" b="1">
          <a:solidFill>
            <a:srgbClr val="000000"/>
          </a:solidFill>
          <a:latin typeface="Verdana" pitchFamily="34" charset="0"/>
        </a:defRPr>
      </a:lvl4pPr>
      <a:lvl5pPr algn="l" rtl="0" eaLnBrk="0" fontAlgn="base" hangingPunct="0">
        <a:spcBef>
          <a:spcPct val="0"/>
        </a:spcBef>
        <a:spcAft>
          <a:spcPct val="0"/>
        </a:spcAft>
        <a:defRPr sz="3200" b="1">
          <a:solidFill>
            <a:srgbClr val="000000"/>
          </a:solidFill>
          <a:latin typeface="Verdana" pitchFamily="34" charset="0"/>
        </a:defRPr>
      </a:lvl5pPr>
      <a:lvl6pPr marL="457200" algn="l" rtl="0" fontAlgn="base">
        <a:spcBef>
          <a:spcPct val="0"/>
        </a:spcBef>
        <a:spcAft>
          <a:spcPct val="0"/>
        </a:spcAft>
        <a:defRPr sz="3200" b="1">
          <a:solidFill>
            <a:srgbClr val="000000"/>
          </a:solidFill>
          <a:latin typeface="Verdana" pitchFamily="34" charset="0"/>
        </a:defRPr>
      </a:lvl6pPr>
      <a:lvl7pPr marL="914400" algn="l" rtl="0" fontAlgn="base">
        <a:spcBef>
          <a:spcPct val="0"/>
        </a:spcBef>
        <a:spcAft>
          <a:spcPct val="0"/>
        </a:spcAft>
        <a:defRPr sz="3200" b="1">
          <a:solidFill>
            <a:srgbClr val="000000"/>
          </a:solidFill>
          <a:latin typeface="Verdana" pitchFamily="34" charset="0"/>
        </a:defRPr>
      </a:lvl7pPr>
      <a:lvl8pPr marL="1371600" algn="l" rtl="0" fontAlgn="base">
        <a:spcBef>
          <a:spcPct val="0"/>
        </a:spcBef>
        <a:spcAft>
          <a:spcPct val="0"/>
        </a:spcAft>
        <a:defRPr sz="3200" b="1">
          <a:solidFill>
            <a:srgbClr val="000000"/>
          </a:solidFill>
          <a:latin typeface="Verdana" pitchFamily="34" charset="0"/>
        </a:defRPr>
      </a:lvl8pPr>
      <a:lvl9pPr marL="1828800" algn="l" rtl="0" fontAlgn="base">
        <a:spcBef>
          <a:spcPct val="0"/>
        </a:spcBef>
        <a:spcAft>
          <a:spcPct val="0"/>
        </a:spcAft>
        <a:defRPr sz="3200" b="1">
          <a:solidFill>
            <a:srgbClr val="000000"/>
          </a:solidFill>
          <a:latin typeface="Verdana" pitchFamily="34" charset="0"/>
        </a:defRPr>
      </a:lvl9pPr>
    </p:titleStyle>
    <p:bodyStyle>
      <a:lvl1pPr marL="342900" indent="-342900" algn="l" rtl="0" eaLnBrk="0" fontAlgn="base" hangingPunct="0">
        <a:spcBef>
          <a:spcPct val="20000"/>
        </a:spcBef>
        <a:spcAft>
          <a:spcPct val="0"/>
        </a:spcAft>
        <a:buClr>
          <a:schemeClr val="tx1"/>
        </a:buClr>
        <a:buFont typeface="Wingdings" pitchFamily="2" charset="2"/>
        <a:buChar char="v"/>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Font typeface="Wingdings" pitchFamily="2" charset="2"/>
        <a:buChar char="§"/>
        <a:defRPr sz="2800">
          <a:solidFill>
            <a:schemeClr val="tx1"/>
          </a:solidFill>
          <a:latin typeface="Arial" pitchFamily="34" charset="0"/>
        </a:defRPr>
      </a:lvl2pPr>
      <a:lvl3pPr marL="1143000" indent="-228600" algn="l" rtl="0" eaLnBrk="0" fontAlgn="base" hangingPunct="0">
        <a:spcBef>
          <a:spcPct val="20000"/>
        </a:spcBef>
        <a:spcAft>
          <a:spcPct val="0"/>
        </a:spcAft>
        <a:buClr>
          <a:schemeClr val="hlink"/>
        </a:buClr>
        <a:buChar char="•"/>
        <a:defRPr sz="2400">
          <a:solidFill>
            <a:schemeClr val="tx1"/>
          </a:solidFill>
          <a:latin typeface="Arial"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slideLayout" Target="../slideLayouts/slideLayout18.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3"/>
          <p:cNvSpPr txBox="1">
            <a:spLocks noChangeArrowheads="1"/>
          </p:cNvSpPr>
          <p:nvPr/>
        </p:nvSpPr>
        <p:spPr bwMode="auto">
          <a:xfrm>
            <a:off x="2052638" y="2420938"/>
            <a:ext cx="6840537" cy="2408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zh-CN" altLang="en-US" sz="6000">
                <a:effectLst>
                  <a:outerShdw blurRad="38100" dist="38100" dir="2700000" algn="tl">
                    <a:srgbClr val="C0C0C0"/>
                  </a:outerShdw>
                </a:effectLst>
              </a:rPr>
              <a:t>管理信息系统</a:t>
            </a:r>
          </a:p>
          <a:p>
            <a:pPr algn="r">
              <a:defRPr/>
            </a:pPr>
            <a:endParaRPr lang="zh-CN" altLang="en-US" sz="6000">
              <a:effectLst>
                <a:outerShdw blurRad="38100" dist="38100" dir="2700000" algn="tl">
                  <a:srgbClr val="C0C0C0"/>
                </a:outerShdw>
              </a:effectLst>
            </a:endParaRPr>
          </a:p>
          <a:p>
            <a:pPr algn="r">
              <a:defRPr/>
            </a:pPr>
            <a:r>
              <a:rPr lang="zh-CN" altLang="en-US" sz="3200">
                <a:effectLst>
                  <a:outerShdw blurRad="38100" dist="38100" dir="2700000" algn="tl">
                    <a:srgbClr val="C0C0C0"/>
                  </a:outerShdw>
                </a:effectLst>
              </a:rPr>
              <a:t>Management  Information  System</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3"/>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12291" name="Text Box 4"/>
          <p:cNvSpPr txBox="1">
            <a:spLocks noChangeArrowheads="1"/>
          </p:cNvSpPr>
          <p:nvPr/>
        </p:nvSpPr>
        <p:spPr bwMode="auto">
          <a:xfrm>
            <a:off x="611188" y="1125538"/>
            <a:ext cx="38877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4.3.1 诺兰模型</a:t>
            </a:r>
          </a:p>
        </p:txBody>
      </p:sp>
      <p:grpSp>
        <p:nvGrpSpPr>
          <p:cNvPr id="12292" name="Group 5"/>
          <p:cNvGrpSpPr>
            <a:grpSpLocks/>
          </p:cNvGrpSpPr>
          <p:nvPr/>
        </p:nvGrpSpPr>
        <p:grpSpPr bwMode="auto">
          <a:xfrm>
            <a:off x="166688" y="2546350"/>
            <a:ext cx="8774112" cy="1206500"/>
            <a:chOff x="0" y="0"/>
            <a:chExt cx="13819" cy="1901"/>
          </a:xfrm>
        </p:grpSpPr>
        <p:grpSp>
          <p:nvGrpSpPr>
            <p:cNvPr id="12294" name="Group 6"/>
            <p:cNvGrpSpPr>
              <a:grpSpLocks/>
            </p:cNvGrpSpPr>
            <p:nvPr/>
          </p:nvGrpSpPr>
          <p:grpSpPr bwMode="auto">
            <a:xfrm>
              <a:off x="2173" y="26"/>
              <a:ext cx="2606" cy="1814"/>
              <a:chOff x="0" y="0"/>
              <a:chExt cx="2606" cy="1814"/>
            </a:xfrm>
          </p:grpSpPr>
          <p:sp>
            <p:nvSpPr>
              <p:cNvPr id="12307" name="AutoShape 7"/>
              <p:cNvSpPr>
                <a:spLocks noChangeArrowheads="1"/>
              </p:cNvSpPr>
              <p:nvPr/>
            </p:nvSpPr>
            <p:spPr bwMode="auto">
              <a:xfrm>
                <a:off x="0" y="0"/>
                <a:ext cx="2607" cy="1815"/>
              </a:xfrm>
              <a:prstGeom prst="chevron">
                <a:avLst>
                  <a:gd name="adj" fmla="val 40810"/>
                </a:avLst>
              </a:prstGeom>
              <a:solidFill>
                <a:schemeClr val="hlink"/>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flatTx/>
              </a:bodyPr>
              <a:lstStyle/>
              <a:p>
                <a:endParaRPr lang="zh-CN" altLang="en-US" sz="1800" b="0">
                  <a:solidFill>
                    <a:schemeClr val="tx1"/>
                  </a:solidFill>
                </a:endParaRPr>
              </a:p>
            </p:txBody>
          </p:sp>
          <p:sp>
            <p:nvSpPr>
              <p:cNvPr id="12308" name="Text Box 8"/>
              <p:cNvSpPr txBox="1">
                <a:spLocks noChangeArrowheads="1"/>
              </p:cNvSpPr>
              <p:nvPr/>
            </p:nvSpPr>
            <p:spPr bwMode="auto">
              <a:xfrm>
                <a:off x="906" y="455"/>
                <a:ext cx="1587" cy="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a:solidFill>
                      <a:schemeClr val="bg1"/>
                    </a:solidFill>
                  </a:rPr>
                  <a:t>蔓延</a:t>
                </a:r>
              </a:p>
            </p:txBody>
          </p:sp>
        </p:grpSp>
        <p:grpSp>
          <p:nvGrpSpPr>
            <p:cNvPr id="12295" name="Group 9"/>
            <p:cNvGrpSpPr>
              <a:grpSpLocks/>
            </p:cNvGrpSpPr>
            <p:nvPr/>
          </p:nvGrpSpPr>
          <p:grpSpPr bwMode="auto">
            <a:xfrm>
              <a:off x="4440" y="26"/>
              <a:ext cx="2608" cy="1814"/>
              <a:chOff x="0" y="0"/>
              <a:chExt cx="2608" cy="1814"/>
            </a:xfrm>
          </p:grpSpPr>
          <p:sp>
            <p:nvSpPr>
              <p:cNvPr id="12305" name="AutoShape 7"/>
              <p:cNvSpPr>
                <a:spLocks noChangeArrowheads="1"/>
              </p:cNvSpPr>
              <p:nvPr/>
            </p:nvSpPr>
            <p:spPr bwMode="auto">
              <a:xfrm>
                <a:off x="0" y="0"/>
                <a:ext cx="2608" cy="1815"/>
              </a:xfrm>
              <a:prstGeom prst="chevron">
                <a:avLst>
                  <a:gd name="adj" fmla="val 40826"/>
                </a:avLst>
              </a:prstGeom>
              <a:solidFill>
                <a:srgbClr val="339966"/>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rgbClr val="339966"/>
                </a:extrusionClr>
              </a:sp3d>
              <a:extLs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flatTx/>
              </a:bodyPr>
              <a:lstStyle/>
              <a:p>
                <a:endParaRPr lang="zh-CN" altLang="en-US" sz="1800" b="0">
                  <a:solidFill>
                    <a:schemeClr val="tx1"/>
                  </a:solidFill>
                </a:endParaRPr>
              </a:p>
            </p:txBody>
          </p:sp>
          <p:sp>
            <p:nvSpPr>
              <p:cNvPr id="12306" name="Text Box 11"/>
              <p:cNvSpPr txBox="1">
                <a:spLocks noChangeArrowheads="1"/>
              </p:cNvSpPr>
              <p:nvPr/>
            </p:nvSpPr>
            <p:spPr bwMode="auto">
              <a:xfrm>
                <a:off x="680" y="455"/>
                <a:ext cx="1588" cy="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a:solidFill>
                      <a:schemeClr val="bg1"/>
                    </a:solidFill>
                  </a:rPr>
                  <a:t>控制</a:t>
                </a:r>
              </a:p>
            </p:txBody>
          </p:sp>
        </p:grpSp>
        <p:grpSp>
          <p:nvGrpSpPr>
            <p:cNvPr id="12296" name="Group 12"/>
            <p:cNvGrpSpPr>
              <a:grpSpLocks/>
            </p:cNvGrpSpPr>
            <p:nvPr/>
          </p:nvGrpSpPr>
          <p:grpSpPr bwMode="auto">
            <a:xfrm>
              <a:off x="6709" y="26"/>
              <a:ext cx="2608" cy="1814"/>
              <a:chOff x="0" y="0"/>
              <a:chExt cx="2608" cy="1814"/>
            </a:xfrm>
          </p:grpSpPr>
          <p:sp>
            <p:nvSpPr>
              <p:cNvPr id="12303" name="AutoShape 7"/>
              <p:cNvSpPr>
                <a:spLocks noChangeArrowheads="1"/>
              </p:cNvSpPr>
              <p:nvPr/>
            </p:nvSpPr>
            <p:spPr bwMode="auto">
              <a:xfrm>
                <a:off x="0" y="0"/>
                <a:ext cx="2608" cy="1815"/>
              </a:xfrm>
              <a:prstGeom prst="chevron">
                <a:avLst>
                  <a:gd name="adj" fmla="val 40826"/>
                </a:avLst>
              </a:prstGeom>
              <a:solidFill>
                <a:srgbClr val="808000"/>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rgbClr val="808000"/>
                </a:extrusionClr>
              </a:sp3d>
              <a:extLs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flatTx/>
              </a:bodyPr>
              <a:lstStyle/>
              <a:p>
                <a:endParaRPr lang="zh-CN" altLang="en-US" sz="1800" b="0">
                  <a:solidFill>
                    <a:schemeClr val="tx1"/>
                  </a:solidFill>
                </a:endParaRPr>
              </a:p>
            </p:txBody>
          </p:sp>
          <p:sp>
            <p:nvSpPr>
              <p:cNvPr id="12304" name="Text Box 14"/>
              <p:cNvSpPr txBox="1">
                <a:spLocks noChangeArrowheads="1"/>
              </p:cNvSpPr>
              <p:nvPr/>
            </p:nvSpPr>
            <p:spPr bwMode="auto">
              <a:xfrm>
                <a:off x="680" y="455"/>
                <a:ext cx="1588" cy="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a:solidFill>
                      <a:schemeClr val="bg1"/>
                    </a:solidFill>
                  </a:rPr>
                  <a:t>集成</a:t>
                </a:r>
              </a:p>
            </p:txBody>
          </p:sp>
        </p:grpSp>
        <p:sp>
          <p:nvSpPr>
            <p:cNvPr id="12297" name="AutoShape 7"/>
            <p:cNvSpPr>
              <a:spLocks noChangeArrowheads="1"/>
            </p:cNvSpPr>
            <p:nvPr/>
          </p:nvSpPr>
          <p:spPr bwMode="auto">
            <a:xfrm>
              <a:off x="8979" y="26"/>
              <a:ext cx="2607" cy="1815"/>
            </a:xfrm>
            <a:prstGeom prst="chevron">
              <a:avLst>
                <a:gd name="adj" fmla="val 40810"/>
              </a:avLst>
            </a:prstGeom>
            <a:solidFill>
              <a:schemeClr val="accent2"/>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chemeClr val="accent2"/>
              </a:extrusionClr>
            </a:sp3d>
            <a:extLs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lIns="90170" tIns="46990" rIns="90170" bIns="46990" anchor="ctr">
              <a:flatTx/>
            </a:bodyPr>
            <a:lstStyle/>
            <a:p>
              <a:endParaRPr lang="zh-CN" altLang="en-US" sz="1800" b="0">
                <a:solidFill>
                  <a:schemeClr val="tx1"/>
                </a:solidFill>
              </a:endParaRPr>
            </a:p>
          </p:txBody>
        </p:sp>
        <p:sp>
          <p:nvSpPr>
            <p:cNvPr id="12298" name="Text Box 16"/>
            <p:cNvSpPr txBox="1">
              <a:spLocks noChangeArrowheads="1"/>
            </p:cNvSpPr>
            <p:nvPr/>
          </p:nvSpPr>
          <p:spPr bwMode="auto">
            <a:xfrm>
              <a:off x="9885" y="481"/>
              <a:ext cx="1587" cy="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a:solidFill>
                    <a:schemeClr val="bg1"/>
                  </a:solidFill>
                </a:rPr>
                <a:t>数据</a:t>
              </a:r>
            </a:p>
          </p:txBody>
        </p:sp>
        <p:sp>
          <p:nvSpPr>
            <p:cNvPr id="12299" name="AutoShape 7"/>
            <p:cNvSpPr>
              <a:spLocks noChangeArrowheads="1"/>
            </p:cNvSpPr>
            <p:nvPr/>
          </p:nvSpPr>
          <p:spPr bwMode="auto">
            <a:xfrm>
              <a:off x="11213" y="0"/>
              <a:ext cx="2607" cy="1815"/>
            </a:xfrm>
            <a:prstGeom prst="chevron">
              <a:avLst>
                <a:gd name="adj" fmla="val 40810"/>
              </a:avLst>
            </a:prstGeom>
            <a:solidFill>
              <a:srgbClr val="33CCCC"/>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rgbClr val="33CCCC"/>
              </a:extrusionClr>
            </a:sp3d>
            <a:extLs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lIns="90170" tIns="46990" rIns="90170" bIns="46990" anchor="ctr">
              <a:flatTx/>
            </a:bodyPr>
            <a:lstStyle/>
            <a:p>
              <a:endParaRPr lang="zh-CN" altLang="en-US" sz="1800" b="0">
                <a:solidFill>
                  <a:schemeClr val="tx1"/>
                </a:solidFill>
              </a:endParaRPr>
            </a:p>
          </p:txBody>
        </p:sp>
        <p:sp>
          <p:nvSpPr>
            <p:cNvPr id="12300" name="Text Box 18"/>
            <p:cNvSpPr txBox="1">
              <a:spLocks noChangeArrowheads="1"/>
            </p:cNvSpPr>
            <p:nvPr/>
          </p:nvSpPr>
          <p:spPr bwMode="auto">
            <a:xfrm>
              <a:off x="12006" y="455"/>
              <a:ext cx="1587" cy="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a:solidFill>
                    <a:schemeClr val="bg1"/>
                  </a:solidFill>
                </a:rPr>
                <a:t>成熟</a:t>
              </a:r>
            </a:p>
          </p:txBody>
        </p:sp>
        <p:sp>
          <p:nvSpPr>
            <p:cNvPr id="12301" name="AutoShape 7"/>
            <p:cNvSpPr>
              <a:spLocks noChangeArrowheads="1"/>
            </p:cNvSpPr>
            <p:nvPr/>
          </p:nvSpPr>
          <p:spPr bwMode="auto">
            <a:xfrm>
              <a:off x="0" y="87"/>
              <a:ext cx="2607" cy="1815"/>
            </a:xfrm>
            <a:prstGeom prst="chevron">
              <a:avLst>
                <a:gd name="adj" fmla="val 40810"/>
              </a:avLst>
            </a:prstGeom>
            <a:solidFill>
              <a:srgbClr val="003366"/>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rgbClr val="003366"/>
              </a:extrusionClr>
            </a:sp3d>
            <a:extLs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flatTx/>
            </a:bodyPr>
            <a:lstStyle/>
            <a:p>
              <a:endParaRPr lang="zh-CN" altLang="en-US" sz="1800" b="0">
                <a:solidFill>
                  <a:schemeClr val="tx1"/>
                </a:solidFill>
              </a:endParaRPr>
            </a:p>
          </p:txBody>
        </p:sp>
        <p:sp>
          <p:nvSpPr>
            <p:cNvPr id="12302" name="Text Box 20"/>
            <p:cNvSpPr txBox="1">
              <a:spLocks noChangeArrowheads="1"/>
            </p:cNvSpPr>
            <p:nvPr/>
          </p:nvSpPr>
          <p:spPr bwMode="auto">
            <a:xfrm>
              <a:off x="1019" y="542"/>
              <a:ext cx="1587" cy="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a:solidFill>
                    <a:schemeClr val="bg1"/>
                  </a:solidFill>
                </a:rPr>
                <a:t>初装</a:t>
              </a:r>
            </a:p>
          </p:txBody>
        </p:sp>
      </p:grpSp>
      <p:sp>
        <p:nvSpPr>
          <p:cNvPr id="12293" name="Text Box 21"/>
          <p:cNvSpPr txBox="1">
            <a:spLocks noChangeArrowheads="1"/>
          </p:cNvSpPr>
          <p:nvPr/>
        </p:nvSpPr>
        <p:spPr bwMode="auto">
          <a:xfrm>
            <a:off x="698500" y="4324350"/>
            <a:ext cx="7762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r>
              <a:rPr lang="zh-CN" altLang="en-US" b="0"/>
              <a:t>诺兰模型在信息化建设发展中具有十分重要的指导意义</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endParaRPr lang="zh-CN" altLang="en-US" smtClean="0">
              <a:ea typeface="宋体" pitchFamily="2" charset="-122"/>
            </a:endParaRPr>
          </a:p>
        </p:txBody>
      </p:sp>
      <p:sp>
        <p:nvSpPr>
          <p:cNvPr id="18435" name="Rectangle 3"/>
          <p:cNvSpPr>
            <a:spLocks noGrp="1" noChangeArrowheads="1"/>
          </p:cNvSpPr>
          <p:nvPr>
            <p:ph type="body" idx="1"/>
          </p:nvPr>
        </p:nvSpPr>
        <p:spPr/>
        <p:txBody>
          <a:bodyPr/>
          <a:lstStyle/>
          <a:p>
            <a:pPr eaLnBrk="1" hangingPunct="1">
              <a:spcBef>
                <a:spcPct val="50000"/>
              </a:spcBef>
              <a:buClr>
                <a:schemeClr val="bg1"/>
              </a:buClr>
              <a:buFontTx/>
              <a:buNone/>
            </a:pPr>
            <a:r>
              <a:rPr kumimoji="1" lang="zh-CN" altLang="en-US" sz="3600" smtClean="0">
                <a:solidFill>
                  <a:srgbClr val="D7181F"/>
                </a:solidFill>
                <a:ea typeface="宋体" pitchFamily="2" charset="-122"/>
              </a:rPr>
              <a:t>（</a:t>
            </a:r>
            <a:r>
              <a:rPr kumimoji="1" lang="en-US" altLang="zh-CN" sz="3600" smtClean="0">
                <a:solidFill>
                  <a:srgbClr val="D7181F"/>
                </a:solidFill>
                <a:ea typeface="宋体" pitchFamily="2" charset="-122"/>
              </a:rPr>
              <a:t>1</a:t>
            </a:r>
            <a:r>
              <a:rPr kumimoji="1" lang="zh-CN" altLang="en-US" sz="3600" smtClean="0">
                <a:solidFill>
                  <a:srgbClr val="D7181F"/>
                </a:solidFill>
                <a:ea typeface="宋体" pitchFamily="2" charset="-122"/>
              </a:rPr>
              <a:t>）初装</a:t>
            </a:r>
            <a:endParaRPr kumimoji="1" lang="en-US" altLang="zh-CN" sz="3600" smtClean="0">
              <a:solidFill>
                <a:srgbClr val="D7181F"/>
              </a:solidFill>
              <a:ea typeface="宋体" pitchFamily="2" charset="-122"/>
            </a:endParaRPr>
          </a:p>
          <a:p>
            <a:pPr eaLnBrk="1" hangingPunct="1">
              <a:buFont typeface="Wingdings" pitchFamily="2" charset="2"/>
              <a:buNone/>
            </a:pPr>
            <a:r>
              <a:rPr lang="zh-CN" altLang="en-US" b="0" smtClean="0">
                <a:ea typeface="宋体" pitchFamily="2" charset="-122"/>
              </a:rPr>
              <a:t>初装阶段标志着组织购买第一台计算机，并初步开发管理应用程序。</a:t>
            </a:r>
          </a:p>
        </p:txBody>
      </p:sp>
      <p:grpSp>
        <p:nvGrpSpPr>
          <p:cNvPr id="719876" name="Group 4"/>
          <p:cNvGrpSpPr>
            <a:grpSpLocks/>
          </p:cNvGrpSpPr>
          <p:nvPr/>
        </p:nvGrpSpPr>
        <p:grpSpPr bwMode="auto">
          <a:xfrm>
            <a:off x="395288" y="2602993"/>
            <a:ext cx="8351837" cy="3562857"/>
            <a:chOff x="340" y="1872"/>
            <a:chExt cx="5261" cy="1467"/>
          </a:xfrm>
        </p:grpSpPr>
        <p:sp>
          <p:nvSpPr>
            <p:cNvPr id="18437" name="AutoShape 5"/>
            <p:cNvSpPr>
              <a:spLocks noChangeArrowheads="1"/>
            </p:cNvSpPr>
            <p:nvPr/>
          </p:nvSpPr>
          <p:spPr bwMode="auto">
            <a:xfrm>
              <a:off x="340" y="2614"/>
              <a:ext cx="5171" cy="725"/>
            </a:xfrm>
            <a:prstGeom prst="wedgeRectCallout">
              <a:avLst>
                <a:gd name="adj1" fmla="val -6139"/>
                <a:gd name="adj2" fmla="val -96069"/>
              </a:avLst>
            </a:prstGeom>
            <a:solidFill>
              <a:srgbClr val="CCFFFF"/>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ea typeface="宋体" pitchFamily="2" charset="-122"/>
              </a:endParaRPr>
            </a:p>
          </p:txBody>
        </p:sp>
        <p:sp>
          <p:nvSpPr>
            <p:cNvPr id="18438" name="Oval 6"/>
            <p:cNvSpPr>
              <a:spLocks noChangeArrowheads="1"/>
            </p:cNvSpPr>
            <p:nvPr/>
          </p:nvSpPr>
          <p:spPr bwMode="auto">
            <a:xfrm>
              <a:off x="3198" y="1872"/>
              <a:ext cx="1360" cy="544"/>
            </a:xfrm>
            <a:prstGeom prst="ellipse">
              <a:avLst/>
            </a:prstGeom>
            <a:solidFill>
              <a:srgbClr val="CCFFCC"/>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pitchFamily="2" charset="-122"/>
              </a:endParaRPr>
            </a:p>
          </p:txBody>
        </p:sp>
        <p:sp>
          <p:nvSpPr>
            <p:cNvPr id="18439" name="Rectangle 7"/>
            <p:cNvSpPr>
              <a:spLocks noChangeArrowheads="1"/>
            </p:cNvSpPr>
            <p:nvPr/>
          </p:nvSpPr>
          <p:spPr bwMode="auto">
            <a:xfrm>
              <a:off x="3429" y="1975"/>
              <a:ext cx="953" cy="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3200" b="1" dirty="0">
                  <a:solidFill>
                    <a:srgbClr val="000000"/>
                  </a:solidFill>
                  <a:latin typeface="黑体" pitchFamily="49" charset="-122"/>
                  <a:ea typeface="黑体" pitchFamily="49" charset="-122"/>
                </a:rPr>
                <a:t>特  点</a:t>
              </a:r>
            </a:p>
          </p:txBody>
        </p:sp>
        <p:sp>
          <p:nvSpPr>
            <p:cNvPr id="18440" name="Rectangle 8"/>
            <p:cNvSpPr>
              <a:spLocks noChangeArrowheads="1"/>
            </p:cNvSpPr>
            <p:nvPr/>
          </p:nvSpPr>
          <p:spPr bwMode="auto">
            <a:xfrm>
              <a:off x="476" y="2614"/>
              <a:ext cx="5125"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400" b="1" dirty="0">
                  <a:solidFill>
                    <a:srgbClr val="000000"/>
                  </a:solidFill>
                  <a:latin typeface="宋体" pitchFamily="2" charset="-122"/>
                  <a:ea typeface="宋体" pitchFamily="2" charset="-122"/>
                </a:rPr>
                <a:t>⑴ 组织</a:t>
              </a:r>
              <a:r>
                <a:rPr lang="zh-CN" altLang="en-US" sz="2400" b="1" dirty="0" smtClean="0">
                  <a:solidFill>
                    <a:srgbClr val="000000"/>
                  </a:solidFill>
                  <a:latin typeface="宋体" pitchFamily="2" charset="-122"/>
                  <a:ea typeface="宋体" pitchFamily="2" charset="-122"/>
                </a:rPr>
                <a:t>中个别人</a:t>
              </a:r>
              <a:r>
                <a:rPr lang="zh-CN" altLang="en-US" sz="2400" b="1" dirty="0">
                  <a:solidFill>
                    <a:srgbClr val="000000"/>
                  </a:solidFill>
                  <a:latin typeface="宋体" pitchFamily="2" charset="-122"/>
                  <a:ea typeface="宋体" pitchFamily="2" charset="-122"/>
                </a:rPr>
                <a:t>具有使用计算机的能力；</a:t>
              </a:r>
            </a:p>
            <a:p>
              <a:pPr algn="l"/>
              <a:r>
                <a:rPr lang="zh-CN" altLang="en-US" sz="2400" b="1" dirty="0">
                  <a:solidFill>
                    <a:srgbClr val="000000"/>
                  </a:solidFill>
                  <a:latin typeface="宋体" pitchFamily="2" charset="-122"/>
                  <a:ea typeface="宋体" pitchFamily="2" charset="-122"/>
                </a:rPr>
                <a:t>⑵ 该阶段一般发生在一个组织的</a:t>
              </a:r>
              <a:r>
                <a:rPr lang="zh-CN" altLang="en-US" sz="2400" b="1" dirty="0" smtClean="0">
                  <a:solidFill>
                    <a:srgbClr val="000000"/>
                  </a:solidFill>
                  <a:latin typeface="宋体" pitchFamily="2" charset="-122"/>
                  <a:ea typeface="宋体" pitchFamily="2" charset="-122"/>
                </a:rPr>
                <a:t>财务、统计、库存等。</a:t>
              </a:r>
              <a:endParaRPr lang="zh-CN" altLang="en-US" sz="2400" b="1" dirty="0">
                <a:solidFill>
                  <a:srgbClr val="000000"/>
                </a:solidFill>
                <a:latin typeface="宋体" pitchFamily="2" charset="-122"/>
                <a:ea typeface="宋体" pitchFamily="2" charset="-122"/>
              </a:endParaRPr>
            </a:p>
          </p:txBody>
        </p:sp>
      </p:grpSp>
    </p:spTree>
    <p:extLst>
      <p:ext uri="{BB962C8B-B14F-4D97-AF65-F5344CB8AC3E}">
        <p14:creationId xmlns:p14="http://schemas.microsoft.com/office/powerpoint/2010/main" val="39101080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nodeType="clickEffect">
                                  <p:stCondLst>
                                    <p:cond delay="0"/>
                                  </p:stCondLst>
                                  <p:childTnLst>
                                    <p:set>
                                      <p:cBhvr>
                                        <p:cTn id="6" dur="1" fill="hold">
                                          <p:stCondLst>
                                            <p:cond delay="0"/>
                                          </p:stCondLst>
                                        </p:cTn>
                                        <p:tgtEl>
                                          <p:spTgt spid="719876"/>
                                        </p:tgtEl>
                                        <p:attrNameLst>
                                          <p:attrName>style.visibility</p:attrName>
                                        </p:attrNameLst>
                                      </p:cBhvr>
                                      <p:to>
                                        <p:strVal val="visible"/>
                                      </p:to>
                                    </p:set>
                                    <p:anim to="" calcmode="lin" valueType="num">
                                      <p:cBhvr>
                                        <p:cTn id="7" dur="1" fill="hold"/>
                                        <p:tgtEl>
                                          <p:spTgt spid="71987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endParaRPr lang="zh-CN" altLang="en-US" smtClean="0">
              <a:ea typeface="宋体" pitchFamily="2" charset="-122"/>
            </a:endParaRPr>
          </a:p>
        </p:txBody>
      </p:sp>
      <p:sp>
        <p:nvSpPr>
          <p:cNvPr id="19459" name="Rectangle 3"/>
          <p:cNvSpPr>
            <a:spLocks noGrp="1" noChangeArrowheads="1"/>
          </p:cNvSpPr>
          <p:nvPr>
            <p:ph type="body" idx="1"/>
          </p:nvPr>
        </p:nvSpPr>
        <p:spPr/>
        <p:txBody>
          <a:bodyPr/>
          <a:lstStyle/>
          <a:p>
            <a:pPr eaLnBrk="1" hangingPunct="1">
              <a:spcBef>
                <a:spcPct val="50000"/>
              </a:spcBef>
              <a:buClr>
                <a:schemeClr val="bg1"/>
              </a:buClr>
              <a:buFontTx/>
              <a:buNone/>
            </a:pPr>
            <a:r>
              <a:rPr kumimoji="1" lang="zh-CN" altLang="en-US" sz="3600" dirty="0" smtClean="0">
                <a:solidFill>
                  <a:srgbClr val="D7181F"/>
                </a:solidFill>
                <a:ea typeface="宋体" pitchFamily="2" charset="-122"/>
              </a:rPr>
              <a:t>（</a:t>
            </a:r>
            <a:r>
              <a:rPr kumimoji="1" lang="en-US" altLang="zh-CN" sz="3600" dirty="0" smtClean="0">
                <a:solidFill>
                  <a:srgbClr val="D7181F"/>
                </a:solidFill>
                <a:ea typeface="宋体" pitchFamily="2" charset="-122"/>
              </a:rPr>
              <a:t>2</a:t>
            </a:r>
            <a:r>
              <a:rPr kumimoji="1" lang="zh-CN" altLang="en-US" sz="3600" dirty="0" smtClean="0">
                <a:solidFill>
                  <a:srgbClr val="D7181F"/>
                </a:solidFill>
                <a:ea typeface="宋体" pitchFamily="2" charset="-122"/>
              </a:rPr>
              <a:t>）蔓延</a:t>
            </a:r>
            <a:endParaRPr kumimoji="1" lang="en-US" altLang="zh-CN" sz="3600" dirty="0" smtClean="0">
              <a:solidFill>
                <a:srgbClr val="D7181F"/>
              </a:solidFill>
              <a:ea typeface="宋体" pitchFamily="2" charset="-122"/>
            </a:endParaRPr>
          </a:p>
          <a:p>
            <a:pPr eaLnBrk="1" hangingPunct="1">
              <a:spcBef>
                <a:spcPct val="0"/>
              </a:spcBef>
              <a:buFont typeface="Wingdings" pitchFamily="2" charset="2"/>
              <a:buNone/>
            </a:pPr>
            <a:r>
              <a:rPr lang="zh-CN" altLang="en-US" b="0" dirty="0" smtClean="0">
                <a:ea typeface="宋体" pitchFamily="2" charset="-122"/>
              </a:rPr>
              <a:t>    处于蔓延阶段的组织中，计算机的应用初见成效，管理应用程序从少数部门扩散到多数部门。</a:t>
            </a:r>
          </a:p>
        </p:txBody>
      </p:sp>
      <p:grpSp>
        <p:nvGrpSpPr>
          <p:cNvPr id="720900" name="Group 4"/>
          <p:cNvGrpSpPr>
            <a:grpSpLocks/>
          </p:cNvGrpSpPr>
          <p:nvPr/>
        </p:nvGrpSpPr>
        <p:grpSpPr bwMode="auto">
          <a:xfrm>
            <a:off x="828675" y="2781300"/>
            <a:ext cx="7488238" cy="3240088"/>
            <a:chOff x="295" y="1752"/>
            <a:chExt cx="4717" cy="2041"/>
          </a:xfrm>
        </p:grpSpPr>
        <p:sp>
          <p:nvSpPr>
            <p:cNvPr id="19461" name="AutoShape 5"/>
            <p:cNvSpPr>
              <a:spLocks noChangeArrowheads="1"/>
            </p:cNvSpPr>
            <p:nvPr/>
          </p:nvSpPr>
          <p:spPr bwMode="auto">
            <a:xfrm>
              <a:off x="295" y="2567"/>
              <a:ext cx="4717" cy="1226"/>
            </a:xfrm>
            <a:prstGeom prst="wedgeRectCallout">
              <a:avLst>
                <a:gd name="adj1" fmla="val -1917"/>
                <a:gd name="adj2" fmla="val -77245"/>
              </a:avLst>
            </a:prstGeom>
            <a:solidFill>
              <a:srgbClr val="CCFFFF"/>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ea typeface="宋体" pitchFamily="2" charset="-122"/>
              </a:endParaRPr>
            </a:p>
          </p:txBody>
        </p:sp>
        <p:sp>
          <p:nvSpPr>
            <p:cNvPr id="19462" name="Oval 6"/>
            <p:cNvSpPr>
              <a:spLocks noChangeArrowheads="1"/>
            </p:cNvSpPr>
            <p:nvPr/>
          </p:nvSpPr>
          <p:spPr bwMode="auto">
            <a:xfrm>
              <a:off x="2654" y="1752"/>
              <a:ext cx="1360" cy="544"/>
            </a:xfrm>
            <a:prstGeom prst="ellipse">
              <a:avLst/>
            </a:prstGeom>
            <a:solidFill>
              <a:srgbClr val="CCFFCC"/>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pitchFamily="2" charset="-122"/>
              </a:endParaRPr>
            </a:p>
          </p:txBody>
        </p:sp>
        <p:sp>
          <p:nvSpPr>
            <p:cNvPr id="19463" name="Rectangle 7"/>
            <p:cNvSpPr>
              <a:spLocks noChangeArrowheads="1"/>
            </p:cNvSpPr>
            <p:nvPr/>
          </p:nvSpPr>
          <p:spPr bwMode="auto">
            <a:xfrm>
              <a:off x="2880" y="1841"/>
              <a:ext cx="953"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3200" b="1">
                  <a:solidFill>
                    <a:srgbClr val="000000"/>
                  </a:solidFill>
                  <a:latin typeface="黑体" pitchFamily="49" charset="-122"/>
                  <a:ea typeface="黑体" pitchFamily="49" charset="-122"/>
                </a:rPr>
                <a:t>特  点</a:t>
              </a:r>
            </a:p>
          </p:txBody>
        </p:sp>
        <p:sp>
          <p:nvSpPr>
            <p:cNvPr id="19464" name="Rectangle 8"/>
            <p:cNvSpPr>
              <a:spLocks noChangeArrowheads="1"/>
            </p:cNvSpPr>
            <p:nvPr/>
          </p:nvSpPr>
          <p:spPr bwMode="auto">
            <a:xfrm>
              <a:off x="431" y="2567"/>
              <a:ext cx="4490" cy="1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3000" b="1">
                  <a:solidFill>
                    <a:srgbClr val="000000"/>
                  </a:solidFill>
                  <a:latin typeface="宋体" pitchFamily="2" charset="-122"/>
                  <a:ea typeface="宋体" pitchFamily="2" charset="-122"/>
                </a:rPr>
                <a:t>⑴ 数据处理能力得到迅速发展；</a:t>
              </a:r>
            </a:p>
            <a:p>
              <a:pPr algn="l"/>
              <a:r>
                <a:rPr lang="zh-CN" altLang="en-US" sz="3000" b="1">
                  <a:solidFill>
                    <a:srgbClr val="000000"/>
                  </a:solidFill>
                  <a:latin typeface="宋体" pitchFamily="2" charset="-122"/>
                  <a:ea typeface="宋体" pitchFamily="2" charset="-122"/>
                </a:rPr>
                <a:t>⑵ 出现许多新问题（如数据冗余、数据</a:t>
              </a:r>
            </a:p>
            <a:p>
              <a:pPr algn="l"/>
              <a:r>
                <a:rPr lang="zh-CN" altLang="en-US" sz="3000" b="1">
                  <a:solidFill>
                    <a:srgbClr val="000000"/>
                  </a:solidFill>
                  <a:latin typeface="宋体" pitchFamily="2" charset="-122"/>
                  <a:ea typeface="宋体" pitchFamily="2" charset="-122"/>
                </a:rPr>
                <a:t>   不一致性、难以共享等）；</a:t>
              </a:r>
            </a:p>
            <a:p>
              <a:pPr algn="l"/>
              <a:r>
                <a:rPr lang="zh-CN" altLang="en-US" sz="3000" b="1">
                  <a:solidFill>
                    <a:srgbClr val="000000"/>
                  </a:solidFill>
                  <a:latin typeface="宋体" pitchFamily="2" charset="-122"/>
                  <a:ea typeface="宋体" pitchFamily="2" charset="-122"/>
                </a:rPr>
                <a:t>⑶ 计算机使用效率不高等。 </a:t>
              </a:r>
            </a:p>
          </p:txBody>
        </p:sp>
      </p:grpSp>
    </p:spTree>
    <p:extLst>
      <p:ext uri="{BB962C8B-B14F-4D97-AF65-F5344CB8AC3E}">
        <p14:creationId xmlns:p14="http://schemas.microsoft.com/office/powerpoint/2010/main" val="3526286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nodeType="clickEffect">
                                  <p:stCondLst>
                                    <p:cond delay="0"/>
                                  </p:stCondLst>
                                  <p:childTnLst>
                                    <p:set>
                                      <p:cBhvr>
                                        <p:cTn id="6" dur="1" fill="hold">
                                          <p:stCondLst>
                                            <p:cond delay="0"/>
                                          </p:stCondLst>
                                        </p:cTn>
                                        <p:tgtEl>
                                          <p:spTgt spid="720900"/>
                                        </p:tgtEl>
                                        <p:attrNameLst>
                                          <p:attrName>style.visibility</p:attrName>
                                        </p:attrNameLst>
                                      </p:cBhvr>
                                      <p:to>
                                        <p:strVal val="visible"/>
                                      </p:to>
                                    </p:set>
                                    <p:anim to="" calcmode="lin" valueType="num">
                                      <p:cBhvr>
                                        <p:cTn id="7" dur="1" fill="hold"/>
                                        <p:tgtEl>
                                          <p:spTgt spid="72090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endParaRPr lang="zh-CN" altLang="en-US" smtClean="0">
              <a:ea typeface="宋体" pitchFamily="2" charset="-122"/>
            </a:endParaRPr>
          </a:p>
        </p:txBody>
      </p:sp>
      <p:sp>
        <p:nvSpPr>
          <p:cNvPr id="20483" name="Rectangle 3"/>
          <p:cNvSpPr>
            <a:spLocks noGrp="1" noChangeArrowheads="1"/>
          </p:cNvSpPr>
          <p:nvPr>
            <p:ph type="body" idx="1"/>
          </p:nvPr>
        </p:nvSpPr>
        <p:spPr>
          <a:xfrm>
            <a:off x="323850" y="836613"/>
            <a:ext cx="8382000" cy="2690812"/>
          </a:xfrm>
        </p:spPr>
        <p:txBody>
          <a:bodyPr/>
          <a:lstStyle/>
          <a:p>
            <a:pPr eaLnBrk="1" hangingPunct="1">
              <a:spcBef>
                <a:spcPct val="0"/>
              </a:spcBef>
              <a:buFont typeface="Wingdings" pitchFamily="2" charset="2"/>
              <a:buNone/>
            </a:pPr>
            <a:r>
              <a:rPr kumimoji="1" lang="zh-CN" altLang="en-US" sz="3600" smtClean="0">
                <a:solidFill>
                  <a:srgbClr val="D7181F"/>
                </a:solidFill>
                <a:ea typeface="宋体" pitchFamily="2" charset="-122"/>
              </a:rPr>
              <a:t>（</a:t>
            </a:r>
            <a:r>
              <a:rPr kumimoji="1" lang="en-US" altLang="zh-CN" sz="3600" smtClean="0">
                <a:solidFill>
                  <a:srgbClr val="D7181F"/>
                </a:solidFill>
                <a:ea typeface="宋体" pitchFamily="2" charset="-122"/>
              </a:rPr>
              <a:t>3</a:t>
            </a:r>
            <a:r>
              <a:rPr kumimoji="1" lang="zh-CN" altLang="en-US" sz="3600" smtClean="0">
                <a:solidFill>
                  <a:srgbClr val="D7181F"/>
                </a:solidFill>
                <a:ea typeface="宋体" pitchFamily="2" charset="-122"/>
              </a:rPr>
              <a:t>）控制</a:t>
            </a:r>
            <a:endParaRPr kumimoji="1" lang="en-US" altLang="zh-CN" sz="3600" smtClean="0">
              <a:solidFill>
                <a:srgbClr val="D7181F"/>
              </a:solidFill>
              <a:ea typeface="宋体" pitchFamily="2" charset="-122"/>
            </a:endParaRPr>
          </a:p>
          <a:p>
            <a:pPr eaLnBrk="1" hangingPunct="1">
              <a:spcBef>
                <a:spcPct val="0"/>
              </a:spcBef>
              <a:buFont typeface="Wingdings" pitchFamily="2" charset="2"/>
              <a:buNone/>
            </a:pPr>
            <a:r>
              <a:rPr lang="zh-CN" altLang="en-US" smtClean="0">
                <a:ea typeface="宋体" pitchFamily="2" charset="-122"/>
              </a:rPr>
              <a:t>   企业进行信息化的</a:t>
            </a:r>
            <a:r>
              <a:rPr lang="zh-CN" altLang="en-US" smtClean="0">
                <a:solidFill>
                  <a:srgbClr val="FF3300"/>
                </a:solidFill>
                <a:ea typeface="宋体" pitchFamily="2" charset="-122"/>
              </a:rPr>
              <a:t>预算增加而回报却不理想</a:t>
            </a:r>
            <a:r>
              <a:rPr lang="zh-CN" altLang="en-US" smtClean="0">
                <a:ea typeface="宋体" pitchFamily="2" charset="-122"/>
              </a:rPr>
              <a:t>，</a:t>
            </a:r>
          </a:p>
          <a:p>
            <a:pPr eaLnBrk="1" hangingPunct="1">
              <a:spcBef>
                <a:spcPct val="0"/>
              </a:spcBef>
              <a:buFont typeface="Wingdings" pitchFamily="2" charset="2"/>
              <a:buNone/>
            </a:pPr>
            <a:r>
              <a:rPr lang="zh-CN" altLang="en-US" smtClean="0">
                <a:ea typeface="宋体" pitchFamily="2" charset="-122"/>
              </a:rPr>
              <a:t>   对计算机应用的经验不断丰富，</a:t>
            </a:r>
          </a:p>
          <a:p>
            <a:pPr eaLnBrk="1" hangingPunct="1">
              <a:spcBef>
                <a:spcPct val="0"/>
              </a:spcBef>
              <a:buFont typeface="Wingdings" pitchFamily="2" charset="2"/>
              <a:buNone/>
            </a:pPr>
            <a:r>
              <a:rPr lang="zh-CN" altLang="en-US" smtClean="0">
                <a:ea typeface="宋体" pitchFamily="2" charset="-122"/>
              </a:rPr>
              <a:t>   发觉对计算机的应用及其发展失去控制，</a:t>
            </a:r>
          </a:p>
          <a:p>
            <a:pPr eaLnBrk="1" hangingPunct="1">
              <a:spcBef>
                <a:spcPct val="0"/>
              </a:spcBef>
              <a:buFont typeface="Wingdings" pitchFamily="2" charset="2"/>
              <a:buNone/>
            </a:pPr>
            <a:r>
              <a:rPr lang="zh-CN" altLang="en-US" smtClean="0">
                <a:ea typeface="宋体" pitchFamily="2" charset="-122"/>
              </a:rPr>
              <a:t>  寻求利用数据库技术解决数据共享问题。</a:t>
            </a:r>
          </a:p>
        </p:txBody>
      </p:sp>
      <p:grpSp>
        <p:nvGrpSpPr>
          <p:cNvPr id="721924" name="Group 4"/>
          <p:cNvGrpSpPr>
            <a:grpSpLocks/>
          </p:cNvGrpSpPr>
          <p:nvPr/>
        </p:nvGrpSpPr>
        <p:grpSpPr bwMode="auto">
          <a:xfrm>
            <a:off x="250825" y="3284538"/>
            <a:ext cx="8351838" cy="3225800"/>
            <a:chOff x="340" y="1799"/>
            <a:chExt cx="5261" cy="1540"/>
          </a:xfrm>
        </p:grpSpPr>
        <p:sp>
          <p:nvSpPr>
            <p:cNvPr id="20485" name="AutoShape 5"/>
            <p:cNvSpPr>
              <a:spLocks noChangeArrowheads="1"/>
            </p:cNvSpPr>
            <p:nvPr/>
          </p:nvSpPr>
          <p:spPr bwMode="auto">
            <a:xfrm>
              <a:off x="340" y="2614"/>
              <a:ext cx="5171" cy="725"/>
            </a:xfrm>
            <a:prstGeom prst="wedgeRectCallout">
              <a:avLst>
                <a:gd name="adj1" fmla="val -6139"/>
                <a:gd name="adj2" fmla="val -96069"/>
              </a:avLst>
            </a:prstGeom>
            <a:solidFill>
              <a:srgbClr val="CCFFFF"/>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ea typeface="宋体" pitchFamily="2" charset="-122"/>
              </a:endParaRPr>
            </a:p>
          </p:txBody>
        </p:sp>
        <p:sp>
          <p:nvSpPr>
            <p:cNvPr id="20486" name="Oval 6"/>
            <p:cNvSpPr>
              <a:spLocks noChangeArrowheads="1"/>
            </p:cNvSpPr>
            <p:nvPr/>
          </p:nvSpPr>
          <p:spPr bwMode="auto">
            <a:xfrm>
              <a:off x="2699" y="1799"/>
              <a:ext cx="1360" cy="544"/>
            </a:xfrm>
            <a:prstGeom prst="ellipse">
              <a:avLst/>
            </a:prstGeom>
            <a:solidFill>
              <a:srgbClr val="CCFFCC"/>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pitchFamily="2" charset="-122"/>
              </a:endParaRPr>
            </a:p>
          </p:txBody>
        </p:sp>
        <p:sp>
          <p:nvSpPr>
            <p:cNvPr id="20487" name="Rectangle 7"/>
            <p:cNvSpPr>
              <a:spLocks noChangeArrowheads="1"/>
            </p:cNvSpPr>
            <p:nvPr/>
          </p:nvSpPr>
          <p:spPr bwMode="auto">
            <a:xfrm>
              <a:off x="2925" y="1888"/>
              <a:ext cx="953" cy="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3200" b="1">
                  <a:solidFill>
                    <a:srgbClr val="000000"/>
                  </a:solidFill>
                  <a:latin typeface="黑体" pitchFamily="49" charset="-122"/>
                  <a:ea typeface="黑体" pitchFamily="49" charset="-122"/>
                </a:rPr>
                <a:t>特  点</a:t>
              </a:r>
            </a:p>
          </p:txBody>
        </p:sp>
        <p:sp>
          <p:nvSpPr>
            <p:cNvPr id="20488" name="Rectangle 8"/>
            <p:cNvSpPr>
              <a:spLocks noChangeArrowheads="1"/>
            </p:cNvSpPr>
            <p:nvPr/>
          </p:nvSpPr>
          <p:spPr bwMode="auto">
            <a:xfrm>
              <a:off x="476" y="2614"/>
              <a:ext cx="5125" cy="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3000" b="1">
                  <a:solidFill>
                    <a:srgbClr val="000000"/>
                  </a:solidFill>
                  <a:latin typeface="宋体" pitchFamily="2" charset="-122"/>
                  <a:ea typeface="宋体" pitchFamily="2" charset="-122"/>
                </a:rPr>
                <a:t>⑴ 成立了一个领导小组；</a:t>
              </a:r>
            </a:p>
            <a:p>
              <a:pPr algn="l"/>
              <a:r>
                <a:rPr lang="zh-CN" altLang="en-US" sz="3000" b="1">
                  <a:solidFill>
                    <a:srgbClr val="000000"/>
                  </a:solidFill>
                  <a:latin typeface="宋体" pitchFamily="2" charset="-122"/>
                  <a:ea typeface="宋体" pitchFamily="2" charset="-122"/>
                </a:rPr>
                <a:t>⑵ 采用了数据库（</a:t>
              </a:r>
              <a:r>
                <a:rPr lang="en-US" altLang="zh-CN" sz="3000" b="1">
                  <a:solidFill>
                    <a:srgbClr val="000000"/>
                  </a:solidFill>
                  <a:latin typeface="宋体" pitchFamily="2" charset="-122"/>
                  <a:ea typeface="宋体" pitchFamily="2" charset="-122"/>
                </a:rPr>
                <a:t>DB</a:t>
              </a:r>
              <a:r>
                <a:rPr lang="zh-CN" altLang="en-US" sz="3000" b="1">
                  <a:solidFill>
                    <a:srgbClr val="000000"/>
                  </a:solidFill>
                  <a:latin typeface="宋体" pitchFamily="2" charset="-122"/>
                  <a:ea typeface="宋体" pitchFamily="2" charset="-122"/>
                </a:rPr>
                <a:t>）技术；</a:t>
              </a:r>
            </a:p>
            <a:p>
              <a:pPr algn="l"/>
              <a:r>
                <a:rPr lang="zh-CN" altLang="en-US" sz="3000" b="1">
                  <a:solidFill>
                    <a:srgbClr val="000000"/>
                  </a:solidFill>
                  <a:latin typeface="宋体" pitchFamily="2" charset="-122"/>
                  <a:ea typeface="宋体" pitchFamily="2" charset="-122"/>
                </a:rPr>
                <a:t>⑶  计算机管理变为数据管理的关键时期。</a:t>
              </a:r>
            </a:p>
          </p:txBody>
        </p:sp>
      </p:grpSp>
    </p:spTree>
    <p:extLst>
      <p:ext uri="{BB962C8B-B14F-4D97-AF65-F5344CB8AC3E}">
        <p14:creationId xmlns:p14="http://schemas.microsoft.com/office/powerpoint/2010/main" val="37957543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nodeType="clickEffect">
                                  <p:stCondLst>
                                    <p:cond delay="0"/>
                                  </p:stCondLst>
                                  <p:childTnLst>
                                    <p:set>
                                      <p:cBhvr>
                                        <p:cTn id="6" dur="1" fill="hold">
                                          <p:stCondLst>
                                            <p:cond delay="0"/>
                                          </p:stCondLst>
                                        </p:cTn>
                                        <p:tgtEl>
                                          <p:spTgt spid="721924"/>
                                        </p:tgtEl>
                                        <p:attrNameLst>
                                          <p:attrName>style.visibility</p:attrName>
                                        </p:attrNameLst>
                                      </p:cBhvr>
                                      <p:to>
                                        <p:strVal val="visible"/>
                                      </p:to>
                                    </p:set>
                                    <p:anim to="" calcmode="lin" valueType="num">
                                      <p:cBhvr>
                                        <p:cTn id="7" dur="1" fill="hold"/>
                                        <p:tgtEl>
                                          <p:spTgt spid="72192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endParaRPr lang="zh-CN" altLang="en-US" smtClean="0">
              <a:ea typeface="宋体" pitchFamily="2" charset="-122"/>
            </a:endParaRPr>
          </a:p>
        </p:txBody>
      </p:sp>
      <p:sp>
        <p:nvSpPr>
          <p:cNvPr id="21507" name="Rectangle 3"/>
          <p:cNvSpPr>
            <a:spLocks noGrp="1" noChangeArrowheads="1"/>
          </p:cNvSpPr>
          <p:nvPr>
            <p:ph type="body" idx="1"/>
          </p:nvPr>
        </p:nvSpPr>
        <p:spPr>
          <a:xfrm>
            <a:off x="467321" y="911225"/>
            <a:ext cx="8229600" cy="5029200"/>
          </a:xfrm>
        </p:spPr>
        <p:txBody>
          <a:bodyPr/>
          <a:lstStyle/>
          <a:p>
            <a:pPr eaLnBrk="1" hangingPunct="1">
              <a:spcBef>
                <a:spcPct val="0"/>
              </a:spcBef>
              <a:buFont typeface="Wingdings" pitchFamily="2" charset="2"/>
              <a:buNone/>
            </a:pPr>
            <a:r>
              <a:rPr kumimoji="1" lang="zh-CN" altLang="en-US" sz="3600" dirty="0" smtClean="0">
                <a:solidFill>
                  <a:srgbClr val="D7181F"/>
                </a:solidFill>
                <a:ea typeface="宋体" pitchFamily="2" charset="-122"/>
              </a:rPr>
              <a:t>（</a:t>
            </a:r>
            <a:r>
              <a:rPr kumimoji="1" lang="en-US" altLang="zh-CN" sz="3600" dirty="0" smtClean="0">
                <a:solidFill>
                  <a:srgbClr val="D7181F"/>
                </a:solidFill>
                <a:ea typeface="宋体" pitchFamily="2" charset="-122"/>
              </a:rPr>
              <a:t>4</a:t>
            </a:r>
            <a:r>
              <a:rPr kumimoji="1" lang="zh-CN" altLang="en-US" sz="3600" dirty="0" smtClean="0">
                <a:solidFill>
                  <a:srgbClr val="D7181F"/>
                </a:solidFill>
                <a:ea typeface="宋体" pitchFamily="2" charset="-122"/>
              </a:rPr>
              <a:t>）集成</a:t>
            </a:r>
            <a:endParaRPr kumimoji="1" lang="en-US" altLang="zh-CN" sz="3600" dirty="0" smtClean="0">
              <a:solidFill>
                <a:srgbClr val="D7181F"/>
              </a:solidFill>
              <a:ea typeface="宋体" pitchFamily="2" charset="-122"/>
            </a:endParaRPr>
          </a:p>
          <a:p>
            <a:pPr eaLnBrk="1" hangingPunct="1">
              <a:spcBef>
                <a:spcPct val="0"/>
              </a:spcBef>
              <a:buFont typeface="Wingdings" pitchFamily="2" charset="2"/>
              <a:buNone/>
            </a:pPr>
            <a:r>
              <a:rPr lang="zh-CN" altLang="en-US" b="0" dirty="0" smtClean="0">
                <a:ea typeface="宋体" pitchFamily="2" charset="-122"/>
              </a:rPr>
              <a:t>集成阶段就是在控制的基础上，对子系统中的硬件进行重新联接，建立集中式的数据库及能够充分利用和管理各种信息的系统。</a:t>
            </a:r>
            <a:endParaRPr kumimoji="1" lang="zh-CN" altLang="en-US" b="0" dirty="0" smtClean="0">
              <a:solidFill>
                <a:srgbClr val="FF9900"/>
              </a:solidFill>
              <a:ea typeface="宋体" pitchFamily="2" charset="-122"/>
            </a:endParaRPr>
          </a:p>
          <a:p>
            <a:pPr algn="ctr" eaLnBrk="1" hangingPunct="1">
              <a:spcBef>
                <a:spcPct val="0"/>
              </a:spcBef>
              <a:buFont typeface="Wingdings" pitchFamily="2" charset="2"/>
              <a:buNone/>
            </a:pPr>
            <a:endParaRPr kumimoji="1" lang="zh-CN" altLang="en-US" b="0" dirty="0" smtClean="0">
              <a:solidFill>
                <a:srgbClr val="FF9900"/>
              </a:solidFill>
              <a:ea typeface="宋体" pitchFamily="2" charset="-122"/>
            </a:endParaRPr>
          </a:p>
          <a:p>
            <a:pPr algn="ctr" eaLnBrk="1" hangingPunct="1">
              <a:spcBef>
                <a:spcPct val="0"/>
              </a:spcBef>
              <a:buFont typeface="Wingdings" pitchFamily="2" charset="2"/>
              <a:buNone/>
            </a:pPr>
            <a:endParaRPr lang="zh-CN" altLang="en-US" b="0" dirty="0" smtClean="0">
              <a:ea typeface="宋体" pitchFamily="2" charset="-122"/>
            </a:endParaRPr>
          </a:p>
        </p:txBody>
      </p:sp>
      <p:sp>
        <p:nvSpPr>
          <p:cNvPr id="21508" name="AutoShape 4"/>
          <p:cNvSpPr>
            <a:spLocks noChangeArrowheads="1"/>
          </p:cNvSpPr>
          <p:nvPr/>
        </p:nvSpPr>
        <p:spPr bwMode="auto">
          <a:xfrm>
            <a:off x="250825" y="4149725"/>
            <a:ext cx="8208963" cy="2303463"/>
          </a:xfrm>
          <a:prstGeom prst="wedgeRectCallout">
            <a:avLst>
              <a:gd name="adj1" fmla="val -4537"/>
              <a:gd name="adj2" fmla="val -82394"/>
            </a:avLst>
          </a:prstGeom>
          <a:solidFill>
            <a:srgbClr val="CCFFFF"/>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ea typeface="宋体" pitchFamily="2" charset="-122"/>
            </a:endParaRPr>
          </a:p>
        </p:txBody>
      </p:sp>
      <p:sp>
        <p:nvSpPr>
          <p:cNvPr id="21509" name="Oval 5"/>
          <p:cNvSpPr>
            <a:spLocks noChangeArrowheads="1"/>
          </p:cNvSpPr>
          <p:nvPr/>
        </p:nvSpPr>
        <p:spPr bwMode="auto">
          <a:xfrm>
            <a:off x="3995738" y="2852738"/>
            <a:ext cx="2159000" cy="1146175"/>
          </a:xfrm>
          <a:prstGeom prst="ellipse">
            <a:avLst/>
          </a:prstGeom>
          <a:solidFill>
            <a:srgbClr val="CCFFCC"/>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pitchFamily="2" charset="-122"/>
            </a:endParaRPr>
          </a:p>
        </p:txBody>
      </p:sp>
      <p:sp>
        <p:nvSpPr>
          <p:cNvPr id="21510" name="Rectangle 6"/>
          <p:cNvSpPr>
            <a:spLocks noChangeArrowheads="1"/>
          </p:cNvSpPr>
          <p:nvPr/>
        </p:nvSpPr>
        <p:spPr bwMode="auto">
          <a:xfrm>
            <a:off x="4354513" y="3040063"/>
            <a:ext cx="1512887"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3200" b="1">
                <a:solidFill>
                  <a:srgbClr val="000000"/>
                </a:solidFill>
                <a:latin typeface="黑体" pitchFamily="49" charset="-122"/>
                <a:ea typeface="黑体" pitchFamily="49" charset="-122"/>
              </a:rPr>
              <a:t>特  点</a:t>
            </a:r>
          </a:p>
        </p:txBody>
      </p:sp>
      <p:sp>
        <p:nvSpPr>
          <p:cNvPr id="722951" name="Rectangle 7"/>
          <p:cNvSpPr>
            <a:spLocks noChangeArrowheads="1"/>
          </p:cNvSpPr>
          <p:nvPr/>
        </p:nvSpPr>
        <p:spPr bwMode="auto">
          <a:xfrm>
            <a:off x="468313" y="4221163"/>
            <a:ext cx="8135937" cy="2287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defRPr/>
            </a:pPr>
            <a:r>
              <a:rPr lang="zh-CN" altLang="en-US" sz="3000" b="1">
                <a:solidFill>
                  <a:srgbClr val="000000"/>
                </a:solidFill>
                <a:latin typeface="宋体" pitchFamily="2" charset="-122"/>
                <a:ea typeface="宋体" pitchFamily="2" charset="-122"/>
              </a:rPr>
              <a:t>⑴ 建立集中式的</a:t>
            </a:r>
            <a:r>
              <a:rPr lang="en-US" altLang="zh-CN" sz="3000" b="1">
                <a:solidFill>
                  <a:srgbClr val="000000"/>
                </a:solidFill>
                <a:latin typeface="宋体" pitchFamily="2" charset="-122"/>
                <a:ea typeface="宋体" pitchFamily="2" charset="-122"/>
              </a:rPr>
              <a:t>DB</a:t>
            </a:r>
            <a:r>
              <a:rPr lang="zh-CN" altLang="en-US" sz="3000" b="1">
                <a:solidFill>
                  <a:srgbClr val="000000"/>
                </a:solidFill>
                <a:latin typeface="宋体" pitchFamily="2" charset="-122"/>
                <a:ea typeface="宋体" pitchFamily="2" charset="-122"/>
              </a:rPr>
              <a:t>及相应的</a:t>
            </a:r>
            <a:r>
              <a:rPr lang="en-US" altLang="zh-CN" sz="3000" b="1">
                <a:solidFill>
                  <a:srgbClr val="000000"/>
                </a:solidFill>
                <a:latin typeface="宋体" pitchFamily="2" charset="-122"/>
                <a:ea typeface="宋体" pitchFamily="2" charset="-122"/>
              </a:rPr>
              <a:t>IS</a:t>
            </a:r>
            <a:r>
              <a:rPr lang="zh-CN" altLang="en-US" sz="3000" b="1">
                <a:solidFill>
                  <a:srgbClr val="000000"/>
                </a:solidFill>
                <a:latin typeface="宋体" pitchFamily="2" charset="-122"/>
                <a:ea typeface="宋体" pitchFamily="2" charset="-122"/>
              </a:rPr>
              <a:t>；</a:t>
            </a:r>
          </a:p>
          <a:p>
            <a:pPr algn="l">
              <a:defRPr/>
            </a:pPr>
            <a:r>
              <a:rPr lang="zh-CN" altLang="en-US" sz="3000" b="1">
                <a:solidFill>
                  <a:srgbClr val="000000"/>
                </a:solidFill>
                <a:latin typeface="宋体" pitchFamily="2" charset="-122"/>
                <a:ea typeface="宋体" pitchFamily="2" charset="-122"/>
              </a:rPr>
              <a:t>⑵ 增加大量硬件，预算费用迅速增长。</a:t>
            </a:r>
          </a:p>
          <a:p>
            <a:pPr algn="l">
              <a:defRPr/>
            </a:pPr>
            <a:r>
              <a:rPr lang="zh-CN" altLang="en-US" sz="2800">
                <a:effectLst>
                  <a:outerShdw blurRad="38100" dist="38100" dir="2700000" algn="tl">
                    <a:srgbClr val="C0C0C0"/>
                  </a:outerShdw>
                </a:effectLst>
                <a:ea typeface="宋体" pitchFamily="2" charset="-122"/>
              </a:rPr>
              <a:t>把企业内部不同的</a:t>
            </a:r>
            <a:r>
              <a:rPr lang="en-US" altLang="zh-CN" sz="2800">
                <a:effectLst>
                  <a:outerShdw blurRad="38100" dist="38100" dir="2700000" algn="tl">
                    <a:srgbClr val="C0C0C0"/>
                  </a:outerShdw>
                </a:effectLst>
                <a:ea typeface="宋体" pitchFamily="2" charset="-122"/>
              </a:rPr>
              <a:t>IT</a:t>
            </a:r>
            <a:r>
              <a:rPr lang="zh-CN" altLang="en-US" sz="2800">
                <a:effectLst>
                  <a:outerShdw blurRad="38100" dist="38100" dir="2700000" algn="tl">
                    <a:srgbClr val="C0C0C0"/>
                  </a:outerShdw>
                </a:effectLst>
                <a:ea typeface="宋体" pitchFamily="2" charset="-122"/>
              </a:rPr>
              <a:t>机构和系统统一到一个系统中进行管理，</a:t>
            </a:r>
            <a:r>
              <a:rPr lang="zh-CN" altLang="en-US" sz="2800" b="1">
                <a:solidFill>
                  <a:srgbClr val="FF3300"/>
                </a:solidFill>
                <a:ea typeface="宋体" pitchFamily="2" charset="-122"/>
              </a:rPr>
              <a:t>使资源信息能够在企业集成共享，更有效地利用现有的</a:t>
            </a:r>
            <a:r>
              <a:rPr lang="en-US" altLang="zh-CN" sz="2800" b="1">
                <a:solidFill>
                  <a:srgbClr val="FF3300"/>
                </a:solidFill>
                <a:ea typeface="宋体" pitchFamily="2" charset="-122"/>
              </a:rPr>
              <a:t>IT</a:t>
            </a:r>
            <a:r>
              <a:rPr lang="zh-CN" altLang="en-US" sz="2800" b="1">
                <a:solidFill>
                  <a:srgbClr val="FF3300"/>
                </a:solidFill>
                <a:ea typeface="宋体" pitchFamily="2" charset="-122"/>
              </a:rPr>
              <a:t>系统和资源</a:t>
            </a:r>
            <a:r>
              <a:rPr lang="zh-CN" altLang="en-US" sz="2800">
                <a:effectLst>
                  <a:outerShdw blurRad="38100" dist="38100" dir="2700000" algn="tl">
                    <a:srgbClr val="C0C0C0"/>
                  </a:outerShdw>
                </a:effectLst>
                <a:ea typeface="宋体" pitchFamily="2" charset="-122"/>
              </a:rPr>
              <a:t>。</a:t>
            </a:r>
            <a:endParaRPr lang="zh-CN" altLang="en-US" sz="3000" b="1">
              <a:solidFill>
                <a:srgbClr val="000000"/>
              </a:solidFill>
              <a:latin typeface="宋体" pitchFamily="2" charset="-122"/>
              <a:ea typeface="宋体" pitchFamily="2" charset="-122"/>
            </a:endParaRPr>
          </a:p>
        </p:txBody>
      </p:sp>
    </p:spTree>
    <p:extLst>
      <p:ext uri="{BB962C8B-B14F-4D97-AF65-F5344CB8AC3E}">
        <p14:creationId xmlns:p14="http://schemas.microsoft.com/office/powerpoint/2010/main" val="3684940806"/>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684213" y="1412875"/>
            <a:ext cx="7239000" cy="563563"/>
          </a:xfrm>
        </p:spPr>
        <p:txBody>
          <a:bodyPr/>
          <a:lstStyle/>
          <a:p>
            <a:pPr eaLnBrk="1" hangingPunct="1"/>
            <a:r>
              <a:rPr kumimoji="1" lang="zh-CN" altLang="en-US" sz="4000" smtClean="0">
                <a:solidFill>
                  <a:srgbClr val="D7181F"/>
                </a:solidFill>
                <a:ea typeface="宋体" pitchFamily="2" charset="-122"/>
              </a:rPr>
              <a:t>（</a:t>
            </a:r>
            <a:r>
              <a:rPr kumimoji="1" lang="en-US" altLang="zh-CN" sz="4000" smtClean="0">
                <a:solidFill>
                  <a:srgbClr val="D7181F"/>
                </a:solidFill>
                <a:ea typeface="宋体" pitchFamily="2" charset="-122"/>
              </a:rPr>
              <a:t>5</a:t>
            </a:r>
            <a:r>
              <a:rPr kumimoji="1" lang="zh-CN" altLang="en-US" sz="4000" smtClean="0">
                <a:solidFill>
                  <a:srgbClr val="D7181F"/>
                </a:solidFill>
                <a:ea typeface="宋体" pitchFamily="2" charset="-122"/>
              </a:rPr>
              <a:t>）数据</a:t>
            </a:r>
          </a:p>
        </p:txBody>
      </p:sp>
      <p:sp>
        <p:nvSpPr>
          <p:cNvPr id="22531" name="Rectangle 3"/>
          <p:cNvSpPr>
            <a:spLocks noGrp="1" noChangeArrowheads="1"/>
          </p:cNvSpPr>
          <p:nvPr>
            <p:ph type="body" idx="1"/>
          </p:nvPr>
        </p:nvSpPr>
        <p:spPr>
          <a:xfrm>
            <a:off x="395288" y="2636838"/>
            <a:ext cx="8382000" cy="5105400"/>
          </a:xfrm>
        </p:spPr>
        <p:txBody>
          <a:bodyPr/>
          <a:lstStyle/>
          <a:p>
            <a:pPr eaLnBrk="1" hangingPunct="1"/>
            <a:r>
              <a:rPr lang="zh-CN" altLang="en-US" smtClean="0">
                <a:ea typeface="宋体" pitchFamily="2" charset="-122"/>
              </a:rPr>
              <a:t>选定统一的数据库平台、数据管理体系和信息管理平台； </a:t>
            </a:r>
          </a:p>
          <a:p>
            <a:pPr eaLnBrk="1" hangingPunct="1"/>
            <a:r>
              <a:rPr lang="zh-CN" altLang="en-US" smtClean="0">
                <a:ea typeface="宋体" pitchFamily="2" charset="-122"/>
              </a:rPr>
              <a:t>统一数据的管理和使用，使得各部门、各系统基本实现资源整合、信息共享。计算机作为日常信息处理工具的作用开始发挥，投资开始见效，信息资源进入整合利用和提高阶段。</a:t>
            </a:r>
          </a:p>
        </p:txBody>
      </p:sp>
    </p:spTree>
    <p:extLst>
      <p:ext uri="{BB962C8B-B14F-4D97-AF65-F5344CB8AC3E}">
        <p14:creationId xmlns:p14="http://schemas.microsoft.com/office/powerpoint/2010/main" val="30024767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68313" y="1268413"/>
            <a:ext cx="7239000" cy="563562"/>
          </a:xfrm>
        </p:spPr>
        <p:txBody>
          <a:bodyPr/>
          <a:lstStyle/>
          <a:p>
            <a:pPr eaLnBrk="1" hangingPunct="1"/>
            <a:r>
              <a:rPr kumimoji="1" lang="zh-CN" altLang="en-US" sz="4000" smtClean="0">
                <a:solidFill>
                  <a:srgbClr val="D7181F"/>
                </a:solidFill>
                <a:ea typeface="宋体" pitchFamily="2" charset="-122"/>
              </a:rPr>
              <a:t>（</a:t>
            </a:r>
            <a:r>
              <a:rPr kumimoji="1" lang="en-US" altLang="zh-CN" sz="4000" smtClean="0">
                <a:solidFill>
                  <a:srgbClr val="D7181F"/>
                </a:solidFill>
                <a:ea typeface="宋体" pitchFamily="2" charset="-122"/>
              </a:rPr>
              <a:t>6</a:t>
            </a:r>
            <a:r>
              <a:rPr kumimoji="1" lang="zh-CN" altLang="en-US" sz="4000" smtClean="0">
                <a:solidFill>
                  <a:srgbClr val="D7181F"/>
                </a:solidFill>
                <a:ea typeface="宋体" pitchFamily="2" charset="-122"/>
              </a:rPr>
              <a:t>）成熟</a:t>
            </a:r>
          </a:p>
        </p:txBody>
      </p:sp>
      <p:sp>
        <p:nvSpPr>
          <p:cNvPr id="23555" name="Rectangle 3"/>
          <p:cNvSpPr>
            <a:spLocks noGrp="1" noChangeArrowheads="1"/>
          </p:cNvSpPr>
          <p:nvPr>
            <p:ph type="body" idx="1"/>
          </p:nvPr>
        </p:nvSpPr>
        <p:spPr>
          <a:xfrm>
            <a:off x="395288" y="2565400"/>
            <a:ext cx="8382000" cy="5105400"/>
          </a:xfrm>
        </p:spPr>
        <p:txBody>
          <a:bodyPr/>
          <a:lstStyle/>
          <a:p>
            <a:pPr eaLnBrk="1" hangingPunct="1"/>
            <a:r>
              <a:rPr lang="zh-CN" altLang="en-US" smtClean="0">
                <a:ea typeface="宋体" pitchFamily="2" charset="-122"/>
              </a:rPr>
              <a:t>到了这一阶段，信息系统已经可以满足企业各个层次的需求，从简单的事务处理到支持高效管理的决策。企业真正把</a:t>
            </a:r>
            <a:r>
              <a:rPr lang="en-US" altLang="zh-CN" smtClean="0">
                <a:ea typeface="宋体" pitchFamily="2" charset="-122"/>
              </a:rPr>
              <a:t>IT</a:t>
            </a:r>
            <a:r>
              <a:rPr lang="zh-CN" altLang="en-US" smtClean="0">
                <a:ea typeface="宋体" pitchFamily="2" charset="-122"/>
              </a:rPr>
              <a:t>同管理过程结合起来，将组织内部、外部的资源充分整合和利用，从而提升了企业的竞争力和发展潜力。 </a:t>
            </a:r>
          </a:p>
        </p:txBody>
      </p:sp>
    </p:spTree>
    <p:extLst>
      <p:ext uri="{BB962C8B-B14F-4D97-AF65-F5344CB8AC3E}">
        <p14:creationId xmlns:p14="http://schemas.microsoft.com/office/powerpoint/2010/main" val="24075309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3"/>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13315" name="Text Box 4"/>
          <p:cNvSpPr txBox="1">
            <a:spLocks noChangeArrowheads="1"/>
          </p:cNvSpPr>
          <p:nvPr/>
        </p:nvSpPr>
        <p:spPr bwMode="auto">
          <a:xfrm>
            <a:off x="684213" y="1411288"/>
            <a:ext cx="38877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4.3.2 关键成功因素法</a:t>
            </a:r>
          </a:p>
        </p:txBody>
      </p:sp>
      <p:grpSp>
        <p:nvGrpSpPr>
          <p:cNvPr id="13316" name="Group 5"/>
          <p:cNvGrpSpPr>
            <a:grpSpLocks/>
          </p:cNvGrpSpPr>
          <p:nvPr/>
        </p:nvGrpSpPr>
        <p:grpSpPr bwMode="auto">
          <a:xfrm>
            <a:off x="466725" y="2349500"/>
            <a:ext cx="7775575" cy="3095625"/>
            <a:chOff x="0" y="0"/>
            <a:chExt cx="12245" cy="4874"/>
          </a:xfrm>
        </p:grpSpPr>
        <p:sp>
          <p:nvSpPr>
            <p:cNvPr id="13317" name="AutoShape 6"/>
            <p:cNvSpPr>
              <a:spLocks noChangeArrowheads="1"/>
            </p:cNvSpPr>
            <p:nvPr/>
          </p:nvSpPr>
          <p:spPr bwMode="auto">
            <a:xfrm>
              <a:off x="0" y="680"/>
              <a:ext cx="2155" cy="2610"/>
            </a:xfrm>
            <a:prstGeom prst="roundRect">
              <a:avLst>
                <a:gd name="adj" fmla="val 13745"/>
              </a:avLst>
            </a:prstGeom>
            <a:solidFill>
              <a:srgbClr val="E9C2C1">
                <a:alpha val="30980"/>
              </a:srgbClr>
            </a:solidFill>
            <a:ln w="38100">
              <a:solidFill>
                <a:srgbClr val="003366"/>
              </a:solidFill>
              <a:prstDash val="sysDot"/>
              <a:bevel/>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10000"/>
                </a:lnSpc>
              </a:pPr>
              <a:r>
                <a:rPr lang="zh-CN" altLang="en-US">
                  <a:latin typeface="Verdana" pitchFamily="34" charset="0"/>
                </a:rPr>
                <a:t>背景和基本思路</a:t>
              </a:r>
            </a:p>
          </p:txBody>
        </p:sp>
        <p:sp>
          <p:nvSpPr>
            <p:cNvPr id="13318" name="AutoShape 7"/>
            <p:cNvSpPr>
              <a:spLocks noChangeArrowheads="1"/>
            </p:cNvSpPr>
            <p:nvPr/>
          </p:nvSpPr>
          <p:spPr bwMode="auto">
            <a:xfrm>
              <a:off x="3855" y="0"/>
              <a:ext cx="8277" cy="2155"/>
            </a:xfrm>
            <a:prstGeom prst="roundRect">
              <a:avLst>
                <a:gd name="adj" fmla="val 13745"/>
              </a:avLst>
            </a:prstGeom>
            <a:solidFill>
              <a:srgbClr val="CC99FF">
                <a:alpha val="30980"/>
              </a:srgbClr>
            </a:solidFill>
            <a:ln w="38100">
              <a:solidFill>
                <a:srgbClr val="003366"/>
              </a:solidFill>
              <a:bevel/>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pPr>
              <a:r>
                <a:rPr lang="en-US" altLang="zh-CN" sz="2000">
                  <a:latin typeface="宋体" pitchFamily="2" charset="-122"/>
                  <a:sym typeface="Arial" pitchFamily="34" charset="0"/>
                </a:rPr>
                <a:t>1970</a:t>
              </a:r>
              <a:r>
                <a:rPr lang="zh-CN" altLang="en-US" sz="2000">
                  <a:latin typeface="宋体" pitchFamily="2" charset="-122"/>
                  <a:sym typeface="Arial" pitchFamily="34" charset="0"/>
                </a:rPr>
                <a:t>年哈佛大学教授</a:t>
              </a:r>
              <a:r>
                <a:rPr lang="en-US" altLang="zh-CN" sz="2000">
                  <a:latin typeface="宋体" pitchFamily="2" charset="-122"/>
                  <a:sym typeface="Arial" pitchFamily="34" charset="0"/>
                </a:rPr>
                <a:t>William Zani</a:t>
              </a:r>
              <a:r>
                <a:rPr lang="zh-CN" altLang="en-US" sz="2000">
                  <a:latin typeface="宋体" pitchFamily="2" charset="-122"/>
                  <a:sym typeface="Arial" pitchFamily="34" charset="0"/>
                </a:rPr>
                <a:t>在管理信息系统模型中使用了关键成功变量，这些变量是确定管理信息系统成败的因素。</a:t>
              </a:r>
            </a:p>
          </p:txBody>
        </p:sp>
        <p:sp>
          <p:nvSpPr>
            <p:cNvPr id="13319" name="AutoShape 8"/>
            <p:cNvSpPr>
              <a:spLocks noChangeArrowheads="1"/>
            </p:cNvSpPr>
            <p:nvPr/>
          </p:nvSpPr>
          <p:spPr bwMode="auto">
            <a:xfrm>
              <a:off x="3855" y="2380"/>
              <a:ext cx="8390" cy="2495"/>
            </a:xfrm>
            <a:prstGeom prst="roundRect">
              <a:avLst>
                <a:gd name="adj" fmla="val 13745"/>
              </a:avLst>
            </a:prstGeom>
            <a:solidFill>
              <a:srgbClr val="CC99FF">
                <a:alpha val="30980"/>
              </a:srgbClr>
            </a:solidFill>
            <a:ln w="38100">
              <a:solidFill>
                <a:srgbClr val="003366"/>
              </a:solidFill>
              <a:bevel/>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pPr>
              <a:r>
                <a:rPr lang="zh-CN" altLang="en-US" sz="2000">
                  <a:latin typeface="宋体" pitchFamily="2" charset="-122"/>
                  <a:sym typeface="Arial" pitchFamily="34" charset="0"/>
                </a:rPr>
                <a:t>关键成功因素法就是通过分析找出使得企业成功的关键因素，然后再围绕这些关键因素来确定信息系统的需求，并进行规划。</a:t>
              </a:r>
            </a:p>
          </p:txBody>
        </p:sp>
        <p:sp>
          <p:nvSpPr>
            <p:cNvPr id="13320" name="AutoShape 9"/>
            <p:cNvSpPr>
              <a:spLocks noChangeArrowheads="1"/>
            </p:cNvSpPr>
            <p:nvPr/>
          </p:nvSpPr>
          <p:spPr bwMode="auto">
            <a:xfrm>
              <a:off x="2267" y="1588"/>
              <a:ext cx="1473" cy="907"/>
            </a:xfrm>
            <a:custGeom>
              <a:avLst/>
              <a:gdLst>
                <a:gd name="T0" fmla="*/ 1105 w 21600"/>
                <a:gd name="T1" fmla="*/ 0 h 21600"/>
                <a:gd name="T2" fmla="*/ 0 w 21600"/>
                <a:gd name="T3" fmla="*/ 454 h 21600"/>
                <a:gd name="T4" fmla="*/ 1105 w 21600"/>
                <a:gd name="T5" fmla="*/ 907 h 21600"/>
                <a:gd name="T6" fmla="*/ 1473 w 21600"/>
                <a:gd name="T7" fmla="*/ 454 h 21600"/>
                <a:gd name="T8" fmla="*/ 17694720 60000 65536"/>
                <a:gd name="T9" fmla="*/ 11796480 60000 65536"/>
                <a:gd name="T10" fmla="*/ 5898240 60000 65536"/>
                <a:gd name="T11" fmla="*/ 0 60000 65536"/>
                <a:gd name="T12" fmla="*/ 3373 w 21600"/>
                <a:gd name="T13" fmla="*/ 5406 h 21600"/>
                <a:gd name="T14" fmla="*/ 18902 w 21600"/>
                <a:gd name="T15" fmla="*/ 1619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0C0C0">
                <a:alpha val="30980"/>
              </a:srgbClr>
            </a:solidFill>
            <a:ln w="25400">
              <a:solidFill>
                <a:srgbClr val="003366"/>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3"/>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14339" name="Text Box 4"/>
          <p:cNvSpPr txBox="1">
            <a:spLocks noChangeArrowheads="1"/>
          </p:cNvSpPr>
          <p:nvPr/>
        </p:nvSpPr>
        <p:spPr bwMode="auto">
          <a:xfrm>
            <a:off x="684213" y="1411288"/>
            <a:ext cx="38877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4.3.2 关键成功因素法</a:t>
            </a:r>
          </a:p>
        </p:txBody>
      </p:sp>
      <p:sp>
        <p:nvSpPr>
          <p:cNvPr id="14340" name="Text Box 5"/>
          <p:cNvSpPr txBox="1">
            <a:spLocks noChangeArrowheads="1"/>
          </p:cNvSpPr>
          <p:nvPr/>
        </p:nvSpPr>
        <p:spPr bwMode="auto">
          <a:xfrm>
            <a:off x="593725" y="2163763"/>
            <a:ext cx="49863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buSzPct val="100000"/>
              <a:buFont typeface="Wingdings" pitchFamily="2" charset="2"/>
              <a:buNone/>
            </a:pPr>
            <a:r>
              <a:rPr lang="zh-CN" altLang="en-US" b="0">
                <a:sym typeface="Arial" pitchFamily="34" charset="0"/>
              </a:rPr>
              <a:t>关键成功因素法建立数据库步骤：</a:t>
            </a:r>
          </a:p>
        </p:txBody>
      </p:sp>
      <p:pic>
        <p:nvPicPr>
          <p:cNvPr id="14341" name="Picture 6" descr="p4-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463" y="3070225"/>
            <a:ext cx="7705725" cy="2951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5362" name="Text Box 8"/>
          <p:cNvSpPr txBox="1">
            <a:spLocks noChangeArrowheads="1"/>
          </p:cNvSpPr>
          <p:nvPr/>
        </p:nvSpPr>
        <p:spPr bwMode="auto">
          <a:xfrm>
            <a:off x="1908175" y="333375"/>
            <a:ext cx="72358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15363" name="AutoShape 9"/>
          <p:cNvSpPr>
            <a:spLocks noChangeArrowheads="1"/>
          </p:cNvSpPr>
          <p:nvPr/>
        </p:nvSpPr>
        <p:spPr bwMode="auto">
          <a:xfrm>
            <a:off x="107950" y="2784475"/>
            <a:ext cx="1946275" cy="1657350"/>
          </a:xfrm>
          <a:prstGeom prst="roundRect">
            <a:avLst>
              <a:gd name="adj" fmla="val 13745"/>
            </a:avLst>
          </a:prstGeom>
          <a:solidFill>
            <a:srgbClr val="E9C2C1">
              <a:alpha val="30980"/>
            </a:srgbClr>
          </a:solidFill>
          <a:ln w="38100">
            <a:solidFill>
              <a:srgbClr val="003366"/>
            </a:solidFill>
            <a:prstDash val="sysDot"/>
            <a:bevel/>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10000"/>
              </a:lnSpc>
            </a:pPr>
            <a:r>
              <a:rPr lang="zh-CN" altLang="en-US"/>
              <a:t>4.3.2 关键成功因素法</a:t>
            </a:r>
          </a:p>
        </p:txBody>
      </p:sp>
      <p:sp>
        <p:nvSpPr>
          <p:cNvPr id="15364" name="AutoShape 10"/>
          <p:cNvSpPr>
            <a:spLocks noChangeArrowheads="1"/>
          </p:cNvSpPr>
          <p:nvPr/>
        </p:nvSpPr>
        <p:spPr bwMode="auto">
          <a:xfrm>
            <a:off x="3133725" y="1343025"/>
            <a:ext cx="5254625" cy="1660525"/>
          </a:xfrm>
          <a:prstGeom prst="roundRect">
            <a:avLst>
              <a:gd name="adj" fmla="val 13745"/>
            </a:avLst>
          </a:prstGeom>
          <a:solidFill>
            <a:srgbClr val="CC99FF">
              <a:alpha val="30980"/>
            </a:srgbClr>
          </a:solidFill>
          <a:ln w="38100">
            <a:solidFill>
              <a:srgbClr val="003366"/>
            </a:solidFill>
            <a:bevel/>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pPr>
            <a:r>
              <a:rPr lang="zh-CN" altLang="en-US" sz="2000">
                <a:sym typeface="Arial" pitchFamily="34" charset="0"/>
              </a:rPr>
              <a:t>适应于组织的高层。因为每个高层领导人员日常总在考虑什么是关键因素,对中层来说则不大使用,因为中层领导所面临的决策大多是结构化的,其自由度较小。</a:t>
            </a:r>
          </a:p>
        </p:txBody>
      </p:sp>
      <p:sp>
        <p:nvSpPr>
          <p:cNvPr id="15365" name="AutoShape 11"/>
          <p:cNvSpPr>
            <a:spLocks noChangeArrowheads="1"/>
          </p:cNvSpPr>
          <p:nvPr/>
        </p:nvSpPr>
        <p:spPr bwMode="auto">
          <a:xfrm>
            <a:off x="3132138" y="3217863"/>
            <a:ext cx="5327650" cy="931862"/>
          </a:xfrm>
          <a:prstGeom prst="roundRect">
            <a:avLst>
              <a:gd name="adj" fmla="val 13745"/>
            </a:avLst>
          </a:prstGeom>
          <a:solidFill>
            <a:srgbClr val="CC99FF">
              <a:alpha val="30980"/>
            </a:srgbClr>
          </a:solidFill>
          <a:ln w="38100">
            <a:solidFill>
              <a:srgbClr val="003366"/>
            </a:solidFill>
            <a:bevel/>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pPr>
            <a:r>
              <a:rPr lang="zh-CN" altLang="en-US" sz="2000">
                <a:sym typeface="Arial" pitchFamily="34" charset="0"/>
              </a:rPr>
              <a:t>优点：开发一个对管理者有意义的信息系统</a:t>
            </a:r>
          </a:p>
        </p:txBody>
      </p:sp>
      <p:sp>
        <p:nvSpPr>
          <p:cNvPr id="15366" name="AutoShape 12"/>
          <p:cNvSpPr>
            <a:spLocks noChangeArrowheads="1"/>
          </p:cNvSpPr>
          <p:nvPr/>
        </p:nvSpPr>
        <p:spPr bwMode="auto">
          <a:xfrm>
            <a:off x="2124075" y="3360738"/>
            <a:ext cx="935038" cy="576262"/>
          </a:xfrm>
          <a:custGeom>
            <a:avLst/>
            <a:gdLst>
              <a:gd name="T0" fmla="*/ 701279 w 21600"/>
              <a:gd name="T1" fmla="*/ 0 h 21600"/>
              <a:gd name="T2" fmla="*/ 0 w 21600"/>
              <a:gd name="T3" fmla="*/ 288131 h 21600"/>
              <a:gd name="T4" fmla="*/ 701279 w 21600"/>
              <a:gd name="T5" fmla="*/ 576262 h 21600"/>
              <a:gd name="T6" fmla="*/ 935038 w 21600"/>
              <a:gd name="T7" fmla="*/ 28813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0C0C0">
              <a:alpha val="30980"/>
            </a:srgbClr>
          </a:solidFill>
          <a:ln w="25400">
            <a:solidFill>
              <a:srgbClr val="003366"/>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5367" name="AutoShape 13"/>
          <p:cNvSpPr>
            <a:spLocks noChangeArrowheads="1"/>
          </p:cNvSpPr>
          <p:nvPr/>
        </p:nvSpPr>
        <p:spPr bwMode="auto">
          <a:xfrm>
            <a:off x="3117850" y="4341813"/>
            <a:ext cx="5254625" cy="1392237"/>
          </a:xfrm>
          <a:prstGeom prst="roundRect">
            <a:avLst>
              <a:gd name="adj" fmla="val 13745"/>
            </a:avLst>
          </a:prstGeom>
          <a:solidFill>
            <a:srgbClr val="CC99FF">
              <a:alpha val="30980"/>
            </a:srgbClr>
          </a:solidFill>
          <a:ln w="38100">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pPr>
            <a:r>
              <a:rPr lang="zh-CN" altLang="en-US" sz="2000">
                <a:sym typeface="Arial" pitchFamily="34" charset="0"/>
              </a:rPr>
              <a:t>缺点：关注特定的管理者的信息需求，而不是整个组织的信息需求。</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3"/>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第4章 管理信息系统战略规划</a:t>
            </a:r>
          </a:p>
        </p:txBody>
      </p:sp>
      <p:grpSp>
        <p:nvGrpSpPr>
          <p:cNvPr id="4099" name="Group 4"/>
          <p:cNvGrpSpPr>
            <a:grpSpLocks/>
          </p:cNvGrpSpPr>
          <p:nvPr/>
        </p:nvGrpSpPr>
        <p:grpSpPr bwMode="auto">
          <a:xfrm>
            <a:off x="1262063" y="1917700"/>
            <a:ext cx="7056437" cy="766763"/>
            <a:chOff x="0" y="0"/>
            <a:chExt cx="3984" cy="912"/>
          </a:xfrm>
        </p:grpSpPr>
        <p:sp>
          <p:nvSpPr>
            <p:cNvPr id="4114" name="AutoShape 5"/>
            <p:cNvSpPr>
              <a:spLocks noChangeArrowheads="1"/>
            </p:cNvSpPr>
            <p:nvPr/>
          </p:nvSpPr>
          <p:spPr bwMode="auto">
            <a:xfrm>
              <a:off x="0" y="0"/>
              <a:ext cx="3984" cy="912"/>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zh-CN" altLang="en-US"/>
            </a:p>
          </p:txBody>
        </p:sp>
        <p:grpSp>
          <p:nvGrpSpPr>
            <p:cNvPr id="4115" name="Group 6"/>
            <p:cNvGrpSpPr>
              <a:grpSpLocks/>
            </p:cNvGrpSpPr>
            <p:nvPr/>
          </p:nvGrpSpPr>
          <p:grpSpPr bwMode="auto">
            <a:xfrm>
              <a:off x="36" y="84"/>
              <a:ext cx="849" cy="752"/>
              <a:chOff x="0" y="0"/>
              <a:chExt cx="849" cy="752"/>
            </a:xfrm>
          </p:grpSpPr>
          <p:sp>
            <p:nvSpPr>
              <p:cNvPr id="5127" name="AutoShape 7"/>
              <p:cNvSpPr>
                <a:spLocks noChangeArrowheads="1"/>
              </p:cNvSpPr>
              <p:nvPr/>
            </p:nvSpPr>
            <p:spPr bwMode="auto">
              <a:xfrm>
                <a:off x="51" y="-1"/>
                <a:ext cx="768" cy="748"/>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p>
            </p:txBody>
          </p:sp>
          <p:sp>
            <p:nvSpPr>
              <p:cNvPr id="5128" name="未知"/>
              <p:cNvSpPr>
                <a:spLocks/>
              </p:cNvSpPr>
              <p:nvPr/>
            </p:nvSpPr>
            <p:spPr bwMode="auto">
              <a:xfrm>
                <a:off x="98" y="46"/>
                <a:ext cx="384" cy="374"/>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29" name="Text Box 9"/>
              <p:cNvSpPr txBox="1">
                <a:spLocks noChangeArrowheads="1"/>
              </p:cNvSpPr>
              <p:nvPr/>
            </p:nvSpPr>
            <p:spPr bwMode="auto">
              <a:xfrm>
                <a:off x="0" y="190"/>
                <a:ext cx="849" cy="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0">
                <a:spAutoFit/>
              </a:bodyPr>
              <a:lstStyle/>
              <a:p>
                <a:pPr algn="ctr" eaLnBrk="0" hangingPunct="0">
                  <a:defRPr/>
                </a:pPr>
                <a:r>
                  <a:rPr lang="en-US" altLang="zh-CN" sz="2800" b="0" dirty="0" smtClean="0">
                    <a:solidFill>
                      <a:schemeClr val="bg1"/>
                    </a:solidFill>
                    <a:effectLst>
                      <a:outerShdw blurRad="38100" dist="38100" dir="2700000" algn="tl">
                        <a:srgbClr val="C0C0C0"/>
                      </a:outerShdw>
                    </a:effectLst>
                  </a:rPr>
                  <a:t>4.1</a:t>
                </a:r>
                <a:endParaRPr lang="zh-CN" altLang="en-US" sz="2800" b="0" dirty="0">
                  <a:solidFill>
                    <a:schemeClr val="bg1"/>
                  </a:solidFill>
                  <a:effectLst>
                    <a:outerShdw blurRad="38100" dist="38100" dir="2700000" algn="tl">
                      <a:srgbClr val="C0C0C0"/>
                    </a:outerShdw>
                  </a:effectLst>
                </a:endParaRPr>
              </a:p>
            </p:txBody>
          </p:sp>
        </p:grpSp>
        <p:sp>
          <p:nvSpPr>
            <p:cNvPr id="4116" name="Text Box 10"/>
            <p:cNvSpPr txBox="1">
              <a:spLocks noChangeArrowheads="1"/>
            </p:cNvSpPr>
            <p:nvPr/>
          </p:nvSpPr>
          <p:spPr bwMode="auto">
            <a:xfrm>
              <a:off x="960" y="142"/>
              <a:ext cx="2928" cy="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r>
                <a:rPr lang="zh-CN" altLang="en-US" sz="2800">
                  <a:solidFill>
                    <a:srgbClr val="000000"/>
                  </a:solidFill>
                </a:rPr>
                <a:t>管理信息系统战略规划概述</a:t>
              </a:r>
            </a:p>
          </p:txBody>
        </p:sp>
      </p:grpSp>
      <p:grpSp>
        <p:nvGrpSpPr>
          <p:cNvPr id="4100" name="Group 25"/>
          <p:cNvGrpSpPr>
            <a:grpSpLocks/>
          </p:cNvGrpSpPr>
          <p:nvPr/>
        </p:nvGrpSpPr>
        <p:grpSpPr bwMode="auto">
          <a:xfrm>
            <a:off x="1189038" y="3354388"/>
            <a:ext cx="7127875" cy="863600"/>
            <a:chOff x="749" y="2113"/>
            <a:chExt cx="4490" cy="544"/>
          </a:xfrm>
        </p:grpSpPr>
        <p:sp>
          <p:nvSpPr>
            <p:cNvPr id="4108" name="AutoShape 12"/>
            <p:cNvSpPr>
              <a:spLocks noChangeArrowheads="1"/>
            </p:cNvSpPr>
            <p:nvPr/>
          </p:nvSpPr>
          <p:spPr bwMode="auto">
            <a:xfrm>
              <a:off x="749" y="2113"/>
              <a:ext cx="4443" cy="544"/>
            </a:xfrm>
            <a:prstGeom prst="roundRect">
              <a:avLst>
                <a:gd name="adj" fmla="val 10889"/>
              </a:avLst>
            </a:prstGeom>
            <a:gradFill rotWithShape="1">
              <a:gsLst>
                <a:gs pos="0">
                  <a:srgbClr val="DDDDDD"/>
                </a:gs>
                <a:gs pos="50000">
                  <a:srgbClr val="F2F2F2"/>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zh-CN" altLang="en-US"/>
            </a:p>
          </p:txBody>
        </p:sp>
        <p:grpSp>
          <p:nvGrpSpPr>
            <p:cNvPr id="4109" name="Group 13"/>
            <p:cNvGrpSpPr>
              <a:grpSpLocks/>
            </p:cNvGrpSpPr>
            <p:nvPr/>
          </p:nvGrpSpPr>
          <p:grpSpPr bwMode="auto">
            <a:xfrm>
              <a:off x="846" y="2163"/>
              <a:ext cx="857" cy="445"/>
              <a:chOff x="51" y="0"/>
              <a:chExt cx="768" cy="746"/>
            </a:xfrm>
          </p:grpSpPr>
          <p:sp>
            <p:nvSpPr>
              <p:cNvPr id="5134" name="AutoShape 14"/>
              <p:cNvSpPr>
                <a:spLocks noChangeArrowheads="1"/>
              </p:cNvSpPr>
              <p:nvPr/>
            </p:nvSpPr>
            <p:spPr bwMode="auto">
              <a:xfrm>
                <a:off x="51" y="0"/>
                <a:ext cx="768" cy="746"/>
              </a:xfrm>
              <a:prstGeom prst="roundRect">
                <a:avLst>
                  <a:gd name="adj" fmla="val 11921"/>
                </a:avLst>
              </a:prstGeom>
              <a:gradFill rotWithShape="1">
                <a:gsLst>
                  <a:gs pos="0">
                    <a:schemeClr val="hlink">
                      <a:gamma/>
                      <a:tint val="72549"/>
                      <a:invGamma/>
                    </a:schemeClr>
                  </a:gs>
                  <a:gs pos="100000">
                    <a:schemeClr val="hlink"/>
                  </a:gs>
                </a:gsLst>
                <a:lin ang="5400000" scaled="1"/>
              </a:gradFill>
              <a:ln w="381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p>
            </p:txBody>
          </p:sp>
          <p:sp>
            <p:nvSpPr>
              <p:cNvPr id="5135" name="未知"/>
              <p:cNvSpPr>
                <a:spLocks/>
              </p:cNvSpPr>
              <p:nvPr/>
            </p:nvSpPr>
            <p:spPr bwMode="auto">
              <a:xfrm>
                <a:off x="99" y="49"/>
                <a:ext cx="383" cy="372"/>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2353"/>
                      <a:invGamma/>
                    </a:schemeClr>
                  </a:gs>
                  <a:gs pos="100000">
                    <a:schemeClr val="hlink">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36" name="Text Box 16"/>
              <p:cNvSpPr txBox="1">
                <a:spLocks noChangeArrowheads="1"/>
              </p:cNvSpPr>
              <p:nvPr/>
            </p:nvSpPr>
            <p:spPr bwMode="auto">
              <a:xfrm>
                <a:off x="230" y="184"/>
                <a:ext cx="387" cy="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spAutoFit/>
              </a:bodyPr>
              <a:lstStyle/>
              <a:p>
                <a:pPr algn="ctr" eaLnBrk="0" hangingPunct="0">
                  <a:defRPr/>
                </a:pPr>
                <a:r>
                  <a:rPr lang="en-US" altLang="zh-CN" sz="2800" b="0" dirty="0" smtClean="0">
                    <a:solidFill>
                      <a:srgbClr val="FFFFFF"/>
                    </a:solidFill>
                    <a:effectLst>
                      <a:outerShdw blurRad="38100" dist="38100" dir="2700000" algn="tl">
                        <a:srgbClr val="C0C0C0"/>
                      </a:outerShdw>
                    </a:effectLst>
                  </a:rPr>
                  <a:t>4.2</a:t>
                </a:r>
                <a:endParaRPr lang="zh-CN" altLang="en-US" sz="2800" b="0" dirty="0">
                  <a:solidFill>
                    <a:srgbClr val="FFFFFF"/>
                  </a:solidFill>
                  <a:effectLst>
                    <a:outerShdw blurRad="38100" dist="38100" dir="2700000" algn="tl">
                      <a:srgbClr val="C0C0C0"/>
                    </a:outerShdw>
                  </a:effectLst>
                </a:endParaRPr>
              </a:p>
            </p:txBody>
          </p:sp>
        </p:grpSp>
        <p:sp>
          <p:nvSpPr>
            <p:cNvPr id="4110" name="Text Box 17"/>
            <p:cNvSpPr txBox="1">
              <a:spLocks noChangeArrowheads="1"/>
            </p:cNvSpPr>
            <p:nvPr/>
          </p:nvSpPr>
          <p:spPr bwMode="auto">
            <a:xfrm>
              <a:off x="1820" y="2188"/>
              <a:ext cx="341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r>
                <a:rPr lang="zh-CN" altLang="en-US" sz="2800">
                  <a:solidFill>
                    <a:srgbClr val="000000"/>
                  </a:solidFill>
                </a:rPr>
                <a:t>战略规划的主要内容和基本步骤</a:t>
              </a:r>
            </a:p>
          </p:txBody>
        </p:sp>
      </p:grpSp>
      <p:grpSp>
        <p:nvGrpSpPr>
          <p:cNvPr id="4101" name="Group 18"/>
          <p:cNvGrpSpPr>
            <a:grpSpLocks/>
          </p:cNvGrpSpPr>
          <p:nvPr/>
        </p:nvGrpSpPr>
        <p:grpSpPr bwMode="auto">
          <a:xfrm>
            <a:off x="1187450" y="4797425"/>
            <a:ext cx="7056438" cy="719138"/>
            <a:chOff x="0" y="0"/>
            <a:chExt cx="3984" cy="912"/>
          </a:xfrm>
        </p:grpSpPr>
        <p:sp>
          <p:nvSpPr>
            <p:cNvPr id="4102" name="AutoShape 19"/>
            <p:cNvSpPr>
              <a:spLocks noChangeArrowheads="1"/>
            </p:cNvSpPr>
            <p:nvPr/>
          </p:nvSpPr>
          <p:spPr bwMode="auto">
            <a:xfrm>
              <a:off x="0" y="0"/>
              <a:ext cx="3984" cy="912"/>
            </a:xfrm>
            <a:prstGeom prst="roundRect">
              <a:avLst>
                <a:gd name="adj" fmla="val 10889"/>
              </a:avLst>
            </a:prstGeom>
            <a:gradFill rotWithShape="1">
              <a:gsLst>
                <a:gs pos="0">
                  <a:srgbClr val="DDDDDD"/>
                </a:gs>
                <a:gs pos="50000">
                  <a:srgbClr val="EEEEEE"/>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zh-CN" altLang="en-US"/>
            </a:p>
          </p:txBody>
        </p:sp>
        <p:grpSp>
          <p:nvGrpSpPr>
            <p:cNvPr id="4103" name="Group 20"/>
            <p:cNvGrpSpPr>
              <a:grpSpLocks/>
            </p:cNvGrpSpPr>
            <p:nvPr/>
          </p:nvGrpSpPr>
          <p:grpSpPr bwMode="auto">
            <a:xfrm>
              <a:off x="87" y="84"/>
              <a:ext cx="768" cy="789"/>
              <a:chOff x="51" y="0"/>
              <a:chExt cx="768" cy="789"/>
            </a:xfrm>
          </p:grpSpPr>
          <p:sp>
            <p:nvSpPr>
              <p:cNvPr id="4105" name="AutoShape 21"/>
              <p:cNvSpPr>
                <a:spLocks noChangeArrowheads="1"/>
              </p:cNvSpPr>
              <p:nvPr/>
            </p:nvSpPr>
            <p:spPr bwMode="auto">
              <a:xfrm>
                <a:off x="51" y="0"/>
                <a:ext cx="768" cy="746"/>
              </a:xfrm>
              <a:prstGeom prst="roundRect">
                <a:avLst>
                  <a:gd name="adj" fmla="val 11921"/>
                </a:avLst>
              </a:prstGeom>
              <a:solidFill>
                <a:srgbClr val="339966"/>
              </a:solidFill>
              <a:ln w="381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2" name="未知"/>
              <p:cNvSpPr>
                <a:spLocks/>
              </p:cNvSpPr>
              <p:nvPr/>
            </p:nvSpPr>
            <p:spPr bwMode="auto">
              <a:xfrm>
                <a:off x="98" y="49"/>
                <a:ext cx="384" cy="372"/>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folHlink">
                      <a:gamma/>
                      <a:tint val="48627"/>
                      <a:invGamma/>
                    </a:schemeClr>
                  </a:gs>
                  <a:gs pos="100000">
                    <a:schemeClr val="folHlink">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5143" name="Text Box 23"/>
              <p:cNvSpPr txBox="1">
                <a:spLocks noChangeArrowheads="1"/>
              </p:cNvSpPr>
              <p:nvPr/>
            </p:nvSpPr>
            <p:spPr bwMode="auto">
              <a:xfrm>
                <a:off x="233" y="184"/>
                <a:ext cx="387" cy="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spAutoFit/>
              </a:bodyPr>
              <a:lstStyle/>
              <a:p>
                <a:pPr algn="ctr" eaLnBrk="0" hangingPunct="0">
                  <a:defRPr/>
                </a:pPr>
                <a:r>
                  <a:rPr lang="en-US" altLang="zh-CN" sz="2800" b="0" dirty="0" smtClean="0">
                    <a:solidFill>
                      <a:srgbClr val="FFFFFF"/>
                    </a:solidFill>
                    <a:effectLst>
                      <a:outerShdw blurRad="38100" dist="38100" dir="2700000" algn="tl">
                        <a:srgbClr val="C0C0C0"/>
                      </a:outerShdw>
                    </a:effectLst>
                  </a:rPr>
                  <a:t>4.3</a:t>
                </a:r>
                <a:endParaRPr lang="zh-CN" altLang="en-US" sz="2800" b="0" dirty="0">
                  <a:solidFill>
                    <a:srgbClr val="FFFFFF"/>
                  </a:solidFill>
                  <a:effectLst>
                    <a:outerShdw blurRad="38100" dist="38100" dir="2700000" algn="tl">
                      <a:srgbClr val="C0C0C0"/>
                    </a:outerShdw>
                  </a:effectLst>
                </a:endParaRPr>
              </a:p>
            </p:txBody>
          </p:sp>
        </p:grpSp>
        <p:sp>
          <p:nvSpPr>
            <p:cNvPr id="4104" name="Text Box 24"/>
            <p:cNvSpPr txBox="1">
              <a:spLocks noChangeArrowheads="1"/>
            </p:cNvSpPr>
            <p:nvPr/>
          </p:nvSpPr>
          <p:spPr bwMode="auto">
            <a:xfrm>
              <a:off x="960" y="127"/>
              <a:ext cx="2928" cy="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r>
                <a:rPr lang="zh-CN" altLang="en-US" sz="2800">
                  <a:solidFill>
                    <a:srgbClr val="000000"/>
                  </a:solidFill>
                </a:rPr>
                <a:t>管理信息系统规划的常用方法</a:t>
              </a:r>
            </a:p>
          </p:txBody>
        </p:sp>
      </p:gr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3"/>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16387" name="Text Box 4"/>
          <p:cNvSpPr txBox="1">
            <a:spLocks noChangeArrowheads="1"/>
          </p:cNvSpPr>
          <p:nvPr/>
        </p:nvSpPr>
        <p:spPr bwMode="auto">
          <a:xfrm>
            <a:off x="254000" y="1052513"/>
            <a:ext cx="38877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4.3.2 关键成功因素法</a:t>
            </a:r>
          </a:p>
        </p:txBody>
      </p:sp>
      <p:sp>
        <p:nvSpPr>
          <p:cNvPr id="27" name="Freeform 3"/>
          <p:cNvSpPr>
            <a:spLocks/>
          </p:cNvSpPr>
          <p:nvPr/>
        </p:nvSpPr>
        <p:spPr bwMode="auto">
          <a:xfrm>
            <a:off x="1398588" y="2379663"/>
            <a:ext cx="360362" cy="3236912"/>
          </a:xfrm>
          <a:custGeom>
            <a:avLst/>
            <a:gdLst>
              <a:gd name="T0" fmla="*/ 171370387 w 227"/>
              <a:gd name="T1" fmla="*/ 2147483647 h 2039"/>
              <a:gd name="T2" fmla="*/ 400703494 w 227"/>
              <a:gd name="T3" fmla="*/ 2147483647 h 2039"/>
              <a:gd name="T4" fmla="*/ 438506579 w 227"/>
              <a:gd name="T5" fmla="*/ 2147483647 h 2039"/>
              <a:gd name="T6" fmla="*/ 473788718 w 227"/>
              <a:gd name="T7" fmla="*/ 2147483647 h 2039"/>
              <a:gd name="T8" fmla="*/ 509070856 w 227"/>
              <a:gd name="T9" fmla="*/ 2147483647 h 2039"/>
              <a:gd name="T10" fmla="*/ 534272384 w 227"/>
              <a:gd name="T11" fmla="*/ 2147483647 h 2039"/>
              <a:gd name="T12" fmla="*/ 554433606 w 227"/>
              <a:gd name="T13" fmla="*/ 2147483647 h 2039"/>
              <a:gd name="T14" fmla="*/ 569554522 w 227"/>
              <a:gd name="T15" fmla="*/ 2147483647 h 2039"/>
              <a:gd name="T16" fmla="*/ 572073881 w 227"/>
              <a:gd name="T17" fmla="*/ 2147483647 h 2039"/>
              <a:gd name="T18" fmla="*/ 572073881 w 227"/>
              <a:gd name="T19" fmla="*/ 171370599 h 2039"/>
              <a:gd name="T20" fmla="*/ 569554522 w 227"/>
              <a:gd name="T21" fmla="*/ 133567467 h 2039"/>
              <a:gd name="T22" fmla="*/ 554433606 w 227"/>
              <a:gd name="T23" fmla="*/ 95765923 h 2039"/>
              <a:gd name="T24" fmla="*/ 534272384 w 227"/>
              <a:gd name="T25" fmla="*/ 63003103 h 2039"/>
              <a:gd name="T26" fmla="*/ 509070856 w 227"/>
              <a:gd name="T27" fmla="*/ 35282182 h 2039"/>
              <a:gd name="T28" fmla="*/ 473788718 w 227"/>
              <a:gd name="T29" fmla="*/ 17640297 h 2039"/>
              <a:gd name="T30" fmla="*/ 438506579 w 227"/>
              <a:gd name="T31" fmla="*/ 2519362 h 2039"/>
              <a:gd name="T32" fmla="*/ 400703494 w 227"/>
              <a:gd name="T33" fmla="*/ 0 h 2039"/>
              <a:gd name="T34" fmla="*/ 171370387 w 227"/>
              <a:gd name="T35" fmla="*/ 0 h 2039"/>
              <a:gd name="T36" fmla="*/ 133567302 w 227"/>
              <a:gd name="T37" fmla="*/ 2519362 h 2039"/>
              <a:gd name="T38" fmla="*/ 98285164 w 227"/>
              <a:gd name="T39" fmla="*/ 17640297 h 2039"/>
              <a:gd name="T40" fmla="*/ 65523972 w 227"/>
              <a:gd name="T41" fmla="*/ 35282182 h 2039"/>
              <a:gd name="T42" fmla="*/ 40322444 w 227"/>
              <a:gd name="T43" fmla="*/ 63003103 h 2039"/>
              <a:gd name="T44" fmla="*/ 17640276 w 227"/>
              <a:gd name="T45" fmla="*/ 95765923 h 2039"/>
              <a:gd name="T46" fmla="*/ 5040306 w 227"/>
              <a:gd name="T47" fmla="*/ 133567467 h 2039"/>
              <a:gd name="T48" fmla="*/ 0 w 227"/>
              <a:gd name="T49" fmla="*/ 171370599 h 2039"/>
              <a:gd name="T50" fmla="*/ 0 w 227"/>
              <a:gd name="T51" fmla="*/ 2147483647 h 2039"/>
              <a:gd name="T52" fmla="*/ 5040306 w 227"/>
              <a:gd name="T53" fmla="*/ 2147483647 h 2039"/>
              <a:gd name="T54" fmla="*/ 17640276 w 227"/>
              <a:gd name="T55" fmla="*/ 2147483647 h 2039"/>
              <a:gd name="T56" fmla="*/ 40322444 w 227"/>
              <a:gd name="T57" fmla="*/ 2147483647 h 2039"/>
              <a:gd name="T58" fmla="*/ 65523972 w 227"/>
              <a:gd name="T59" fmla="*/ 2147483647 h 2039"/>
              <a:gd name="T60" fmla="*/ 98285164 w 227"/>
              <a:gd name="T61" fmla="*/ 2147483647 h 2039"/>
              <a:gd name="T62" fmla="*/ 133567302 w 227"/>
              <a:gd name="T63" fmla="*/ 2147483647 h 2039"/>
              <a:gd name="T64" fmla="*/ 171370387 w 227"/>
              <a:gd name="T65" fmla="*/ 2147483647 h 203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27" h="2039">
                <a:moveTo>
                  <a:pt x="68" y="2039"/>
                </a:moveTo>
                <a:lnTo>
                  <a:pt x="159" y="2039"/>
                </a:lnTo>
                <a:lnTo>
                  <a:pt x="174" y="2037"/>
                </a:lnTo>
                <a:lnTo>
                  <a:pt x="188" y="2033"/>
                </a:lnTo>
                <a:lnTo>
                  <a:pt x="202" y="2024"/>
                </a:lnTo>
                <a:lnTo>
                  <a:pt x="212" y="2013"/>
                </a:lnTo>
                <a:lnTo>
                  <a:pt x="220" y="2001"/>
                </a:lnTo>
                <a:lnTo>
                  <a:pt x="226" y="1987"/>
                </a:lnTo>
                <a:lnTo>
                  <a:pt x="227" y="1971"/>
                </a:lnTo>
                <a:lnTo>
                  <a:pt x="227" y="68"/>
                </a:lnTo>
                <a:lnTo>
                  <a:pt x="226" y="53"/>
                </a:lnTo>
                <a:lnTo>
                  <a:pt x="220" y="38"/>
                </a:lnTo>
                <a:lnTo>
                  <a:pt x="212" y="25"/>
                </a:lnTo>
                <a:lnTo>
                  <a:pt x="202" y="14"/>
                </a:lnTo>
                <a:lnTo>
                  <a:pt x="188" y="7"/>
                </a:lnTo>
                <a:lnTo>
                  <a:pt x="174" y="1"/>
                </a:lnTo>
                <a:lnTo>
                  <a:pt x="159" y="0"/>
                </a:lnTo>
                <a:lnTo>
                  <a:pt x="68" y="0"/>
                </a:lnTo>
                <a:lnTo>
                  <a:pt x="53" y="1"/>
                </a:lnTo>
                <a:lnTo>
                  <a:pt x="39" y="7"/>
                </a:lnTo>
                <a:lnTo>
                  <a:pt x="26" y="14"/>
                </a:lnTo>
                <a:lnTo>
                  <a:pt x="16" y="25"/>
                </a:lnTo>
                <a:lnTo>
                  <a:pt x="7" y="38"/>
                </a:lnTo>
                <a:lnTo>
                  <a:pt x="2" y="53"/>
                </a:lnTo>
                <a:lnTo>
                  <a:pt x="0" y="68"/>
                </a:lnTo>
                <a:lnTo>
                  <a:pt x="0" y="1971"/>
                </a:lnTo>
                <a:lnTo>
                  <a:pt x="2" y="1987"/>
                </a:lnTo>
                <a:lnTo>
                  <a:pt x="7" y="2001"/>
                </a:lnTo>
                <a:lnTo>
                  <a:pt x="16" y="2013"/>
                </a:lnTo>
                <a:lnTo>
                  <a:pt x="26" y="2024"/>
                </a:lnTo>
                <a:lnTo>
                  <a:pt x="39" y="2033"/>
                </a:lnTo>
                <a:lnTo>
                  <a:pt x="53" y="2037"/>
                </a:lnTo>
                <a:lnTo>
                  <a:pt x="68" y="2039"/>
                </a:lnTo>
                <a:close/>
              </a:path>
            </a:pathLst>
          </a:custGeom>
          <a:solidFill>
            <a:srgbClr val="FFFFFF"/>
          </a:solidFill>
          <a:ln w="3175">
            <a:solidFill>
              <a:srgbClr val="000000"/>
            </a:solidFill>
            <a:prstDash val="solid"/>
            <a:round/>
            <a:headEnd/>
            <a:tailEnd/>
          </a:ln>
        </p:spPr>
        <p:txBody>
          <a:bodyPr/>
          <a:lstStyle/>
          <a:p>
            <a:endParaRPr lang="zh-CN" altLang="en-US"/>
          </a:p>
        </p:txBody>
      </p:sp>
      <p:sp>
        <p:nvSpPr>
          <p:cNvPr id="28" name="Rectangle 4"/>
          <p:cNvSpPr>
            <a:spLocks noChangeArrowheads="1"/>
          </p:cNvSpPr>
          <p:nvPr/>
        </p:nvSpPr>
        <p:spPr bwMode="auto">
          <a:xfrm>
            <a:off x="1449388" y="2914650"/>
            <a:ext cx="30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0" hangingPunct="0"/>
            <a:r>
              <a:rPr kumimoji="1" lang="zh-CN" altLang="en-US" sz="2400">
                <a:solidFill>
                  <a:srgbClr val="000000"/>
                </a:solidFill>
                <a:latin typeface="幼圆" pitchFamily="49" charset="-122"/>
                <a:ea typeface="幼圆" pitchFamily="49" charset="-122"/>
              </a:rPr>
              <a:t>国</a:t>
            </a:r>
            <a:endParaRPr kumimoji="1" lang="zh-CN" altLang="en-US" sz="2400">
              <a:latin typeface="Times New Roman" pitchFamily="18" charset="0"/>
              <a:ea typeface="宋体" pitchFamily="2" charset="-122"/>
            </a:endParaRPr>
          </a:p>
        </p:txBody>
      </p:sp>
      <p:sp>
        <p:nvSpPr>
          <p:cNvPr id="29" name="Rectangle 5"/>
          <p:cNvSpPr>
            <a:spLocks noChangeArrowheads="1"/>
          </p:cNvSpPr>
          <p:nvPr/>
        </p:nvSpPr>
        <p:spPr bwMode="auto">
          <a:xfrm>
            <a:off x="1449388" y="3279775"/>
            <a:ext cx="30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0" hangingPunct="0"/>
            <a:r>
              <a:rPr kumimoji="1" lang="zh-CN" altLang="en-US" sz="2400" dirty="0">
                <a:solidFill>
                  <a:srgbClr val="000000"/>
                </a:solidFill>
                <a:latin typeface="幼圆" pitchFamily="49" charset="-122"/>
                <a:ea typeface="幼圆" pitchFamily="49" charset="-122"/>
              </a:rPr>
              <a:t>际</a:t>
            </a:r>
            <a:endParaRPr kumimoji="1" lang="zh-CN" altLang="en-US" sz="2400" dirty="0">
              <a:latin typeface="Times New Roman" pitchFamily="18" charset="0"/>
              <a:ea typeface="宋体" pitchFamily="2" charset="-122"/>
            </a:endParaRPr>
          </a:p>
        </p:txBody>
      </p:sp>
      <p:sp>
        <p:nvSpPr>
          <p:cNvPr id="30" name="Rectangle 6"/>
          <p:cNvSpPr>
            <a:spLocks noChangeArrowheads="1"/>
          </p:cNvSpPr>
          <p:nvPr/>
        </p:nvSpPr>
        <p:spPr bwMode="auto">
          <a:xfrm>
            <a:off x="1449388" y="3644900"/>
            <a:ext cx="30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0" hangingPunct="0"/>
            <a:r>
              <a:rPr kumimoji="1" lang="zh-CN" altLang="en-US" sz="2400" dirty="0">
                <a:solidFill>
                  <a:srgbClr val="000000"/>
                </a:solidFill>
                <a:latin typeface="幼圆" pitchFamily="49" charset="-122"/>
                <a:ea typeface="幼圆" pitchFamily="49" charset="-122"/>
              </a:rPr>
              <a:t>一</a:t>
            </a:r>
            <a:endParaRPr kumimoji="1" lang="zh-CN" altLang="en-US" sz="2400" dirty="0">
              <a:latin typeface="Times New Roman" pitchFamily="18" charset="0"/>
              <a:ea typeface="宋体" pitchFamily="2" charset="-122"/>
            </a:endParaRPr>
          </a:p>
        </p:txBody>
      </p:sp>
      <p:sp>
        <p:nvSpPr>
          <p:cNvPr id="31" name="Rectangle 7"/>
          <p:cNvSpPr>
            <a:spLocks noChangeArrowheads="1"/>
          </p:cNvSpPr>
          <p:nvPr/>
        </p:nvSpPr>
        <p:spPr bwMode="auto">
          <a:xfrm>
            <a:off x="1449388" y="4010025"/>
            <a:ext cx="30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0" hangingPunct="0"/>
            <a:r>
              <a:rPr kumimoji="1" lang="zh-CN" altLang="en-US" sz="2400" dirty="0">
                <a:solidFill>
                  <a:srgbClr val="000000"/>
                </a:solidFill>
                <a:latin typeface="幼圆" pitchFamily="49" charset="-122"/>
                <a:ea typeface="幼圆" pitchFamily="49" charset="-122"/>
              </a:rPr>
              <a:t>流</a:t>
            </a:r>
            <a:endParaRPr kumimoji="1" lang="zh-CN" altLang="en-US" sz="2400" dirty="0">
              <a:latin typeface="Times New Roman" pitchFamily="18" charset="0"/>
              <a:ea typeface="宋体" pitchFamily="2" charset="-122"/>
            </a:endParaRPr>
          </a:p>
        </p:txBody>
      </p:sp>
      <p:sp>
        <p:nvSpPr>
          <p:cNvPr id="32" name="Rectangle 8"/>
          <p:cNvSpPr>
            <a:spLocks noChangeArrowheads="1"/>
          </p:cNvSpPr>
          <p:nvPr/>
        </p:nvSpPr>
        <p:spPr bwMode="auto">
          <a:xfrm>
            <a:off x="1449388" y="4376738"/>
            <a:ext cx="30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0" hangingPunct="0"/>
            <a:r>
              <a:rPr kumimoji="1" lang="zh-CN" altLang="en-US" sz="2400" dirty="0">
                <a:solidFill>
                  <a:srgbClr val="000000"/>
                </a:solidFill>
                <a:latin typeface="幼圆" pitchFamily="49" charset="-122"/>
                <a:ea typeface="幼圆" pitchFamily="49" charset="-122"/>
              </a:rPr>
              <a:t>大</a:t>
            </a:r>
            <a:endParaRPr kumimoji="1" lang="zh-CN" altLang="en-US" sz="2400" dirty="0">
              <a:latin typeface="Times New Roman" pitchFamily="18" charset="0"/>
              <a:ea typeface="宋体" pitchFamily="2" charset="-122"/>
            </a:endParaRPr>
          </a:p>
        </p:txBody>
      </p:sp>
      <p:sp>
        <p:nvSpPr>
          <p:cNvPr id="33" name="Rectangle 9"/>
          <p:cNvSpPr>
            <a:spLocks noChangeArrowheads="1"/>
          </p:cNvSpPr>
          <p:nvPr/>
        </p:nvSpPr>
        <p:spPr bwMode="auto">
          <a:xfrm>
            <a:off x="1449388" y="4741863"/>
            <a:ext cx="30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0" hangingPunct="0"/>
            <a:r>
              <a:rPr kumimoji="1" lang="zh-CN" altLang="en-US" sz="2400">
                <a:solidFill>
                  <a:srgbClr val="000000"/>
                </a:solidFill>
                <a:latin typeface="幼圆" pitchFamily="49" charset="-122"/>
                <a:ea typeface="幼圆" pitchFamily="49" charset="-122"/>
              </a:rPr>
              <a:t>学</a:t>
            </a:r>
            <a:endParaRPr kumimoji="1" lang="zh-CN" altLang="en-US" sz="2400">
              <a:latin typeface="Times New Roman" pitchFamily="18" charset="0"/>
              <a:ea typeface="宋体" pitchFamily="2" charset="-122"/>
            </a:endParaRPr>
          </a:p>
        </p:txBody>
      </p:sp>
      <p:sp>
        <p:nvSpPr>
          <p:cNvPr id="34" name="Line 10"/>
          <p:cNvSpPr>
            <a:spLocks noChangeShapeType="1"/>
          </p:cNvSpPr>
          <p:nvPr/>
        </p:nvSpPr>
        <p:spPr bwMode="auto">
          <a:xfrm>
            <a:off x="1758950" y="3998913"/>
            <a:ext cx="7021513"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 name="Freeform 11"/>
          <p:cNvSpPr>
            <a:spLocks/>
          </p:cNvSpPr>
          <p:nvPr/>
        </p:nvSpPr>
        <p:spPr bwMode="auto">
          <a:xfrm>
            <a:off x="3740150" y="2200275"/>
            <a:ext cx="1800225" cy="358775"/>
          </a:xfrm>
          <a:custGeom>
            <a:avLst/>
            <a:gdLst>
              <a:gd name="T0" fmla="*/ 168851263 w 1134"/>
              <a:gd name="T1" fmla="*/ 569555313 h 226"/>
              <a:gd name="T2" fmla="*/ 2147483647 w 1134"/>
              <a:gd name="T3" fmla="*/ 569555313 h 226"/>
              <a:gd name="T4" fmla="*/ 2147483647 w 1134"/>
              <a:gd name="T5" fmla="*/ 564515000 h 226"/>
              <a:gd name="T6" fmla="*/ 2147483647 w 1134"/>
              <a:gd name="T7" fmla="*/ 554434375 h 226"/>
              <a:gd name="T8" fmla="*/ 2147483647 w 1134"/>
              <a:gd name="T9" fmla="*/ 531753763 h 226"/>
              <a:gd name="T10" fmla="*/ 2147483647 w 1134"/>
              <a:gd name="T11" fmla="*/ 504031250 h 226"/>
              <a:gd name="T12" fmla="*/ 2147483647 w 1134"/>
              <a:gd name="T13" fmla="*/ 473789375 h 226"/>
              <a:gd name="T14" fmla="*/ 2147483647 w 1134"/>
              <a:gd name="T15" fmla="*/ 435987825 h 226"/>
              <a:gd name="T16" fmla="*/ 2147483647 w 1134"/>
              <a:gd name="T17" fmla="*/ 398184688 h 226"/>
              <a:gd name="T18" fmla="*/ 2147483647 w 1134"/>
              <a:gd name="T19" fmla="*/ 168851263 h 226"/>
              <a:gd name="T20" fmla="*/ 2147483647 w 1134"/>
              <a:gd name="T21" fmla="*/ 133569075 h 226"/>
              <a:gd name="T22" fmla="*/ 2147483647 w 1134"/>
              <a:gd name="T23" fmla="*/ 95765938 h 226"/>
              <a:gd name="T24" fmla="*/ 2147483647 w 1134"/>
              <a:gd name="T25" fmla="*/ 63004700 h 226"/>
              <a:gd name="T26" fmla="*/ 2147483647 w 1134"/>
              <a:gd name="T27" fmla="*/ 35282188 h 226"/>
              <a:gd name="T28" fmla="*/ 2147483647 w 1134"/>
              <a:gd name="T29" fmla="*/ 17641888 h 226"/>
              <a:gd name="T30" fmla="*/ 2147483647 w 1134"/>
              <a:gd name="T31" fmla="*/ 2520950 h 226"/>
              <a:gd name="T32" fmla="*/ 2147483647 w 1134"/>
              <a:gd name="T33" fmla="*/ 0 h 226"/>
              <a:gd name="T34" fmla="*/ 168851263 w 1134"/>
              <a:gd name="T35" fmla="*/ 0 h 226"/>
              <a:gd name="T36" fmla="*/ 133569075 w 1134"/>
              <a:gd name="T37" fmla="*/ 2520950 h 226"/>
              <a:gd name="T38" fmla="*/ 95765938 w 1134"/>
              <a:gd name="T39" fmla="*/ 17641888 h 226"/>
              <a:gd name="T40" fmla="*/ 63004700 w 1134"/>
              <a:gd name="T41" fmla="*/ 35282188 h 226"/>
              <a:gd name="T42" fmla="*/ 35282188 w 1134"/>
              <a:gd name="T43" fmla="*/ 63004700 h 226"/>
              <a:gd name="T44" fmla="*/ 17641888 w 1134"/>
              <a:gd name="T45" fmla="*/ 95765938 h 226"/>
              <a:gd name="T46" fmla="*/ 2520950 w 1134"/>
              <a:gd name="T47" fmla="*/ 133569075 h 226"/>
              <a:gd name="T48" fmla="*/ 0 w 1134"/>
              <a:gd name="T49" fmla="*/ 168851263 h 226"/>
              <a:gd name="T50" fmla="*/ 0 w 1134"/>
              <a:gd name="T51" fmla="*/ 398184688 h 226"/>
              <a:gd name="T52" fmla="*/ 2520950 w 1134"/>
              <a:gd name="T53" fmla="*/ 435987825 h 226"/>
              <a:gd name="T54" fmla="*/ 17641888 w 1134"/>
              <a:gd name="T55" fmla="*/ 473789375 h 226"/>
              <a:gd name="T56" fmla="*/ 35282188 w 1134"/>
              <a:gd name="T57" fmla="*/ 504031250 h 226"/>
              <a:gd name="T58" fmla="*/ 63004700 w 1134"/>
              <a:gd name="T59" fmla="*/ 531753763 h 226"/>
              <a:gd name="T60" fmla="*/ 95765938 w 1134"/>
              <a:gd name="T61" fmla="*/ 554434375 h 226"/>
              <a:gd name="T62" fmla="*/ 133569075 w 1134"/>
              <a:gd name="T63" fmla="*/ 564515000 h 226"/>
              <a:gd name="T64" fmla="*/ 168851263 w 1134"/>
              <a:gd name="T65" fmla="*/ 569555313 h 2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34" h="226">
                <a:moveTo>
                  <a:pt x="67" y="226"/>
                </a:moveTo>
                <a:lnTo>
                  <a:pt x="1066" y="226"/>
                </a:lnTo>
                <a:lnTo>
                  <a:pt x="1081" y="224"/>
                </a:lnTo>
                <a:lnTo>
                  <a:pt x="1095" y="220"/>
                </a:lnTo>
                <a:lnTo>
                  <a:pt x="1108" y="211"/>
                </a:lnTo>
                <a:lnTo>
                  <a:pt x="1118" y="200"/>
                </a:lnTo>
                <a:lnTo>
                  <a:pt x="1127" y="188"/>
                </a:lnTo>
                <a:lnTo>
                  <a:pt x="1132" y="173"/>
                </a:lnTo>
                <a:lnTo>
                  <a:pt x="1134" y="158"/>
                </a:lnTo>
                <a:lnTo>
                  <a:pt x="1134" y="67"/>
                </a:lnTo>
                <a:lnTo>
                  <a:pt x="1132" y="53"/>
                </a:lnTo>
                <a:lnTo>
                  <a:pt x="1127" y="38"/>
                </a:lnTo>
                <a:lnTo>
                  <a:pt x="1118" y="25"/>
                </a:lnTo>
                <a:lnTo>
                  <a:pt x="1108" y="14"/>
                </a:lnTo>
                <a:lnTo>
                  <a:pt x="1095" y="7"/>
                </a:lnTo>
                <a:lnTo>
                  <a:pt x="1081" y="1"/>
                </a:lnTo>
                <a:lnTo>
                  <a:pt x="1066" y="0"/>
                </a:lnTo>
                <a:lnTo>
                  <a:pt x="67" y="0"/>
                </a:lnTo>
                <a:lnTo>
                  <a:pt x="53" y="1"/>
                </a:lnTo>
                <a:lnTo>
                  <a:pt x="38" y="7"/>
                </a:lnTo>
                <a:lnTo>
                  <a:pt x="25" y="14"/>
                </a:lnTo>
                <a:lnTo>
                  <a:pt x="14" y="25"/>
                </a:lnTo>
                <a:lnTo>
                  <a:pt x="7" y="38"/>
                </a:lnTo>
                <a:lnTo>
                  <a:pt x="1" y="53"/>
                </a:lnTo>
                <a:lnTo>
                  <a:pt x="0" y="67"/>
                </a:lnTo>
                <a:lnTo>
                  <a:pt x="0" y="158"/>
                </a:lnTo>
                <a:lnTo>
                  <a:pt x="1" y="173"/>
                </a:lnTo>
                <a:lnTo>
                  <a:pt x="7" y="188"/>
                </a:lnTo>
                <a:lnTo>
                  <a:pt x="14" y="200"/>
                </a:lnTo>
                <a:lnTo>
                  <a:pt x="25" y="211"/>
                </a:lnTo>
                <a:lnTo>
                  <a:pt x="38" y="220"/>
                </a:lnTo>
                <a:lnTo>
                  <a:pt x="53" y="224"/>
                </a:lnTo>
                <a:lnTo>
                  <a:pt x="67" y="226"/>
                </a:lnTo>
                <a:close/>
              </a:path>
            </a:pathLst>
          </a:custGeom>
          <a:solidFill>
            <a:srgbClr val="FFFFFF"/>
          </a:solidFill>
          <a:ln w="3175">
            <a:solidFill>
              <a:srgbClr val="000000"/>
            </a:solidFill>
            <a:prstDash val="solid"/>
            <a:round/>
            <a:headEnd/>
            <a:tailEnd/>
          </a:ln>
        </p:spPr>
        <p:txBody>
          <a:bodyPr/>
          <a:lstStyle/>
          <a:p>
            <a:endParaRPr lang="zh-CN" altLang="en-US"/>
          </a:p>
        </p:txBody>
      </p:sp>
      <p:sp>
        <p:nvSpPr>
          <p:cNvPr id="36" name="Rectangle 12"/>
          <p:cNvSpPr>
            <a:spLocks noChangeArrowheads="1"/>
          </p:cNvSpPr>
          <p:nvPr/>
        </p:nvSpPr>
        <p:spPr bwMode="auto">
          <a:xfrm>
            <a:off x="4029075" y="2209800"/>
            <a:ext cx="1219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0" hangingPunct="0"/>
            <a:r>
              <a:rPr kumimoji="1" lang="zh-CN" altLang="en-US" sz="2400">
                <a:solidFill>
                  <a:srgbClr val="000000"/>
                </a:solidFill>
                <a:latin typeface="幼圆" pitchFamily="49" charset="-122"/>
                <a:ea typeface="幼圆" pitchFamily="49" charset="-122"/>
              </a:rPr>
              <a:t>教学成果</a:t>
            </a:r>
            <a:endParaRPr kumimoji="1" lang="zh-CN" altLang="en-US" sz="2400">
              <a:latin typeface="Times New Roman" pitchFamily="18" charset="0"/>
              <a:ea typeface="宋体" pitchFamily="2" charset="-122"/>
            </a:endParaRPr>
          </a:p>
        </p:txBody>
      </p:sp>
      <p:sp>
        <p:nvSpPr>
          <p:cNvPr id="37" name="Freeform 13"/>
          <p:cNvSpPr>
            <a:spLocks/>
          </p:cNvSpPr>
          <p:nvPr/>
        </p:nvSpPr>
        <p:spPr bwMode="auto">
          <a:xfrm>
            <a:off x="5540375" y="5437188"/>
            <a:ext cx="1800225" cy="360362"/>
          </a:xfrm>
          <a:custGeom>
            <a:avLst/>
            <a:gdLst>
              <a:gd name="T0" fmla="*/ 171370625 w 1134"/>
              <a:gd name="T1" fmla="*/ 572073881 h 227"/>
              <a:gd name="T2" fmla="*/ 2147483647 w 1134"/>
              <a:gd name="T3" fmla="*/ 572073881 h 227"/>
              <a:gd name="T4" fmla="*/ 2147483647 w 1134"/>
              <a:gd name="T5" fmla="*/ 567033576 h 227"/>
              <a:gd name="T6" fmla="*/ 2147483647 w 1134"/>
              <a:gd name="T7" fmla="*/ 554433606 h 227"/>
              <a:gd name="T8" fmla="*/ 2147483647 w 1134"/>
              <a:gd name="T9" fmla="*/ 531751437 h 227"/>
              <a:gd name="T10" fmla="*/ 2147483647 w 1134"/>
              <a:gd name="T11" fmla="*/ 506549910 h 227"/>
              <a:gd name="T12" fmla="*/ 2147483647 w 1134"/>
              <a:gd name="T13" fmla="*/ 473788718 h 227"/>
              <a:gd name="T14" fmla="*/ 2147483647 w 1134"/>
              <a:gd name="T15" fmla="*/ 438506579 h 227"/>
              <a:gd name="T16" fmla="*/ 2147483647 w 1134"/>
              <a:gd name="T17" fmla="*/ 398184135 h 227"/>
              <a:gd name="T18" fmla="*/ 2147483647 w 1134"/>
              <a:gd name="T19" fmla="*/ 168849441 h 227"/>
              <a:gd name="T20" fmla="*/ 2147483647 w 1134"/>
              <a:gd name="T21" fmla="*/ 133567302 h 227"/>
              <a:gd name="T22" fmla="*/ 2147483647 w 1134"/>
              <a:gd name="T23" fmla="*/ 98285164 h 227"/>
              <a:gd name="T24" fmla="*/ 2147483647 w 1134"/>
              <a:gd name="T25" fmla="*/ 63003025 h 227"/>
              <a:gd name="T26" fmla="*/ 2147483647 w 1134"/>
              <a:gd name="T27" fmla="*/ 37801498 h 227"/>
              <a:gd name="T28" fmla="*/ 2147483647 w 1134"/>
              <a:gd name="T29" fmla="*/ 17640276 h 227"/>
              <a:gd name="T30" fmla="*/ 2147483647 w 1134"/>
              <a:gd name="T31" fmla="*/ 2519359 h 227"/>
              <a:gd name="T32" fmla="*/ 2147483647 w 1134"/>
              <a:gd name="T33" fmla="*/ 0 h 227"/>
              <a:gd name="T34" fmla="*/ 171370625 w 1134"/>
              <a:gd name="T35" fmla="*/ 0 h 227"/>
              <a:gd name="T36" fmla="*/ 133569075 w 1134"/>
              <a:gd name="T37" fmla="*/ 2519359 h 227"/>
              <a:gd name="T38" fmla="*/ 95765938 w 1134"/>
              <a:gd name="T39" fmla="*/ 17640276 h 227"/>
              <a:gd name="T40" fmla="*/ 63004700 w 1134"/>
              <a:gd name="T41" fmla="*/ 37801498 h 227"/>
              <a:gd name="T42" fmla="*/ 35282188 w 1134"/>
              <a:gd name="T43" fmla="*/ 63003025 h 227"/>
              <a:gd name="T44" fmla="*/ 15120938 w 1134"/>
              <a:gd name="T45" fmla="*/ 98285164 h 227"/>
              <a:gd name="T46" fmla="*/ 2520950 w 1134"/>
              <a:gd name="T47" fmla="*/ 133567302 h 227"/>
              <a:gd name="T48" fmla="*/ 0 w 1134"/>
              <a:gd name="T49" fmla="*/ 168849441 h 227"/>
              <a:gd name="T50" fmla="*/ 0 w 1134"/>
              <a:gd name="T51" fmla="*/ 398184135 h 227"/>
              <a:gd name="T52" fmla="*/ 2520950 w 1134"/>
              <a:gd name="T53" fmla="*/ 438506579 h 227"/>
              <a:gd name="T54" fmla="*/ 15120938 w 1134"/>
              <a:gd name="T55" fmla="*/ 473788718 h 227"/>
              <a:gd name="T56" fmla="*/ 35282188 w 1134"/>
              <a:gd name="T57" fmla="*/ 506549910 h 227"/>
              <a:gd name="T58" fmla="*/ 63004700 w 1134"/>
              <a:gd name="T59" fmla="*/ 531751437 h 227"/>
              <a:gd name="T60" fmla="*/ 95765938 w 1134"/>
              <a:gd name="T61" fmla="*/ 554433606 h 227"/>
              <a:gd name="T62" fmla="*/ 133569075 w 1134"/>
              <a:gd name="T63" fmla="*/ 567033576 h 227"/>
              <a:gd name="T64" fmla="*/ 171370625 w 1134"/>
              <a:gd name="T65" fmla="*/ 572073881 h 2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34" h="227">
                <a:moveTo>
                  <a:pt x="68" y="227"/>
                </a:moveTo>
                <a:lnTo>
                  <a:pt x="1065" y="227"/>
                </a:lnTo>
                <a:lnTo>
                  <a:pt x="1081" y="225"/>
                </a:lnTo>
                <a:lnTo>
                  <a:pt x="1095" y="220"/>
                </a:lnTo>
                <a:lnTo>
                  <a:pt x="1108" y="211"/>
                </a:lnTo>
                <a:lnTo>
                  <a:pt x="1118" y="201"/>
                </a:lnTo>
                <a:lnTo>
                  <a:pt x="1127" y="188"/>
                </a:lnTo>
                <a:lnTo>
                  <a:pt x="1132" y="174"/>
                </a:lnTo>
                <a:lnTo>
                  <a:pt x="1134" y="158"/>
                </a:lnTo>
                <a:lnTo>
                  <a:pt x="1134" y="67"/>
                </a:lnTo>
                <a:lnTo>
                  <a:pt x="1132" y="53"/>
                </a:lnTo>
                <a:lnTo>
                  <a:pt x="1127" y="39"/>
                </a:lnTo>
                <a:lnTo>
                  <a:pt x="1118" y="25"/>
                </a:lnTo>
                <a:lnTo>
                  <a:pt x="1108" y="15"/>
                </a:lnTo>
                <a:lnTo>
                  <a:pt x="1095" y="7"/>
                </a:lnTo>
                <a:lnTo>
                  <a:pt x="1081" y="1"/>
                </a:lnTo>
                <a:lnTo>
                  <a:pt x="1065" y="0"/>
                </a:lnTo>
                <a:lnTo>
                  <a:pt x="68" y="0"/>
                </a:lnTo>
                <a:lnTo>
                  <a:pt x="53" y="1"/>
                </a:lnTo>
                <a:lnTo>
                  <a:pt x="38" y="7"/>
                </a:lnTo>
                <a:lnTo>
                  <a:pt x="25" y="15"/>
                </a:lnTo>
                <a:lnTo>
                  <a:pt x="14" y="25"/>
                </a:lnTo>
                <a:lnTo>
                  <a:pt x="6" y="39"/>
                </a:lnTo>
                <a:lnTo>
                  <a:pt x="1" y="53"/>
                </a:lnTo>
                <a:lnTo>
                  <a:pt x="0" y="67"/>
                </a:lnTo>
                <a:lnTo>
                  <a:pt x="0" y="158"/>
                </a:lnTo>
                <a:lnTo>
                  <a:pt x="1" y="174"/>
                </a:lnTo>
                <a:lnTo>
                  <a:pt x="6" y="188"/>
                </a:lnTo>
                <a:lnTo>
                  <a:pt x="14" y="201"/>
                </a:lnTo>
                <a:lnTo>
                  <a:pt x="25" y="211"/>
                </a:lnTo>
                <a:lnTo>
                  <a:pt x="38" y="220"/>
                </a:lnTo>
                <a:lnTo>
                  <a:pt x="53" y="225"/>
                </a:lnTo>
                <a:lnTo>
                  <a:pt x="68" y="227"/>
                </a:lnTo>
                <a:close/>
              </a:path>
            </a:pathLst>
          </a:custGeom>
          <a:solidFill>
            <a:srgbClr val="FFFFFF"/>
          </a:solidFill>
          <a:ln w="3175">
            <a:solidFill>
              <a:srgbClr val="000000"/>
            </a:solidFill>
            <a:prstDash val="solid"/>
            <a:round/>
            <a:headEnd/>
            <a:tailEnd/>
          </a:ln>
        </p:spPr>
        <p:txBody>
          <a:bodyPr/>
          <a:lstStyle/>
          <a:p>
            <a:endParaRPr lang="zh-CN" altLang="en-US"/>
          </a:p>
        </p:txBody>
      </p:sp>
      <p:sp>
        <p:nvSpPr>
          <p:cNvPr id="38" name="Rectangle 14"/>
          <p:cNvSpPr>
            <a:spLocks noChangeArrowheads="1"/>
          </p:cNvSpPr>
          <p:nvPr/>
        </p:nvSpPr>
        <p:spPr bwMode="auto">
          <a:xfrm>
            <a:off x="5829300" y="5446713"/>
            <a:ext cx="1219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0" hangingPunct="0"/>
            <a:r>
              <a:rPr kumimoji="1" lang="zh-CN" altLang="en-US" sz="2400">
                <a:solidFill>
                  <a:srgbClr val="000000"/>
                </a:solidFill>
                <a:latin typeface="幼圆" pitchFamily="49" charset="-122"/>
                <a:ea typeface="幼圆" pitchFamily="49" charset="-122"/>
              </a:rPr>
              <a:t>学术水平</a:t>
            </a:r>
            <a:endParaRPr kumimoji="1" lang="zh-CN" altLang="en-US" sz="2400">
              <a:latin typeface="Times New Roman" pitchFamily="18" charset="0"/>
              <a:ea typeface="宋体" pitchFamily="2" charset="-122"/>
            </a:endParaRPr>
          </a:p>
        </p:txBody>
      </p:sp>
      <p:sp>
        <p:nvSpPr>
          <p:cNvPr id="39" name="Line 15"/>
          <p:cNvSpPr>
            <a:spLocks noChangeShapeType="1"/>
          </p:cNvSpPr>
          <p:nvPr/>
        </p:nvSpPr>
        <p:spPr bwMode="auto">
          <a:xfrm flipV="1">
            <a:off x="2497138" y="2559050"/>
            <a:ext cx="2141537" cy="14398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 name="Line 16"/>
          <p:cNvSpPr>
            <a:spLocks noChangeShapeType="1"/>
          </p:cNvSpPr>
          <p:nvPr/>
        </p:nvSpPr>
        <p:spPr bwMode="auto">
          <a:xfrm>
            <a:off x="4344988" y="3998913"/>
            <a:ext cx="2093912" cy="14382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 name="Line 17"/>
          <p:cNvSpPr>
            <a:spLocks noChangeShapeType="1"/>
          </p:cNvSpPr>
          <p:nvPr/>
        </p:nvSpPr>
        <p:spPr bwMode="auto">
          <a:xfrm flipV="1">
            <a:off x="7159625" y="2559050"/>
            <a:ext cx="1439863" cy="14398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 name="Line 18"/>
          <p:cNvSpPr>
            <a:spLocks noChangeShapeType="1"/>
          </p:cNvSpPr>
          <p:nvPr/>
        </p:nvSpPr>
        <p:spPr bwMode="auto">
          <a:xfrm>
            <a:off x="8059738" y="3998913"/>
            <a:ext cx="720725" cy="71755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 name="Line 19"/>
          <p:cNvSpPr>
            <a:spLocks noChangeShapeType="1"/>
          </p:cNvSpPr>
          <p:nvPr/>
        </p:nvSpPr>
        <p:spPr bwMode="auto">
          <a:xfrm>
            <a:off x="4103688" y="2919413"/>
            <a:ext cx="1795462" cy="1793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 name="Line 20"/>
          <p:cNvSpPr>
            <a:spLocks noChangeShapeType="1"/>
          </p:cNvSpPr>
          <p:nvPr/>
        </p:nvSpPr>
        <p:spPr bwMode="auto">
          <a:xfrm flipH="1" flipV="1">
            <a:off x="2300288" y="2919413"/>
            <a:ext cx="1268412" cy="3587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 name="Line 21"/>
          <p:cNvSpPr>
            <a:spLocks noChangeShapeType="1"/>
          </p:cNvSpPr>
          <p:nvPr/>
        </p:nvSpPr>
        <p:spPr bwMode="auto">
          <a:xfrm>
            <a:off x="3032125" y="3636963"/>
            <a:ext cx="1966913" cy="18256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 name="Line 22"/>
          <p:cNvSpPr>
            <a:spLocks noChangeShapeType="1"/>
          </p:cNvSpPr>
          <p:nvPr/>
        </p:nvSpPr>
        <p:spPr bwMode="auto">
          <a:xfrm flipV="1">
            <a:off x="5392738" y="4537075"/>
            <a:ext cx="1587500" cy="1793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 name="Line 23"/>
          <p:cNvSpPr>
            <a:spLocks noChangeShapeType="1"/>
          </p:cNvSpPr>
          <p:nvPr/>
        </p:nvSpPr>
        <p:spPr bwMode="auto">
          <a:xfrm flipH="1">
            <a:off x="3919538" y="5076825"/>
            <a:ext cx="1997075" cy="72072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 name="Rectangle 24"/>
          <p:cNvSpPr>
            <a:spLocks noChangeArrowheads="1"/>
          </p:cNvSpPr>
          <p:nvPr/>
        </p:nvSpPr>
        <p:spPr bwMode="auto">
          <a:xfrm>
            <a:off x="4929188" y="2651125"/>
            <a:ext cx="1219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0" hangingPunct="0"/>
            <a:r>
              <a:rPr kumimoji="1" lang="zh-CN" altLang="en-US" sz="2400">
                <a:solidFill>
                  <a:srgbClr val="000000"/>
                </a:solidFill>
                <a:latin typeface="幼圆" pitchFamily="49" charset="-122"/>
                <a:ea typeface="幼圆" pitchFamily="49" charset="-122"/>
              </a:rPr>
              <a:t>教学质量</a:t>
            </a:r>
            <a:endParaRPr kumimoji="1" lang="zh-CN" altLang="en-US" sz="2400">
              <a:latin typeface="Times New Roman" pitchFamily="18" charset="0"/>
              <a:ea typeface="宋体" pitchFamily="2" charset="-122"/>
            </a:endParaRPr>
          </a:p>
        </p:txBody>
      </p:sp>
      <p:sp>
        <p:nvSpPr>
          <p:cNvPr id="49" name="Rectangle 25"/>
          <p:cNvSpPr>
            <a:spLocks noChangeArrowheads="1"/>
          </p:cNvSpPr>
          <p:nvPr/>
        </p:nvSpPr>
        <p:spPr bwMode="auto">
          <a:xfrm>
            <a:off x="4097338" y="3390900"/>
            <a:ext cx="1219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0" hangingPunct="0"/>
            <a:r>
              <a:rPr kumimoji="1" lang="zh-CN" altLang="en-US" sz="2400">
                <a:solidFill>
                  <a:srgbClr val="000000"/>
                </a:solidFill>
                <a:latin typeface="幼圆" pitchFamily="49" charset="-122"/>
                <a:ea typeface="幼圆" pitchFamily="49" charset="-122"/>
              </a:rPr>
              <a:t>课程水平</a:t>
            </a:r>
            <a:endParaRPr kumimoji="1" lang="zh-CN" altLang="en-US" sz="2400">
              <a:latin typeface="Times New Roman" pitchFamily="18" charset="0"/>
              <a:ea typeface="宋体" pitchFamily="2" charset="-122"/>
            </a:endParaRPr>
          </a:p>
        </p:txBody>
      </p:sp>
      <p:sp>
        <p:nvSpPr>
          <p:cNvPr id="50" name="Rectangle 26"/>
          <p:cNvSpPr>
            <a:spLocks noChangeArrowheads="1"/>
          </p:cNvSpPr>
          <p:nvPr/>
        </p:nvSpPr>
        <p:spPr bwMode="auto">
          <a:xfrm>
            <a:off x="2409825" y="2568575"/>
            <a:ext cx="1219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0" hangingPunct="0"/>
            <a:r>
              <a:rPr kumimoji="1" lang="zh-CN" altLang="en-US" sz="2400">
                <a:solidFill>
                  <a:srgbClr val="000000"/>
                </a:solidFill>
                <a:latin typeface="幼圆" pitchFamily="49" charset="-122"/>
                <a:ea typeface="幼圆" pitchFamily="49" charset="-122"/>
              </a:rPr>
              <a:t>教学环境</a:t>
            </a:r>
            <a:endParaRPr kumimoji="1" lang="zh-CN" altLang="en-US" sz="2400">
              <a:latin typeface="Times New Roman" pitchFamily="18" charset="0"/>
              <a:ea typeface="宋体" pitchFamily="2" charset="-122"/>
            </a:endParaRPr>
          </a:p>
        </p:txBody>
      </p:sp>
      <p:sp>
        <p:nvSpPr>
          <p:cNvPr id="51" name="Rectangle 27"/>
          <p:cNvSpPr>
            <a:spLocks noChangeArrowheads="1"/>
          </p:cNvSpPr>
          <p:nvPr/>
        </p:nvSpPr>
        <p:spPr bwMode="auto">
          <a:xfrm>
            <a:off x="5829300" y="4187825"/>
            <a:ext cx="1219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0" hangingPunct="0"/>
            <a:r>
              <a:rPr kumimoji="1" lang="zh-CN" altLang="en-US" sz="2400">
                <a:solidFill>
                  <a:srgbClr val="000000"/>
                </a:solidFill>
                <a:latin typeface="幼圆" pitchFamily="49" charset="-122"/>
                <a:ea typeface="幼圆" pitchFamily="49" charset="-122"/>
              </a:rPr>
              <a:t>科研力量</a:t>
            </a:r>
            <a:endParaRPr kumimoji="1" lang="zh-CN" altLang="en-US" sz="2400">
              <a:latin typeface="Times New Roman" pitchFamily="18" charset="0"/>
              <a:ea typeface="宋体" pitchFamily="2" charset="-122"/>
            </a:endParaRPr>
          </a:p>
        </p:txBody>
      </p:sp>
      <p:sp>
        <p:nvSpPr>
          <p:cNvPr id="52" name="Rectangle 28"/>
          <p:cNvSpPr>
            <a:spLocks noChangeArrowheads="1"/>
          </p:cNvSpPr>
          <p:nvPr/>
        </p:nvSpPr>
        <p:spPr bwMode="auto">
          <a:xfrm>
            <a:off x="3489325" y="5086350"/>
            <a:ext cx="1219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0" hangingPunct="0"/>
            <a:r>
              <a:rPr kumimoji="1" lang="zh-CN" altLang="en-US" sz="2400">
                <a:solidFill>
                  <a:srgbClr val="000000"/>
                </a:solidFill>
                <a:latin typeface="幼圆" pitchFamily="49" charset="-122"/>
                <a:ea typeface="幼圆" pitchFamily="49" charset="-122"/>
              </a:rPr>
              <a:t>科研成果</a:t>
            </a:r>
            <a:endParaRPr kumimoji="1" lang="zh-CN" altLang="en-US" sz="2400">
              <a:latin typeface="Times New Roman" pitchFamily="18" charset="0"/>
              <a:ea typeface="宋体" pitchFamily="2" charset="-122"/>
            </a:endParaRPr>
          </a:p>
        </p:txBody>
      </p:sp>
      <p:sp>
        <p:nvSpPr>
          <p:cNvPr id="53" name="Line 29"/>
          <p:cNvSpPr>
            <a:spLocks noChangeShapeType="1"/>
          </p:cNvSpPr>
          <p:nvPr/>
        </p:nvSpPr>
        <p:spPr bwMode="auto">
          <a:xfrm>
            <a:off x="8059738" y="3098800"/>
            <a:ext cx="358775" cy="1793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 name="Line 30"/>
          <p:cNvSpPr>
            <a:spLocks noChangeShapeType="1"/>
          </p:cNvSpPr>
          <p:nvPr/>
        </p:nvSpPr>
        <p:spPr bwMode="auto">
          <a:xfrm flipV="1">
            <a:off x="7699375" y="2919413"/>
            <a:ext cx="1588" cy="53816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 name="Line 31"/>
          <p:cNvSpPr>
            <a:spLocks noChangeShapeType="1"/>
          </p:cNvSpPr>
          <p:nvPr/>
        </p:nvSpPr>
        <p:spPr bwMode="auto">
          <a:xfrm flipH="1">
            <a:off x="8059738" y="4178300"/>
            <a:ext cx="179387" cy="3587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 name="Line 32"/>
          <p:cNvSpPr>
            <a:spLocks noChangeShapeType="1"/>
          </p:cNvSpPr>
          <p:nvPr/>
        </p:nvSpPr>
        <p:spPr bwMode="auto">
          <a:xfrm flipH="1">
            <a:off x="8239125" y="4537075"/>
            <a:ext cx="360363" cy="3603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 name="Line 33"/>
          <p:cNvSpPr>
            <a:spLocks noChangeShapeType="1"/>
          </p:cNvSpPr>
          <p:nvPr/>
        </p:nvSpPr>
        <p:spPr bwMode="auto">
          <a:xfrm flipV="1">
            <a:off x="8418513" y="4178300"/>
            <a:ext cx="361950" cy="1793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8234005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4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5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utoUpdateAnimBg="0"/>
      <p:bldP spid="38" grpId="0" autoUpdateAnimBg="0"/>
      <p:bldP spid="48" grpId="0" autoUpdateAnimBg="0"/>
      <p:bldP spid="49" grpId="0" autoUpdateAnimBg="0"/>
      <p:bldP spid="50" grpId="0" autoUpdateAnimBg="0"/>
      <p:bldP spid="51" grpId="0" autoUpdateAnimBg="0"/>
      <p:bldP spid="52"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3"/>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16387" name="Text Box 4"/>
          <p:cNvSpPr txBox="1">
            <a:spLocks noChangeArrowheads="1"/>
          </p:cNvSpPr>
          <p:nvPr/>
        </p:nvSpPr>
        <p:spPr bwMode="auto">
          <a:xfrm>
            <a:off x="254000" y="1052513"/>
            <a:ext cx="38877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4.3.2 关键成功因素法</a:t>
            </a:r>
          </a:p>
        </p:txBody>
      </p:sp>
      <p:sp>
        <p:nvSpPr>
          <p:cNvPr id="16388" name="Text Box 5"/>
          <p:cNvSpPr txBox="1">
            <a:spLocks noChangeArrowheads="1"/>
          </p:cNvSpPr>
          <p:nvPr/>
        </p:nvSpPr>
        <p:spPr bwMode="auto">
          <a:xfrm>
            <a:off x="161925" y="1589088"/>
            <a:ext cx="1533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buSzPct val="100000"/>
              <a:buFont typeface="Wingdings" pitchFamily="2" charset="2"/>
              <a:buNone/>
            </a:pPr>
            <a:r>
              <a:rPr lang="zh-CN" altLang="en-US" b="0">
                <a:sym typeface="Arial" pitchFamily="34" charset="0"/>
              </a:rPr>
              <a:t>举例：</a:t>
            </a:r>
            <a:endParaRPr lang="zh-CN" altLang="en-US" sz="1800" b="0">
              <a:solidFill>
                <a:schemeClr val="tx1"/>
              </a:solidFill>
            </a:endParaRPr>
          </a:p>
        </p:txBody>
      </p:sp>
      <p:grpSp>
        <p:nvGrpSpPr>
          <p:cNvPr id="16389" name="Group 6"/>
          <p:cNvGrpSpPr>
            <a:grpSpLocks/>
          </p:cNvGrpSpPr>
          <p:nvPr/>
        </p:nvGrpSpPr>
        <p:grpSpPr bwMode="auto">
          <a:xfrm>
            <a:off x="827088" y="1844675"/>
            <a:ext cx="7199312" cy="4562475"/>
            <a:chOff x="0" y="0"/>
            <a:chExt cx="11339" cy="7183"/>
          </a:xfrm>
        </p:grpSpPr>
        <p:sp>
          <p:nvSpPr>
            <p:cNvPr id="16390" name="Rectangle 7"/>
            <p:cNvSpPr>
              <a:spLocks noChangeArrowheads="1"/>
            </p:cNvSpPr>
            <p:nvPr/>
          </p:nvSpPr>
          <p:spPr bwMode="auto">
            <a:xfrm>
              <a:off x="0" y="453"/>
              <a:ext cx="1020" cy="5782"/>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3200">
                  <a:solidFill>
                    <a:srgbClr val="CC0000"/>
                  </a:solidFill>
                  <a:ea typeface="华文新魏" pitchFamily="2" charset="-122"/>
                </a:rPr>
                <a:t>国</a:t>
              </a:r>
            </a:p>
            <a:p>
              <a:pPr algn="ctr"/>
              <a:r>
                <a:rPr lang="zh-CN" altLang="en-US" sz="3200">
                  <a:solidFill>
                    <a:srgbClr val="CC0000"/>
                  </a:solidFill>
                  <a:ea typeface="华文新魏" pitchFamily="2" charset="-122"/>
                </a:rPr>
                <a:t>际</a:t>
              </a:r>
            </a:p>
            <a:p>
              <a:pPr algn="ctr"/>
              <a:r>
                <a:rPr lang="zh-CN" altLang="en-US" sz="3200">
                  <a:solidFill>
                    <a:srgbClr val="CC0000"/>
                  </a:solidFill>
                  <a:ea typeface="华文新魏" pitchFamily="2" charset="-122"/>
                </a:rPr>
                <a:t>一</a:t>
              </a:r>
            </a:p>
            <a:p>
              <a:pPr algn="ctr"/>
              <a:r>
                <a:rPr lang="zh-CN" altLang="en-US" sz="3200">
                  <a:solidFill>
                    <a:srgbClr val="CC0000"/>
                  </a:solidFill>
                  <a:ea typeface="华文新魏" pitchFamily="2" charset="-122"/>
                </a:rPr>
                <a:t>流</a:t>
              </a:r>
            </a:p>
            <a:p>
              <a:pPr algn="ctr"/>
              <a:r>
                <a:rPr lang="zh-CN" altLang="en-US" sz="3200">
                  <a:solidFill>
                    <a:srgbClr val="CC0000"/>
                  </a:solidFill>
                  <a:ea typeface="华文新魏" pitchFamily="2" charset="-122"/>
                </a:rPr>
                <a:t>大</a:t>
              </a:r>
            </a:p>
            <a:p>
              <a:pPr algn="ctr"/>
              <a:r>
                <a:rPr lang="zh-CN" altLang="en-US" sz="3200">
                  <a:solidFill>
                    <a:srgbClr val="CC0000"/>
                  </a:solidFill>
                  <a:ea typeface="华文新魏" pitchFamily="2" charset="-122"/>
                </a:rPr>
                <a:t>学</a:t>
              </a:r>
            </a:p>
          </p:txBody>
        </p:sp>
        <p:sp>
          <p:nvSpPr>
            <p:cNvPr id="16391" name="Line 8"/>
            <p:cNvSpPr>
              <a:spLocks noChangeShapeType="1"/>
            </p:cNvSpPr>
            <p:nvPr/>
          </p:nvSpPr>
          <p:spPr bwMode="auto">
            <a:xfrm>
              <a:off x="1020" y="1248"/>
              <a:ext cx="1475" cy="0"/>
            </a:xfrm>
            <a:prstGeom prst="line">
              <a:avLst/>
            </a:prstGeom>
            <a:noFill/>
            <a:ln w="9525">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392" name="Rectangle 9"/>
            <p:cNvSpPr>
              <a:spLocks noChangeArrowheads="1"/>
            </p:cNvSpPr>
            <p:nvPr/>
          </p:nvSpPr>
          <p:spPr bwMode="auto">
            <a:xfrm>
              <a:off x="2495" y="795"/>
              <a:ext cx="3063" cy="90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a:solidFill>
                    <a:schemeClr val="accent2"/>
                  </a:solidFill>
                  <a:ea typeface="华文新魏" pitchFamily="2" charset="-122"/>
                </a:rPr>
                <a:t>教学水平</a:t>
              </a:r>
            </a:p>
          </p:txBody>
        </p:sp>
        <p:sp>
          <p:nvSpPr>
            <p:cNvPr id="16393" name="Line 10"/>
            <p:cNvSpPr>
              <a:spLocks noChangeShapeType="1"/>
            </p:cNvSpPr>
            <p:nvPr/>
          </p:nvSpPr>
          <p:spPr bwMode="auto">
            <a:xfrm>
              <a:off x="1020" y="4083"/>
              <a:ext cx="1475" cy="0"/>
            </a:xfrm>
            <a:prstGeom prst="line">
              <a:avLst/>
            </a:prstGeom>
            <a:noFill/>
            <a:ln w="9525">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394" name="Rectangle 11"/>
            <p:cNvSpPr>
              <a:spLocks noRot="1" noChangeArrowheads="1"/>
            </p:cNvSpPr>
            <p:nvPr/>
          </p:nvSpPr>
          <p:spPr bwMode="auto">
            <a:xfrm>
              <a:off x="2368" y="3713"/>
              <a:ext cx="3295" cy="69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buClr>
                  <a:schemeClr val="folHlink"/>
                </a:buClr>
                <a:buFont typeface="Wingdings" pitchFamily="2" charset="2"/>
                <a:buNone/>
              </a:pPr>
              <a:r>
                <a:rPr lang="zh-CN" altLang="en-US" sz="2800">
                  <a:solidFill>
                    <a:schemeClr val="accent2"/>
                  </a:solidFill>
                  <a:ea typeface="华文新魏" pitchFamily="2" charset="-122"/>
                </a:rPr>
                <a:t>学术水平</a:t>
              </a:r>
            </a:p>
          </p:txBody>
        </p:sp>
        <p:sp>
          <p:nvSpPr>
            <p:cNvPr id="16395" name="Line 12"/>
            <p:cNvSpPr>
              <a:spLocks noChangeShapeType="1"/>
            </p:cNvSpPr>
            <p:nvPr/>
          </p:nvSpPr>
          <p:spPr bwMode="auto">
            <a:xfrm flipV="1">
              <a:off x="5558" y="228"/>
              <a:ext cx="1247" cy="79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396" name="Line 13"/>
            <p:cNvSpPr>
              <a:spLocks noChangeShapeType="1"/>
            </p:cNvSpPr>
            <p:nvPr/>
          </p:nvSpPr>
          <p:spPr bwMode="auto">
            <a:xfrm>
              <a:off x="5558" y="1135"/>
              <a:ext cx="113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397" name="Line 14"/>
            <p:cNvSpPr>
              <a:spLocks noChangeShapeType="1"/>
            </p:cNvSpPr>
            <p:nvPr/>
          </p:nvSpPr>
          <p:spPr bwMode="auto">
            <a:xfrm>
              <a:off x="5558" y="1248"/>
              <a:ext cx="1132" cy="79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398" name="Line 15"/>
            <p:cNvSpPr>
              <a:spLocks noChangeShapeType="1"/>
            </p:cNvSpPr>
            <p:nvPr/>
          </p:nvSpPr>
          <p:spPr bwMode="auto">
            <a:xfrm flipV="1">
              <a:off x="5670" y="3063"/>
              <a:ext cx="1135" cy="79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399" name="Line 16"/>
            <p:cNvSpPr>
              <a:spLocks noChangeShapeType="1"/>
            </p:cNvSpPr>
            <p:nvPr/>
          </p:nvSpPr>
          <p:spPr bwMode="auto">
            <a:xfrm>
              <a:off x="5670" y="3970"/>
              <a:ext cx="113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400" name="Line 17"/>
            <p:cNvSpPr>
              <a:spLocks noChangeShapeType="1"/>
            </p:cNvSpPr>
            <p:nvPr/>
          </p:nvSpPr>
          <p:spPr bwMode="auto">
            <a:xfrm>
              <a:off x="5670" y="3970"/>
              <a:ext cx="1135" cy="79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401" name="Line 18"/>
            <p:cNvSpPr>
              <a:spLocks noChangeShapeType="1"/>
            </p:cNvSpPr>
            <p:nvPr/>
          </p:nvSpPr>
          <p:spPr bwMode="auto">
            <a:xfrm>
              <a:off x="5670" y="3970"/>
              <a:ext cx="1135" cy="147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402" name="Rectangle 19"/>
            <p:cNvSpPr>
              <a:spLocks noChangeArrowheads="1"/>
            </p:cNvSpPr>
            <p:nvPr/>
          </p:nvSpPr>
          <p:spPr bwMode="auto">
            <a:xfrm>
              <a:off x="6805" y="2608"/>
              <a:ext cx="3063" cy="682"/>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800">
                  <a:solidFill>
                    <a:schemeClr val="accent2"/>
                  </a:solidFill>
                  <a:ea typeface="华文新魏" pitchFamily="2" charset="-122"/>
                </a:rPr>
                <a:t>发表论文数</a:t>
              </a:r>
            </a:p>
          </p:txBody>
        </p:sp>
        <p:sp>
          <p:nvSpPr>
            <p:cNvPr id="16403" name="Rectangle 20"/>
            <p:cNvSpPr>
              <a:spLocks noChangeArrowheads="1"/>
            </p:cNvSpPr>
            <p:nvPr/>
          </p:nvSpPr>
          <p:spPr bwMode="auto">
            <a:xfrm>
              <a:off x="6805" y="3515"/>
              <a:ext cx="3063" cy="683"/>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800">
                  <a:solidFill>
                    <a:schemeClr val="accent2"/>
                  </a:solidFill>
                  <a:ea typeface="华文新魏" pitchFamily="2" charset="-122"/>
                </a:rPr>
                <a:t>出版专著数</a:t>
              </a:r>
            </a:p>
          </p:txBody>
        </p:sp>
        <p:sp>
          <p:nvSpPr>
            <p:cNvPr id="16404" name="Rectangle 21"/>
            <p:cNvSpPr>
              <a:spLocks noChangeArrowheads="1"/>
            </p:cNvSpPr>
            <p:nvPr/>
          </p:nvSpPr>
          <p:spPr bwMode="auto">
            <a:xfrm>
              <a:off x="6805" y="4423"/>
              <a:ext cx="3288" cy="567"/>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800">
                  <a:solidFill>
                    <a:schemeClr val="accent2"/>
                  </a:solidFill>
                  <a:ea typeface="华文新魏" pitchFamily="2" charset="-122"/>
                </a:rPr>
                <a:t>承接课题数</a:t>
              </a:r>
            </a:p>
          </p:txBody>
        </p:sp>
        <p:sp>
          <p:nvSpPr>
            <p:cNvPr id="16405" name="Rectangle 22"/>
            <p:cNvSpPr>
              <a:spLocks noChangeArrowheads="1"/>
            </p:cNvSpPr>
            <p:nvPr/>
          </p:nvSpPr>
          <p:spPr bwMode="auto">
            <a:xfrm>
              <a:off x="6805" y="5218"/>
              <a:ext cx="3400" cy="567"/>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800">
                  <a:solidFill>
                    <a:schemeClr val="accent2"/>
                  </a:solidFill>
                  <a:ea typeface="华文新魏" pitchFamily="2" charset="-122"/>
                </a:rPr>
                <a:t>专利及技术成果</a:t>
              </a:r>
            </a:p>
          </p:txBody>
        </p:sp>
        <p:sp>
          <p:nvSpPr>
            <p:cNvPr id="16406" name="Text Box 23"/>
            <p:cNvSpPr txBox="1">
              <a:spLocks noChangeArrowheads="1"/>
            </p:cNvSpPr>
            <p:nvPr/>
          </p:nvSpPr>
          <p:spPr bwMode="auto">
            <a:xfrm>
              <a:off x="2495" y="6463"/>
              <a:ext cx="3175" cy="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1800">
                  <a:solidFill>
                    <a:schemeClr val="accent2"/>
                  </a:solidFill>
                  <a:ea typeface="华文新魏" pitchFamily="2" charset="-122"/>
                </a:rPr>
                <a:t>关键成功因素</a:t>
              </a:r>
            </a:p>
          </p:txBody>
        </p:sp>
        <p:sp>
          <p:nvSpPr>
            <p:cNvPr id="16407" name="Text Box 24"/>
            <p:cNvSpPr txBox="1">
              <a:spLocks noChangeArrowheads="1"/>
            </p:cNvSpPr>
            <p:nvPr/>
          </p:nvSpPr>
          <p:spPr bwMode="auto">
            <a:xfrm>
              <a:off x="6238" y="6463"/>
              <a:ext cx="4762" cy="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1800">
                  <a:solidFill>
                    <a:schemeClr val="accent2"/>
                  </a:solidFill>
                  <a:ea typeface="华文新魏" pitchFamily="2" charset="-122"/>
                </a:rPr>
                <a:t>性能指标和评估标准</a:t>
              </a:r>
            </a:p>
          </p:txBody>
        </p:sp>
        <p:sp>
          <p:nvSpPr>
            <p:cNvPr id="16408" name="Rectangle 25"/>
            <p:cNvSpPr>
              <a:spLocks noChangeArrowheads="1"/>
            </p:cNvSpPr>
            <p:nvPr/>
          </p:nvSpPr>
          <p:spPr bwMode="auto">
            <a:xfrm>
              <a:off x="6805" y="0"/>
              <a:ext cx="4535" cy="57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800">
                  <a:solidFill>
                    <a:schemeClr val="accent2"/>
                  </a:solidFill>
                  <a:ea typeface="华文新魏" pitchFamily="2" charset="-122"/>
                </a:rPr>
                <a:t>师资力量</a:t>
              </a:r>
              <a:r>
                <a:rPr lang="en-US" altLang="zh-CN" sz="1800">
                  <a:solidFill>
                    <a:schemeClr val="accent2"/>
                  </a:solidFill>
                  <a:ea typeface="华文新魏" pitchFamily="2" charset="-122"/>
                </a:rPr>
                <a:t>(</a:t>
              </a:r>
              <a:r>
                <a:rPr lang="zh-CN" altLang="en-US" sz="1800">
                  <a:solidFill>
                    <a:schemeClr val="accent2"/>
                  </a:solidFill>
                  <a:ea typeface="华文新魏" pitchFamily="2" charset="-122"/>
                </a:rPr>
                <a:t>人数</a:t>
              </a:r>
              <a:r>
                <a:rPr lang="en-US" altLang="zh-CN" sz="1800">
                  <a:solidFill>
                    <a:schemeClr val="accent2"/>
                  </a:solidFill>
                  <a:ea typeface="华文新魏" pitchFamily="2" charset="-122"/>
                </a:rPr>
                <a:t>,</a:t>
              </a:r>
              <a:r>
                <a:rPr lang="zh-CN" altLang="en-US" sz="1800">
                  <a:solidFill>
                    <a:schemeClr val="accent2"/>
                  </a:solidFill>
                  <a:ea typeface="华文新魏" pitchFamily="2" charset="-122"/>
                </a:rPr>
                <a:t>职称</a:t>
              </a:r>
              <a:r>
                <a:rPr lang="en-US" altLang="zh-CN" sz="1800">
                  <a:solidFill>
                    <a:schemeClr val="accent2"/>
                  </a:solidFill>
                  <a:ea typeface="华文新魏" pitchFamily="2" charset="-122"/>
                </a:rPr>
                <a:t>)</a:t>
              </a:r>
            </a:p>
          </p:txBody>
        </p:sp>
        <p:sp>
          <p:nvSpPr>
            <p:cNvPr id="16409" name="Rectangle 26"/>
            <p:cNvSpPr>
              <a:spLocks noChangeArrowheads="1"/>
            </p:cNvSpPr>
            <p:nvPr/>
          </p:nvSpPr>
          <p:spPr bwMode="auto">
            <a:xfrm>
              <a:off x="6805" y="795"/>
              <a:ext cx="3063" cy="57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800">
                  <a:solidFill>
                    <a:schemeClr val="accent2"/>
                  </a:solidFill>
                  <a:ea typeface="华文新魏" pitchFamily="2" charset="-122"/>
                </a:rPr>
                <a:t>教学硬件条件</a:t>
              </a:r>
            </a:p>
          </p:txBody>
        </p:sp>
        <p:sp>
          <p:nvSpPr>
            <p:cNvPr id="16410" name="Rectangle 27"/>
            <p:cNvSpPr>
              <a:spLocks noChangeArrowheads="1"/>
            </p:cNvSpPr>
            <p:nvPr/>
          </p:nvSpPr>
          <p:spPr bwMode="auto">
            <a:xfrm>
              <a:off x="6805" y="1703"/>
              <a:ext cx="3063" cy="57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800">
                  <a:solidFill>
                    <a:schemeClr val="accent2"/>
                  </a:solidFill>
                  <a:ea typeface="华文新魏" pitchFamily="2" charset="-122"/>
                </a:rPr>
                <a:t>教学方法</a:t>
              </a:r>
            </a:p>
          </p:txBody>
        </p:sp>
      </p:gr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3"/>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17411" name="Text Box 4"/>
          <p:cNvSpPr txBox="1">
            <a:spLocks noChangeArrowheads="1"/>
          </p:cNvSpPr>
          <p:nvPr/>
        </p:nvSpPr>
        <p:spPr bwMode="auto">
          <a:xfrm>
            <a:off x="685800" y="1411288"/>
            <a:ext cx="51831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4.3.3 战略目标集转化法</a:t>
            </a:r>
          </a:p>
        </p:txBody>
      </p:sp>
      <p:sp>
        <p:nvSpPr>
          <p:cNvPr id="17412" name="Text Box 5"/>
          <p:cNvSpPr txBox="1">
            <a:spLocks noChangeArrowheads="1"/>
          </p:cNvSpPr>
          <p:nvPr/>
        </p:nvSpPr>
        <p:spPr bwMode="auto">
          <a:xfrm>
            <a:off x="593725" y="2235200"/>
            <a:ext cx="7939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buSzPct val="100000"/>
              <a:buFont typeface="Wingdings" pitchFamily="2" charset="2"/>
              <a:buNone/>
            </a:pPr>
            <a:r>
              <a:rPr lang="zh-CN" altLang="en-US" b="0">
                <a:sym typeface="Arial" pitchFamily="34" charset="0"/>
              </a:rPr>
              <a:t>William King于1978年提出此方法。</a:t>
            </a:r>
          </a:p>
        </p:txBody>
      </p:sp>
      <p:grpSp>
        <p:nvGrpSpPr>
          <p:cNvPr id="17413" name="Group 6"/>
          <p:cNvGrpSpPr>
            <a:grpSpLocks/>
          </p:cNvGrpSpPr>
          <p:nvPr/>
        </p:nvGrpSpPr>
        <p:grpSpPr bwMode="auto">
          <a:xfrm>
            <a:off x="811213" y="3211513"/>
            <a:ext cx="7489825" cy="2305050"/>
            <a:chOff x="0" y="0"/>
            <a:chExt cx="11795" cy="3630"/>
          </a:xfrm>
        </p:grpSpPr>
        <p:sp>
          <p:nvSpPr>
            <p:cNvPr id="17414" name="Rectangle 7"/>
            <p:cNvSpPr>
              <a:spLocks noChangeArrowheads="1"/>
            </p:cNvSpPr>
            <p:nvPr/>
          </p:nvSpPr>
          <p:spPr bwMode="auto">
            <a:xfrm>
              <a:off x="120" y="680"/>
              <a:ext cx="3000" cy="2950"/>
            </a:xfrm>
            <a:prstGeom prst="rect">
              <a:avLst/>
            </a:prstGeom>
            <a:solidFill>
              <a:srgbClr val="FFB9FF"/>
            </a:solidFill>
            <a:ln w="9525">
              <a:solidFill>
                <a:srgbClr val="FFB9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000">
                  <a:solidFill>
                    <a:schemeClr val="tx1"/>
                  </a:solidFill>
                  <a:ea typeface="楷体_GB2312" pitchFamily="1" charset="-122"/>
                </a:rPr>
                <a:t>使命</a:t>
              </a:r>
            </a:p>
            <a:p>
              <a:pPr algn="ctr"/>
              <a:r>
                <a:rPr lang="zh-CN" altLang="en-US" sz="2000">
                  <a:solidFill>
                    <a:schemeClr val="tx1"/>
                  </a:solidFill>
                  <a:ea typeface="楷体_GB2312" pitchFamily="1" charset="-122"/>
                </a:rPr>
                <a:t>目标</a:t>
              </a:r>
            </a:p>
            <a:p>
              <a:pPr algn="ctr"/>
              <a:r>
                <a:rPr lang="zh-CN" altLang="en-US" sz="2000">
                  <a:solidFill>
                    <a:schemeClr val="tx1"/>
                  </a:solidFill>
                  <a:ea typeface="楷体_GB2312" pitchFamily="1" charset="-122"/>
                </a:rPr>
                <a:t>战略</a:t>
              </a:r>
            </a:p>
            <a:p>
              <a:pPr algn="ctr"/>
              <a:r>
                <a:rPr lang="zh-CN" altLang="en-US" sz="2000">
                  <a:solidFill>
                    <a:schemeClr val="tx1"/>
                  </a:solidFill>
                  <a:ea typeface="楷体_GB2312" pitchFamily="1" charset="-122"/>
                </a:rPr>
                <a:t>其他战略</a:t>
              </a:r>
            </a:p>
          </p:txBody>
        </p:sp>
        <p:sp>
          <p:nvSpPr>
            <p:cNvPr id="17415" name="Line 8"/>
            <p:cNvSpPr>
              <a:spLocks noChangeShapeType="1"/>
            </p:cNvSpPr>
            <p:nvPr/>
          </p:nvSpPr>
          <p:spPr bwMode="auto">
            <a:xfrm>
              <a:off x="3233" y="1928"/>
              <a:ext cx="4920"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7416" name="Rectangle 9"/>
            <p:cNvSpPr>
              <a:spLocks noChangeArrowheads="1"/>
            </p:cNvSpPr>
            <p:nvPr/>
          </p:nvSpPr>
          <p:spPr bwMode="auto">
            <a:xfrm>
              <a:off x="8191" y="680"/>
              <a:ext cx="3174" cy="2838"/>
            </a:xfrm>
            <a:prstGeom prst="rect">
              <a:avLst/>
            </a:prstGeom>
            <a:solidFill>
              <a:srgbClr val="87FFFF"/>
            </a:solidFill>
            <a:ln w="9525">
              <a:solidFill>
                <a:srgbClr val="87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000">
                  <a:solidFill>
                    <a:schemeClr val="tx1"/>
                  </a:solidFill>
                  <a:latin typeface="楷体_GB2312" pitchFamily="1" charset="-122"/>
                  <a:ea typeface="楷体_GB2312" pitchFamily="1" charset="-122"/>
                </a:rPr>
                <a:t>MIS</a:t>
              </a:r>
              <a:r>
                <a:rPr lang="zh-CN" altLang="en-US" sz="2000">
                  <a:solidFill>
                    <a:schemeClr val="tx1"/>
                  </a:solidFill>
                  <a:latin typeface="楷体_GB2312" pitchFamily="1" charset="-122"/>
                  <a:ea typeface="楷体_GB2312" pitchFamily="1" charset="-122"/>
                </a:rPr>
                <a:t>的目标</a:t>
              </a:r>
            </a:p>
            <a:p>
              <a:pPr algn="ctr"/>
              <a:r>
                <a:rPr lang="en-US" altLang="zh-CN" sz="2000">
                  <a:solidFill>
                    <a:schemeClr val="tx1"/>
                  </a:solidFill>
                  <a:latin typeface="楷体_GB2312" pitchFamily="1" charset="-122"/>
                  <a:ea typeface="楷体_GB2312" pitchFamily="1" charset="-122"/>
                </a:rPr>
                <a:t>MIS</a:t>
              </a:r>
              <a:r>
                <a:rPr lang="zh-CN" altLang="en-US" sz="2000">
                  <a:solidFill>
                    <a:schemeClr val="tx1"/>
                  </a:solidFill>
                  <a:latin typeface="楷体_GB2312" pitchFamily="1" charset="-122"/>
                  <a:ea typeface="楷体_GB2312" pitchFamily="1" charset="-122"/>
                </a:rPr>
                <a:t>约束</a:t>
              </a:r>
            </a:p>
            <a:p>
              <a:pPr algn="ctr"/>
              <a:r>
                <a:rPr lang="en-US" altLang="zh-CN" sz="2000">
                  <a:solidFill>
                    <a:schemeClr val="tx1"/>
                  </a:solidFill>
                  <a:latin typeface="楷体_GB2312" pitchFamily="1" charset="-122"/>
                  <a:ea typeface="楷体_GB2312" pitchFamily="1" charset="-122"/>
                </a:rPr>
                <a:t>MIS</a:t>
              </a:r>
              <a:r>
                <a:rPr lang="zh-CN" altLang="en-US" sz="2000">
                  <a:solidFill>
                    <a:schemeClr val="tx1"/>
                  </a:solidFill>
                  <a:latin typeface="楷体_GB2312" pitchFamily="1" charset="-122"/>
                  <a:ea typeface="楷体_GB2312" pitchFamily="1" charset="-122"/>
                </a:rPr>
                <a:t>开发战略</a:t>
              </a:r>
            </a:p>
          </p:txBody>
        </p:sp>
        <p:sp>
          <p:nvSpPr>
            <p:cNvPr id="17417" name="Rectangle 10"/>
            <p:cNvSpPr>
              <a:spLocks noChangeArrowheads="1"/>
            </p:cNvSpPr>
            <p:nvPr/>
          </p:nvSpPr>
          <p:spPr bwMode="auto">
            <a:xfrm>
              <a:off x="0" y="120"/>
              <a:ext cx="3240"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a:solidFill>
                    <a:schemeClr val="tx1"/>
                  </a:solidFill>
                </a:rPr>
                <a:t>组织战略集</a:t>
              </a:r>
            </a:p>
          </p:txBody>
        </p:sp>
        <p:sp>
          <p:nvSpPr>
            <p:cNvPr id="17418" name="Rectangle 11"/>
            <p:cNvSpPr>
              <a:spLocks noChangeArrowheads="1"/>
            </p:cNvSpPr>
            <p:nvPr/>
          </p:nvSpPr>
          <p:spPr bwMode="auto">
            <a:xfrm>
              <a:off x="8195" y="0"/>
              <a:ext cx="3600" cy="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a:solidFill>
                    <a:schemeClr val="tx1"/>
                  </a:solidFill>
                  <a:sym typeface="Arial" pitchFamily="34" charset="0"/>
                </a:rPr>
                <a:t>MIS</a:t>
              </a:r>
              <a:r>
                <a:rPr lang="zh-CN" altLang="en-US">
                  <a:solidFill>
                    <a:schemeClr val="tx1"/>
                  </a:solidFill>
                  <a:sym typeface="Arial" pitchFamily="34" charset="0"/>
                </a:rPr>
                <a:t>战略集</a:t>
              </a:r>
            </a:p>
          </p:txBody>
        </p:sp>
        <p:sp>
          <p:nvSpPr>
            <p:cNvPr id="17419" name="Rectangle 12"/>
            <p:cNvSpPr>
              <a:spLocks noChangeArrowheads="1"/>
            </p:cNvSpPr>
            <p:nvPr/>
          </p:nvSpPr>
          <p:spPr bwMode="auto">
            <a:xfrm>
              <a:off x="3653" y="1363"/>
              <a:ext cx="3840" cy="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a:solidFill>
                    <a:schemeClr val="tx1"/>
                  </a:solidFill>
                  <a:sym typeface="Arial" pitchFamily="34" charset="0"/>
                </a:rPr>
                <a:t>战略目标集转化</a:t>
              </a:r>
            </a:p>
          </p:txBody>
        </p:sp>
      </p:gr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2052638" y="404813"/>
            <a:ext cx="64071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18435" name="Text Box 3"/>
          <p:cNvSpPr txBox="1">
            <a:spLocks noChangeArrowheads="1"/>
          </p:cNvSpPr>
          <p:nvPr/>
        </p:nvSpPr>
        <p:spPr bwMode="auto">
          <a:xfrm>
            <a:off x="469900" y="1196975"/>
            <a:ext cx="69119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4.3.3 战略目标集转化法——</a:t>
            </a:r>
            <a:r>
              <a:rPr lang="zh-CN" altLang="en-US" sz="2800" b="0">
                <a:sym typeface="Arial" pitchFamily="34" charset="0"/>
              </a:rPr>
              <a:t>组织战略集</a:t>
            </a:r>
          </a:p>
        </p:txBody>
      </p:sp>
      <p:sp>
        <p:nvSpPr>
          <p:cNvPr id="18436" name="AutoShape 4"/>
          <p:cNvSpPr>
            <a:spLocks noChangeArrowheads="1"/>
          </p:cNvSpPr>
          <p:nvPr/>
        </p:nvSpPr>
        <p:spPr bwMode="auto">
          <a:xfrm>
            <a:off x="468313" y="1268413"/>
            <a:ext cx="8207375" cy="5589587"/>
          </a:xfrm>
          <a:prstGeom prst="horizontalScroll">
            <a:avLst>
              <a:gd name="adj" fmla="val 12500"/>
            </a:avLst>
          </a:prstGeom>
          <a:solidFill>
            <a:srgbClr val="E9C2C1">
              <a:alpha val="25098"/>
            </a:srgbClr>
          </a:solidFill>
          <a:ln w="9525">
            <a:solidFill>
              <a:srgbClr val="339966"/>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8000">
              <a:solidFill>
                <a:schemeClr val="accent2"/>
              </a:solidFill>
              <a:latin typeface="Times New Roman" pitchFamily="18" charset="0"/>
            </a:endParaRPr>
          </a:p>
        </p:txBody>
      </p:sp>
      <p:sp>
        <p:nvSpPr>
          <p:cNvPr id="18437" name="Text Box 5"/>
          <p:cNvSpPr txBox="1">
            <a:spLocks noChangeArrowheads="1"/>
          </p:cNvSpPr>
          <p:nvPr/>
        </p:nvSpPr>
        <p:spPr bwMode="auto">
          <a:xfrm>
            <a:off x="1116013" y="2060575"/>
            <a:ext cx="7343775" cy="420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buSzPct val="100000"/>
              <a:buFont typeface="Wingdings" pitchFamily="2" charset="2"/>
              <a:buNone/>
            </a:pPr>
            <a:r>
              <a:rPr lang="zh-CN" altLang="en-US" sz="2000" i="1" u="sng">
                <a:sym typeface="Arial" pitchFamily="34" charset="0"/>
              </a:rPr>
              <a:t>定义：</a:t>
            </a:r>
            <a:r>
              <a:rPr lang="zh-CN" altLang="en-US" sz="2000">
                <a:sym typeface="Arial" pitchFamily="34" charset="0"/>
              </a:rPr>
              <a:t>组织的战略集是组织本身战略规划过程的产物，包括组织的使命、目标、战略和其它一些与MIS有关的组织属性。</a:t>
            </a:r>
          </a:p>
          <a:p>
            <a:pPr eaLnBrk="1" hangingPunct="1">
              <a:spcBef>
                <a:spcPct val="50000"/>
              </a:spcBef>
              <a:buSzPct val="100000"/>
              <a:buFont typeface="Wingdings" pitchFamily="2" charset="2"/>
              <a:buNone/>
            </a:pPr>
            <a:r>
              <a:rPr lang="zh-CN" altLang="en-US" sz="2000" i="1" u="sng">
                <a:sym typeface="Arial" pitchFamily="34" charset="0"/>
              </a:rPr>
              <a:t>组织的使命：</a:t>
            </a:r>
            <a:r>
              <a:rPr lang="zh-CN" altLang="en-US" sz="2000">
                <a:sym typeface="Arial" pitchFamily="34" charset="0"/>
              </a:rPr>
              <a:t>描述该组织是什么、为什么存在，能做出什么贡献。简言之就是描述该组织属于什么具体的行业或部门。</a:t>
            </a:r>
          </a:p>
          <a:p>
            <a:pPr eaLnBrk="1" hangingPunct="1">
              <a:spcBef>
                <a:spcPct val="50000"/>
              </a:spcBef>
            </a:pPr>
            <a:r>
              <a:rPr lang="zh-CN" altLang="en-US" sz="2000">
                <a:sym typeface="Arial" pitchFamily="34" charset="0"/>
              </a:rPr>
              <a:t> </a:t>
            </a:r>
            <a:r>
              <a:rPr lang="zh-CN" altLang="en-US" sz="2000" i="1" u="sng">
                <a:sym typeface="Arial" pitchFamily="34" charset="0"/>
              </a:rPr>
              <a:t>组织的目标：</a:t>
            </a:r>
            <a:r>
              <a:rPr lang="zh-CN" altLang="en-US" sz="2000">
                <a:sym typeface="Arial" pitchFamily="34" charset="0"/>
              </a:rPr>
              <a:t>是指组织将来希望达到的目的。这些目标可以是定量的也可以是定性的，但他们首先应该是长期的和广泛的。</a:t>
            </a:r>
          </a:p>
          <a:p>
            <a:pPr eaLnBrk="1" hangingPunct="1">
              <a:spcBef>
                <a:spcPct val="50000"/>
              </a:spcBef>
            </a:pPr>
            <a:r>
              <a:rPr lang="zh-CN" altLang="en-US" sz="2000" i="1">
                <a:sym typeface="Arial" pitchFamily="34" charset="0"/>
              </a:rPr>
              <a:t> </a:t>
            </a:r>
            <a:r>
              <a:rPr lang="zh-CN" altLang="en-US" sz="2000" i="1" u="sng">
                <a:sym typeface="Arial" pitchFamily="34" charset="0"/>
              </a:rPr>
              <a:t>组织的战略：</a:t>
            </a:r>
            <a:r>
              <a:rPr lang="zh-CN" altLang="en-US" sz="2000">
                <a:sym typeface="Arial" pitchFamily="34" charset="0"/>
              </a:rPr>
              <a:t>就是组织达到它的目标所制定的总的方针。</a:t>
            </a:r>
          </a:p>
          <a:p>
            <a:pPr eaLnBrk="1" hangingPunct="1">
              <a:spcBef>
                <a:spcPct val="50000"/>
              </a:spcBef>
            </a:pPr>
            <a:r>
              <a:rPr lang="zh-CN" altLang="en-US" sz="2000">
                <a:sym typeface="Arial" pitchFamily="34" charset="0"/>
              </a:rPr>
              <a:t> </a:t>
            </a:r>
            <a:r>
              <a:rPr lang="zh-CN" altLang="en-US" sz="2000" i="1" u="sng">
                <a:sym typeface="Arial" pitchFamily="34" charset="0"/>
              </a:rPr>
              <a:t>其它战略性组织属性：</a:t>
            </a:r>
            <a:r>
              <a:rPr lang="zh-CN" altLang="en-US" sz="2000">
                <a:sym typeface="Arial" pitchFamily="34" charset="0"/>
              </a:rPr>
              <a:t>是指管理水平，管理者对信息技术了解的程度，采用新技术的态度等，虽然难以度量，但对MIS的建设影响很大。</a:t>
            </a:r>
          </a:p>
          <a:p>
            <a:pPr eaLnBrk="1" hangingPunct="1">
              <a:spcBef>
                <a:spcPct val="50000"/>
              </a:spcBef>
            </a:pPr>
            <a:endParaRPr lang="zh-CN" altLang="en-US" sz="2000">
              <a:sym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2052638" y="404813"/>
            <a:ext cx="6551612"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19459" name="Text Box 3"/>
          <p:cNvSpPr txBox="1">
            <a:spLocks noChangeArrowheads="1"/>
          </p:cNvSpPr>
          <p:nvPr/>
        </p:nvSpPr>
        <p:spPr bwMode="auto">
          <a:xfrm>
            <a:off x="469900" y="1196975"/>
            <a:ext cx="69119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4.3.3 战略目标集转化法——</a:t>
            </a:r>
            <a:r>
              <a:rPr lang="zh-CN" altLang="en-US" sz="2800" b="0">
                <a:sym typeface="Arial" pitchFamily="34" charset="0"/>
              </a:rPr>
              <a:t>MIS战略集</a:t>
            </a:r>
          </a:p>
        </p:txBody>
      </p:sp>
      <p:sp>
        <p:nvSpPr>
          <p:cNvPr id="19460" name="AutoShape 4"/>
          <p:cNvSpPr>
            <a:spLocks noChangeArrowheads="1"/>
          </p:cNvSpPr>
          <p:nvPr/>
        </p:nvSpPr>
        <p:spPr bwMode="auto">
          <a:xfrm>
            <a:off x="469900" y="1268413"/>
            <a:ext cx="8207375" cy="5113337"/>
          </a:xfrm>
          <a:prstGeom prst="horizontalScroll">
            <a:avLst>
              <a:gd name="adj" fmla="val 12500"/>
            </a:avLst>
          </a:prstGeom>
          <a:solidFill>
            <a:srgbClr val="E9C2C1">
              <a:alpha val="25098"/>
            </a:srgbClr>
          </a:solidFill>
          <a:ln w="9525">
            <a:solidFill>
              <a:srgbClr val="339966"/>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8000">
              <a:solidFill>
                <a:schemeClr val="accent2"/>
              </a:solidFill>
              <a:latin typeface="Times New Roman" pitchFamily="18" charset="0"/>
            </a:endParaRPr>
          </a:p>
        </p:txBody>
      </p:sp>
      <p:sp>
        <p:nvSpPr>
          <p:cNvPr id="19461" name="Text Box 5"/>
          <p:cNvSpPr txBox="1">
            <a:spLocks noChangeArrowheads="1"/>
          </p:cNvSpPr>
          <p:nvPr/>
        </p:nvSpPr>
        <p:spPr bwMode="auto">
          <a:xfrm>
            <a:off x="1116013" y="2060575"/>
            <a:ext cx="7343775" cy="374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buSzPct val="100000"/>
              <a:buFont typeface="Wingdings" pitchFamily="2" charset="2"/>
              <a:buNone/>
            </a:pPr>
            <a:r>
              <a:rPr lang="zh-CN" altLang="en-US" sz="2000" i="1" u="sng">
                <a:sym typeface="Arial" pitchFamily="34" charset="0"/>
              </a:rPr>
              <a:t>MIS战略集</a:t>
            </a:r>
            <a:r>
              <a:rPr lang="zh-CN" altLang="en-US" sz="2000">
                <a:sym typeface="Arial" pitchFamily="34" charset="0"/>
              </a:rPr>
              <a:t>由系统目标、系统约束和系统开发战略组成。</a:t>
            </a:r>
          </a:p>
          <a:p>
            <a:pPr eaLnBrk="1" hangingPunct="1">
              <a:spcBef>
                <a:spcPct val="50000"/>
              </a:spcBef>
              <a:buSzPct val="100000"/>
              <a:buFont typeface="Wingdings" pitchFamily="2" charset="2"/>
              <a:buNone/>
            </a:pPr>
            <a:r>
              <a:rPr lang="zh-CN" altLang="en-US" sz="2000">
                <a:sym typeface="Arial" pitchFamily="34" charset="0"/>
              </a:rPr>
              <a:t> </a:t>
            </a:r>
            <a:r>
              <a:rPr lang="zh-CN" altLang="en-US" sz="2000" i="1" u="sng">
                <a:sym typeface="Arial" pitchFamily="34" charset="0"/>
              </a:rPr>
              <a:t>系统目标：</a:t>
            </a:r>
            <a:r>
              <a:rPr lang="zh-CN" altLang="en-US" sz="2000">
                <a:sym typeface="Arial" pitchFamily="34" charset="0"/>
              </a:rPr>
              <a:t>主要定义MIS的服务要求。其描述类似组织目标的描述，但更加具体。</a:t>
            </a:r>
          </a:p>
          <a:p>
            <a:pPr eaLnBrk="1" hangingPunct="1">
              <a:spcBef>
                <a:spcPct val="50000"/>
              </a:spcBef>
              <a:buSzPct val="100000"/>
              <a:buFont typeface="Wingdings" pitchFamily="2" charset="2"/>
              <a:buNone/>
            </a:pPr>
            <a:r>
              <a:rPr lang="zh-CN" altLang="en-US" sz="2000">
                <a:sym typeface="Arial" pitchFamily="34" charset="0"/>
              </a:rPr>
              <a:t> </a:t>
            </a:r>
            <a:r>
              <a:rPr lang="zh-CN" altLang="en-US" sz="2000" i="1" u="sng">
                <a:sym typeface="Arial" pitchFamily="34" charset="0"/>
              </a:rPr>
              <a:t>系统约束：</a:t>
            </a:r>
            <a:r>
              <a:rPr lang="zh-CN" altLang="en-US" sz="2000">
                <a:sym typeface="Arial" pitchFamily="34" charset="0"/>
              </a:rPr>
              <a:t>包括内部约束和外部约束。内部约束产生于组织本身，如人员组织、资金预算等。外部约束来自企业外部，如政府和企业界对组织报告的要求，同其他系统的接口环境等。</a:t>
            </a:r>
          </a:p>
          <a:p>
            <a:pPr eaLnBrk="1" hangingPunct="1">
              <a:spcBef>
                <a:spcPct val="50000"/>
              </a:spcBef>
              <a:buSzPct val="100000"/>
              <a:buFont typeface="Wingdings" pitchFamily="2" charset="2"/>
              <a:buNone/>
            </a:pPr>
            <a:r>
              <a:rPr lang="zh-CN" altLang="en-US" sz="2000">
                <a:sym typeface="Arial" pitchFamily="34" charset="0"/>
              </a:rPr>
              <a:t> </a:t>
            </a:r>
            <a:r>
              <a:rPr lang="zh-CN" altLang="en-US" sz="2000" i="1" u="sng">
                <a:sym typeface="Arial" pitchFamily="34" charset="0"/>
              </a:rPr>
              <a:t>系统开发战略：</a:t>
            </a:r>
            <a:r>
              <a:rPr lang="zh-CN" altLang="en-US" sz="2000">
                <a:sym typeface="Arial" pitchFamily="34" charset="0"/>
              </a:rPr>
              <a:t>它是该战略界的重要元素，相当于系统开发中应遵循的一系列原则，如系统安全可靠、应变能力等要求，开发的科学方法及合理的管理等。</a:t>
            </a:r>
          </a:p>
          <a:p>
            <a:pPr eaLnBrk="1" hangingPunct="1">
              <a:spcBef>
                <a:spcPct val="50000"/>
              </a:spcBef>
            </a:pPr>
            <a:endParaRPr lang="zh-CN" altLang="en-US" sz="2000">
              <a:sym typeface="Arial"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3"/>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20483" name="Text Box 4"/>
          <p:cNvSpPr txBox="1">
            <a:spLocks noChangeArrowheads="1"/>
          </p:cNvSpPr>
          <p:nvPr/>
        </p:nvSpPr>
        <p:spPr bwMode="auto">
          <a:xfrm>
            <a:off x="685800" y="1123950"/>
            <a:ext cx="51831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4.3.3 战略目标集转化法</a:t>
            </a:r>
          </a:p>
        </p:txBody>
      </p:sp>
      <p:pic>
        <p:nvPicPr>
          <p:cNvPr id="2048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1125538"/>
            <a:ext cx="8280400" cy="540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3"/>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21507" name="Text Box 4"/>
          <p:cNvSpPr txBox="1">
            <a:spLocks noChangeArrowheads="1"/>
          </p:cNvSpPr>
          <p:nvPr/>
        </p:nvSpPr>
        <p:spPr bwMode="auto">
          <a:xfrm>
            <a:off x="685800" y="1123950"/>
            <a:ext cx="51831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4.3.3 战略目标集转化法</a:t>
            </a:r>
          </a:p>
        </p:txBody>
      </p:sp>
      <p:pic>
        <p:nvPicPr>
          <p:cNvPr id="2150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1846263"/>
            <a:ext cx="8424863"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3"/>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22531" name="Text Box 4"/>
          <p:cNvSpPr txBox="1">
            <a:spLocks noChangeArrowheads="1"/>
          </p:cNvSpPr>
          <p:nvPr/>
        </p:nvSpPr>
        <p:spPr bwMode="auto">
          <a:xfrm>
            <a:off x="685800" y="1123950"/>
            <a:ext cx="51831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4.3.3 战略目标集转化法</a:t>
            </a:r>
          </a:p>
        </p:txBody>
      </p:sp>
      <p:pic>
        <p:nvPicPr>
          <p:cNvPr id="22532"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44675"/>
            <a:ext cx="9144000" cy="482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zh-CN" altLang="en-US" smtClean="0">
                <a:ea typeface="宋体" pitchFamily="2" charset="-122"/>
              </a:rPr>
              <a:t>战略目标集转化法举例</a:t>
            </a:r>
          </a:p>
        </p:txBody>
      </p:sp>
      <p:sp>
        <p:nvSpPr>
          <p:cNvPr id="38915" name="Rectangle 3"/>
          <p:cNvSpPr>
            <a:spLocks noChangeArrowheads="1"/>
          </p:cNvSpPr>
          <p:nvPr/>
        </p:nvSpPr>
        <p:spPr bwMode="auto">
          <a:xfrm>
            <a:off x="196850" y="6096000"/>
            <a:ext cx="1219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buFontTx/>
              <a:buNone/>
            </a:pPr>
            <a:r>
              <a:rPr kumimoji="1" lang="zh-CN" altLang="en-US" b="0">
                <a:solidFill>
                  <a:srgbClr val="000000"/>
                </a:solidFill>
                <a:latin typeface="宋体" pitchFamily="2" charset="-122"/>
              </a:rPr>
              <a:t>利益群体</a:t>
            </a:r>
            <a:endParaRPr kumimoji="1" lang="zh-CN" altLang="en-US" b="0">
              <a:solidFill>
                <a:srgbClr val="4D4D4D"/>
              </a:solidFill>
              <a:latin typeface="Times New Roman" pitchFamily="18" charset="0"/>
            </a:endParaRPr>
          </a:p>
        </p:txBody>
      </p:sp>
      <p:sp>
        <p:nvSpPr>
          <p:cNvPr id="38916" name="Rectangle 4"/>
          <p:cNvSpPr>
            <a:spLocks noChangeArrowheads="1"/>
          </p:cNvSpPr>
          <p:nvPr/>
        </p:nvSpPr>
        <p:spPr bwMode="auto">
          <a:xfrm>
            <a:off x="1590675" y="1981200"/>
            <a:ext cx="3505200" cy="381317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buFontTx/>
              <a:buNone/>
            </a:pPr>
            <a:endParaRPr lang="zh-CN" altLang="en-US" sz="1800" b="0">
              <a:solidFill>
                <a:srgbClr val="4D4D4D"/>
              </a:solidFill>
            </a:endParaRPr>
          </a:p>
        </p:txBody>
      </p:sp>
      <p:sp>
        <p:nvSpPr>
          <p:cNvPr id="38917" name="Rectangle 5"/>
          <p:cNvSpPr>
            <a:spLocks noChangeArrowheads="1"/>
          </p:cNvSpPr>
          <p:nvPr/>
        </p:nvSpPr>
        <p:spPr bwMode="auto">
          <a:xfrm>
            <a:off x="1447800" y="1828800"/>
            <a:ext cx="3525838" cy="3886200"/>
          </a:xfrm>
          <a:prstGeom prst="rect">
            <a:avLst/>
          </a:prstGeom>
          <a:solidFill>
            <a:srgbClr val="FFFFFF"/>
          </a:solidFill>
          <a:ln w="9525">
            <a:solidFill>
              <a:srgbClr val="000000"/>
            </a:solidFill>
            <a:miter lim="800000"/>
            <a:headEnd/>
            <a:tailEnd/>
          </a:ln>
        </p:spPr>
        <p:txBody>
          <a:bodyPr/>
          <a:lstStyle/>
          <a:p>
            <a:pPr algn="ctr">
              <a:buFontTx/>
              <a:buNone/>
            </a:pPr>
            <a:endParaRPr lang="zh-CN" altLang="en-US" sz="1800" b="0">
              <a:solidFill>
                <a:srgbClr val="4D4D4D"/>
              </a:solidFill>
            </a:endParaRPr>
          </a:p>
        </p:txBody>
      </p:sp>
      <p:sp>
        <p:nvSpPr>
          <p:cNvPr id="38918" name="Rectangle 6"/>
          <p:cNvSpPr>
            <a:spLocks noChangeArrowheads="1"/>
          </p:cNvSpPr>
          <p:nvPr/>
        </p:nvSpPr>
        <p:spPr bwMode="auto">
          <a:xfrm>
            <a:off x="5581650" y="1920875"/>
            <a:ext cx="3562350" cy="3886200"/>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buFontTx/>
              <a:buNone/>
            </a:pPr>
            <a:endParaRPr lang="zh-CN" altLang="en-US" sz="1800" b="0">
              <a:solidFill>
                <a:srgbClr val="4D4D4D"/>
              </a:solidFill>
            </a:endParaRPr>
          </a:p>
        </p:txBody>
      </p:sp>
      <p:sp>
        <p:nvSpPr>
          <p:cNvPr id="38919" name="Rectangle 7"/>
          <p:cNvSpPr>
            <a:spLocks noChangeArrowheads="1"/>
          </p:cNvSpPr>
          <p:nvPr/>
        </p:nvSpPr>
        <p:spPr bwMode="auto">
          <a:xfrm>
            <a:off x="5497513" y="1828800"/>
            <a:ext cx="3524250" cy="3886200"/>
          </a:xfrm>
          <a:prstGeom prst="rect">
            <a:avLst/>
          </a:prstGeom>
          <a:solidFill>
            <a:srgbClr val="FFFFFF"/>
          </a:solidFill>
          <a:ln w="9525">
            <a:solidFill>
              <a:srgbClr val="000000"/>
            </a:solidFill>
            <a:miter lim="800000"/>
            <a:headEnd/>
            <a:tailEnd/>
          </a:ln>
        </p:spPr>
        <p:txBody>
          <a:bodyPr/>
          <a:lstStyle/>
          <a:p>
            <a:pPr algn="ctr">
              <a:buFontTx/>
              <a:buNone/>
            </a:pPr>
            <a:endParaRPr lang="zh-CN" altLang="en-US" sz="1800" b="0">
              <a:solidFill>
                <a:srgbClr val="4D4D4D"/>
              </a:solidFill>
            </a:endParaRPr>
          </a:p>
        </p:txBody>
      </p:sp>
      <p:sp>
        <p:nvSpPr>
          <p:cNvPr id="38920" name="Freeform 8"/>
          <p:cNvSpPr>
            <a:spLocks/>
          </p:cNvSpPr>
          <p:nvPr/>
        </p:nvSpPr>
        <p:spPr bwMode="auto">
          <a:xfrm>
            <a:off x="4973638" y="3352800"/>
            <a:ext cx="539750" cy="914400"/>
          </a:xfrm>
          <a:custGeom>
            <a:avLst/>
            <a:gdLst>
              <a:gd name="T0" fmla="*/ 856853125 w 340"/>
              <a:gd name="T1" fmla="*/ 1322932642 h 318"/>
              <a:gd name="T2" fmla="*/ 624998750 w 340"/>
              <a:gd name="T3" fmla="*/ 0 h 318"/>
              <a:gd name="T4" fmla="*/ 624998750 w 340"/>
              <a:gd name="T5" fmla="*/ 868176792 h 318"/>
              <a:gd name="T6" fmla="*/ 0 w 340"/>
              <a:gd name="T7" fmla="*/ 868176792 h 318"/>
              <a:gd name="T8" fmla="*/ 0 w 340"/>
              <a:gd name="T9" fmla="*/ 1769424385 h 318"/>
              <a:gd name="T10" fmla="*/ 624998750 w 340"/>
              <a:gd name="T11" fmla="*/ 1769424385 h 318"/>
              <a:gd name="T12" fmla="*/ 624998750 w 340"/>
              <a:gd name="T13" fmla="*/ 2147483647 h 318"/>
              <a:gd name="T14" fmla="*/ 856853125 w 340"/>
              <a:gd name="T15" fmla="*/ 1322932642 h 3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0" h="318">
                <a:moveTo>
                  <a:pt x="340" y="160"/>
                </a:moveTo>
                <a:lnTo>
                  <a:pt x="248" y="0"/>
                </a:lnTo>
                <a:lnTo>
                  <a:pt x="248" y="105"/>
                </a:lnTo>
                <a:lnTo>
                  <a:pt x="0" y="105"/>
                </a:lnTo>
                <a:lnTo>
                  <a:pt x="0" y="214"/>
                </a:lnTo>
                <a:lnTo>
                  <a:pt x="248" y="214"/>
                </a:lnTo>
                <a:lnTo>
                  <a:pt x="248" y="318"/>
                </a:lnTo>
                <a:lnTo>
                  <a:pt x="340" y="160"/>
                </a:lnTo>
                <a:close/>
              </a:path>
            </a:pathLst>
          </a:custGeom>
          <a:solidFill>
            <a:srgbClr val="FFFFFF"/>
          </a:solidFill>
          <a:ln w="9525">
            <a:solidFill>
              <a:srgbClr val="000000"/>
            </a:solidFill>
            <a:prstDash val="solid"/>
            <a:round/>
            <a:headEnd/>
            <a:tailEnd/>
          </a:ln>
        </p:spPr>
        <p:txBody>
          <a:bodyPr/>
          <a:lstStyle/>
          <a:p>
            <a:pPr algn="ctr">
              <a:buFontTx/>
              <a:buNone/>
            </a:pPr>
            <a:endParaRPr lang="zh-CN" altLang="en-US" sz="1800" b="0">
              <a:solidFill>
                <a:srgbClr val="4D4D4D"/>
              </a:solidFill>
              <a:ea typeface="+mn-ea"/>
            </a:endParaRPr>
          </a:p>
        </p:txBody>
      </p:sp>
      <p:sp>
        <p:nvSpPr>
          <p:cNvPr id="38921" name="Rectangle 9"/>
          <p:cNvSpPr>
            <a:spLocks noChangeArrowheads="1"/>
          </p:cNvSpPr>
          <p:nvPr/>
        </p:nvSpPr>
        <p:spPr bwMode="auto">
          <a:xfrm>
            <a:off x="2403475" y="6127750"/>
            <a:ext cx="1524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buFontTx/>
              <a:buNone/>
            </a:pPr>
            <a:r>
              <a:rPr kumimoji="1" lang="zh-CN" altLang="en-US" b="0">
                <a:solidFill>
                  <a:srgbClr val="000000"/>
                </a:solidFill>
                <a:latin typeface="宋体" pitchFamily="2" charset="-122"/>
              </a:rPr>
              <a:t>组织战略集</a:t>
            </a:r>
            <a:endParaRPr kumimoji="1" lang="zh-CN" altLang="en-US" b="0">
              <a:solidFill>
                <a:srgbClr val="4D4D4D"/>
              </a:solidFill>
              <a:latin typeface="Times New Roman" pitchFamily="18" charset="0"/>
            </a:endParaRPr>
          </a:p>
        </p:txBody>
      </p:sp>
      <p:sp>
        <p:nvSpPr>
          <p:cNvPr id="38922" name="Rectangle 10"/>
          <p:cNvSpPr>
            <a:spLocks noChangeArrowheads="1"/>
          </p:cNvSpPr>
          <p:nvPr/>
        </p:nvSpPr>
        <p:spPr bwMode="auto">
          <a:xfrm>
            <a:off x="6184900" y="6108700"/>
            <a:ext cx="1828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buFontTx/>
              <a:buNone/>
            </a:pPr>
            <a:r>
              <a:rPr kumimoji="1" lang="zh-CN" altLang="en-US" b="0">
                <a:solidFill>
                  <a:srgbClr val="000000"/>
                </a:solidFill>
                <a:latin typeface="宋体" pitchFamily="2" charset="-122"/>
              </a:rPr>
              <a:t>信息系统战略</a:t>
            </a:r>
            <a:endParaRPr kumimoji="1" lang="zh-CN" altLang="en-US" b="0">
              <a:solidFill>
                <a:srgbClr val="4D4D4D"/>
              </a:solidFill>
              <a:latin typeface="Times New Roman" pitchFamily="18" charset="0"/>
            </a:endParaRPr>
          </a:p>
        </p:txBody>
      </p:sp>
      <p:sp>
        <p:nvSpPr>
          <p:cNvPr id="38923" name="Text Box 11"/>
          <p:cNvSpPr txBox="1">
            <a:spLocks noChangeArrowheads="1"/>
          </p:cNvSpPr>
          <p:nvPr/>
        </p:nvSpPr>
        <p:spPr bwMode="auto">
          <a:xfrm>
            <a:off x="149225" y="1908175"/>
            <a:ext cx="1143000" cy="27622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buFontTx/>
              <a:buNone/>
            </a:pPr>
            <a:r>
              <a:rPr kumimoji="1" lang="en-US" altLang="zh-CN" sz="1600" b="0">
                <a:solidFill>
                  <a:srgbClr val="4D4D4D"/>
                </a:solidFill>
                <a:latin typeface="Times New Roman" pitchFamily="18" charset="0"/>
              </a:rPr>
              <a:t>P:</a:t>
            </a:r>
            <a:r>
              <a:rPr kumimoji="1" lang="zh-CN" altLang="en-US" sz="1600" b="0">
                <a:solidFill>
                  <a:srgbClr val="4D4D4D"/>
                </a:solidFill>
                <a:latin typeface="Times New Roman" pitchFamily="18" charset="0"/>
              </a:rPr>
              <a:t>公用事业</a:t>
            </a:r>
          </a:p>
        </p:txBody>
      </p:sp>
      <p:sp>
        <p:nvSpPr>
          <p:cNvPr id="38924" name="Text Box 12"/>
          <p:cNvSpPr txBox="1">
            <a:spLocks noChangeArrowheads="1"/>
          </p:cNvSpPr>
          <p:nvPr/>
        </p:nvSpPr>
        <p:spPr bwMode="auto">
          <a:xfrm>
            <a:off x="180975" y="2438400"/>
            <a:ext cx="914400" cy="27622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10800" bIns="108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en-US" altLang="zh-CN" sz="1600" b="0">
                <a:solidFill>
                  <a:srgbClr val="4D4D4D"/>
                </a:solidFill>
                <a:latin typeface="Times New Roman" pitchFamily="18" charset="0"/>
              </a:rPr>
              <a:t>Cu:</a:t>
            </a:r>
            <a:r>
              <a:rPr kumimoji="1" lang="zh-CN" altLang="en-US" sz="1600" b="0">
                <a:solidFill>
                  <a:srgbClr val="4D4D4D"/>
                </a:solidFill>
                <a:latin typeface="Times New Roman" pitchFamily="18" charset="0"/>
              </a:rPr>
              <a:t>顾客</a:t>
            </a:r>
          </a:p>
        </p:txBody>
      </p:sp>
      <p:sp>
        <p:nvSpPr>
          <p:cNvPr id="38925" name="Text Box 13"/>
          <p:cNvSpPr txBox="1">
            <a:spLocks noChangeArrowheads="1"/>
          </p:cNvSpPr>
          <p:nvPr/>
        </p:nvSpPr>
        <p:spPr bwMode="auto">
          <a:xfrm>
            <a:off x="180975" y="3581400"/>
            <a:ext cx="914400" cy="34607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buFontTx/>
              <a:buNone/>
            </a:pPr>
            <a:r>
              <a:rPr kumimoji="1" lang="en-US" altLang="zh-CN" sz="1600" b="0">
                <a:solidFill>
                  <a:srgbClr val="4D4D4D"/>
                </a:solidFill>
                <a:latin typeface="Times New Roman" pitchFamily="18" charset="0"/>
              </a:rPr>
              <a:t>G:</a:t>
            </a:r>
            <a:r>
              <a:rPr kumimoji="1" lang="zh-CN" altLang="en-US" sz="1600" b="0">
                <a:solidFill>
                  <a:srgbClr val="4D4D4D"/>
                </a:solidFill>
                <a:latin typeface="Times New Roman" pitchFamily="18" charset="0"/>
              </a:rPr>
              <a:t>政府</a:t>
            </a:r>
          </a:p>
        </p:txBody>
      </p:sp>
      <p:sp>
        <p:nvSpPr>
          <p:cNvPr id="38926" name="Text Box 14"/>
          <p:cNvSpPr txBox="1">
            <a:spLocks noChangeArrowheads="1"/>
          </p:cNvSpPr>
          <p:nvPr/>
        </p:nvSpPr>
        <p:spPr bwMode="auto">
          <a:xfrm>
            <a:off x="180975" y="3048000"/>
            <a:ext cx="914400" cy="34607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buFontTx/>
              <a:buNone/>
            </a:pPr>
            <a:r>
              <a:rPr kumimoji="1" lang="en-US" altLang="zh-CN" sz="1600" b="0">
                <a:solidFill>
                  <a:srgbClr val="4D4D4D"/>
                </a:solidFill>
                <a:latin typeface="Times New Roman" pitchFamily="18" charset="0"/>
              </a:rPr>
              <a:t>S:</a:t>
            </a:r>
            <a:r>
              <a:rPr kumimoji="1" lang="zh-CN" altLang="en-US" sz="1600" b="0">
                <a:solidFill>
                  <a:srgbClr val="4D4D4D"/>
                </a:solidFill>
                <a:latin typeface="Times New Roman" pitchFamily="18" charset="0"/>
              </a:rPr>
              <a:t>股东</a:t>
            </a:r>
          </a:p>
        </p:txBody>
      </p:sp>
      <p:sp>
        <p:nvSpPr>
          <p:cNvPr id="38927" name="Text Box 15"/>
          <p:cNvSpPr txBox="1">
            <a:spLocks noChangeArrowheads="1"/>
          </p:cNvSpPr>
          <p:nvPr/>
        </p:nvSpPr>
        <p:spPr bwMode="auto">
          <a:xfrm>
            <a:off x="180975" y="4114800"/>
            <a:ext cx="990600" cy="27622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buFontTx/>
              <a:buNone/>
            </a:pPr>
            <a:r>
              <a:rPr kumimoji="1" lang="en-US" altLang="zh-CN" sz="1600" b="0">
                <a:solidFill>
                  <a:srgbClr val="4D4D4D"/>
                </a:solidFill>
                <a:latin typeface="Times New Roman" pitchFamily="18" charset="0"/>
              </a:rPr>
              <a:t>Cr:</a:t>
            </a:r>
            <a:r>
              <a:rPr kumimoji="1" lang="zh-CN" altLang="en-US" sz="1600" b="0">
                <a:solidFill>
                  <a:srgbClr val="4D4D4D"/>
                </a:solidFill>
                <a:latin typeface="Times New Roman" pitchFamily="18" charset="0"/>
              </a:rPr>
              <a:t>债权人</a:t>
            </a:r>
          </a:p>
        </p:txBody>
      </p:sp>
      <p:sp>
        <p:nvSpPr>
          <p:cNvPr id="38928" name="Text Box 16"/>
          <p:cNvSpPr txBox="1">
            <a:spLocks noChangeArrowheads="1"/>
          </p:cNvSpPr>
          <p:nvPr/>
        </p:nvSpPr>
        <p:spPr bwMode="auto">
          <a:xfrm>
            <a:off x="180975" y="4724400"/>
            <a:ext cx="914400" cy="34607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buFontTx/>
              <a:buNone/>
            </a:pPr>
            <a:r>
              <a:rPr kumimoji="1" lang="en-US" altLang="zh-CN" sz="1600" b="0">
                <a:solidFill>
                  <a:srgbClr val="4D4D4D"/>
                </a:solidFill>
                <a:latin typeface="Times New Roman" pitchFamily="18" charset="0"/>
              </a:rPr>
              <a:t>E:</a:t>
            </a:r>
            <a:r>
              <a:rPr kumimoji="1" lang="zh-CN" altLang="en-US" sz="1600" b="0">
                <a:solidFill>
                  <a:srgbClr val="4D4D4D"/>
                </a:solidFill>
                <a:latin typeface="Times New Roman" pitchFamily="18" charset="0"/>
              </a:rPr>
              <a:t>雇员</a:t>
            </a:r>
          </a:p>
        </p:txBody>
      </p:sp>
      <p:sp>
        <p:nvSpPr>
          <p:cNvPr id="38929" name="Text Box 17"/>
          <p:cNvSpPr txBox="1">
            <a:spLocks noChangeArrowheads="1"/>
          </p:cNvSpPr>
          <p:nvPr/>
        </p:nvSpPr>
        <p:spPr bwMode="auto">
          <a:xfrm>
            <a:off x="180975" y="5334000"/>
            <a:ext cx="1066800" cy="34607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en-US" altLang="zh-CN" sz="1600" b="0">
                <a:solidFill>
                  <a:srgbClr val="4D4D4D"/>
                </a:solidFill>
                <a:latin typeface="Times New Roman" pitchFamily="18" charset="0"/>
              </a:rPr>
              <a:t>M:</a:t>
            </a:r>
            <a:r>
              <a:rPr kumimoji="1" lang="zh-CN" altLang="en-US" sz="1600" b="0">
                <a:solidFill>
                  <a:srgbClr val="4D4D4D"/>
                </a:solidFill>
                <a:latin typeface="Times New Roman" pitchFamily="18" charset="0"/>
              </a:rPr>
              <a:t>管理者</a:t>
            </a:r>
          </a:p>
        </p:txBody>
      </p:sp>
      <p:sp>
        <p:nvSpPr>
          <p:cNvPr id="38930" name="Text Box 18"/>
          <p:cNvSpPr txBox="1">
            <a:spLocks noChangeArrowheads="1"/>
          </p:cNvSpPr>
          <p:nvPr/>
        </p:nvSpPr>
        <p:spPr bwMode="auto">
          <a:xfrm>
            <a:off x="1651000" y="2012950"/>
            <a:ext cx="990600" cy="266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buFontTx/>
              <a:buNone/>
            </a:pPr>
            <a:r>
              <a:rPr kumimoji="1" lang="zh-CN" altLang="en-US" sz="1600" b="0">
                <a:solidFill>
                  <a:srgbClr val="4D4D4D"/>
                </a:solidFill>
                <a:latin typeface="Times New Roman" pitchFamily="18" charset="0"/>
              </a:rPr>
              <a:t>组织目标</a:t>
            </a:r>
          </a:p>
        </p:txBody>
      </p:sp>
      <p:sp>
        <p:nvSpPr>
          <p:cNvPr id="38931" name="Text Box 19"/>
          <p:cNvSpPr txBox="1">
            <a:spLocks noChangeArrowheads="1"/>
          </p:cNvSpPr>
          <p:nvPr/>
        </p:nvSpPr>
        <p:spPr bwMode="auto">
          <a:xfrm>
            <a:off x="3841750" y="2012950"/>
            <a:ext cx="990600" cy="266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buFontTx/>
              <a:buNone/>
            </a:pPr>
            <a:r>
              <a:rPr kumimoji="1" lang="zh-CN" altLang="en-US" sz="1600" b="0">
                <a:solidFill>
                  <a:srgbClr val="4D4D4D"/>
                </a:solidFill>
                <a:latin typeface="Times New Roman" pitchFamily="18" charset="0"/>
              </a:rPr>
              <a:t>战略属性</a:t>
            </a:r>
          </a:p>
        </p:txBody>
      </p:sp>
      <p:sp>
        <p:nvSpPr>
          <p:cNvPr id="38932" name="Text Box 20"/>
          <p:cNvSpPr txBox="1">
            <a:spLocks noChangeArrowheads="1"/>
          </p:cNvSpPr>
          <p:nvPr/>
        </p:nvSpPr>
        <p:spPr bwMode="auto">
          <a:xfrm>
            <a:off x="2759075" y="2012950"/>
            <a:ext cx="990600" cy="266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buFontTx/>
              <a:buNone/>
            </a:pPr>
            <a:r>
              <a:rPr kumimoji="1" lang="zh-CN" altLang="en-US" sz="1600" b="0">
                <a:solidFill>
                  <a:srgbClr val="4D4D4D"/>
                </a:solidFill>
                <a:latin typeface="Times New Roman" pitchFamily="18" charset="0"/>
              </a:rPr>
              <a:t>组织战略</a:t>
            </a:r>
          </a:p>
        </p:txBody>
      </p:sp>
      <p:sp>
        <p:nvSpPr>
          <p:cNvPr id="38933" name="Text Box 21"/>
          <p:cNvSpPr txBox="1">
            <a:spLocks noChangeArrowheads="1"/>
          </p:cNvSpPr>
          <p:nvPr/>
        </p:nvSpPr>
        <p:spPr bwMode="auto">
          <a:xfrm>
            <a:off x="5578475" y="1981200"/>
            <a:ext cx="990600" cy="266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buFontTx/>
              <a:buNone/>
            </a:pPr>
            <a:r>
              <a:rPr kumimoji="1" lang="en-US" altLang="zh-CN" sz="1600" b="0">
                <a:solidFill>
                  <a:srgbClr val="4D4D4D"/>
                </a:solidFill>
                <a:latin typeface="Times New Roman" pitchFamily="18" charset="0"/>
              </a:rPr>
              <a:t>MIS</a:t>
            </a:r>
            <a:r>
              <a:rPr kumimoji="1" lang="zh-CN" altLang="en-US" sz="1600" b="0">
                <a:solidFill>
                  <a:srgbClr val="4D4D4D"/>
                </a:solidFill>
                <a:latin typeface="Times New Roman" pitchFamily="18" charset="0"/>
              </a:rPr>
              <a:t>目标</a:t>
            </a:r>
          </a:p>
        </p:txBody>
      </p:sp>
      <p:sp>
        <p:nvSpPr>
          <p:cNvPr id="38934" name="Text Box 22"/>
          <p:cNvSpPr txBox="1">
            <a:spLocks noChangeArrowheads="1"/>
          </p:cNvSpPr>
          <p:nvPr/>
        </p:nvSpPr>
        <p:spPr bwMode="auto">
          <a:xfrm>
            <a:off x="7769225" y="1981200"/>
            <a:ext cx="990600" cy="266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buFontTx/>
              <a:buNone/>
            </a:pPr>
            <a:r>
              <a:rPr kumimoji="1" lang="zh-CN" altLang="en-US" sz="1600" b="0">
                <a:solidFill>
                  <a:srgbClr val="4D4D4D"/>
                </a:solidFill>
                <a:latin typeface="Times New Roman" pitchFamily="18" charset="0"/>
              </a:rPr>
              <a:t>战略</a:t>
            </a:r>
          </a:p>
        </p:txBody>
      </p:sp>
      <p:sp>
        <p:nvSpPr>
          <p:cNvPr id="38935" name="Text Box 23"/>
          <p:cNvSpPr txBox="1">
            <a:spLocks noChangeArrowheads="1"/>
          </p:cNvSpPr>
          <p:nvPr/>
        </p:nvSpPr>
        <p:spPr bwMode="auto">
          <a:xfrm>
            <a:off x="6686550" y="1981200"/>
            <a:ext cx="990600" cy="266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buFontTx/>
              <a:buNone/>
            </a:pPr>
            <a:r>
              <a:rPr kumimoji="1" lang="zh-CN" altLang="en-US" sz="1600" b="0">
                <a:solidFill>
                  <a:srgbClr val="4D4D4D"/>
                </a:solidFill>
                <a:latin typeface="Times New Roman" pitchFamily="18" charset="0"/>
              </a:rPr>
              <a:t>约束</a:t>
            </a:r>
          </a:p>
        </p:txBody>
      </p:sp>
      <p:sp>
        <p:nvSpPr>
          <p:cNvPr id="762904" name="Text Box 24"/>
          <p:cNvSpPr txBox="1">
            <a:spLocks noChangeArrowheads="1"/>
          </p:cNvSpPr>
          <p:nvPr/>
        </p:nvSpPr>
        <p:spPr bwMode="auto">
          <a:xfrm>
            <a:off x="1752600" y="2514600"/>
            <a:ext cx="990600" cy="6699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18800" rIns="0" bIns="108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eaLnBrk="1" hangingPunct="1">
              <a:lnSpc>
                <a:spcPct val="40000"/>
              </a:lnSpc>
              <a:spcBef>
                <a:spcPct val="50000"/>
              </a:spcBef>
              <a:buFontTx/>
              <a:buNone/>
            </a:pPr>
            <a:r>
              <a:rPr kumimoji="1" lang="zh-CN" altLang="en-US" sz="1600" b="0">
                <a:solidFill>
                  <a:srgbClr val="4D4D4D"/>
                </a:solidFill>
                <a:latin typeface="Times New Roman" pitchFamily="18" charset="0"/>
              </a:rPr>
              <a:t>年增收入</a:t>
            </a:r>
          </a:p>
          <a:p>
            <a:pPr algn="ctr" eaLnBrk="1" hangingPunct="1">
              <a:lnSpc>
                <a:spcPct val="40000"/>
              </a:lnSpc>
              <a:spcBef>
                <a:spcPct val="50000"/>
              </a:spcBef>
              <a:buFontTx/>
              <a:buNone/>
            </a:pPr>
            <a:r>
              <a:rPr kumimoji="1" lang="en-US" altLang="zh-CN" sz="1600" b="0">
                <a:solidFill>
                  <a:srgbClr val="4D4D4D"/>
                </a:solidFill>
                <a:latin typeface="Times New Roman" pitchFamily="18" charset="0"/>
              </a:rPr>
              <a:t>10%</a:t>
            </a:r>
          </a:p>
          <a:p>
            <a:pPr algn="ctr" eaLnBrk="1" hangingPunct="1">
              <a:lnSpc>
                <a:spcPct val="40000"/>
              </a:lnSpc>
              <a:spcBef>
                <a:spcPct val="50000"/>
              </a:spcBef>
              <a:buFontTx/>
              <a:buNone/>
            </a:pPr>
            <a:r>
              <a:rPr kumimoji="1" lang="en-US" altLang="zh-CN" sz="1600" b="0">
                <a:solidFill>
                  <a:srgbClr val="4D4D4D"/>
                </a:solidFill>
                <a:latin typeface="Times New Roman" pitchFamily="18" charset="0"/>
              </a:rPr>
              <a:t>(S,Cr,M)</a:t>
            </a:r>
          </a:p>
        </p:txBody>
      </p:sp>
      <p:sp>
        <p:nvSpPr>
          <p:cNvPr id="762905" name="Text Box 25"/>
          <p:cNvSpPr txBox="1">
            <a:spLocks noChangeArrowheads="1"/>
          </p:cNvSpPr>
          <p:nvPr/>
        </p:nvSpPr>
        <p:spPr bwMode="auto">
          <a:xfrm>
            <a:off x="3943350" y="2527300"/>
            <a:ext cx="990600" cy="6334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buFontTx/>
              <a:buNone/>
            </a:pPr>
            <a:r>
              <a:rPr kumimoji="1" lang="zh-CN" altLang="en-US" sz="1600" b="0">
                <a:solidFill>
                  <a:srgbClr val="4D4D4D"/>
                </a:solidFill>
                <a:latin typeface="Times New Roman" pitchFamily="18" charset="0"/>
              </a:rPr>
              <a:t>复杂管理</a:t>
            </a:r>
          </a:p>
          <a:p>
            <a:pPr algn="ctr" eaLnBrk="1" hangingPunct="1">
              <a:spcBef>
                <a:spcPct val="50000"/>
              </a:spcBef>
              <a:buFontTx/>
              <a:buNone/>
            </a:pPr>
            <a:r>
              <a:rPr kumimoji="1" lang="en-US" altLang="zh-CN" sz="1600" b="0">
                <a:solidFill>
                  <a:srgbClr val="4D4D4D"/>
                </a:solidFill>
                <a:latin typeface="Times New Roman" pitchFamily="18" charset="0"/>
              </a:rPr>
              <a:t>(S2,M)</a:t>
            </a:r>
          </a:p>
        </p:txBody>
      </p:sp>
      <p:sp>
        <p:nvSpPr>
          <p:cNvPr id="762906" name="Text Box 26"/>
          <p:cNvSpPr txBox="1">
            <a:spLocks noChangeArrowheads="1"/>
          </p:cNvSpPr>
          <p:nvPr/>
        </p:nvSpPr>
        <p:spPr bwMode="auto">
          <a:xfrm>
            <a:off x="1781175" y="3549650"/>
            <a:ext cx="990600" cy="5111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zh-CN" altLang="en-US" sz="1600" b="0">
                <a:solidFill>
                  <a:srgbClr val="4D4D4D"/>
                </a:solidFill>
                <a:latin typeface="Times New Roman" pitchFamily="18" charset="0"/>
              </a:rPr>
              <a:t>改进现金流</a:t>
            </a:r>
            <a:r>
              <a:rPr kumimoji="1" lang="en-US" altLang="zh-CN" sz="1600" b="0">
                <a:solidFill>
                  <a:srgbClr val="4D4D4D"/>
                </a:solidFill>
                <a:latin typeface="Times New Roman" pitchFamily="18" charset="0"/>
              </a:rPr>
              <a:t>(G,S,Cr)</a:t>
            </a:r>
          </a:p>
        </p:txBody>
      </p:sp>
      <p:sp>
        <p:nvSpPr>
          <p:cNvPr id="38939" name="Text Box 27"/>
          <p:cNvSpPr txBox="1">
            <a:spLocks noChangeArrowheads="1"/>
          </p:cNvSpPr>
          <p:nvPr/>
        </p:nvSpPr>
        <p:spPr bwMode="auto">
          <a:xfrm>
            <a:off x="1555750" y="2774950"/>
            <a:ext cx="287338" cy="2301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en-US" altLang="zh-CN" sz="1600" b="0">
                <a:solidFill>
                  <a:srgbClr val="4D4D4D"/>
                </a:solidFill>
                <a:latin typeface="Times New Roman" pitchFamily="18" charset="0"/>
              </a:rPr>
              <a:t>O1</a:t>
            </a:r>
          </a:p>
        </p:txBody>
      </p:sp>
      <p:sp>
        <p:nvSpPr>
          <p:cNvPr id="762908" name="Text Box 28"/>
          <p:cNvSpPr txBox="1">
            <a:spLocks noChangeArrowheads="1"/>
          </p:cNvSpPr>
          <p:nvPr/>
        </p:nvSpPr>
        <p:spPr bwMode="auto">
          <a:xfrm>
            <a:off x="2978150" y="3390900"/>
            <a:ext cx="784225" cy="7556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zh-CN" altLang="en-US" sz="1600" b="0">
                <a:solidFill>
                  <a:srgbClr val="4D4D4D"/>
                </a:solidFill>
                <a:latin typeface="Times New Roman" pitchFamily="18" charset="0"/>
              </a:rPr>
              <a:t>简化结账环节</a:t>
            </a:r>
            <a:r>
              <a:rPr kumimoji="1" lang="en-US" altLang="zh-CN" sz="1600" b="0">
                <a:solidFill>
                  <a:srgbClr val="4D4D4D"/>
                </a:solidFill>
                <a:latin typeface="Times New Roman" pitchFamily="18" charset="0"/>
              </a:rPr>
              <a:t>(O1,O2)</a:t>
            </a:r>
          </a:p>
        </p:txBody>
      </p:sp>
      <p:sp>
        <p:nvSpPr>
          <p:cNvPr id="762909" name="Text Box 29"/>
          <p:cNvSpPr txBox="1">
            <a:spLocks noChangeArrowheads="1"/>
          </p:cNvSpPr>
          <p:nvPr/>
        </p:nvSpPr>
        <p:spPr bwMode="auto">
          <a:xfrm>
            <a:off x="6022975" y="2574925"/>
            <a:ext cx="692150" cy="7556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zh-CN" altLang="en-US" sz="1600" b="0">
                <a:solidFill>
                  <a:srgbClr val="4D4D4D"/>
                </a:solidFill>
                <a:latin typeface="Times New Roman" pitchFamily="18" charset="0"/>
              </a:rPr>
              <a:t>改进结账速度</a:t>
            </a:r>
            <a:r>
              <a:rPr kumimoji="1" lang="en-US" altLang="zh-CN" sz="1600" b="0">
                <a:solidFill>
                  <a:srgbClr val="4D4D4D"/>
                </a:solidFill>
                <a:latin typeface="Times New Roman" pitchFamily="18" charset="0"/>
              </a:rPr>
              <a:t>(S2)</a:t>
            </a:r>
          </a:p>
        </p:txBody>
      </p:sp>
      <p:sp>
        <p:nvSpPr>
          <p:cNvPr id="762910" name="Text Box 30"/>
          <p:cNvSpPr txBox="1">
            <a:spLocks noChangeArrowheads="1"/>
          </p:cNvSpPr>
          <p:nvPr/>
        </p:nvSpPr>
        <p:spPr bwMode="auto">
          <a:xfrm>
            <a:off x="8096250" y="2587625"/>
            <a:ext cx="914400" cy="7556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zh-CN" altLang="en-US" sz="1600" b="0">
                <a:solidFill>
                  <a:srgbClr val="4D4D4D"/>
                </a:solidFill>
                <a:latin typeface="Times New Roman" pitchFamily="18" charset="0"/>
              </a:rPr>
              <a:t>账户自动结算系统</a:t>
            </a:r>
            <a:r>
              <a:rPr kumimoji="1" lang="en-US" altLang="zh-CN" sz="1600" b="0">
                <a:solidFill>
                  <a:srgbClr val="4D4D4D"/>
                </a:solidFill>
                <a:latin typeface="Times New Roman" pitchFamily="18" charset="0"/>
              </a:rPr>
              <a:t>(MO1,C1)</a:t>
            </a:r>
          </a:p>
        </p:txBody>
      </p:sp>
      <p:sp>
        <p:nvSpPr>
          <p:cNvPr id="762911" name="Text Box 31"/>
          <p:cNvSpPr txBox="1">
            <a:spLocks noChangeArrowheads="1"/>
          </p:cNvSpPr>
          <p:nvPr/>
        </p:nvSpPr>
        <p:spPr bwMode="auto">
          <a:xfrm>
            <a:off x="7162800" y="2571750"/>
            <a:ext cx="523875" cy="7556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zh-CN" altLang="en-US" sz="1600" b="0">
                <a:solidFill>
                  <a:srgbClr val="4D4D4D"/>
                </a:solidFill>
                <a:latin typeface="Times New Roman" pitchFamily="18" charset="0"/>
              </a:rPr>
              <a:t>作好模型</a:t>
            </a:r>
            <a:r>
              <a:rPr kumimoji="1" lang="en-US" altLang="zh-CN" sz="1600" b="0">
                <a:solidFill>
                  <a:srgbClr val="4D4D4D"/>
                </a:solidFill>
                <a:latin typeface="Times New Roman" pitchFamily="18" charset="0"/>
              </a:rPr>
              <a:t>(A1)</a:t>
            </a:r>
          </a:p>
        </p:txBody>
      </p:sp>
      <p:sp>
        <p:nvSpPr>
          <p:cNvPr id="762912" name="Text Box 32"/>
          <p:cNvSpPr txBox="1">
            <a:spLocks noChangeArrowheads="1"/>
          </p:cNvSpPr>
          <p:nvPr/>
        </p:nvSpPr>
        <p:spPr bwMode="auto">
          <a:xfrm>
            <a:off x="2819400" y="2495550"/>
            <a:ext cx="990600" cy="7048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18800" rIns="18000" bIns="468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eaLnBrk="1" hangingPunct="1">
              <a:lnSpc>
                <a:spcPct val="40000"/>
              </a:lnSpc>
              <a:spcBef>
                <a:spcPct val="50000"/>
              </a:spcBef>
              <a:buFontTx/>
              <a:buNone/>
            </a:pPr>
            <a:r>
              <a:rPr kumimoji="1" lang="zh-CN" altLang="en-US" sz="1600" b="0">
                <a:solidFill>
                  <a:srgbClr val="4D4D4D"/>
                </a:solidFill>
                <a:latin typeface="Times New Roman" pitchFamily="18" charset="0"/>
              </a:rPr>
              <a:t>增新产品</a:t>
            </a:r>
          </a:p>
          <a:p>
            <a:pPr algn="ctr" eaLnBrk="1" hangingPunct="1">
              <a:lnSpc>
                <a:spcPct val="40000"/>
              </a:lnSpc>
              <a:spcBef>
                <a:spcPct val="50000"/>
              </a:spcBef>
              <a:buFontTx/>
              <a:buNone/>
            </a:pPr>
            <a:endParaRPr kumimoji="1" lang="zh-CN" altLang="en-US" sz="1600" b="0">
              <a:solidFill>
                <a:srgbClr val="4D4D4D"/>
              </a:solidFill>
              <a:latin typeface="Times New Roman" pitchFamily="18" charset="0"/>
            </a:endParaRPr>
          </a:p>
          <a:p>
            <a:pPr algn="ctr" eaLnBrk="1" hangingPunct="1">
              <a:lnSpc>
                <a:spcPct val="40000"/>
              </a:lnSpc>
              <a:spcBef>
                <a:spcPct val="50000"/>
              </a:spcBef>
              <a:buFontTx/>
              <a:buNone/>
            </a:pPr>
            <a:r>
              <a:rPr kumimoji="1" lang="en-US" altLang="zh-CN" sz="1600" b="0">
                <a:solidFill>
                  <a:srgbClr val="4D4D4D"/>
                </a:solidFill>
                <a:latin typeface="Times New Roman" pitchFamily="18" charset="0"/>
              </a:rPr>
              <a:t>(O1,O5)</a:t>
            </a:r>
          </a:p>
        </p:txBody>
      </p:sp>
      <p:sp>
        <p:nvSpPr>
          <p:cNvPr id="762913" name="Text Box 33"/>
          <p:cNvSpPr txBox="1">
            <a:spLocks noChangeArrowheads="1"/>
          </p:cNvSpPr>
          <p:nvPr/>
        </p:nvSpPr>
        <p:spPr bwMode="auto">
          <a:xfrm>
            <a:off x="1797050" y="4248150"/>
            <a:ext cx="990600" cy="13668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en-US" altLang="zh-CN" sz="1600">
                <a:solidFill>
                  <a:srgbClr val="4D4D4D"/>
                </a:solidFill>
                <a:latin typeface="Times New Roman" pitchFamily="18" charset="0"/>
              </a:rPr>
              <a:t>…</a:t>
            </a:r>
          </a:p>
          <a:p>
            <a:pPr eaLnBrk="1" hangingPunct="1">
              <a:spcBef>
                <a:spcPct val="50000"/>
              </a:spcBef>
              <a:buFontTx/>
              <a:buNone/>
            </a:pPr>
            <a:r>
              <a:rPr kumimoji="1" lang="en-US" altLang="zh-CN" sz="1600" b="0">
                <a:solidFill>
                  <a:srgbClr val="4D4D4D"/>
                </a:solidFill>
                <a:latin typeface="Times New Roman" pitchFamily="18" charset="0"/>
              </a:rPr>
              <a:t>(CU)</a:t>
            </a:r>
          </a:p>
          <a:p>
            <a:pPr eaLnBrk="1" hangingPunct="1">
              <a:spcBef>
                <a:spcPct val="50000"/>
              </a:spcBef>
              <a:buFontTx/>
              <a:buNone/>
            </a:pPr>
            <a:r>
              <a:rPr kumimoji="1" lang="en-US" altLang="zh-CN" sz="1600">
                <a:solidFill>
                  <a:srgbClr val="4D4D4D"/>
                </a:solidFill>
                <a:latin typeface="Times New Roman" pitchFamily="18" charset="0"/>
              </a:rPr>
              <a:t>…</a:t>
            </a:r>
          </a:p>
          <a:p>
            <a:pPr eaLnBrk="1" hangingPunct="1">
              <a:spcBef>
                <a:spcPct val="50000"/>
              </a:spcBef>
              <a:buFontTx/>
              <a:buNone/>
            </a:pPr>
            <a:r>
              <a:rPr kumimoji="1" lang="en-US" altLang="zh-CN" sz="1600">
                <a:solidFill>
                  <a:srgbClr val="4D4D4D"/>
                </a:solidFill>
                <a:latin typeface="Times New Roman" pitchFamily="18" charset="0"/>
              </a:rPr>
              <a:t>…</a:t>
            </a:r>
          </a:p>
        </p:txBody>
      </p:sp>
      <p:sp>
        <p:nvSpPr>
          <p:cNvPr id="762914" name="Text Box 34"/>
          <p:cNvSpPr txBox="1">
            <a:spLocks noChangeArrowheads="1"/>
          </p:cNvSpPr>
          <p:nvPr/>
        </p:nvSpPr>
        <p:spPr bwMode="auto">
          <a:xfrm>
            <a:off x="2892425" y="4267200"/>
            <a:ext cx="993775" cy="6334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zh-CN" altLang="en-US" sz="1600">
                <a:solidFill>
                  <a:srgbClr val="4D4D4D"/>
                </a:solidFill>
                <a:latin typeface="Times New Roman" pitchFamily="18" charset="0"/>
              </a:rPr>
              <a:t>    </a:t>
            </a:r>
            <a:r>
              <a:rPr kumimoji="1" lang="en-US" altLang="zh-CN" sz="1600">
                <a:solidFill>
                  <a:srgbClr val="4D4D4D"/>
                </a:solidFill>
                <a:latin typeface="Times New Roman" pitchFamily="18" charset="0"/>
              </a:rPr>
              <a:t>…</a:t>
            </a:r>
          </a:p>
          <a:p>
            <a:pPr eaLnBrk="1" hangingPunct="1">
              <a:spcBef>
                <a:spcPct val="50000"/>
              </a:spcBef>
              <a:buFontTx/>
              <a:buNone/>
            </a:pPr>
            <a:r>
              <a:rPr kumimoji="1" lang="en-US" altLang="zh-CN" sz="1600" b="0">
                <a:solidFill>
                  <a:srgbClr val="4D4D4D"/>
                </a:solidFill>
                <a:latin typeface="Times New Roman" pitchFamily="18" charset="0"/>
              </a:rPr>
              <a:t>(O3,O4,O5)</a:t>
            </a:r>
          </a:p>
        </p:txBody>
      </p:sp>
      <p:sp>
        <p:nvSpPr>
          <p:cNvPr id="38947" name="Text Box 35"/>
          <p:cNvSpPr txBox="1">
            <a:spLocks noChangeArrowheads="1"/>
          </p:cNvSpPr>
          <p:nvPr/>
        </p:nvSpPr>
        <p:spPr bwMode="auto">
          <a:xfrm>
            <a:off x="1524000" y="4114800"/>
            <a:ext cx="287338" cy="2301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en-US" altLang="zh-CN" sz="1600" b="0">
                <a:solidFill>
                  <a:srgbClr val="4D4D4D"/>
                </a:solidFill>
                <a:latin typeface="Times New Roman" pitchFamily="18" charset="0"/>
              </a:rPr>
              <a:t>O3</a:t>
            </a:r>
          </a:p>
        </p:txBody>
      </p:sp>
      <p:sp>
        <p:nvSpPr>
          <p:cNvPr id="38948" name="Text Box 36"/>
          <p:cNvSpPr txBox="1">
            <a:spLocks noChangeArrowheads="1"/>
          </p:cNvSpPr>
          <p:nvPr/>
        </p:nvSpPr>
        <p:spPr bwMode="auto">
          <a:xfrm>
            <a:off x="1539875" y="3422650"/>
            <a:ext cx="287338" cy="2301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en-US" altLang="zh-CN" sz="1600" b="0">
                <a:solidFill>
                  <a:srgbClr val="4D4D4D"/>
                </a:solidFill>
                <a:latin typeface="Times New Roman" pitchFamily="18" charset="0"/>
              </a:rPr>
              <a:t>O2</a:t>
            </a:r>
          </a:p>
        </p:txBody>
      </p:sp>
      <p:sp>
        <p:nvSpPr>
          <p:cNvPr id="38949" name="Text Box 37"/>
          <p:cNvSpPr txBox="1">
            <a:spLocks noChangeArrowheads="1"/>
          </p:cNvSpPr>
          <p:nvPr/>
        </p:nvSpPr>
        <p:spPr bwMode="auto">
          <a:xfrm>
            <a:off x="1524000" y="4794250"/>
            <a:ext cx="287338" cy="2301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en-US" altLang="zh-CN" sz="1600" b="0">
                <a:solidFill>
                  <a:srgbClr val="4D4D4D"/>
                </a:solidFill>
                <a:latin typeface="Times New Roman" pitchFamily="18" charset="0"/>
              </a:rPr>
              <a:t>O4</a:t>
            </a:r>
          </a:p>
        </p:txBody>
      </p:sp>
      <p:sp>
        <p:nvSpPr>
          <p:cNvPr id="38950" name="Text Box 38"/>
          <p:cNvSpPr txBox="1">
            <a:spLocks noChangeArrowheads="1"/>
          </p:cNvSpPr>
          <p:nvPr/>
        </p:nvSpPr>
        <p:spPr bwMode="auto">
          <a:xfrm>
            <a:off x="1524000" y="5245100"/>
            <a:ext cx="287338" cy="2301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en-US" altLang="zh-CN" sz="1600" b="0">
                <a:solidFill>
                  <a:srgbClr val="4D4D4D"/>
                </a:solidFill>
                <a:latin typeface="Times New Roman" pitchFamily="18" charset="0"/>
              </a:rPr>
              <a:t>O5</a:t>
            </a:r>
          </a:p>
        </p:txBody>
      </p:sp>
      <p:sp>
        <p:nvSpPr>
          <p:cNvPr id="38951" name="Text Box 39"/>
          <p:cNvSpPr txBox="1">
            <a:spLocks noChangeArrowheads="1"/>
          </p:cNvSpPr>
          <p:nvPr/>
        </p:nvSpPr>
        <p:spPr bwMode="auto">
          <a:xfrm>
            <a:off x="2705100" y="4225925"/>
            <a:ext cx="287338" cy="2301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en-US" altLang="zh-CN" sz="1600" b="0">
                <a:solidFill>
                  <a:srgbClr val="4D4D4D"/>
                </a:solidFill>
                <a:latin typeface="Times New Roman" pitchFamily="18" charset="0"/>
              </a:rPr>
              <a:t>S3</a:t>
            </a:r>
          </a:p>
        </p:txBody>
      </p:sp>
      <p:sp>
        <p:nvSpPr>
          <p:cNvPr id="38952" name="Text Box 40"/>
          <p:cNvSpPr txBox="1">
            <a:spLocks noChangeArrowheads="1"/>
          </p:cNvSpPr>
          <p:nvPr/>
        </p:nvSpPr>
        <p:spPr bwMode="auto">
          <a:xfrm>
            <a:off x="2746375" y="3432175"/>
            <a:ext cx="287338" cy="2301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en-US" altLang="zh-CN" sz="1600" b="0">
                <a:solidFill>
                  <a:srgbClr val="4D4D4D"/>
                </a:solidFill>
                <a:latin typeface="Times New Roman" pitchFamily="18" charset="0"/>
              </a:rPr>
              <a:t>S2</a:t>
            </a:r>
          </a:p>
        </p:txBody>
      </p:sp>
      <p:sp>
        <p:nvSpPr>
          <p:cNvPr id="38953" name="Text Box 41"/>
          <p:cNvSpPr txBox="1">
            <a:spLocks noChangeArrowheads="1"/>
          </p:cNvSpPr>
          <p:nvPr/>
        </p:nvSpPr>
        <p:spPr bwMode="auto">
          <a:xfrm>
            <a:off x="2765425" y="2755900"/>
            <a:ext cx="287338" cy="2301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en-US" altLang="zh-CN" sz="1600" b="0">
                <a:solidFill>
                  <a:srgbClr val="4D4D4D"/>
                </a:solidFill>
                <a:latin typeface="Times New Roman" pitchFamily="18" charset="0"/>
              </a:rPr>
              <a:t>S1</a:t>
            </a:r>
          </a:p>
        </p:txBody>
      </p:sp>
      <p:sp>
        <p:nvSpPr>
          <p:cNvPr id="38954" name="Text Box 42"/>
          <p:cNvSpPr txBox="1">
            <a:spLocks noChangeArrowheads="1"/>
          </p:cNvSpPr>
          <p:nvPr/>
        </p:nvSpPr>
        <p:spPr bwMode="auto">
          <a:xfrm>
            <a:off x="3813175" y="2800350"/>
            <a:ext cx="287338" cy="2301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en-US" altLang="zh-CN" sz="1600" b="0">
                <a:solidFill>
                  <a:srgbClr val="4D4D4D"/>
                </a:solidFill>
                <a:latin typeface="Times New Roman" pitchFamily="18" charset="0"/>
              </a:rPr>
              <a:t>A1</a:t>
            </a:r>
          </a:p>
        </p:txBody>
      </p:sp>
      <p:sp>
        <p:nvSpPr>
          <p:cNvPr id="38955" name="Text Box 43"/>
          <p:cNvSpPr txBox="1">
            <a:spLocks noChangeArrowheads="1"/>
          </p:cNvSpPr>
          <p:nvPr/>
        </p:nvSpPr>
        <p:spPr bwMode="auto">
          <a:xfrm>
            <a:off x="3813175" y="4194175"/>
            <a:ext cx="287338" cy="2301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en-US" altLang="zh-CN" sz="1600" b="0">
                <a:solidFill>
                  <a:srgbClr val="4D4D4D"/>
                </a:solidFill>
                <a:latin typeface="Times New Roman" pitchFamily="18" charset="0"/>
              </a:rPr>
              <a:t>A3</a:t>
            </a:r>
          </a:p>
        </p:txBody>
      </p:sp>
      <p:sp>
        <p:nvSpPr>
          <p:cNvPr id="38956" name="Text Box 44"/>
          <p:cNvSpPr txBox="1">
            <a:spLocks noChangeArrowheads="1"/>
          </p:cNvSpPr>
          <p:nvPr/>
        </p:nvSpPr>
        <p:spPr bwMode="auto">
          <a:xfrm>
            <a:off x="3810000" y="3438525"/>
            <a:ext cx="287338" cy="2301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en-US" altLang="zh-CN" sz="1600" b="0">
                <a:solidFill>
                  <a:srgbClr val="4D4D4D"/>
                </a:solidFill>
                <a:latin typeface="Times New Roman" pitchFamily="18" charset="0"/>
              </a:rPr>
              <a:t>A2</a:t>
            </a:r>
          </a:p>
        </p:txBody>
      </p:sp>
      <p:sp>
        <p:nvSpPr>
          <p:cNvPr id="38957" name="Text Box 45"/>
          <p:cNvSpPr txBox="1">
            <a:spLocks noChangeArrowheads="1"/>
          </p:cNvSpPr>
          <p:nvPr/>
        </p:nvSpPr>
        <p:spPr bwMode="auto">
          <a:xfrm>
            <a:off x="3838575" y="4756150"/>
            <a:ext cx="287338" cy="2301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en-US" altLang="zh-CN" sz="1600" b="0">
                <a:solidFill>
                  <a:srgbClr val="4D4D4D"/>
                </a:solidFill>
                <a:latin typeface="Times New Roman" pitchFamily="18" charset="0"/>
              </a:rPr>
              <a:t>A4</a:t>
            </a:r>
          </a:p>
        </p:txBody>
      </p:sp>
      <p:sp>
        <p:nvSpPr>
          <p:cNvPr id="38958" name="Text Box 46"/>
          <p:cNvSpPr txBox="1">
            <a:spLocks noChangeArrowheads="1"/>
          </p:cNvSpPr>
          <p:nvPr/>
        </p:nvSpPr>
        <p:spPr bwMode="auto">
          <a:xfrm>
            <a:off x="3838575" y="5178425"/>
            <a:ext cx="287338" cy="2301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en-US" altLang="zh-CN" sz="1600" b="0">
                <a:solidFill>
                  <a:srgbClr val="4D4D4D"/>
                </a:solidFill>
                <a:latin typeface="Times New Roman" pitchFamily="18" charset="0"/>
              </a:rPr>
              <a:t>A5</a:t>
            </a:r>
          </a:p>
        </p:txBody>
      </p:sp>
      <p:sp>
        <p:nvSpPr>
          <p:cNvPr id="38959" name="Text Box 47"/>
          <p:cNvSpPr txBox="1">
            <a:spLocks noChangeArrowheads="1"/>
          </p:cNvSpPr>
          <p:nvPr/>
        </p:nvSpPr>
        <p:spPr bwMode="auto">
          <a:xfrm>
            <a:off x="5553075" y="2797175"/>
            <a:ext cx="439738" cy="2508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en-US" altLang="zh-CN" sz="1600" b="0">
                <a:solidFill>
                  <a:srgbClr val="4D4D4D"/>
                </a:solidFill>
                <a:latin typeface="Times New Roman" pitchFamily="18" charset="0"/>
              </a:rPr>
              <a:t>MO1</a:t>
            </a:r>
          </a:p>
        </p:txBody>
      </p:sp>
      <p:sp>
        <p:nvSpPr>
          <p:cNvPr id="38960" name="Text Box 48"/>
          <p:cNvSpPr txBox="1">
            <a:spLocks noChangeArrowheads="1"/>
          </p:cNvSpPr>
          <p:nvPr/>
        </p:nvSpPr>
        <p:spPr bwMode="auto">
          <a:xfrm>
            <a:off x="7848600" y="2771775"/>
            <a:ext cx="287338" cy="2301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en-US" altLang="zh-CN" sz="1600" b="0">
                <a:solidFill>
                  <a:srgbClr val="4D4D4D"/>
                </a:solidFill>
                <a:latin typeface="Times New Roman" pitchFamily="18" charset="0"/>
              </a:rPr>
              <a:t>D1</a:t>
            </a:r>
          </a:p>
        </p:txBody>
      </p:sp>
      <p:sp>
        <p:nvSpPr>
          <p:cNvPr id="38961" name="Text Box 49"/>
          <p:cNvSpPr txBox="1">
            <a:spLocks noChangeArrowheads="1"/>
          </p:cNvSpPr>
          <p:nvPr/>
        </p:nvSpPr>
        <p:spPr bwMode="auto">
          <a:xfrm>
            <a:off x="6800850" y="2759075"/>
            <a:ext cx="287338" cy="2301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None/>
            </a:pPr>
            <a:r>
              <a:rPr kumimoji="1" lang="en-US" altLang="zh-CN" sz="1600" b="0">
                <a:solidFill>
                  <a:srgbClr val="4D4D4D"/>
                </a:solidFill>
                <a:latin typeface="Times New Roman" pitchFamily="18" charset="0"/>
              </a:rPr>
              <a:t>C1</a:t>
            </a:r>
          </a:p>
        </p:txBody>
      </p:sp>
      <p:sp>
        <p:nvSpPr>
          <p:cNvPr id="38962" name="Text Box 50"/>
          <p:cNvSpPr txBox="1">
            <a:spLocks noChangeArrowheads="1"/>
          </p:cNvSpPr>
          <p:nvPr/>
        </p:nvSpPr>
        <p:spPr bwMode="auto">
          <a:xfrm>
            <a:off x="5610225" y="3571875"/>
            <a:ext cx="942975" cy="17605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lnSpc>
                <a:spcPct val="140000"/>
              </a:lnSpc>
              <a:spcBef>
                <a:spcPct val="50000"/>
              </a:spcBef>
              <a:buFontTx/>
              <a:buNone/>
            </a:pPr>
            <a:r>
              <a:rPr kumimoji="1" lang="en-US" altLang="zh-CN" sz="1600" b="0">
                <a:solidFill>
                  <a:srgbClr val="4D4D4D"/>
                </a:solidFill>
                <a:latin typeface="Times New Roman" pitchFamily="18" charset="0"/>
              </a:rPr>
              <a:t>MO2 </a:t>
            </a:r>
            <a:r>
              <a:rPr kumimoji="1" lang="en-US" altLang="zh-CN" sz="1600">
                <a:solidFill>
                  <a:srgbClr val="4D4D4D"/>
                </a:solidFill>
                <a:latin typeface="Times New Roman" pitchFamily="18" charset="0"/>
              </a:rPr>
              <a:t>  …</a:t>
            </a:r>
          </a:p>
          <a:p>
            <a:pPr eaLnBrk="1" hangingPunct="1">
              <a:lnSpc>
                <a:spcPct val="140000"/>
              </a:lnSpc>
              <a:spcBef>
                <a:spcPct val="50000"/>
              </a:spcBef>
              <a:buFontTx/>
              <a:buNone/>
            </a:pPr>
            <a:r>
              <a:rPr kumimoji="1" lang="en-US" altLang="zh-CN" sz="1600" b="0">
                <a:solidFill>
                  <a:srgbClr val="4D4D4D"/>
                </a:solidFill>
                <a:latin typeface="Times New Roman" pitchFamily="18" charset="0"/>
              </a:rPr>
              <a:t>MO3</a:t>
            </a:r>
            <a:r>
              <a:rPr kumimoji="1" lang="en-US" altLang="zh-CN" sz="1600">
                <a:solidFill>
                  <a:srgbClr val="4D4D4D"/>
                </a:solidFill>
                <a:latin typeface="Times New Roman" pitchFamily="18" charset="0"/>
              </a:rPr>
              <a:t>   …</a:t>
            </a:r>
          </a:p>
          <a:p>
            <a:pPr eaLnBrk="1" hangingPunct="1">
              <a:lnSpc>
                <a:spcPct val="140000"/>
              </a:lnSpc>
              <a:spcBef>
                <a:spcPct val="50000"/>
              </a:spcBef>
              <a:buFontTx/>
              <a:buNone/>
            </a:pPr>
            <a:r>
              <a:rPr kumimoji="1" lang="en-US" altLang="zh-CN" sz="1600" b="0">
                <a:solidFill>
                  <a:srgbClr val="4D4D4D"/>
                </a:solidFill>
                <a:latin typeface="Times New Roman" pitchFamily="18" charset="0"/>
              </a:rPr>
              <a:t>MO4 </a:t>
            </a:r>
            <a:r>
              <a:rPr kumimoji="1" lang="en-US" altLang="zh-CN" sz="1600">
                <a:solidFill>
                  <a:srgbClr val="4D4D4D"/>
                </a:solidFill>
                <a:latin typeface="Times New Roman" pitchFamily="18" charset="0"/>
              </a:rPr>
              <a:t>  …</a:t>
            </a:r>
          </a:p>
          <a:p>
            <a:pPr eaLnBrk="1" hangingPunct="1">
              <a:lnSpc>
                <a:spcPct val="140000"/>
              </a:lnSpc>
              <a:spcBef>
                <a:spcPct val="50000"/>
              </a:spcBef>
              <a:buFontTx/>
              <a:buNone/>
            </a:pPr>
            <a:r>
              <a:rPr kumimoji="1" lang="en-US" altLang="zh-CN" sz="1600" b="0">
                <a:solidFill>
                  <a:srgbClr val="4D4D4D"/>
                </a:solidFill>
                <a:latin typeface="Times New Roman" pitchFamily="18" charset="0"/>
              </a:rPr>
              <a:t>MO5</a:t>
            </a:r>
            <a:r>
              <a:rPr kumimoji="1" lang="en-US" altLang="zh-CN" sz="1600">
                <a:solidFill>
                  <a:srgbClr val="4D4D4D"/>
                </a:solidFill>
                <a:latin typeface="Times New Roman" pitchFamily="18" charset="0"/>
              </a:rPr>
              <a:t>   …</a:t>
            </a:r>
          </a:p>
        </p:txBody>
      </p:sp>
      <p:sp>
        <p:nvSpPr>
          <p:cNvPr id="38963" name="Text Box 51"/>
          <p:cNvSpPr txBox="1">
            <a:spLocks noChangeArrowheads="1"/>
          </p:cNvSpPr>
          <p:nvPr/>
        </p:nvSpPr>
        <p:spPr bwMode="auto">
          <a:xfrm>
            <a:off x="6800850" y="3330575"/>
            <a:ext cx="698500" cy="1295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lnSpc>
                <a:spcPct val="140000"/>
              </a:lnSpc>
              <a:spcBef>
                <a:spcPct val="50000"/>
              </a:spcBef>
              <a:buFontTx/>
              <a:buNone/>
            </a:pPr>
            <a:r>
              <a:rPr kumimoji="1" lang="en-US" altLang="zh-CN" sz="1600" b="0">
                <a:solidFill>
                  <a:srgbClr val="4D4D4D"/>
                </a:solidFill>
                <a:latin typeface="Times New Roman" pitchFamily="18" charset="0"/>
              </a:rPr>
              <a:t>C2 </a:t>
            </a:r>
            <a:r>
              <a:rPr kumimoji="1" lang="en-US" altLang="zh-CN" sz="1600">
                <a:solidFill>
                  <a:srgbClr val="4D4D4D"/>
                </a:solidFill>
                <a:latin typeface="Times New Roman" pitchFamily="18" charset="0"/>
              </a:rPr>
              <a:t>  …</a:t>
            </a:r>
          </a:p>
          <a:p>
            <a:pPr eaLnBrk="1" hangingPunct="1">
              <a:lnSpc>
                <a:spcPct val="140000"/>
              </a:lnSpc>
              <a:spcBef>
                <a:spcPct val="50000"/>
              </a:spcBef>
              <a:buFontTx/>
              <a:buNone/>
            </a:pPr>
            <a:r>
              <a:rPr kumimoji="1" lang="en-US" altLang="zh-CN" sz="1600" b="0">
                <a:solidFill>
                  <a:srgbClr val="4D4D4D"/>
                </a:solidFill>
                <a:latin typeface="Times New Roman" pitchFamily="18" charset="0"/>
              </a:rPr>
              <a:t>C3</a:t>
            </a:r>
            <a:r>
              <a:rPr kumimoji="1" lang="en-US" altLang="zh-CN" sz="1600">
                <a:solidFill>
                  <a:srgbClr val="4D4D4D"/>
                </a:solidFill>
                <a:latin typeface="Times New Roman" pitchFamily="18" charset="0"/>
              </a:rPr>
              <a:t>   …</a:t>
            </a:r>
          </a:p>
          <a:p>
            <a:pPr eaLnBrk="1" hangingPunct="1">
              <a:lnSpc>
                <a:spcPct val="140000"/>
              </a:lnSpc>
              <a:spcBef>
                <a:spcPct val="50000"/>
              </a:spcBef>
              <a:buFontTx/>
              <a:buNone/>
            </a:pPr>
            <a:r>
              <a:rPr kumimoji="1" lang="en-US" altLang="zh-CN" sz="1600" b="0">
                <a:solidFill>
                  <a:srgbClr val="4D4D4D"/>
                </a:solidFill>
                <a:latin typeface="Times New Roman" pitchFamily="18" charset="0"/>
              </a:rPr>
              <a:t>C4 </a:t>
            </a:r>
            <a:r>
              <a:rPr kumimoji="1" lang="en-US" altLang="zh-CN" sz="1600">
                <a:solidFill>
                  <a:srgbClr val="4D4D4D"/>
                </a:solidFill>
                <a:latin typeface="Times New Roman" pitchFamily="18" charset="0"/>
              </a:rPr>
              <a:t>  …</a:t>
            </a:r>
          </a:p>
        </p:txBody>
      </p:sp>
      <p:sp>
        <p:nvSpPr>
          <p:cNvPr id="38964" name="Text Box 52"/>
          <p:cNvSpPr txBox="1">
            <a:spLocks noChangeArrowheads="1"/>
          </p:cNvSpPr>
          <p:nvPr/>
        </p:nvSpPr>
        <p:spPr bwMode="auto">
          <a:xfrm>
            <a:off x="7864475" y="3587750"/>
            <a:ext cx="698500" cy="17605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lnSpc>
                <a:spcPct val="140000"/>
              </a:lnSpc>
              <a:spcBef>
                <a:spcPct val="50000"/>
              </a:spcBef>
              <a:buFontTx/>
              <a:buNone/>
            </a:pPr>
            <a:r>
              <a:rPr kumimoji="1" lang="en-US" altLang="zh-CN" sz="1600" b="0">
                <a:solidFill>
                  <a:srgbClr val="4D4D4D"/>
                </a:solidFill>
                <a:latin typeface="Times New Roman" pitchFamily="18" charset="0"/>
              </a:rPr>
              <a:t>D2 </a:t>
            </a:r>
            <a:r>
              <a:rPr kumimoji="1" lang="en-US" altLang="zh-CN" sz="1600">
                <a:solidFill>
                  <a:srgbClr val="4D4D4D"/>
                </a:solidFill>
                <a:latin typeface="Times New Roman" pitchFamily="18" charset="0"/>
              </a:rPr>
              <a:t>  …</a:t>
            </a:r>
          </a:p>
          <a:p>
            <a:pPr eaLnBrk="1" hangingPunct="1">
              <a:lnSpc>
                <a:spcPct val="140000"/>
              </a:lnSpc>
              <a:spcBef>
                <a:spcPct val="50000"/>
              </a:spcBef>
              <a:buFontTx/>
              <a:buNone/>
            </a:pPr>
            <a:r>
              <a:rPr kumimoji="1" lang="en-US" altLang="zh-CN" sz="1600" b="0">
                <a:solidFill>
                  <a:srgbClr val="4D4D4D"/>
                </a:solidFill>
                <a:latin typeface="Times New Roman" pitchFamily="18" charset="0"/>
              </a:rPr>
              <a:t>D3</a:t>
            </a:r>
            <a:r>
              <a:rPr kumimoji="1" lang="en-US" altLang="zh-CN" sz="1600">
                <a:solidFill>
                  <a:srgbClr val="4D4D4D"/>
                </a:solidFill>
                <a:latin typeface="Times New Roman" pitchFamily="18" charset="0"/>
              </a:rPr>
              <a:t>   …</a:t>
            </a:r>
          </a:p>
          <a:p>
            <a:pPr eaLnBrk="1" hangingPunct="1">
              <a:lnSpc>
                <a:spcPct val="140000"/>
              </a:lnSpc>
              <a:spcBef>
                <a:spcPct val="50000"/>
              </a:spcBef>
              <a:buFontTx/>
              <a:buNone/>
            </a:pPr>
            <a:r>
              <a:rPr kumimoji="1" lang="en-US" altLang="zh-CN" sz="1600" b="0">
                <a:solidFill>
                  <a:srgbClr val="4D4D4D"/>
                </a:solidFill>
                <a:latin typeface="Times New Roman" pitchFamily="18" charset="0"/>
              </a:rPr>
              <a:t>D4 </a:t>
            </a:r>
            <a:r>
              <a:rPr kumimoji="1" lang="en-US" altLang="zh-CN" sz="1600">
                <a:solidFill>
                  <a:srgbClr val="4D4D4D"/>
                </a:solidFill>
                <a:latin typeface="Times New Roman" pitchFamily="18" charset="0"/>
              </a:rPr>
              <a:t>  …</a:t>
            </a:r>
          </a:p>
          <a:p>
            <a:pPr eaLnBrk="1" hangingPunct="1">
              <a:lnSpc>
                <a:spcPct val="140000"/>
              </a:lnSpc>
              <a:spcBef>
                <a:spcPct val="50000"/>
              </a:spcBef>
              <a:buFontTx/>
              <a:buNone/>
            </a:pPr>
            <a:r>
              <a:rPr kumimoji="1" lang="en-US" altLang="zh-CN" sz="1600" b="0">
                <a:solidFill>
                  <a:srgbClr val="4D4D4D"/>
                </a:solidFill>
                <a:latin typeface="Times New Roman" pitchFamily="18" charset="0"/>
              </a:rPr>
              <a:t>D5 </a:t>
            </a:r>
            <a:r>
              <a:rPr kumimoji="1" lang="en-US" altLang="zh-CN" sz="1600">
                <a:solidFill>
                  <a:srgbClr val="4D4D4D"/>
                </a:solidFill>
                <a:latin typeface="Times New Roman" pitchFamily="18" charset="0"/>
              </a:rPr>
              <a:t> …</a:t>
            </a:r>
          </a:p>
        </p:txBody>
      </p:sp>
      <p:sp>
        <p:nvSpPr>
          <p:cNvPr id="762933" name="Line 53"/>
          <p:cNvSpPr>
            <a:spLocks noChangeShapeType="1"/>
          </p:cNvSpPr>
          <p:nvPr/>
        </p:nvSpPr>
        <p:spPr bwMode="auto">
          <a:xfrm flipV="1">
            <a:off x="1143000" y="2895600"/>
            <a:ext cx="76200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buFontTx/>
              <a:buNone/>
            </a:pPr>
            <a:endParaRPr lang="zh-CN" altLang="en-US" sz="1800" b="0">
              <a:solidFill>
                <a:srgbClr val="4D4D4D"/>
              </a:solidFill>
              <a:ea typeface="+mn-ea"/>
            </a:endParaRPr>
          </a:p>
        </p:txBody>
      </p:sp>
      <p:sp>
        <p:nvSpPr>
          <p:cNvPr id="762934" name="Line 54"/>
          <p:cNvSpPr>
            <a:spLocks noChangeShapeType="1"/>
          </p:cNvSpPr>
          <p:nvPr/>
        </p:nvSpPr>
        <p:spPr bwMode="auto">
          <a:xfrm flipV="1">
            <a:off x="1219200" y="3048000"/>
            <a:ext cx="609600" cy="1219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buFontTx/>
              <a:buNone/>
            </a:pPr>
            <a:endParaRPr lang="zh-CN" altLang="en-US" sz="1800" b="0">
              <a:solidFill>
                <a:srgbClr val="4D4D4D"/>
              </a:solidFill>
              <a:ea typeface="+mn-ea"/>
            </a:endParaRPr>
          </a:p>
        </p:txBody>
      </p:sp>
      <p:sp>
        <p:nvSpPr>
          <p:cNvPr id="762935" name="Line 55"/>
          <p:cNvSpPr>
            <a:spLocks noChangeShapeType="1"/>
          </p:cNvSpPr>
          <p:nvPr/>
        </p:nvSpPr>
        <p:spPr bwMode="auto">
          <a:xfrm flipV="1">
            <a:off x="1219200" y="3048000"/>
            <a:ext cx="609600" cy="2514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buFontTx/>
              <a:buNone/>
            </a:pPr>
            <a:endParaRPr lang="zh-CN" altLang="en-US" sz="1800" b="0">
              <a:solidFill>
                <a:srgbClr val="4D4D4D"/>
              </a:solidFill>
              <a:ea typeface="+mn-ea"/>
            </a:endParaRPr>
          </a:p>
        </p:txBody>
      </p:sp>
      <p:sp>
        <p:nvSpPr>
          <p:cNvPr id="762936" name="Line 56"/>
          <p:cNvSpPr>
            <a:spLocks noChangeShapeType="1"/>
          </p:cNvSpPr>
          <p:nvPr/>
        </p:nvSpPr>
        <p:spPr bwMode="auto">
          <a:xfrm>
            <a:off x="1066800" y="3733800"/>
            <a:ext cx="762000" cy="152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buFontTx/>
              <a:buNone/>
            </a:pPr>
            <a:endParaRPr lang="zh-CN" altLang="en-US" sz="1800" b="0">
              <a:solidFill>
                <a:srgbClr val="4D4D4D"/>
              </a:solidFill>
              <a:ea typeface="+mn-ea"/>
            </a:endParaRPr>
          </a:p>
        </p:txBody>
      </p:sp>
      <p:sp>
        <p:nvSpPr>
          <p:cNvPr id="762937" name="Line 57"/>
          <p:cNvSpPr>
            <a:spLocks noChangeShapeType="1"/>
          </p:cNvSpPr>
          <p:nvPr/>
        </p:nvSpPr>
        <p:spPr bwMode="auto">
          <a:xfrm>
            <a:off x="1143000" y="3352800"/>
            <a:ext cx="685800" cy="533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buFontTx/>
              <a:buNone/>
            </a:pPr>
            <a:endParaRPr lang="zh-CN" altLang="en-US" sz="1800" b="0">
              <a:solidFill>
                <a:srgbClr val="4D4D4D"/>
              </a:solidFill>
              <a:ea typeface="+mn-ea"/>
            </a:endParaRPr>
          </a:p>
        </p:txBody>
      </p:sp>
      <p:sp>
        <p:nvSpPr>
          <p:cNvPr id="762938" name="Line 58"/>
          <p:cNvSpPr>
            <a:spLocks noChangeShapeType="1"/>
          </p:cNvSpPr>
          <p:nvPr/>
        </p:nvSpPr>
        <p:spPr bwMode="auto">
          <a:xfrm flipV="1">
            <a:off x="1219200" y="3962400"/>
            <a:ext cx="53340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buFontTx/>
              <a:buNone/>
            </a:pPr>
            <a:endParaRPr lang="zh-CN" altLang="en-US" sz="1800" b="0">
              <a:solidFill>
                <a:srgbClr val="4D4D4D"/>
              </a:solidFill>
              <a:ea typeface="+mn-ea"/>
            </a:endParaRPr>
          </a:p>
        </p:txBody>
      </p:sp>
      <p:sp>
        <p:nvSpPr>
          <p:cNvPr id="762939" name="Line 59"/>
          <p:cNvSpPr>
            <a:spLocks noChangeShapeType="1"/>
          </p:cNvSpPr>
          <p:nvPr/>
        </p:nvSpPr>
        <p:spPr bwMode="auto">
          <a:xfrm>
            <a:off x="1295400" y="20574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buFontTx/>
              <a:buNone/>
            </a:pPr>
            <a:endParaRPr lang="zh-CN" altLang="en-US" sz="1800" b="0">
              <a:solidFill>
                <a:srgbClr val="4D4D4D"/>
              </a:solidFill>
              <a:ea typeface="+mn-ea"/>
            </a:endParaRPr>
          </a:p>
        </p:txBody>
      </p:sp>
      <p:sp>
        <p:nvSpPr>
          <p:cNvPr id="762940" name="Line 60"/>
          <p:cNvSpPr>
            <a:spLocks noChangeShapeType="1"/>
          </p:cNvSpPr>
          <p:nvPr/>
        </p:nvSpPr>
        <p:spPr bwMode="auto">
          <a:xfrm>
            <a:off x="1143000" y="2590800"/>
            <a:ext cx="609600" cy="1905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buFontTx/>
              <a:buNone/>
            </a:pPr>
            <a:endParaRPr lang="zh-CN" altLang="en-US" sz="1800" b="0">
              <a:solidFill>
                <a:srgbClr val="4D4D4D"/>
              </a:solidFill>
              <a:ea typeface="+mn-ea"/>
            </a:endParaRPr>
          </a:p>
        </p:txBody>
      </p:sp>
      <p:sp>
        <p:nvSpPr>
          <p:cNvPr id="762941" name="Line 61"/>
          <p:cNvSpPr>
            <a:spLocks noChangeShapeType="1"/>
          </p:cNvSpPr>
          <p:nvPr/>
        </p:nvSpPr>
        <p:spPr bwMode="auto">
          <a:xfrm flipV="1">
            <a:off x="1143000" y="4724400"/>
            <a:ext cx="152400" cy="152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buFontTx/>
              <a:buNone/>
            </a:pPr>
            <a:endParaRPr lang="zh-CN" altLang="en-US" sz="1800" b="0">
              <a:solidFill>
                <a:srgbClr val="4D4D4D"/>
              </a:solidFill>
              <a:ea typeface="+mn-ea"/>
            </a:endParaRPr>
          </a:p>
        </p:txBody>
      </p:sp>
      <p:sp>
        <p:nvSpPr>
          <p:cNvPr id="762942" name="Line 62"/>
          <p:cNvSpPr>
            <a:spLocks noChangeShapeType="1"/>
          </p:cNvSpPr>
          <p:nvPr/>
        </p:nvSpPr>
        <p:spPr bwMode="auto">
          <a:xfrm>
            <a:off x="2514600" y="2895600"/>
            <a:ext cx="228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buFontTx/>
              <a:buNone/>
            </a:pPr>
            <a:endParaRPr lang="zh-CN" altLang="en-US" sz="1800" b="0">
              <a:solidFill>
                <a:srgbClr val="4D4D4D"/>
              </a:solidFill>
              <a:ea typeface="+mn-ea"/>
            </a:endParaRPr>
          </a:p>
        </p:txBody>
      </p:sp>
      <p:sp>
        <p:nvSpPr>
          <p:cNvPr id="762943" name="Line 63"/>
          <p:cNvSpPr>
            <a:spLocks noChangeShapeType="1"/>
          </p:cNvSpPr>
          <p:nvPr/>
        </p:nvSpPr>
        <p:spPr bwMode="auto">
          <a:xfrm flipV="1">
            <a:off x="1981200" y="2971800"/>
            <a:ext cx="762000" cy="2438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buFontTx/>
              <a:buNone/>
            </a:pPr>
            <a:endParaRPr lang="zh-CN" altLang="en-US" sz="1800" b="0">
              <a:solidFill>
                <a:srgbClr val="4D4D4D"/>
              </a:solidFill>
              <a:ea typeface="+mn-ea"/>
            </a:endParaRPr>
          </a:p>
        </p:txBody>
      </p:sp>
      <p:sp>
        <p:nvSpPr>
          <p:cNvPr id="762944" name="Line 64"/>
          <p:cNvSpPr>
            <a:spLocks noChangeShapeType="1"/>
          </p:cNvSpPr>
          <p:nvPr/>
        </p:nvSpPr>
        <p:spPr bwMode="auto">
          <a:xfrm>
            <a:off x="1905000" y="4267200"/>
            <a:ext cx="762000" cy="76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buFontTx/>
              <a:buNone/>
            </a:pPr>
            <a:endParaRPr lang="zh-CN" altLang="en-US" sz="1800" b="0">
              <a:solidFill>
                <a:srgbClr val="4D4D4D"/>
              </a:solidFill>
              <a:ea typeface="+mn-ea"/>
            </a:endParaRPr>
          </a:p>
        </p:txBody>
      </p:sp>
      <p:sp>
        <p:nvSpPr>
          <p:cNvPr id="762945" name="Line 65"/>
          <p:cNvSpPr>
            <a:spLocks noChangeShapeType="1"/>
          </p:cNvSpPr>
          <p:nvPr/>
        </p:nvSpPr>
        <p:spPr bwMode="auto">
          <a:xfrm flipV="1">
            <a:off x="1828800" y="4419600"/>
            <a:ext cx="762000" cy="533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buFontTx/>
              <a:buNone/>
            </a:pPr>
            <a:endParaRPr lang="zh-CN" altLang="en-US" sz="1800" b="0">
              <a:solidFill>
                <a:srgbClr val="4D4D4D"/>
              </a:solidFill>
              <a:ea typeface="+mn-ea"/>
            </a:endParaRPr>
          </a:p>
        </p:txBody>
      </p:sp>
      <p:sp>
        <p:nvSpPr>
          <p:cNvPr id="762946" name="Line 66"/>
          <p:cNvSpPr>
            <a:spLocks noChangeShapeType="1"/>
          </p:cNvSpPr>
          <p:nvPr/>
        </p:nvSpPr>
        <p:spPr bwMode="auto">
          <a:xfrm flipV="1">
            <a:off x="1828800" y="4495800"/>
            <a:ext cx="838200" cy="914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buFontTx/>
              <a:buNone/>
            </a:pPr>
            <a:endParaRPr lang="zh-CN" altLang="en-US" sz="1800" b="0">
              <a:solidFill>
                <a:srgbClr val="4D4D4D"/>
              </a:solidFill>
              <a:ea typeface="+mn-ea"/>
            </a:endParaRPr>
          </a:p>
        </p:txBody>
      </p:sp>
      <p:cxnSp>
        <p:nvCxnSpPr>
          <p:cNvPr id="762947" name="AutoShape 67"/>
          <p:cNvCxnSpPr>
            <a:cxnSpLocks noChangeShapeType="1"/>
            <a:stCxn id="762935" idx="0"/>
            <a:endCxn id="38954" idx="1"/>
          </p:cNvCxnSpPr>
          <p:nvPr/>
        </p:nvCxnSpPr>
        <p:spPr bwMode="auto">
          <a:xfrm rot="5400000" flipH="1" flipV="1">
            <a:off x="1193007" y="2942431"/>
            <a:ext cx="2646362" cy="2593975"/>
          </a:xfrm>
          <a:prstGeom prst="curvedConnector4">
            <a:avLst>
              <a:gd name="adj1" fmla="val 1676"/>
              <a:gd name="adj2" fmla="val 74968"/>
            </a:avLst>
          </a:prstGeom>
          <a:noFill/>
          <a:ln w="9525">
            <a:solidFill>
              <a:schemeClr val="tx1"/>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62948" name="AutoShape 68"/>
          <p:cNvCxnSpPr>
            <a:cxnSpLocks noChangeShapeType="1"/>
            <a:stCxn id="38952" idx="3"/>
          </p:cNvCxnSpPr>
          <p:nvPr/>
        </p:nvCxnSpPr>
        <p:spPr bwMode="auto">
          <a:xfrm flipV="1">
            <a:off x="3033713" y="3038475"/>
            <a:ext cx="2673350" cy="509588"/>
          </a:xfrm>
          <a:prstGeom prst="curvedConnector3">
            <a:avLst>
              <a:gd name="adj1" fmla="val 50000"/>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62949" name="AutoShape 69"/>
          <p:cNvCxnSpPr>
            <a:cxnSpLocks noChangeShapeType="1"/>
            <a:stCxn id="38954" idx="2"/>
            <a:endCxn id="38961" idx="2"/>
          </p:cNvCxnSpPr>
          <p:nvPr/>
        </p:nvCxnSpPr>
        <p:spPr bwMode="auto">
          <a:xfrm rot="5400000" flipH="1" flipV="1">
            <a:off x="5430838" y="1516063"/>
            <a:ext cx="41275" cy="2987675"/>
          </a:xfrm>
          <a:prstGeom prst="curvedConnector3">
            <a:avLst>
              <a:gd name="adj1" fmla="val -553847"/>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62950" name="Line 70"/>
          <p:cNvSpPr>
            <a:spLocks noChangeShapeType="1"/>
          </p:cNvSpPr>
          <p:nvPr/>
        </p:nvSpPr>
        <p:spPr bwMode="auto">
          <a:xfrm>
            <a:off x="7543800" y="28956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buFontTx/>
              <a:buNone/>
            </a:pPr>
            <a:endParaRPr lang="zh-CN" altLang="en-US" sz="1800" b="0">
              <a:solidFill>
                <a:srgbClr val="4D4D4D"/>
              </a:solidFill>
              <a:ea typeface="+mn-ea"/>
            </a:endParaRPr>
          </a:p>
        </p:txBody>
      </p:sp>
    </p:spTree>
    <p:extLst>
      <p:ext uri="{BB962C8B-B14F-4D97-AF65-F5344CB8AC3E}">
        <p14:creationId xmlns:p14="http://schemas.microsoft.com/office/powerpoint/2010/main" val="33185580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6293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6293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6293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6290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76293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762936"/>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762938"/>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762906"/>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762913"/>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762939"/>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762942"/>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762940"/>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762943"/>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grpId="0" nodeType="clickEffect">
                                  <p:stCondLst>
                                    <p:cond delay="0"/>
                                  </p:stCondLst>
                                  <p:childTnLst>
                                    <p:set>
                                      <p:cBhvr>
                                        <p:cTn id="58" dur="1" fill="hold">
                                          <p:stCondLst>
                                            <p:cond delay="499"/>
                                          </p:stCondLst>
                                        </p:cTn>
                                        <p:tgtEl>
                                          <p:spTgt spid="762912"/>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grpId="0" nodeType="clickEffect">
                                  <p:stCondLst>
                                    <p:cond delay="0"/>
                                  </p:stCondLst>
                                  <p:childTnLst>
                                    <p:set>
                                      <p:cBhvr>
                                        <p:cTn id="62" dur="1" fill="hold">
                                          <p:stCondLst>
                                            <p:cond delay="499"/>
                                          </p:stCondLst>
                                        </p:cTn>
                                        <p:tgtEl>
                                          <p:spTgt spid="762941"/>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1" presetClass="entr" presetSubtype="0" fill="hold" grpId="0" nodeType="clickEffect">
                                  <p:stCondLst>
                                    <p:cond delay="0"/>
                                  </p:stCondLst>
                                  <p:childTnLst>
                                    <p:set>
                                      <p:cBhvr>
                                        <p:cTn id="66" dur="1" fill="hold">
                                          <p:stCondLst>
                                            <p:cond delay="499"/>
                                          </p:stCondLst>
                                        </p:cTn>
                                        <p:tgtEl>
                                          <p:spTgt spid="762908"/>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nodeType="withGroup">
                            <p:stCondLst>
                              <p:cond delay="0"/>
                            </p:stCondLst>
                            <p:childTnLst>
                              <p:par>
                                <p:cTn id="69" presetID="1" presetClass="entr" presetSubtype="0" fill="hold" grpId="0" nodeType="clickEffect">
                                  <p:stCondLst>
                                    <p:cond delay="0"/>
                                  </p:stCondLst>
                                  <p:childTnLst>
                                    <p:set>
                                      <p:cBhvr>
                                        <p:cTn id="70" dur="1" fill="hold">
                                          <p:stCondLst>
                                            <p:cond delay="499"/>
                                          </p:stCondLst>
                                        </p:cTn>
                                        <p:tgtEl>
                                          <p:spTgt spid="762914"/>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withGroup">
                            <p:stCondLst>
                              <p:cond delay="0"/>
                            </p:stCondLst>
                            <p:childTnLst>
                              <p:par>
                                <p:cTn id="73" presetID="1" presetClass="entr" presetSubtype="0" fill="hold" grpId="0" nodeType="clickEffect">
                                  <p:stCondLst>
                                    <p:cond delay="0"/>
                                  </p:stCondLst>
                                  <p:childTnLst>
                                    <p:set>
                                      <p:cBhvr>
                                        <p:cTn id="74" dur="1" fill="hold">
                                          <p:stCondLst>
                                            <p:cond delay="499"/>
                                          </p:stCondLst>
                                        </p:cTn>
                                        <p:tgtEl>
                                          <p:spTgt spid="762944"/>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nodeType="withGroup">
                            <p:stCondLst>
                              <p:cond delay="0"/>
                            </p:stCondLst>
                            <p:childTnLst>
                              <p:par>
                                <p:cTn id="77" presetID="1" presetClass="entr" presetSubtype="0" fill="hold" grpId="0" nodeType="clickEffect">
                                  <p:stCondLst>
                                    <p:cond delay="0"/>
                                  </p:stCondLst>
                                  <p:childTnLst>
                                    <p:set>
                                      <p:cBhvr>
                                        <p:cTn id="78" dur="1" fill="hold">
                                          <p:stCondLst>
                                            <p:cond delay="499"/>
                                          </p:stCondLst>
                                        </p:cTn>
                                        <p:tgtEl>
                                          <p:spTgt spid="762945"/>
                                        </p:tgtEl>
                                        <p:attrNameLst>
                                          <p:attrName>style.visibility</p:attrName>
                                        </p:attrNameLst>
                                      </p:cBhvr>
                                      <p:to>
                                        <p:strVal val="visible"/>
                                      </p:to>
                                    </p:set>
                                  </p:childTnLst>
                                </p:cTn>
                              </p:par>
                            </p:childTnLst>
                          </p:cTn>
                        </p:par>
                      </p:childTnLst>
                    </p:cTn>
                  </p:par>
                  <p:par>
                    <p:cTn id="79" fill="hold" nodeType="clickPar">
                      <p:stCondLst>
                        <p:cond delay="indefinite"/>
                      </p:stCondLst>
                      <p:childTnLst>
                        <p:par>
                          <p:cTn id="80" fill="hold" nodeType="withGroup">
                            <p:stCondLst>
                              <p:cond delay="0"/>
                            </p:stCondLst>
                            <p:childTnLst>
                              <p:par>
                                <p:cTn id="81" presetID="1" presetClass="entr" presetSubtype="0" fill="hold" nodeType="clickEffect">
                                  <p:stCondLst>
                                    <p:cond delay="0"/>
                                  </p:stCondLst>
                                  <p:childTnLst>
                                    <p:set>
                                      <p:cBhvr>
                                        <p:cTn id="82" dur="1" fill="hold">
                                          <p:stCondLst>
                                            <p:cond delay="499"/>
                                          </p:stCondLst>
                                        </p:cTn>
                                        <p:tgtEl>
                                          <p:spTgt spid="762947"/>
                                        </p:tgtEl>
                                        <p:attrNameLst>
                                          <p:attrName>style.visibility</p:attrName>
                                        </p:attrNameLst>
                                      </p:cBhvr>
                                      <p:to>
                                        <p:strVal val="visible"/>
                                      </p:to>
                                    </p:set>
                                  </p:childTnLst>
                                </p:cTn>
                              </p:par>
                            </p:childTnLst>
                          </p:cTn>
                        </p:par>
                      </p:childTnLst>
                    </p:cTn>
                  </p:par>
                  <p:par>
                    <p:cTn id="83" fill="hold" nodeType="clickPar">
                      <p:stCondLst>
                        <p:cond delay="indefinite"/>
                      </p:stCondLst>
                      <p:childTnLst>
                        <p:par>
                          <p:cTn id="84" fill="hold" nodeType="withGroup">
                            <p:stCondLst>
                              <p:cond delay="0"/>
                            </p:stCondLst>
                            <p:childTnLst>
                              <p:par>
                                <p:cTn id="85" presetID="1" presetClass="entr" presetSubtype="0" fill="hold" grpId="0" nodeType="clickEffect">
                                  <p:stCondLst>
                                    <p:cond delay="0"/>
                                  </p:stCondLst>
                                  <p:childTnLst>
                                    <p:set>
                                      <p:cBhvr>
                                        <p:cTn id="86" dur="1" fill="hold">
                                          <p:stCondLst>
                                            <p:cond delay="499"/>
                                          </p:stCondLst>
                                        </p:cTn>
                                        <p:tgtEl>
                                          <p:spTgt spid="762905"/>
                                        </p:tgtEl>
                                        <p:attrNameLst>
                                          <p:attrName>style.visibility</p:attrName>
                                        </p:attrNameLst>
                                      </p:cBhvr>
                                      <p:to>
                                        <p:strVal val="visible"/>
                                      </p:to>
                                    </p:set>
                                  </p:childTnLst>
                                </p:cTn>
                              </p:par>
                            </p:childTnLst>
                          </p:cTn>
                        </p:par>
                      </p:childTnLst>
                    </p:cTn>
                  </p:par>
                  <p:par>
                    <p:cTn id="87" fill="hold" nodeType="clickPar">
                      <p:stCondLst>
                        <p:cond delay="indefinite"/>
                      </p:stCondLst>
                      <p:childTnLst>
                        <p:par>
                          <p:cTn id="88" fill="hold" nodeType="withGroup">
                            <p:stCondLst>
                              <p:cond delay="0"/>
                            </p:stCondLst>
                            <p:childTnLst>
                              <p:par>
                                <p:cTn id="89" presetID="1" presetClass="entr" presetSubtype="0" fill="hold" grpId="0" nodeType="clickEffect">
                                  <p:stCondLst>
                                    <p:cond delay="0"/>
                                  </p:stCondLst>
                                  <p:childTnLst>
                                    <p:set>
                                      <p:cBhvr>
                                        <p:cTn id="90" dur="1" fill="hold">
                                          <p:stCondLst>
                                            <p:cond delay="499"/>
                                          </p:stCondLst>
                                        </p:cTn>
                                        <p:tgtEl>
                                          <p:spTgt spid="762946"/>
                                        </p:tgtEl>
                                        <p:attrNameLst>
                                          <p:attrName>style.visibility</p:attrName>
                                        </p:attrNameLst>
                                      </p:cBhvr>
                                      <p:to>
                                        <p:strVal val="visible"/>
                                      </p:to>
                                    </p:set>
                                  </p:childTnLst>
                                </p:cTn>
                              </p:par>
                            </p:childTnLst>
                          </p:cTn>
                        </p:par>
                      </p:childTnLst>
                    </p:cTn>
                  </p:par>
                  <p:par>
                    <p:cTn id="91" fill="hold" nodeType="clickPar">
                      <p:stCondLst>
                        <p:cond delay="indefinite"/>
                      </p:stCondLst>
                      <p:childTnLst>
                        <p:par>
                          <p:cTn id="92" fill="hold" nodeType="withGroup">
                            <p:stCondLst>
                              <p:cond delay="0"/>
                            </p:stCondLst>
                            <p:childTnLst>
                              <p:par>
                                <p:cTn id="93" presetID="1" presetClass="entr" presetSubtype="0" fill="hold" nodeType="clickEffect">
                                  <p:stCondLst>
                                    <p:cond delay="0"/>
                                  </p:stCondLst>
                                  <p:childTnLst>
                                    <p:set>
                                      <p:cBhvr>
                                        <p:cTn id="94" dur="1" fill="hold">
                                          <p:stCondLst>
                                            <p:cond delay="499"/>
                                          </p:stCondLst>
                                        </p:cTn>
                                        <p:tgtEl>
                                          <p:spTgt spid="762948"/>
                                        </p:tgtEl>
                                        <p:attrNameLst>
                                          <p:attrName>style.visibility</p:attrName>
                                        </p:attrNameLst>
                                      </p:cBhvr>
                                      <p:to>
                                        <p:strVal val="visible"/>
                                      </p:to>
                                    </p:set>
                                  </p:childTnLst>
                                </p:cTn>
                              </p:par>
                            </p:childTnLst>
                          </p:cTn>
                        </p:par>
                      </p:childTnLst>
                    </p:cTn>
                  </p:par>
                  <p:par>
                    <p:cTn id="95" fill="hold" nodeType="clickPar">
                      <p:stCondLst>
                        <p:cond delay="indefinite"/>
                      </p:stCondLst>
                      <p:childTnLst>
                        <p:par>
                          <p:cTn id="96" fill="hold" nodeType="withGroup">
                            <p:stCondLst>
                              <p:cond delay="0"/>
                            </p:stCondLst>
                            <p:childTnLst>
                              <p:par>
                                <p:cTn id="97" presetID="1" presetClass="entr" presetSubtype="0" fill="hold" grpId="0" nodeType="clickEffect">
                                  <p:stCondLst>
                                    <p:cond delay="0"/>
                                  </p:stCondLst>
                                  <p:childTnLst>
                                    <p:set>
                                      <p:cBhvr>
                                        <p:cTn id="98" dur="1" fill="hold">
                                          <p:stCondLst>
                                            <p:cond delay="499"/>
                                          </p:stCondLst>
                                        </p:cTn>
                                        <p:tgtEl>
                                          <p:spTgt spid="762909"/>
                                        </p:tgtEl>
                                        <p:attrNameLst>
                                          <p:attrName>style.visibility</p:attrName>
                                        </p:attrNameLst>
                                      </p:cBhvr>
                                      <p:to>
                                        <p:strVal val="visible"/>
                                      </p:to>
                                    </p:set>
                                  </p:childTnLst>
                                </p:cTn>
                              </p:par>
                            </p:childTnLst>
                          </p:cTn>
                        </p:par>
                      </p:childTnLst>
                    </p:cTn>
                  </p:par>
                  <p:par>
                    <p:cTn id="99" fill="hold" nodeType="clickPar">
                      <p:stCondLst>
                        <p:cond delay="indefinite"/>
                      </p:stCondLst>
                      <p:childTnLst>
                        <p:par>
                          <p:cTn id="100" fill="hold" nodeType="withGroup">
                            <p:stCondLst>
                              <p:cond delay="0"/>
                            </p:stCondLst>
                            <p:childTnLst>
                              <p:par>
                                <p:cTn id="101" presetID="1" presetClass="entr" presetSubtype="0" fill="hold" nodeType="clickEffect">
                                  <p:stCondLst>
                                    <p:cond delay="0"/>
                                  </p:stCondLst>
                                  <p:childTnLst>
                                    <p:set>
                                      <p:cBhvr>
                                        <p:cTn id="102" dur="1" fill="hold">
                                          <p:stCondLst>
                                            <p:cond delay="499"/>
                                          </p:stCondLst>
                                        </p:cTn>
                                        <p:tgtEl>
                                          <p:spTgt spid="762949"/>
                                        </p:tgtEl>
                                        <p:attrNameLst>
                                          <p:attrName>style.visibility</p:attrName>
                                        </p:attrNameLst>
                                      </p:cBhvr>
                                      <p:to>
                                        <p:strVal val="visible"/>
                                      </p:to>
                                    </p:se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1" presetClass="entr" presetSubtype="0" fill="hold" grpId="0" nodeType="clickEffect">
                                  <p:stCondLst>
                                    <p:cond delay="0"/>
                                  </p:stCondLst>
                                  <p:childTnLst>
                                    <p:set>
                                      <p:cBhvr>
                                        <p:cTn id="106" dur="1" fill="hold">
                                          <p:stCondLst>
                                            <p:cond delay="499"/>
                                          </p:stCondLst>
                                        </p:cTn>
                                        <p:tgtEl>
                                          <p:spTgt spid="762911"/>
                                        </p:tgtEl>
                                        <p:attrNameLst>
                                          <p:attrName>style.visibility</p:attrName>
                                        </p:attrNameLst>
                                      </p:cBhvr>
                                      <p:to>
                                        <p:strVal val="visible"/>
                                      </p:to>
                                    </p:set>
                                  </p:childTnLst>
                                </p:cTn>
                              </p:par>
                            </p:childTnLst>
                          </p:cTn>
                        </p:par>
                      </p:childTnLst>
                    </p:cTn>
                  </p:par>
                  <p:par>
                    <p:cTn id="107" fill="hold" nodeType="clickPar">
                      <p:stCondLst>
                        <p:cond delay="indefinite"/>
                      </p:stCondLst>
                      <p:childTnLst>
                        <p:par>
                          <p:cTn id="108" fill="hold" nodeType="withGroup">
                            <p:stCondLst>
                              <p:cond delay="0"/>
                            </p:stCondLst>
                            <p:childTnLst>
                              <p:par>
                                <p:cTn id="109" presetID="1" presetClass="entr" presetSubtype="0" fill="hold" grpId="0" nodeType="clickEffect">
                                  <p:stCondLst>
                                    <p:cond delay="0"/>
                                  </p:stCondLst>
                                  <p:childTnLst>
                                    <p:set>
                                      <p:cBhvr>
                                        <p:cTn id="110" dur="1" fill="hold">
                                          <p:stCondLst>
                                            <p:cond delay="499"/>
                                          </p:stCondLst>
                                        </p:cTn>
                                        <p:tgtEl>
                                          <p:spTgt spid="762950"/>
                                        </p:tgtEl>
                                        <p:attrNameLst>
                                          <p:attrName>style.visibility</p:attrName>
                                        </p:attrNameLst>
                                      </p:cBhvr>
                                      <p:to>
                                        <p:strVal val="visible"/>
                                      </p:to>
                                    </p:set>
                                  </p:childTnLst>
                                </p:cTn>
                              </p:par>
                            </p:childTnLst>
                          </p:cTn>
                        </p:par>
                      </p:childTnLst>
                    </p:cTn>
                  </p:par>
                  <p:par>
                    <p:cTn id="111" fill="hold" nodeType="clickPar">
                      <p:stCondLst>
                        <p:cond delay="indefinite"/>
                      </p:stCondLst>
                      <p:childTnLst>
                        <p:par>
                          <p:cTn id="112" fill="hold" nodeType="withGroup">
                            <p:stCondLst>
                              <p:cond delay="0"/>
                            </p:stCondLst>
                            <p:childTnLst>
                              <p:par>
                                <p:cTn id="113" presetID="1" presetClass="entr" presetSubtype="0" fill="hold" grpId="0" nodeType="clickEffect">
                                  <p:stCondLst>
                                    <p:cond delay="0"/>
                                  </p:stCondLst>
                                  <p:childTnLst>
                                    <p:set>
                                      <p:cBhvr>
                                        <p:cTn id="114" dur="1" fill="hold">
                                          <p:stCondLst>
                                            <p:cond delay="499"/>
                                          </p:stCondLst>
                                        </p:cTn>
                                        <p:tgtEl>
                                          <p:spTgt spid="7629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2904" grpId="0" animBg="1" autoUpdateAnimBg="0"/>
      <p:bldP spid="762905" grpId="0" animBg="1" autoUpdateAnimBg="0"/>
      <p:bldP spid="762906" grpId="0" animBg="1" autoUpdateAnimBg="0"/>
      <p:bldP spid="762908" grpId="0" animBg="1" autoUpdateAnimBg="0"/>
      <p:bldP spid="762909" grpId="0" animBg="1" autoUpdateAnimBg="0"/>
      <p:bldP spid="762910" grpId="0" animBg="1" autoUpdateAnimBg="0"/>
      <p:bldP spid="762911" grpId="0" animBg="1" autoUpdateAnimBg="0"/>
      <p:bldP spid="762912" grpId="0" animBg="1" autoUpdateAnimBg="0"/>
      <p:bldP spid="762913" grpId="0" animBg="1" autoUpdateAnimBg="0"/>
      <p:bldP spid="762914" grpId="0" animBg="1" autoUpdateAnimBg="0"/>
      <p:bldP spid="762933" grpId="0" animBg="1"/>
      <p:bldP spid="762934" grpId="0" animBg="1"/>
      <p:bldP spid="762935" grpId="0" animBg="1"/>
      <p:bldP spid="762936" grpId="0" animBg="1"/>
      <p:bldP spid="762937" grpId="0" animBg="1"/>
      <p:bldP spid="762938" grpId="0" animBg="1"/>
      <p:bldP spid="762939" grpId="0" animBg="1"/>
      <p:bldP spid="762940" grpId="0" animBg="1"/>
      <p:bldP spid="762941" grpId="0" animBg="1"/>
      <p:bldP spid="762942" grpId="0" animBg="1"/>
      <p:bldP spid="762943" grpId="0" animBg="1"/>
      <p:bldP spid="762944" grpId="0" animBg="1"/>
      <p:bldP spid="762945" grpId="0" animBg="1"/>
      <p:bldP spid="762946" grpId="0" animBg="1"/>
      <p:bldP spid="76295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3"/>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23555" name="Text Box 4"/>
          <p:cNvSpPr txBox="1">
            <a:spLocks noChangeArrowheads="1"/>
          </p:cNvSpPr>
          <p:nvPr/>
        </p:nvSpPr>
        <p:spPr bwMode="auto">
          <a:xfrm>
            <a:off x="469900" y="1052513"/>
            <a:ext cx="51831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4.3.4 企业系统规划法（BSP）</a:t>
            </a:r>
          </a:p>
        </p:txBody>
      </p:sp>
      <p:sp>
        <p:nvSpPr>
          <p:cNvPr id="23556" name="Text Box 5"/>
          <p:cNvSpPr txBox="1">
            <a:spLocks noChangeArrowheads="1"/>
          </p:cNvSpPr>
          <p:nvPr/>
        </p:nvSpPr>
        <p:spPr bwMode="auto">
          <a:xfrm>
            <a:off x="673100" y="1573213"/>
            <a:ext cx="71389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buSzPct val="100000"/>
              <a:buFont typeface="Wingdings" pitchFamily="2" charset="2"/>
              <a:buNone/>
            </a:pPr>
            <a:r>
              <a:rPr lang="zh-CN" altLang="en-US" sz="2000">
                <a:sym typeface="Arial" pitchFamily="34" charset="0"/>
              </a:rPr>
              <a:t>是IBM公司在20世纪70年代用于内部系统开发的一种方法。</a:t>
            </a:r>
          </a:p>
        </p:txBody>
      </p:sp>
      <p:sp>
        <p:nvSpPr>
          <p:cNvPr id="3" name="AutoShape 7"/>
          <p:cNvSpPr>
            <a:spLocks noChangeAspect="1" noChangeArrowheads="1" noTextEdit="1"/>
          </p:cNvSpPr>
          <p:nvPr/>
        </p:nvSpPr>
        <p:spPr bwMode="auto">
          <a:xfrm>
            <a:off x="1044575" y="2133600"/>
            <a:ext cx="6913563" cy="437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Rectangle 9"/>
          <p:cNvSpPr>
            <a:spLocks noChangeArrowheads="1"/>
          </p:cNvSpPr>
          <p:nvPr/>
        </p:nvSpPr>
        <p:spPr bwMode="auto">
          <a:xfrm>
            <a:off x="5291138" y="4440212"/>
            <a:ext cx="1379538" cy="355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0"/>
          <p:cNvSpPr>
            <a:spLocks noEditPoints="1"/>
          </p:cNvSpPr>
          <p:nvPr/>
        </p:nvSpPr>
        <p:spPr bwMode="auto">
          <a:xfrm>
            <a:off x="5284788" y="4433862"/>
            <a:ext cx="1392238" cy="368300"/>
          </a:xfrm>
          <a:custGeom>
            <a:avLst/>
            <a:gdLst>
              <a:gd name="T0" fmla="*/ 0 w 877"/>
              <a:gd name="T1" fmla="*/ 0 h 232"/>
              <a:gd name="T2" fmla="*/ 877 w 877"/>
              <a:gd name="T3" fmla="*/ 0 h 232"/>
              <a:gd name="T4" fmla="*/ 877 w 877"/>
              <a:gd name="T5" fmla="*/ 232 h 232"/>
              <a:gd name="T6" fmla="*/ 0 w 877"/>
              <a:gd name="T7" fmla="*/ 232 h 232"/>
              <a:gd name="T8" fmla="*/ 0 w 877"/>
              <a:gd name="T9" fmla="*/ 0 h 232"/>
              <a:gd name="T10" fmla="*/ 8 w 877"/>
              <a:gd name="T11" fmla="*/ 228 h 232"/>
              <a:gd name="T12" fmla="*/ 4 w 877"/>
              <a:gd name="T13" fmla="*/ 224 h 232"/>
              <a:gd name="T14" fmla="*/ 873 w 877"/>
              <a:gd name="T15" fmla="*/ 224 h 232"/>
              <a:gd name="T16" fmla="*/ 869 w 877"/>
              <a:gd name="T17" fmla="*/ 228 h 232"/>
              <a:gd name="T18" fmla="*/ 869 w 877"/>
              <a:gd name="T19" fmla="*/ 4 h 232"/>
              <a:gd name="T20" fmla="*/ 873 w 877"/>
              <a:gd name="T21" fmla="*/ 8 h 232"/>
              <a:gd name="T22" fmla="*/ 4 w 877"/>
              <a:gd name="T23" fmla="*/ 8 h 232"/>
              <a:gd name="T24" fmla="*/ 8 w 877"/>
              <a:gd name="T25" fmla="*/ 4 h 232"/>
              <a:gd name="T26" fmla="*/ 8 w 877"/>
              <a:gd name="T27" fmla="*/ 228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7" h="232">
                <a:moveTo>
                  <a:pt x="0" y="0"/>
                </a:moveTo>
                <a:lnTo>
                  <a:pt x="877" y="0"/>
                </a:lnTo>
                <a:lnTo>
                  <a:pt x="877" y="232"/>
                </a:lnTo>
                <a:lnTo>
                  <a:pt x="0" y="232"/>
                </a:lnTo>
                <a:lnTo>
                  <a:pt x="0" y="0"/>
                </a:lnTo>
                <a:close/>
                <a:moveTo>
                  <a:pt x="8" y="228"/>
                </a:moveTo>
                <a:lnTo>
                  <a:pt x="4" y="224"/>
                </a:lnTo>
                <a:lnTo>
                  <a:pt x="873" y="224"/>
                </a:lnTo>
                <a:lnTo>
                  <a:pt x="869" y="228"/>
                </a:lnTo>
                <a:lnTo>
                  <a:pt x="869" y="4"/>
                </a:lnTo>
                <a:lnTo>
                  <a:pt x="873" y="8"/>
                </a:lnTo>
                <a:lnTo>
                  <a:pt x="4" y="8"/>
                </a:lnTo>
                <a:lnTo>
                  <a:pt x="8" y="4"/>
                </a:lnTo>
                <a:lnTo>
                  <a:pt x="8" y="228"/>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Rectangle 11"/>
          <p:cNvSpPr>
            <a:spLocks noChangeArrowheads="1"/>
          </p:cNvSpPr>
          <p:nvPr/>
        </p:nvSpPr>
        <p:spPr bwMode="auto">
          <a:xfrm>
            <a:off x="5508104" y="4524349"/>
            <a:ext cx="107721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sz="1400" b="0" i="0" u="none" strike="noStrike" cap="none" normalizeH="0" baseline="0" dirty="0" smtClean="0">
                <a:ln>
                  <a:noFill/>
                </a:ln>
                <a:solidFill>
                  <a:srgbClr val="000000"/>
                </a:solidFill>
                <a:effectLst/>
                <a:latin typeface="宋体" pitchFamily="2" charset="-122"/>
                <a:ea typeface="宋体" pitchFamily="2" charset="-122"/>
              </a:rPr>
              <a:t>信息</a:t>
            </a:r>
            <a:r>
              <a:rPr kumimoji="0" lang="zh-CN" altLang="en-US" sz="1400" b="0" i="0" u="none" strike="noStrike" cap="none" normalizeH="0" baseline="0" dirty="0" smtClean="0">
                <a:ln>
                  <a:noFill/>
                </a:ln>
                <a:solidFill>
                  <a:srgbClr val="000000"/>
                </a:solidFill>
                <a:effectLst/>
                <a:latin typeface="宋体" pitchFamily="2" charset="-122"/>
                <a:ea typeface="宋体" pitchFamily="2" charset="-122"/>
              </a:rPr>
              <a:t>系统</a:t>
            </a:r>
            <a:r>
              <a:rPr kumimoji="0" lang="zh-CN" sz="1400" b="0" i="0" u="none" strike="noStrike" cap="none" normalizeH="0" baseline="0" dirty="0" smtClean="0">
                <a:ln>
                  <a:noFill/>
                </a:ln>
                <a:solidFill>
                  <a:srgbClr val="000000"/>
                </a:solidFill>
                <a:effectLst/>
                <a:latin typeface="宋体" pitchFamily="2" charset="-122"/>
                <a:ea typeface="宋体" pitchFamily="2" charset="-122"/>
              </a:rPr>
              <a:t>结构</a:t>
            </a:r>
            <a:endParaRPr kumimoji="0" lang="zh-CN" sz="2400" b="1" i="0" u="none" strike="noStrike" cap="none" normalizeH="0" baseline="0" dirty="0" smtClean="0">
              <a:ln>
                <a:noFill/>
              </a:ln>
              <a:solidFill>
                <a:srgbClr val="003366"/>
              </a:solidFill>
              <a:effectLst/>
              <a:latin typeface="Arial" pitchFamily="34" charset="0"/>
              <a:ea typeface="宋体" pitchFamily="2" charset="-122"/>
            </a:endParaRPr>
          </a:p>
        </p:txBody>
      </p:sp>
      <p:sp>
        <p:nvSpPr>
          <p:cNvPr id="7" name="Rectangle 12"/>
          <p:cNvSpPr>
            <a:spLocks noChangeArrowheads="1"/>
          </p:cNvSpPr>
          <p:nvPr/>
        </p:nvSpPr>
        <p:spPr bwMode="auto">
          <a:xfrm>
            <a:off x="1739900" y="3633762"/>
            <a:ext cx="1377950" cy="355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3"/>
          <p:cNvSpPr>
            <a:spLocks noEditPoints="1"/>
          </p:cNvSpPr>
          <p:nvPr/>
        </p:nvSpPr>
        <p:spPr bwMode="auto">
          <a:xfrm>
            <a:off x="1733550" y="3627412"/>
            <a:ext cx="1390650" cy="368300"/>
          </a:xfrm>
          <a:custGeom>
            <a:avLst/>
            <a:gdLst>
              <a:gd name="T0" fmla="*/ 0 w 876"/>
              <a:gd name="T1" fmla="*/ 0 h 232"/>
              <a:gd name="T2" fmla="*/ 876 w 876"/>
              <a:gd name="T3" fmla="*/ 0 h 232"/>
              <a:gd name="T4" fmla="*/ 876 w 876"/>
              <a:gd name="T5" fmla="*/ 232 h 232"/>
              <a:gd name="T6" fmla="*/ 0 w 876"/>
              <a:gd name="T7" fmla="*/ 232 h 232"/>
              <a:gd name="T8" fmla="*/ 0 w 876"/>
              <a:gd name="T9" fmla="*/ 0 h 232"/>
              <a:gd name="T10" fmla="*/ 8 w 876"/>
              <a:gd name="T11" fmla="*/ 228 h 232"/>
              <a:gd name="T12" fmla="*/ 4 w 876"/>
              <a:gd name="T13" fmla="*/ 224 h 232"/>
              <a:gd name="T14" fmla="*/ 872 w 876"/>
              <a:gd name="T15" fmla="*/ 224 h 232"/>
              <a:gd name="T16" fmla="*/ 868 w 876"/>
              <a:gd name="T17" fmla="*/ 228 h 232"/>
              <a:gd name="T18" fmla="*/ 868 w 876"/>
              <a:gd name="T19" fmla="*/ 4 h 232"/>
              <a:gd name="T20" fmla="*/ 872 w 876"/>
              <a:gd name="T21" fmla="*/ 7 h 232"/>
              <a:gd name="T22" fmla="*/ 4 w 876"/>
              <a:gd name="T23" fmla="*/ 7 h 232"/>
              <a:gd name="T24" fmla="*/ 8 w 876"/>
              <a:gd name="T25" fmla="*/ 4 h 232"/>
              <a:gd name="T26" fmla="*/ 8 w 876"/>
              <a:gd name="T27" fmla="*/ 228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6" h="232">
                <a:moveTo>
                  <a:pt x="0" y="0"/>
                </a:moveTo>
                <a:lnTo>
                  <a:pt x="876" y="0"/>
                </a:lnTo>
                <a:lnTo>
                  <a:pt x="876" y="232"/>
                </a:lnTo>
                <a:lnTo>
                  <a:pt x="0" y="232"/>
                </a:lnTo>
                <a:lnTo>
                  <a:pt x="0" y="0"/>
                </a:lnTo>
                <a:close/>
                <a:moveTo>
                  <a:pt x="8" y="228"/>
                </a:moveTo>
                <a:lnTo>
                  <a:pt x="4" y="224"/>
                </a:lnTo>
                <a:lnTo>
                  <a:pt x="872" y="224"/>
                </a:lnTo>
                <a:lnTo>
                  <a:pt x="868" y="228"/>
                </a:lnTo>
                <a:lnTo>
                  <a:pt x="868" y="4"/>
                </a:lnTo>
                <a:lnTo>
                  <a:pt x="872" y="7"/>
                </a:lnTo>
                <a:lnTo>
                  <a:pt x="4" y="7"/>
                </a:lnTo>
                <a:lnTo>
                  <a:pt x="8" y="4"/>
                </a:lnTo>
                <a:lnTo>
                  <a:pt x="8" y="228"/>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Rectangle 14"/>
          <p:cNvSpPr>
            <a:spLocks noChangeArrowheads="1"/>
          </p:cNvSpPr>
          <p:nvPr/>
        </p:nvSpPr>
        <p:spPr bwMode="auto">
          <a:xfrm>
            <a:off x="1835150" y="3717899"/>
            <a:ext cx="7175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1400" b="0" i="0" u="none" strike="noStrike" cap="none" normalizeH="0" baseline="0" dirty="0" smtClean="0">
                <a:ln>
                  <a:noFill/>
                </a:ln>
                <a:solidFill>
                  <a:srgbClr val="000000"/>
                </a:solidFill>
                <a:effectLst/>
                <a:latin typeface="宋体" pitchFamily="2" charset="-122"/>
                <a:ea typeface="宋体" pitchFamily="2" charset="-122"/>
              </a:rPr>
              <a:t>识别</a:t>
            </a:r>
            <a:r>
              <a:rPr kumimoji="0" lang="zh-CN" sz="1400" b="0" i="0" u="none" strike="noStrike" cap="none" normalizeH="0" baseline="0" dirty="0" smtClean="0">
                <a:ln>
                  <a:noFill/>
                </a:ln>
                <a:solidFill>
                  <a:srgbClr val="000000"/>
                </a:solidFill>
                <a:effectLst/>
                <a:latin typeface="宋体" pitchFamily="2" charset="-122"/>
                <a:ea typeface="宋体" pitchFamily="2" charset="-122"/>
              </a:rPr>
              <a:t>企业</a:t>
            </a:r>
            <a:endParaRPr kumimoji="0" lang="zh-CN" sz="2400" b="1" i="0" u="none" strike="noStrike" cap="none" normalizeH="0" baseline="0" dirty="0" smtClean="0">
              <a:ln>
                <a:noFill/>
              </a:ln>
              <a:solidFill>
                <a:srgbClr val="003366"/>
              </a:solidFill>
              <a:effectLst/>
              <a:latin typeface="Arial" pitchFamily="34" charset="0"/>
              <a:ea typeface="宋体" pitchFamily="2" charset="-122"/>
            </a:endParaRPr>
          </a:p>
        </p:txBody>
      </p:sp>
      <p:sp>
        <p:nvSpPr>
          <p:cNvPr id="10" name="Rectangle 15"/>
          <p:cNvSpPr>
            <a:spLocks noChangeArrowheads="1"/>
          </p:cNvSpPr>
          <p:nvPr/>
        </p:nvSpPr>
        <p:spPr bwMode="auto">
          <a:xfrm>
            <a:off x="2576513" y="3717899"/>
            <a:ext cx="266700"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sz="1400" b="0" i="0" u="none" strike="noStrike" cap="none" normalizeH="0" baseline="0" dirty="0" smtClean="0">
                <a:ln>
                  <a:noFill/>
                </a:ln>
                <a:solidFill>
                  <a:srgbClr val="000000"/>
                </a:solidFill>
                <a:effectLst/>
                <a:latin typeface="宋体" pitchFamily="2" charset="-122"/>
                <a:ea typeface="宋体" pitchFamily="2" charset="-122"/>
              </a:rPr>
              <a:t>过程</a:t>
            </a:r>
            <a:endParaRPr kumimoji="0" lang="zh-CN" sz="2400" b="1" i="0" u="none" strike="noStrike" cap="none" normalizeH="0" baseline="0" dirty="0" smtClean="0">
              <a:ln>
                <a:noFill/>
              </a:ln>
              <a:solidFill>
                <a:srgbClr val="003366"/>
              </a:solidFill>
              <a:effectLst/>
              <a:latin typeface="Arial" pitchFamily="34" charset="0"/>
              <a:ea typeface="宋体" pitchFamily="2" charset="-122"/>
            </a:endParaRPr>
          </a:p>
        </p:txBody>
      </p:sp>
      <p:sp>
        <p:nvSpPr>
          <p:cNvPr id="11" name="Rectangle 16"/>
          <p:cNvSpPr>
            <a:spLocks noChangeArrowheads="1"/>
          </p:cNvSpPr>
          <p:nvPr/>
        </p:nvSpPr>
        <p:spPr bwMode="auto">
          <a:xfrm>
            <a:off x="2330450" y="4440212"/>
            <a:ext cx="1381125" cy="355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7"/>
          <p:cNvSpPr>
            <a:spLocks noEditPoints="1"/>
          </p:cNvSpPr>
          <p:nvPr/>
        </p:nvSpPr>
        <p:spPr bwMode="auto">
          <a:xfrm>
            <a:off x="2324100" y="4433862"/>
            <a:ext cx="1393825" cy="368300"/>
          </a:xfrm>
          <a:custGeom>
            <a:avLst/>
            <a:gdLst>
              <a:gd name="T0" fmla="*/ 0 w 878"/>
              <a:gd name="T1" fmla="*/ 0 h 232"/>
              <a:gd name="T2" fmla="*/ 878 w 878"/>
              <a:gd name="T3" fmla="*/ 0 h 232"/>
              <a:gd name="T4" fmla="*/ 878 w 878"/>
              <a:gd name="T5" fmla="*/ 232 h 232"/>
              <a:gd name="T6" fmla="*/ 0 w 878"/>
              <a:gd name="T7" fmla="*/ 232 h 232"/>
              <a:gd name="T8" fmla="*/ 0 w 878"/>
              <a:gd name="T9" fmla="*/ 0 h 232"/>
              <a:gd name="T10" fmla="*/ 8 w 878"/>
              <a:gd name="T11" fmla="*/ 228 h 232"/>
              <a:gd name="T12" fmla="*/ 4 w 878"/>
              <a:gd name="T13" fmla="*/ 224 h 232"/>
              <a:gd name="T14" fmla="*/ 874 w 878"/>
              <a:gd name="T15" fmla="*/ 224 h 232"/>
              <a:gd name="T16" fmla="*/ 870 w 878"/>
              <a:gd name="T17" fmla="*/ 228 h 232"/>
              <a:gd name="T18" fmla="*/ 870 w 878"/>
              <a:gd name="T19" fmla="*/ 4 h 232"/>
              <a:gd name="T20" fmla="*/ 874 w 878"/>
              <a:gd name="T21" fmla="*/ 8 h 232"/>
              <a:gd name="T22" fmla="*/ 4 w 878"/>
              <a:gd name="T23" fmla="*/ 8 h 232"/>
              <a:gd name="T24" fmla="*/ 8 w 878"/>
              <a:gd name="T25" fmla="*/ 4 h 232"/>
              <a:gd name="T26" fmla="*/ 8 w 878"/>
              <a:gd name="T27" fmla="*/ 228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8" h="232">
                <a:moveTo>
                  <a:pt x="0" y="0"/>
                </a:moveTo>
                <a:lnTo>
                  <a:pt x="878" y="0"/>
                </a:lnTo>
                <a:lnTo>
                  <a:pt x="878" y="232"/>
                </a:lnTo>
                <a:lnTo>
                  <a:pt x="0" y="232"/>
                </a:lnTo>
                <a:lnTo>
                  <a:pt x="0" y="0"/>
                </a:lnTo>
                <a:close/>
                <a:moveTo>
                  <a:pt x="8" y="228"/>
                </a:moveTo>
                <a:lnTo>
                  <a:pt x="4" y="224"/>
                </a:lnTo>
                <a:lnTo>
                  <a:pt x="874" y="224"/>
                </a:lnTo>
                <a:lnTo>
                  <a:pt x="870" y="228"/>
                </a:lnTo>
                <a:lnTo>
                  <a:pt x="870" y="4"/>
                </a:lnTo>
                <a:lnTo>
                  <a:pt x="874" y="8"/>
                </a:lnTo>
                <a:lnTo>
                  <a:pt x="4" y="8"/>
                </a:lnTo>
                <a:lnTo>
                  <a:pt x="8" y="4"/>
                </a:lnTo>
                <a:lnTo>
                  <a:pt x="8" y="228"/>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Rectangle 18"/>
          <p:cNvSpPr>
            <a:spLocks noChangeArrowheads="1"/>
          </p:cNvSpPr>
          <p:nvPr/>
        </p:nvSpPr>
        <p:spPr bwMode="auto">
          <a:xfrm>
            <a:off x="2647950" y="4510062"/>
            <a:ext cx="10699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1400" b="0" i="0" u="none" strike="noStrike" cap="none" normalizeH="0" baseline="0" dirty="0" smtClean="0">
                <a:ln>
                  <a:noFill/>
                </a:ln>
                <a:solidFill>
                  <a:srgbClr val="000000"/>
                </a:solidFill>
                <a:effectLst/>
                <a:latin typeface="宋体" pitchFamily="2" charset="-122"/>
                <a:ea typeface="宋体" pitchFamily="2" charset="-122"/>
              </a:rPr>
              <a:t>识别</a:t>
            </a:r>
            <a:r>
              <a:rPr kumimoji="0" lang="zh-CN" sz="1400" b="0" i="0" u="none" strike="noStrike" cap="none" normalizeH="0" baseline="0" dirty="0" smtClean="0">
                <a:ln>
                  <a:noFill/>
                </a:ln>
                <a:solidFill>
                  <a:srgbClr val="000000"/>
                </a:solidFill>
                <a:effectLst/>
                <a:latin typeface="宋体" pitchFamily="2" charset="-122"/>
                <a:ea typeface="宋体" pitchFamily="2" charset="-122"/>
              </a:rPr>
              <a:t>数据</a:t>
            </a:r>
            <a:r>
              <a:rPr kumimoji="0" lang="zh-CN" altLang="en-US" sz="1400" b="0" i="0" u="none" strike="noStrike" cap="none" normalizeH="0" baseline="0" dirty="0" smtClean="0">
                <a:ln>
                  <a:noFill/>
                </a:ln>
                <a:solidFill>
                  <a:srgbClr val="000000"/>
                </a:solidFill>
                <a:effectLst/>
                <a:latin typeface="宋体" pitchFamily="2" charset="-122"/>
                <a:ea typeface="宋体" pitchFamily="2" charset="-122"/>
              </a:rPr>
              <a:t>类</a:t>
            </a:r>
            <a:endParaRPr kumimoji="0" lang="zh-CN" sz="2400" b="1" i="0" u="none" strike="noStrike" cap="none" normalizeH="0" baseline="0" dirty="0" smtClean="0">
              <a:ln>
                <a:noFill/>
              </a:ln>
              <a:solidFill>
                <a:srgbClr val="003366"/>
              </a:solidFill>
              <a:effectLst/>
              <a:latin typeface="Arial" pitchFamily="34" charset="0"/>
              <a:ea typeface="宋体" pitchFamily="2" charset="-122"/>
            </a:endParaRPr>
          </a:p>
        </p:txBody>
      </p:sp>
      <p:sp>
        <p:nvSpPr>
          <p:cNvPr id="17" name="Rectangle 22"/>
          <p:cNvSpPr>
            <a:spLocks noChangeArrowheads="1"/>
          </p:cNvSpPr>
          <p:nvPr/>
        </p:nvSpPr>
        <p:spPr bwMode="auto">
          <a:xfrm>
            <a:off x="3811588" y="5386388"/>
            <a:ext cx="1379538" cy="4365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3"/>
          <p:cNvSpPr>
            <a:spLocks noEditPoints="1"/>
          </p:cNvSpPr>
          <p:nvPr/>
        </p:nvSpPr>
        <p:spPr bwMode="auto">
          <a:xfrm>
            <a:off x="3117850" y="5380038"/>
            <a:ext cx="3025775" cy="449263"/>
          </a:xfrm>
          <a:custGeom>
            <a:avLst/>
            <a:gdLst>
              <a:gd name="T0" fmla="*/ 0 w 877"/>
              <a:gd name="T1" fmla="*/ 0 h 283"/>
              <a:gd name="T2" fmla="*/ 877 w 877"/>
              <a:gd name="T3" fmla="*/ 0 h 283"/>
              <a:gd name="T4" fmla="*/ 877 w 877"/>
              <a:gd name="T5" fmla="*/ 283 h 283"/>
              <a:gd name="T6" fmla="*/ 0 w 877"/>
              <a:gd name="T7" fmla="*/ 283 h 283"/>
              <a:gd name="T8" fmla="*/ 0 w 877"/>
              <a:gd name="T9" fmla="*/ 0 h 283"/>
              <a:gd name="T10" fmla="*/ 8 w 877"/>
              <a:gd name="T11" fmla="*/ 279 h 283"/>
              <a:gd name="T12" fmla="*/ 4 w 877"/>
              <a:gd name="T13" fmla="*/ 275 h 283"/>
              <a:gd name="T14" fmla="*/ 873 w 877"/>
              <a:gd name="T15" fmla="*/ 275 h 283"/>
              <a:gd name="T16" fmla="*/ 869 w 877"/>
              <a:gd name="T17" fmla="*/ 279 h 283"/>
              <a:gd name="T18" fmla="*/ 869 w 877"/>
              <a:gd name="T19" fmla="*/ 4 h 283"/>
              <a:gd name="T20" fmla="*/ 873 w 877"/>
              <a:gd name="T21" fmla="*/ 8 h 283"/>
              <a:gd name="T22" fmla="*/ 4 w 877"/>
              <a:gd name="T23" fmla="*/ 8 h 283"/>
              <a:gd name="T24" fmla="*/ 8 w 877"/>
              <a:gd name="T25" fmla="*/ 4 h 283"/>
              <a:gd name="T26" fmla="*/ 8 w 877"/>
              <a:gd name="T27" fmla="*/ 279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7" h="283">
                <a:moveTo>
                  <a:pt x="0" y="0"/>
                </a:moveTo>
                <a:lnTo>
                  <a:pt x="877" y="0"/>
                </a:lnTo>
                <a:lnTo>
                  <a:pt x="877" y="283"/>
                </a:lnTo>
                <a:lnTo>
                  <a:pt x="0" y="283"/>
                </a:lnTo>
                <a:lnTo>
                  <a:pt x="0" y="0"/>
                </a:lnTo>
                <a:close/>
                <a:moveTo>
                  <a:pt x="8" y="279"/>
                </a:moveTo>
                <a:lnTo>
                  <a:pt x="4" y="275"/>
                </a:lnTo>
                <a:lnTo>
                  <a:pt x="873" y="275"/>
                </a:lnTo>
                <a:lnTo>
                  <a:pt x="869" y="279"/>
                </a:lnTo>
                <a:lnTo>
                  <a:pt x="869" y="4"/>
                </a:lnTo>
                <a:lnTo>
                  <a:pt x="873" y="8"/>
                </a:lnTo>
                <a:lnTo>
                  <a:pt x="4" y="8"/>
                </a:lnTo>
                <a:lnTo>
                  <a:pt x="8" y="4"/>
                </a:lnTo>
                <a:lnTo>
                  <a:pt x="8" y="279"/>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Rectangle 24"/>
          <p:cNvSpPr>
            <a:spLocks noChangeArrowheads="1"/>
          </p:cNvSpPr>
          <p:nvPr/>
        </p:nvSpPr>
        <p:spPr bwMode="auto">
          <a:xfrm>
            <a:off x="3717925" y="5495925"/>
            <a:ext cx="21542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lang="zh-CN" altLang="en-US" sz="1400" b="0" dirty="0" smtClean="0">
                <a:solidFill>
                  <a:srgbClr val="000000"/>
                </a:solidFill>
                <a:latin typeface="宋体" pitchFamily="2" charset="-122"/>
              </a:rPr>
              <a:t>建立企业过程和数据类关系</a:t>
            </a:r>
            <a:endParaRPr kumimoji="0" lang="zh-CN" sz="2400" b="1" i="0" u="none" strike="noStrike" cap="none" normalizeH="0" baseline="0" dirty="0" smtClean="0">
              <a:ln>
                <a:noFill/>
              </a:ln>
              <a:solidFill>
                <a:srgbClr val="003366"/>
              </a:solidFill>
              <a:effectLst/>
              <a:latin typeface="Arial" pitchFamily="34" charset="0"/>
              <a:ea typeface="宋体" pitchFamily="2" charset="-122"/>
            </a:endParaRPr>
          </a:p>
        </p:txBody>
      </p:sp>
      <p:sp>
        <p:nvSpPr>
          <p:cNvPr id="25" name="Rectangle 30"/>
          <p:cNvSpPr>
            <a:spLocks noChangeArrowheads="1"/>
          </p:cNvSpPr>
          <p:nvPr/>
        </p:nvSpPr>
        <p:spPr bwMode="auto">
          <a:xfrm>
            <a:off x="5884863" y="3633762"/>
            <a:ext cx="1381125" cy="355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1"/>
          <p:cNvSpPr>
            <a:spLocks noEditPoints="1"/>
          </p:cNvSpPr>
          <p:nvPr/>
        </p:nvSpPr>
        <p:spPr bwMode="auto">
          <a:xfrm>
            <a:off x="5878513" y="3627412"/>
            <a:ext cx="1393825" cy="368300"/>
          </a:xfrm>
          <a:custGeom>
            <a:avLst/>
            <a:gdLst>
              <a:gd name="T0" fmla="*/ 0 w 878"/>
              <a:gd name="T1" fmla="*/ 0 h 232"/>
              <a:gd name="T2" fmla="*/ 878 w 878"/>
              <a:gd name="T3" fmla="*/ 0 h 232"/>
              <a:gd name="T4" fmla="*/ 878 w 878"/>
              <a:gd name="T5" fmla="*/ 232 h 232"/>
              <a:gd name="T6" fmla="*/ 0 w 878"/>
              <a:gd name="T7" fmla="*/ 232 h 232"/>
              <a:gd name="T8" fmla="*/ 0 w 878"/>
              <a:gd name="T9" fmla="*/ 0 h 232"/>
              <a:gd name="T10" fmla="*/ 8 w 878"/>
              <a:gd name="T11" fmla="*/ 228 h 232"/>
              <a:gd name="T12" fmla="*/ 4 w 878"/>
              <a:gd name="T13" fmla="*/ 224 h 232"/>
              <a:gd name="T14" fmla="*/ 874 w 878"/>
              <a:gd name="T15" fmla="*/ 224 h 232"/>
              <a:gd name="T16" fmla="*/ 870 w 878"/>
              <a:gd name="T17" fmla="*/ 228 h 232"/>
              <a:gd name="T18" fmla="*/ 870 w 878"/>
              <a:gd name="T19" fmla="*/ 4 h 232"/>
              <a:gd name="T20" fmla="*/ 874 w 878"/>
              <a:gd name="T21" fmla="*/ 7 h 232"/>
              <a:gd name="T22" fmla="*/ 4 w 878"/>
              <a:gd name="T23" fmla="*/ 7 h 232"/>
              <a:gd name="T24" fmla="*/ 8 w 878"/>
              <a:gd name="T25" fmla="*/ 4 h 232"/>
              <a:gd name="T26" fmla="*/ 8 w 878"/>
              <a:gd name="T27" fmla="*/ 228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8" h="232">
                <a:moveTo>
                  <a:pt x="0" y="0"/>
                </a:moveTo>
                <a:lnTo>
                  <a:pt x="878" y="0"/>
                </a:lnTo>
                <a:lnTo>
                  <a:pt x="878" y="232"/>
                </a:lnTo>
                <a:lnTo>
                  <a:pt x="0" y="232"/>
                </a:lnTo>
                <a:lnTo>
                  <a:pt x="0" y="0"/>
                </a:lnTo>
                <a:close/>
                <a:moveTo>
                  <a:pt x="8" y="228"/>
                </a:moveTo>
                <a:lnTo>
                  <a:pt x="4" y="224"/>
                </a:lnTo>
                <a:lnTo>
                  <a:pt x="874" y="224"/>
                </a:lnTo>
                <a:lnTo>
                  <a:pt x="870" y="228"/>
                </a:lnTo>
                <a:lnTo>
                  <a:pt x="870" y="4"/>
                </a:lnTo>
                <a:lnTo>
                  <a:pt x="874" y="7"/>
                </a:lnTo>
                <a:lnTo>
                  <a:pt x="4" y="7"/>
                </a:lnTo>
                <a:lnTo>
                  <a:pt x="8" y="4"/>
                </a:lnTo>
                <a:lnTo>
                  <a:pt x="8" y="228"/>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Rectangle 32"/>
          <p:cNvSpPr>
            <a:spLocks noChangeArrowheads="1"/>
          </p:cNvSpPr>
          <p:nvPr/>
        </p:nvSpPr>
        <p:spPr bwMode="auto">
          <a:xfrm>
            <a:off x="6227763" y="3717899"/>
            <a:ext cx="268288"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sz="1400" b="0" i="0" u="none" strike="noStrike" cap="none" normalizeH="0" baseline="0" smtClean="0">
                <a:ln>
                  <a:noFill/>
                </a:ln>
                <a:solidFill>
                  <a:srgbClr val="000000"/>
                </a:solidFill>
                <a:effectLst/>
                <a:latin typeface="宋体" pitchFamily="2" charset="-122"/>
                <a:ea typeface="宋体" pitchFamily="2" charset="-122"/>
              </a:rPr>
              <a:t>系统</a:t>
            </a:r>
            <a:endParaRPr kumimoji="0" lang="zh-CN" sz="2400" b="1" i="0" u="none" strike="noStrike" cap="none" normalizeH="0" baseline="0" smtClean="0">
              <a:ln>
                <a:noFill/>
              </a:ln>
              <a:solidFill>
                <a:srgbClr val="003366"/>
              </a:solidFill>
              <a:effectLst/>
              <a:latin typeface="Arial" pitchFamily="34" charset="0"/>
              <a:ea typeface="宋体" pitchFamily="2" charset="-122"/>
            </a:endParaRPr>
          </a:p>
        </p:txBody>
      </p:sp>
      <p:sp>
        <p:nvSpPr>
          <p:cNvPr id="28" name="Rectangle 33"/>
          <p:cNvSpPr>
            <a:spLocks noChangeArrowheads="1"/>
          </p:cNvSpPr>
          <p:nvPr/>
        </p:nvSpPr>
        <p:spPr bwMode="auto">
          <a:xfrm>
            <a:off x="6575425" y="3717899"/>
            <a:ext cx="268288"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sz="1400" b="0" i="0" u="none" strike="noStrike" cap="none" normalizeH="0" baseline="0" smtClean="0">
                <a:ln>
                  <a:noFill/>
                </a:ln>
                <a:solidFill>
                  <a:srgbClr val="000000"/>
                </a:solidFill>
                <a:effectLst/>
                <a:latin typeface="宋体" pitchFamily="2" charset="-122"/>
                <a:ea typeface="宋体" pitchFamily="2" charset="-122"/>
              </a:rPr>
              <a:t>功能</a:t>
            </a:r>
            <a:endParaRPr kumimoji="0" lang="zh-CN" sz="2400" b="1" i="0" u="none" strike="noStrike" cap="none" normalizeH="0" baseline="0" smtClean="0">
              <a:ln>
                <a:noFill/>
              </a:ln>
              <a:solidFill>
                <a:srgbClr val="003366"/>
              </a:solidFill>
              <a:effectLst/>
              <a:latin typeface="Arial" pitchFamily="34" charset="0"/>
              <a:ea typeface="宋体" pitchFamily="2" charset="-122"/>
            </a:endParaRPr>
          </a:p>
        </p:txBody>
      </p:sp>
      <p:sp>
        <p:nvSpPr>
          <p:cNvPr id="29" name="Rectangle 34"/>
          <p:cNvSpPr>
            <a:spLocks noChangeArrowheads="1"/>
          </p:cNvSpPr>
          <p:nvPr/>
        </p:nvSpPr>
        <p:spPr bwMode="auto">
          <a:xfrm>
            <a:off x="1146175" y="2806674"/>
            <a:ext cx="1381125" cy="3571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5"/>
          <p:cNvSpPr>
            <a:spLocks noEditPoints="1"/>
          </p:cNvSpPr>
          <p:nvPr/>
        </p:nvSpPr>
        <p:spPr bwMode="auto">
          <a:xfrm>
            <a:off x="1139825" y="2801912"/>
            <a:ext cx="1393825" cy="368300"/>
          </a:xfrm>
          <a:custGeom>
            <a:avLst/>
            <a:gdLst>
              <a:gd name="T0" fmla="*/ 0 w 878"/>
              <a:gd name="T1" fmla="*/ 0 h 232"/>
              <a:gd name="T2" fmla="*/ 878 w 878"/>
              <a:gd name="T3" fmla="*/ 0 h 232"/>
              <a:gd name="T4" fmla="*/ 878 w 878"/>
              <a:gd name="T5" fmla="*/ 232 h 232"/>
              <a:gd name="T6" fmla="*/ 0 w 878"/>
              <a:gd name="T7" fmla="*/ 232 h 232"/>
              <a:gd name="T8" fmla="*/ 0 w 878"/>
              <a:gd name="T9" fmla="*/ 0 h 232"/>
              <a:gd name="T10" fmla="*/ 8 w 878"/>
              <a:gd name="T11" fmla="*/ 228 h 232"/>
              <a:gd name="T12" fmla="*/ 4 w 878"/>
              <a:gd name="T13" fmla="*/ 224 h 232"/>
              <a:gd name="T14" fmla="*/ 874 w 878"/>
              <a:gd name="T15" fmla="*/ 224 h 232"/>
              <a:gd name="T16" fmla="*/ 870 w 878"/>
              <a:gd name="T17" fmla="*/ 228 h 232"/>
              <a:gd name="T18" fmla="*/ 870 w 878"/>
              <a:gd name="T19" fmla="*/ 3 h 232"/>
              <a:gd name="T20" fmla="*/ 874 w 878"/>
              <a:gd name="T21" fmla="*/ 7 h 232"/>
              <a:gd name="T22" fmla="*/ 4 w 878"/>
              <a:gd name="T23" fmla="*/ 7 h 232"/>
              <a:gd name="T24" fmla="*/ 8 w 878"/>
              <a:gd name="T25" fmla="*/ 3 h 232"/>
              <a:gd name="T26" fmla="*/ 8 w 878"/>
              <a:gd name="T27" fmla="*/ 228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8" h="232">
                <a:moveTo>
                  <a:pt x="0" y="0"/>
                </a:moveTo>
                <a:lnTo>
                  <a:pt x="878" y="0"/>
                </a:lnTo>
                <a:lnTo>
                  <a:pt x="878" y="232"/>
                </a:lnTo>
                <a:lnTo>
                  <a:pt x="0" y="232"/>
                </a:lnTo>
                <a:lnTo>
                  <a:pt x="0" y="0"/>
                </a:lnTo>
                <a:close/>
                <a:moveTo>
                  <a:pt x="8" y="228"/>
                </a:moveTo>
                <a:lnTo>
                  <a:pt x="4" y="224"/>
                </a:lnTo>
                <a:lnTo>
                  <a:pt x="874" y="224"/>
                </a:lnTo>
                <a:lnTo>
                  <a:pt x="870" y="228"/>
                </a:lnTo>
                <a:lnTo>
                  <a:pt x="870" y="3"/>
                </a:lnTo>
                <a:lnTo>
                  <a:pt x="874" y="7"/>
                </a:lnTo>
                <a:lnTo>
                  <a:pt x="4" y="7"/>
                </a:lnTo>
                <a:lnTo>
                  <a:pt x="8" y="3"/>
                </a:lnTo>
                <a:lnTo>
                  <a:pt x="8" y="228"/>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Rectangle 36"/>
          <p:cNvSpPr>
            <a:spLocks noChangeArrowheads="1"/>
          </p:cNvSpPr>
          <p:nvPr/>
        </p:nvSpPr>
        <p:spPr bwMode="auto">
          <a:xfrm>
            <a:off x="1331913" y="2890812"/>
            <a:ext cx="1077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1400" b="0" i="0" u="none" strike="noStrike" cap="none" normalizeH="0" baseline="0" dirty="0" smtClean="0">
                <a:ln>
                  <a:noFill/>
                </a:ln>
                <a:solidFill>
                  <a:srgbClr val="000000"/>
                </a:solidFill>
                <a:effectLst/>
                <a:latin typeface="宋体" pitchFamily="2" charset="-122"/>
                <a:ea typeface="宋体" pitchFamily="2" charset="-122"/>
              </a:rPr>
              <a:t>分析</a:t>
            </a:r>
            <a:r>
              <a:rPr kumimoji="0" lang="zh-CN" sz="1400" b="0" i="0" u="none" strike="noStrike" cap="none" normalizeH="0" baseline="0" dirty="0" smtClean="0">
                <a:ln>
                  <a:noFill/>
                </a:ln>
                <a:solidFill>
                  <a:srgbClr val="000000"/>
                </a:solidFill>
                <a:effectLst/>
                <a:latin typeface="宋体" pitchFamily="2" charset="-122"/>
                <a:ea typeface="宋体" pitchFamily="2" charset="-122"/>
              </a:rPr>
              <a:t>企业目标</a:t>
            </a:r>
            <a:endParaRPr kumimoji="0" lang="zh-CN" sz="2400" b="1" i="0" u="none" strike="noStrike" cap="none" normalizeH="0" baseline="0" dirty="0" smtClean="0">
              <a:ln>
                <a:noFill/>
              </a:ln>
              <a:solidFill>
                <a:srgbClr val="003366"/>
              </a:solidFill>
              <a:effectLst/>
              <a:latin typeface="Arial" pitchFamily="34" charset="0"/>
              <a:ea typeface="宋体" pitchFamily="2" charset="-122"/>
            </a:endParaRPr>
          </a:p>
        </p:txBody>
      </p:sp>
      <p:sp>
        <p:nvSpPr>
          <p:cNvPr id="32" name="Rectangle 37"/>
          <p:cNvSpPr>
            <a:spLocks noChangeArrowheads="1"/>
          </p:cNvSpPr>
          <p:nvPr/>
        </p:nvSpPr>
        <p:spPr bwMode="auto">
          <a:xfrm>
            <a:off x="6475413" y="2806674"/>
            <a:ext cx="1379538" cy="3571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8"/>
          <p:cNvSpPr>
            <a:spLocks noEditPoints="1"/>
          </p:cNvSpPr>
          <p:nvPr/>
        </p:nvSpPr>
        <p:spPr bwMode="auto">
          <a:xfrm>
            <a:off x="6469063" y="2801912"/>
            <a:ext cx="1392238" cy="368300"/>
          </a:xfrm>
          <a:custGeom>
            <a:avLst/>
            <a:gdLst>
              <a:gd name="T0" fmla="*/ 0 w 877"/>
              <a:gd name="T1" fmla="*/ 0 h 232"/>
              <a:gd name="T2" fmla="*/ 877 w 877"/>
              <a:gd name="T3" fmla="*/ 0 h 232"/>
              <a:gd name="T4" fmla="*/ 877 w 877"/>
              <a:gd name="T5" fmla="*/ 232 h 232"/>
              <a:gd name="T6" fmla="*/ 0 w 877"/>
              <a:gd name="T7" fmla="*/ 232 h 232"/>
              <a:gd name="T8" fmla="*/ 0 w 877"/>
              <a:gd name="T9" fmla="*/ 0 h 232"/>
              <a:gd name="T10" fmla="*/ 8 w 877"/>
              <a:gd name="T11" fmla="*/ 228 h 232"/>
              <a:gd name="T12" fmla="*/ 4 w 877"/>
              <a:gd name="T13" fmla="*/ 224 h 232"/>
              <a:gd name="T14" fmla="*/ 873 w 877"/>
              <a:gd name="T15" fmla="*/ 224 h 232"/>
              <a:gd name="T16" fmla="*/ 869 w 877"/>
              <a:gd name="T17" fmla="*/ 228 h 232"/>
              <a:gd name="T18" fmla="*/ 869 w 877"/>
              <a:gd name="T19" fmla="*/ 3 h 232"/>
              <a:gd name="T20" fmla="*/ 873 w 877"/>
              <a:gd name="T21" fmla="*/ 7 h 232"/>
              <a:gd name="T22" fmla="*/ 4 w 877"/>
              <a:gd name="T23" fmla="*/ 7 h 232"/>
              <a:gd name="T24" fmla="*/ 8 w 877"/>
              <a:gd name="T25" fmla="*/ 3 h 232"/>
              <a:gd name="T26" fmla="*/ 8 w 877"/>
              <a:gd name="T27" fmla="*/ 228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7" h="232">
                <a:moveTo>
                  <a:pt x="0" y="0"/>
                </a:moveTo>
                <a:lnTo>
                  <a:pt x="877" y="0"/>
                </a:lnTo>
                <a:lnTo>
                  <a:pt x="877" y="232"/>
                </a:lnTo>
                <a:lnTo>
                  <a:pt x="0" y="232"/>
                </a:lnTo>
                <a:lnTo>
                  <a:pt x="0" y="0"/>
                </a:lnTo>
                <a:close/>
                <a:moveTo>
                  <a:pt x="8" y="228"/>
                </a:moveTo>
                <a:lnTo>
                  <a:pt x="4" y="224"/>
                </a:lnTo>
                <a:lnTo>
                  <a:pt x="873" y="224"/>
                </a:lnTo>
                <a:lnTo>
                  <a:pt x="869" y="228"/>
                </a:lnTo>
                <a:lnTo>
                  <a:pt x="869" y="3"/>
                </a:lnTo>
                <a:lnTo>
                  <a:pt x="873" y="7"/>
                </a:lnTo>
                <a:lnTo>
                  <a:pt x="4" y="7"/>
                </a:lnTo>
                <a:lnTo>
                  <a:pt x="8" y="3"/>
                </a:lnTo>
                <a:lnTo>
                  <a:pt x="8" y="228"/>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Rectangle 39"/>
          <p:cNvSpPr>
            <a:spLocks noChangeArrowheads="1"/>
          </p:cNvSpPr>
          <p:nvPr/>
        </p:nvSpPr>
        <p:spPr bwMode="auto">
          <a:xfrm>
            <a:off x="6818313" y="2890812"/>
            <a:ext cx="446088"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sz="1400" b="0" i="0" u="none" strike="noStrike" cap="none" normalizeH="0" baseline="0" smtClean="0">
                <a:ln>
                  <a:noFill/>
                </a:ln>
                <a:solidFill>
                  <a:srgbClr val="000000"/>
                </a:solidFill>
                <a:effectLst/>
                <a:latin typeface="宋体" pitchFamily="2" charset="-122"/>
                <a:ea typeface="宋体" pitchFamily="2" charset="-122"/>
              </a:rPr>
              <a:t>系统目标</a:t>
            </a:r>
            <a:endParaRPr kumimoji="0" lang="zh-CN" sz="2400" b="1" i="0" u="none" strike="noStrike" cap="none" normalizeH="0" baseline="0" smtClean="0">
              <a:ln>
                <a:noFill/>
              </a:ln>
              <a:solidFill>
                <a:srgbClr val="003366"/>
              </a:solidFill>
              <a:effectLst/>
              <a:latin typeface="Arial" pitchFamily="34" charset="0"/>
              <a:ea typeface="宋体" pitchFamily="2" charset="-122"/>
            </a:endParaRPr>
          </a:p>
        </p:txBody>
      </p:sp>
      <p:sp>
        <p:nvSpPr>
          <p:cNvPr id="35" name="Freeform 40"/>
          <p:cNvSpPr>
            <a:spLocks noEditPoints="1"/>
          </p:cNvSpPr>
          <p:nvPr/>
        </p:nvSpPr>
        <p:spPr bwMode="auto">
          <a:xfrm>
            <a:off x="2622550" y="2846362"/>
            <a:ext cx="3783013" cy="68263"/>
          </a:xfrm>
          <a:custGeom>
            <a:avLst/>
            <a:gdLst>
              <a:gd name="T0" fmla="*/ 64 w 2383"/>
              <a:gd name="T1" fmla="*/ 25 h 43"/>
              <a:gd name="T2" fmla="*/ 87 w 2383"/>
              <a:gd name="T3" fmla="*/ 17 h 43"/>
              <a:gd name="T4" fmla="*/ 87 w 2383"/>
              <a:gd name="T5" fmla="*/ 25 h 43"/>
              <a:gd name="T6" fmla="*/ 237 w 2383"/>
              <a:gd name="T7" fmla="*/ 17 h 43"/>
              <a:gd name="T8" fmla="*/ 174 w 2383"/>
              <a:gd name="T9" fmla="*/ 17 h 43"/>
              <a:gd name="T10" fmla="*/ 324 w 2383"/>
              <a:gd name="T11" fmla="*/ 25 h 43"/>
              <a:gd name="T12" fmla="*/ 348 w 2383"/>
              <a:gd name="T13" fmla="*/ 17 h 43"/>
              <a:gd name="T14" fmla="*/ 348 w 2383"/>
              <a:gd name="T15" fmla="*/ 25 h 43"/>
              <a:gd name="T16" fmla="*/ 498 w 2383"/>
              <a:gd name="T17" fmla="*/ 17 h 43"/>
              <a:gd name="T18" fmla="*/ 435 w 2383"/>
              <a:gd name="T19" fmla="*/ 17 h 43"/>
              <a:gd name="T20" fmla="*/ 585 w 2383"/>
              <a:gd name="T21" fmla="*/ 25 h 43"/>
              <a:gd name="T22" fmla="*/ 608 w 2383"/>
              <a:gd name="T23" fmla="*/ 17 h 43"/>
              <a:gd name="T24" fmla="*/ 608 w 2383"/>
              <a:gd name="T25" fmla="*/ 25 h 43"/>
              <a:gd name="T26" fmla="*/ 758 w 2383"/>
              <a:gd name="T27" fmla="*/ 17 h 43"/>
              <a:gd name="T28" fmla="*/ 695 w 2383"/>
              <a:gd name="T29" fmla="*/ 17 h 43"/>
              <a:gd name="T30" fmla="*/ 845 w 2383"/>
              <a:gd name="T31" fmla="*/ 25 h 43"/>
              <a:gd name="T32" fmla="*/ 869 w 2383"/>
              <a:gd name="T33" fmla="*/ 17 h 43"/>
              <a:gd name="T34" fmla="*/ 869 w 2383"/>
              <a:gd name="T35" fmla="*/ 25 h 43"/>
              <a:gd name="T36" fmla="*/ 1019 w 2383"/>
              <a:gd name="T37" fmla="*/ 17 h 43"/>
              <a:gd name="T38" fmla="*/ 956 w 2383"/>
              <a:gd name="T39" fmla="*/ 17 h 43"/>
              <a:gd name="T40" fmla="*/ 1106 w 2383"/>
              <a:gd name="T41" fmla="*/ 25 h 43"/>
              <a:gd name="T42" fmla="*/ 1130 w 2383"/>
              <a:gd name="T43" fmla="*/ 17 h 43"/>
              <a:gd name="T44" fmla="*/ 1130 w 2383"/>
              <a:gd name="T45" fmla="*/ 25 h 43"/>
              <a:gd name="T46" fmla="*/ 1280 w 2383"/>
              <a:gd name="T47" fmla="*/ 17 h 43"/>
              <a:gd name="T48" fmla="*/ 1216 w 2383"/>
              <a:gd name="T49" fmla="*/ 17 h 43"/>
              <a:gd name="T50" fmla="*/ 1366 w 2383"/>
              <a:gd name="T51" fmla="*/ 25 h 43"/>
              <a:gd name="T52" fmla="*/ 1390 w 2383"/>
              <a:gd name="T53" fmla="*/ 17 h 43"/>
              <a:gd name="T54" fmla="*/ 1390 w 2383"/>
              <a:gd name="T55" fmla="*/ 25 h 43"/>
              <a:gd name="T56" fmla="*/ 1540 w 2383"/>
              <a:gd name="T57" fmla="*/ 17 h 43"/>
              <a:gd name="T58" fmla="*/ 1477 w 2383"/>
              <a:gd name="T59" fmla="*/ 17 h 43"/>
              <a:gd name="T60" fmla="*/ 1627 w 2383"/>
              <a:gd name="T61" fmla="*/ 25 h 43"/>
              <a:gd name="T62" fmla="*/ 1651 w 2383"/>
              <a:gd name="T63" fmla="*/ 17 h 43"/>
              <a:gd name="T64" fmla="*/ 1651 w 2383"/>
              <a:gd name="T65" fmla="*/ 25 h 43"/>
              <a:gd name="T66" fmla="*/ 1801 w 2383"/>
              <a:gd name="T67" fmla="*/ 17 h 43"/>
              <a:gd name="T68" fmla="*/ 1738 w 2383"/>
              <a:gd name="T69" fmla="*/ 17 h 43"/>
              <a:gd name="T70" fmla="*/ 1888 w 2383"/>
              <a:gd name="T71" fmla="*/ 25 h 43"/>
              <a:gd name="T72" fmla="*/ 1911 w 2383"/>
              <a:gd name="T73" fmla="*/ 17 h 43"/>
              <a:gd name="T74" fmla="*/ 1911 w 2383"/>
              <a:gd name="T75" fmla="*/ 25 h 43"/>
              <a:gd name="T76" fmla="*/ 2061 w 2383"/>
              <a:gd name="T77" fmla="*/ 17 h 43"/>
              <a:gd name="T78" fmla="*/ 1998 w 2383"/>
              <a:gd name="T79" fmla="*/ 17 h 43"/>
              <a:gd name="T80" fmla="*/ 2148 w 2383"/>
              <a:gd name="T81" fmla="*/ 25 h 43"/>
              <a:gd name="T82" fmla="*/ 2172 w 2383"/>
              <a:gd name="T83" fmla="*/ 17 h 43"/>
              <a:gd name="T84" fmla="*/ 2172 w 2383"/>
              <a:gd name="T85" fmla="*/ 25 h 43"/>
              <a:gd name="T86" fmla="*/ 2322 w 2383"/>
              <a:gd name="T87" fmla="*/ 17 h 43"/>
              <a:gd name="T88" fmla="*/ 2259 w 2383"/>
              <a:gd name="T89" fmla="*/ 17 h 43"/>
              <a:gd name="T90" fmla="*/ 2317 w 2383"/>
              <a:gd name="T9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83" h="43">
                <a:moveTo>
                  <a:pt x="0" y="17"/>
                </a:moveTo>
                <a:lnTo>
                  <a:pt x="64" y="17"/>
                </a:lnTo>
                <a:lnTo>
                  <a:pt x="64" y="25"/>
                </a:lnTo>
                <a:lnTo>
                  <a:pt x="0" y="25"/>
                </a:lnTo>
                <a:lnTo>
                  <a:pt x="0" y="17"/>
                </a:lnTo>
                <a:close/>
                <a:moveTo>
                  <a:pt x="87" y="17"/>
                </a:moveTo>
                <a:lnTo>
                  <a:pt x="150" y="17"/>
                </a:lnTo>
                <a:lnTo>
                  <a:pt x="150" y="25"/>
                </a:lnTo>
                <a:lnTo>
                  <a:pt x="87" y="25"/>
                </a:lnTo>
                <a:lnTo>
                  <a:pt x="87" y="17"/>
                </a:lnTo>
                <a:close/>
                <a:moveTo>
                  <a:pt x="174" y="17"/>
                </a:moveTo>
                <a:lnTo>
                  <a:pt x="237" y="17"/>
                </a:lnTo>
                <a:lnTo>
                  <a:pt x="237" y="25"/>
                </a:lnTo>
                <a:lnTo>
                  <a:pt x="174" y="25"/>
                </a:lnTo>
                <a:lnTo>
                  <a:pt x="174" y="17"/>
                </a:lnTo>
                <a:close/>
                <a:moveTo>
                  <a:pt x="261" y="17"/>
                </a:moveTo>
                <a:lnTo>
                  <a:pt x="324" y="17"/>
                </a:lnTo>
                <a:lnTo>
                  <a:pt x="324" y="25"/>
                </a:lnTo>
                <a:lnTo>
                  <a:pt x="261" y="25"/>
                </a:lnTo>
                <a:lnTo>
                  <a:pt x="261" y="17"/>
                </a:lnTo>
                <a:close/>
                <a:moveTo>
                  <a:pt x="348" y="17"/>
                </a:moveTo>
                <a:lnTo>
                  <a:pt x="411" y="17"/>
                </a:lnTo>
                <a:lnTo>
                  <a:pt x="411" y="25"/>
                </a:lnTo>
                <a:lnTo>
                  <a:pt x="348" y="25"/>
                </a:lnTo>
                <a:lnTo>
                  <a:pt x="348" y="17"/>
                </a:lnTo>
                <a:close/>
                <a:moveTo>
                  <a:pt x="435" y="17"/>
                </a:moveTo>
                <a:lnTo>
                  <a:pt x="498" y="17"/>
                </a:lnTo>
                <a:lnTo>
                  <a:pt x="498" y="25"/>
                </a:lnTo>
                <a:lnTo>
                  <a:pt x="435" y="25"/>
                </a:lnTo>
                <a:lnTo>
                  <a:pt x="435" y="17"/>
                </a:lnTo>
                <a:close/>
                <a:moveTo>
                  <a:pt x="522" y="17"/>
                </a:moveTo>
                <a:lnTo>
                  <a:pt x="585" y="17"/>
                </a:lnTo>
                <a:lnTo>
                  <a:pt x="585" y="25"/>
                </a:lnTo>
                <a:lnTo>
                  <a:pt x="522" y="25"/>
                </a:lnTo>
                <a:lnTo>
                  <a:pt x="522" y="17"/>
                </a:lnTo>
                <a:close/>
                <a:moveTo>
                  <a:pt x="608" y="17"/>
                </a:moveTo>
                <a:lnTo>
                  <a:pt x="672" y="17"/>
                </a:lnTo>
                <a:lnTo>
                  <a:pt x="672" y="25"/>
                </a:lnTo>
                <a:lnTo>
                  <a:pt x="608" y="25"/>
                </a:lnTo>
                <a:lnTo>
                  <a:pt x="608" y="17"/>
                </a:lnTo>
                <a:close/>
                <a:moveTo>
                  <a:pt x="695" y="17"/>
                </a:moveTo>
                <a:lnTo>
                  <a:pt x="758" y="17"/>
                </a:lnTo>
                <a:lnTo>
                  <a:pt x="758" y="25"/>
                </a:lnTo>
                <a:lnTo>
                  <a:pt x="695" y="25"/>
                </a:lnTo>
                <a:lnTo>
                  <a:pt x="695" y="17"/>
                </a:lnTo>
                <a:close/>
                <a:moveTo>
                  <a:pt x="782" y="17"/>
                </a:moveTo>
                <a:lnTo>
                  <a:pt x="845" y="17"/>
                </a:lnTo>
                <a:lnTo>
                  <a:pt x="845" y="25"/>
                </a:lnTo>
                <a:lnTo>
                  <a:pt x="782" y="25"/>
                </a:lnTo>
                <a:lnTo>
                  <a:pt x="782" y="17"/>
                </a:lnTo>
                <a:close/>
                <a:moveTo>
                  <a:pt x="869" y="17"/>
                </a:moveTo>
                <a:lnTo>
                  <a:pt x="932" y="17"/>
                </a:lnTo>
                <a:lnTo>
                  <a:pt x="932" y="25"/>
                </a:lnTo>
                <a:lnTo>
                  <a:pt x="869" y="25"/>
                </a:lnTo>
                <a:lnTo>
                  <a:pt x="869" y="17"/>
                </a:lnTo>
                <a:close/>
                <a:moveTo>
                  <a:pt x="956" y="17"/>
                </a:moveTo>
                <a:lnTo>
                  <a:pt x="1019" y="17"/>
                </a:lnTo>
                <a:lnTo>
                  <a:pt x="1019" y="25"/>
                </a:lnTo>
                <a:lnTo>
                  <a:pt x="956" y="25"/>
                </a:lnTo>
                <a:lnTo>
                  <a:pt x="956" y="17"/>
                </a:lnTo>
                <a:close/>
                <a:moveTo>
                  <a:pt x="1043" y="17"/>
                </a:moveTo>
                <a:lnTo>
                  <a:pt x="1106" y="17"/>
                </a:lnTo>
                <a:lnTo>
                  <a:pt x="1106" y="25"/>
                </a:lnTo>
                <a:lnTo>
                  <a:pt x="1043" y="25"/>
                </a:lnTo>
                <a:lnTo>
                  <a:pt x="1043" y="17"/>
                </a:lnTo>
                <a:close/>
                <a:moveTo>
                  <a:pt x="1130" y="17"/>
                </a:moveTo>
                <a:lnTo>
                  <a:pt x="1193" y="17"/>
                </a:lnTo>
                <a:lnTo>
                  <a:pt x="1193" y="25"/>
                </a:lnTo>
                <a:lnTo>
                  <a:pt x="1130" y="25"/>
                </a:lnTo>
                <a:lnTo>
                  <a:pt x="1130" y="17"/>
                </a:lnTo>
                <a:close/>
                <a:moveTo>
                  <a:pt x="1216" y="17"/>
                </a:moveTo>
                <a:lnTo>
                  <a:pt x="1280" y="17"/>
                </a:lnTo>
                <a:lnTo>
                  <a:pt x="1280" y="25"/>
                </a:lnTo>
                <a:lnTo>
                  <a:pt x="1216" y="25"/>
                </a:lnTo>
                <a:lnTo>
                  <a:pt x="1216" y="17"/>
                </a:lnTo>
                <a:close/>
                <a:moveTo>
                  <a:pt x="1303" y="17"/>
                </a:moveTo>
                <a:lnTo>
                  <a:pt x="1366" y="17"/>
                </a:lnTo>
                <a:lnTo>
                  <a:pt x="1366" y="25"/>
                </a:lnTo>
                <a:lnTo>
                  <a:pt x="1303" y="25"/>
                </a:lnTo>
                <a:lnTo>
                  <a:pt x="1303" y="17"/>
                </a:lnTo>
                <a:close/>
                <a:moveTo>
                  <a:pt x="1390" y="17"/>
                </a:moveTo>
                <a:lnTo>
                  <a:pt x="1453" y="17"/>
                </a:lnTo>
                <a:lnTo>
                  <a:pt x="1453" y="25"/>
                </a:lnTo>
                <a:lnTo>
                  <a:pt x="1390" y="25"/>
                </a:lnTo>
                <a:lnTo>
                  <a:pt x="1390" y="17"/>
                </a:lnTo>
                <a:close/>
                <a:moveTo>
                  <a:pt x="1477" y="17"/>
                </a:moveTo>
                <a:lnTo>
                  <a:pt x="1540" y="17"/>
                </a:lnTo>
                <a:lnTo>
                  <a:pt x="1540" y="25"/>
                </a:lnTo>
                <a:lnTo>
                  <a:pt x="1477" y="25"/>
                </a:lnTo>
                <a:lnTo>
                  <a:pt x="1477" y="17"/>
                </a:lnTo>
                <a:close/>
                <a:moveTo>
                  <a:pt x="1564" y="17"/>
                </a:moveTo>
                <a:lnTo>
                  <a:pt x="1627" y="17"/>
                </a:lnTo>
                <a:lnTo>
                  <a:pt x="1627" y="25"/>
                </a:lnTo>
                <a:lnTo>
                  <a:pt x="1564" y="25"/>
                </a:lnTo>
                <a:lnTo>
                  <a:pt x="1564" y="17"/>
                </a:lnTo>
                <a:close/>
                <a:moveTo>
                  <a:pt x="1651" y="17"/>
                </a:moveTo>
                <a:lnTo>
                  <a:pt x="1714" y="17"/>
                </a:lnTo>
                <a:lnTo>
                  <a:pt x="1714" y="25"/>
                </a:lnTo>
                <a:lnTo>
                  <a:pt x="1651" y="25"/>
                </a:lnTo>
                <a:lnTo>
                  <a:pt x="1651" y="17"/>
                </a:lnTo>
                <a:close/>
                <a:moveTo>
                  <a:pt x="1738" y="17"/>
                </a:moveTo>
                <a:lnTo>
                  <a:pt x="1801" y="17"/>
                </a:lnTo>
                <a:lnTo>
                  <a:pt x="1801" y="25"/>
                </a:lnTo>
                <a:lnTo>
                  <a:pt x="1738" y="25"/>
                </a:lnTo>
                <a:lnTo>
                  <a:pt x="1738" y="17"/>
                </a:lnTo>
                <a:close/>
                <a:moveTo>
                  <a:pt x="1824" y="17"/>
                </a:moveTo>
                <a:lnTo>
                  <a:pt x="1888" y="17"/>
                </a:lnTo>
                <a:lnTo>
                  <a:pt x="1888" y="25"/>
                </a:lnTo>
                <a:lnTo>
                  <a:pt x="1824" y="25"/>
                </a:lnTo>
                <a:lnTo>
                  <a:pt x="1824" y="17"/>
                </a:lnTo>
                <a:close/>
                <a:moveTo>
                  <a:pt x="1911" y="17"/>
                </a:moveTo>
                <a:lnTo>
                  <a:pt x="1975" y="17"/>
                </a:lnTo>
                <a:lnTo>
                  <a:pt x="1975" y="25"/>
                </a:lnTo>
                <a:lnTo>
                  <a:pt x="1911" y="25"/>
                </a:lnTo>
                <a:lnTo>
                  <a:pt x="1911" y="17"/>
                </a:lnTo>
                <a:close/>
                <a:moveTo>
                  <a:pt x="1998" y="17"/>
                </a:moveTo>
                <a:lnTo>
                  <a:pt x="2061" y="17"/>
                </a:lnTo>
                <a:lnTo>
                  <a:pt x="2061" y="25"/>
                </a:lnTo>
                <a:lnTo>
                  <a:pt x="1998" y="25"/>
                </a:lnTo>
                <a:lnTo>
                  <a:pt x="1998" y="17"/>
                </a:lnTo>
                <a:close/>
                <a:moveTo>
                  <a:pt x="2085" y="17"/>
                </a:moveTo>
                <a:lnTo>
                  <a:pt x="2148" y="17"/>
                </a:lnTo>
                <a:lnTo>
                  <a:pt x="2148" y="25"/>
                </a:lnTo>
                <a:lnTo>
                  <a:pt x="2085" y="25"/>
                </a:lnTo>
                <a:lnTo>
                  <a:pt x="2085" y="17"/>
                </a:lnTo>
                <a:close/>
                <a:moveTo>
                  <a:pt x="2172" y="17"/>
                </a:moveTo>
                <a:lnTo>
                  <a:pt x="2235" y="17"/>
                </a:lnTo>
                <a:lnTo>
                  <a:pt x="2235" y="25"/>
                </a:lnTo>
                <a:lnTo>
                  <a:pt x="2172" y="25"/>
                </a:lnTo>
                <a:lnTo>
                  <a:pt x="2172" y="17"/>
                </a:lnTo>
                <a:close/>
                <a:moveTo>
                  <a:pt x="2259" y="17"/>
                </a:moveTo>
                <a:lnTo>
                  <a:pt x="2322" y="17"/>
                </a:lnTo>
                <a:lnTo>
                  <a:pt x="2322" y="25"/>
                </a:lnTo>
                <a:lnTo>
                  <a:pt x="2259" y="25"/>
                </a:lnTo>
                <a:lnTo>
                  <a:pt x="2259" y="17"/>
                </a:lnTo>
                <a:close/>
                <a:moveTo>
                  <a:pt x="2317" y="0"/>
                </a:moveTo>
                <a:lnTo>
                  <a:pt x="2383" y="21"/>
                </a:lnTo>
                <a:lnTo>
                  <a:pt x="2317" y="43"/>
                </a:lnTo>
                <a:lnTo>
                  <a:pt x="2317"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41"/>
          <p:cNvSpPr>
            <a:spLocks noEditPoints="1"/>
          </p:cNvSpPr>
          <p:nvPr/>
        </p:nvSpPr>
        <p:spPr bwMode="auto">
          <a:xfrm>
            <a:off x="2609850" y="3068612"/>
            <a:ext cx="3773488" cy="69850"/>
          </a:xfrm>
          <a:custGeom>
            <a:avLst/>
            <a:gdLst>
              <a:gd name="T0" fmla="*/ 119 w 2377"/>
              <a:gd name="T1" fmla="*/ 26 h 44"/>
              <a:gd name="T2" fmla="*/ 142 w 2377"/>
              <a:gd name="T3" fmla="*/ 18 h 44"/>
              <a:gd name="T4" fmla="*/ 142 w 2377"/>
              <a:gd name="T5" fmla="*/ 26 h 44"/>
              <a:gd name="T6" fmla="*/ 292 w 2377"/>
              <a:gd name="T7" fmla="*/ 18 h 44"/>
              <a:gd name="T8" fmla="*/ 229 w 2377"/>
              <a:gd name="T9" fmla="*/ 18 h 44"/>
              <a:gd name="T10" fmla="*/ 379 w 2377"/>
              <a:gd name="T11" fmla="*/ 26 h 44"/>
              <a:gd name="T12" fmla="*/ 403 w 2377"/>
              <a:gd name="T13" fmla="*/ 18 h 44"/>
              <a:gd name="T14" fmla="*/ 403 w 2377"/>
              <a:gd name="T15" fmla="*/ 26 h 44"/>
              <a:gd name="T16" fmla="*/ 553 w 2377"/>
              <a:gd name="T17" fmla="*/ 18 h 44"/>
              <a:gd name="T18" fmla="*/ 490 w 2377"/>
              <a:gd name="T19" fmla="*/ 18 h 44"/>
              <a:gd name="T20" fmla="*/ 640 w 2377"/>
              <a:gd name="T21" fmla="*/ 26 h 44"/>
              <a:gd name="T22" fmla="*/ 663 w 2377"/>
              <a:gd name="T23" fmla="*/ 18 h 44"/>
              <a:gd name="T24" fmla="*/ 663 w 2377"/>
              <a:gd name="T25" fmla="*/ 26 h 44"/>
              <a:gd name="T26" fmla="*/ 813 w 2377"/>
              <a:gd name="T27" fmla="*/ 18 h 44"/>
              <a:gd name="T28" fmla="*/ 750 w 2377"/>
              <a:gd name="T29" fmla="*/ 18 h 44"/>
              <a:gd name="T30" fmla="*/ 900 w 2377"/>
              <a:gd name="T31" fmla="*/ 26 h 44"/>
              <a:gd name="T32" fmla="*/ 924 w 2377"/>
              <a:gd name="T33" fmla="*/ 18 h 44"/>
              <a:gd name="T34" fmla="*/ 924 w 2377"/>
              <a:gd name="T35" fmla="*/ 26 h 44"/>
              <a:gd name="T36" fmla="*/ 1074 w 2377"/>
              <a:gd name="T37" fmla="*/ 18 h 44"/>
              <a:gd name="T38" fmla="*/ 1011 w 2377"/>
              <a:gd name="T39" fmla="*/ 18 h 44"/>
              <a:gd name="T40" fmla="*/ 1161 w 2377"/>
              <a:gd name="T41" fmla="*/ 26 h 44"/>
              <a:gd name="T42" fmla="*/ 1185 w 2377"/>
              <a:gd name="T43" fmla="*/ 18 h 44"/>
              <a:gd name="T44" fmla="*/ 1185 w 2377"/>
              <a:gd name="T45" fmla="*/ 26 h 44"/>
              <a:gd name="T46" fmla="*/ 1335 w 2377"/>
              <a:gd name="T47" fmla="*/ 18 h 44"/>
              <a:gd name="T48" fmla="*/ 1271 w 2377"/>
              <a:gd name="T49" fmla="*/ 18 h 44"/>
              <a:gd name="T50" fmla="*/ 1422 w 2377"/>
              <a:gd name="T51" fmla="*/ 26 h 44"/>
              <a:gd name="T52" fmla="*/ 1445 w 2377"/>
              <a:gd name="T53" fmla="*/ 18 h 44"/>
              <a:gd name="T54" fmla="*/ 1445 w 2377"/>
              <a:gd name="T55" fmla="*/ 26 h 44"/>
              <a:gd name="T56" fmla="*/ 1595 w 2377"/>
              <a:gd name="T57" fmla="*/ 18 h 44"/>
              <a:gd name="T58" fmla="*/ 1532 w 2377"/>
              <a:gd name="T59" fmla="*/ 18 h 44"/>
              <a:gd name="T60" fmla="*/ 1682 w 2377"/>
              <a:gd name="T61" fmla="*/ 26 h 44"/>
              <a:gd name="T62" fmla="*/ 1706 w 2377"/>
              <a:gd name="T63" fmla="*/ 18 h 44"/>
              <a:gd name="T64" fmla="*/ 1706 w 2377"/>
              <a:gd name="T65" fmla="*/ 26 h 44"/>
              <a:gd name="T66" fmla="*/ 1856 w 2377"/>
              <a:gd name="T67" fmla="*/ 18 h 44"/>
              <a:gd name="T68" fmla="*/ 1793 w 2377"/>
              <a:gd name="T69" fmla="*/ 18 h 44"/>
              <a:gd name="T70" fmla="*/ 1943 w 2377"/>
              <a:gd name="T71" fmla="*/ 26 h 44"/>
              <a:gd name="T72" fmla="*/ 1966 w 2377"/>
              <a:gd name="T73" fmla="*/ 18 h 44"/>
              <a:gd name="T74" fmla="*/ 1966 w 2377"/>
              <a:gd name="T75" fmla="*/ 26 h 44"/>
              <a:gd name="T76" fmla="*/ 2116 w 2377"/>
              <a:gd name="T77" fmla="*/ 18 h 44"/>
              <a:gd name="T78" fmla="*/ 2053 w 2377"/>
              <a:gd name="T79" fmla="*/ 18 h 44"/>
              <a:gd name="T80" fmla="*/ 2203 w 2377"/>
              <a:gd name="T81" fmla="*/ 26 h 44"/>
              <a:gd name="T82" fmla="*/ 2227 w 2377"/>
              <a:gd name="T83" fmla="*/ 18 h 44"/>
              <a:gd name="T84" fmla="*/ 2227 w 2377"/>
              <a:gd name="T85" fmla="*/ 26 h 44"/>
              <a:gd name="T86" fmla="*/ 2377 w 2377"/>
              <a:gd name="T87" fmla="*/ 18 h 44"/>
              <a:gd name="T88" fmla="*/ 2314 w 2377"/>
              <a:gd name="T89" fmla="*/ 18 h 44"/>
              <a:gd name="T90" fmla="*/ 66 w 2377"/>
              <a:gd name="T9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77" h="44">
                <a:moveTo>
                  <a:pt x="55" y="18"/>
                </a:moveTo>
                <a:lnTo>
                  <a:pt x="119" y="18"/>
                </a:lnTo>
                <a:lnTo>
                  <a:pt x="119" y="26"/>
                </a:lnTo>
                <a:lnTo>
                  <a:pt x="55" y="26"/>
                </a:lnTo>
                <a:lnTo>
                  <a:pt x="55" y="18"/>
                </a:lnTo>
                <a:close/>
                <a:moveTo>
                  <a:pt x="142" y="18"/>
                </a:moveTo>
                <a:lnTo>
                  <a:pt x="205" y="18"/>
                </a:lnTo>
                <a:lnTo>
                  <a:pt x="205" y="26"/>
                </a:lnTo>
                <a:lnTo>
                  <a:pt x="142" y="26"/>
                </a:lnTo>
                <a:lnTo>
                  <a:pt x="142" y="18"/>
                </a:lnTo>
                <a:close/>
                <a:moveTo>
                  <a:pt x="229" y="18"/>
                </a:moveTo>
                <a:lnTo>
                  <a:pt x="292" y="18"/>
                </a:lnTo>
                <a:lnTo>
                  <a:pt x="292" y="26"/>
                </a:lnTo>
                <a:lnTo>
                  <a:pt x="229" y="26"/>
                </a:lnTo>
                <a:lnTo>
                  <a:pt x="229" y="18"/>
                </a:lnTo>
                <a:close/>
                <a:moveTo>
                  <a:pt x="316" y="18"/>
                </a:moveTo>
                <a:lnTo>
                  <a:pt x="379" y="18"/>
                </a:lnTo>
                <a:lnTo>
                  <a:pt x="379" y="26"/>
                </a:lnTo>
                <a:lnTo>
                  <a:pt x="316" y="26"/>
                </a:lnTo>
                <a:lnTo>
                  <a:pt x="316" y="18"/>
                </a:lnTo>
                <a:close/>
                <a:moveTo>
                  <a:pt x="403" y="18"/>
                </a:moveTo>
                <a:lnTo>
                  <a:pt x="466" y="18"/>
                </a:lnTo>
                <a:lnTo>
                  <a:pt x="466" y="26"/>
                </a:lnTo>
                <a:lnTo>
                  <a:pt x="403" y="26"/>
                </a:lnTo>
                <a:lnTo>
                  <a:pt x="403" y="18"/>
                </a:lnTo>
                <a:close/>
                <a:moveTo>
                  <a:pt x="490" y="18"/>
                </a:moveTo>
                <a:lnTo>
                  <a:pt x="553" y="18"/>
                </a:lnTo>
                <a:lnTo>
                  <a:pt x="553" y="26"/>
                </a:lnTo>
                <a:lnTo>
                  <a:pt x="490" y="26"/>
                </a:lnTo>
                <a:lnTo>
                  <a:pt x="490" y="18"/>
                </a:lnTo>
                <a:close/>
                <a:moveTo>
                  <a:pt x="577" y="18"/>
                </a:moveTo>
                <a:lnTo>
                  <a:pt x="640" y="18"/>
                </a:lnTo>
                <a:lnTo>
                  <a:pt x="640" y="26"/>
                </a:lnTo>
                <a:lnTo>
                  <a:pt x="577" y="26"/>
                </a:lnTo>
                <a:lnTo>
                  <a:pt x="577" y="18"/>
                </a:lnTo>
                <a:close/>
                <a:moveTo>
                  <a:pt x="663" y="18"/>
                </a:moveTo>
                <a:lnTo>
                  <a:pt x="727" y="18"/>
                </a:lnTo>
                <a:lnTo>
                  <a:pt x="727" y="26"/>
                </a:lnTo>
                <a:lnTo>
                  <a:pt x="663" y="26"/>
                </a:lnTo>
                <a:lnTo>
                  <a:pt x="663" y="18"/>
                </a:lnTo>
                <a:close/>
                <a:moveTo>
                  <a:pt x="750" y="18"/>
                </a:moveTo>
                <a:lnTo>
                  <a:pt x="813" y="18"/>
                </a:lnTo>
                <a:lnTo>
                  <a:pt x="813" y="26"/>
                </a:lnTo>
                <a:lnTo>
                  <a:pt x="750" y="26"/>
                </a:lnTo>
                <a:lnTo>
                  <a:pt x="750" y="18"/>
                </a:lnTo>
                <a:close/>
                <a:moveTo>
                  <a:pt x="837" y="18"/>
                </a:moveTo>
                <a:lnTo>
                  <a:pt x="900" y="18"/>
                </a:lnTo>
                <a:lnTo>
                  <a:pt x="900" y="26"/>
                </a:lnTo>
                <a:lnTo>
                  <a:pt x="837" y="26"/>
                </a:lnTo>
                <a:lnTo>
                  <a:pt x="837" y="18"/>
                </a:lnTo>
                <a:close/>
                <a:moveTo>
                  <a:pt x="924" y="18"/>
                </a:moveTo>
                <a:lnTo>
                  <a:pt x="987" y="18"/>
                </a:lnTo>
                <a:lnTo>
                  <a:pt x="987" y="26"/>
                </a:lnTo>
                <a:lnTo>
                  <a:pt x="924" y="26"/>
                </a:lnTo>
                <a:lnTo>
                  <a:pt x="924" y="18"/>
                </a:lnTo>
                <a:close/>
                <a:moveTo>
                  <a:pt x="1011" y="18"/>
                </a:moveTo>
                <a:lnTo>
                  <a:pt x="1074" y="18"/>
                </a:lnTo>
                <a:lnTo>
                  <a:pt x="1074" y="26"/>
                </a:lnTo>
                <a:lnTo>
                  <a:pt x="1011" y="26"/>
                </a:lnTo>
                <a:lnTo>
                  <a:pt x="1011" y="18"/>
                </a:lnTo>
                <a:close/>
                <a:moveTo>
                  <a:pt x="1098" y="18"/>
                </a:moveTo>
                <a:lnTo>
                  <a:pt x="1161" y="18"/>
                </a:lnTo>
                <a:lnTo>
                  <a:pt x="1161" y="26"/>
                </a:lnTo>
                <a:lnTo>
                  <a:pt x="1098" y="26"/>
                </a:lnTo>
                <a:lnTo>
                  <a:pt x="1098" y="18"/>
                </a:lnTo>
                <a:close/>
                <a:moveTo>
                  <a:pt x="1185" y="18"/>
                </a:moveTo>
                <a:lnTo>
                  <a:pt x="1248" y="18"/>
                </a:lnTo>
                <a:lnTo>
                  <a:pt x="1248" y="26"/>
                </a:lnTo>
                <a:lnTo>
                  <a:pt x="1185" y="26"/>
                </a:lnTo>
                <a:lnTo>
                  <a:pt x="1185" y="18"/>
                </a:lnTo>
                <a:close/>
                <a:moveTo>
                  <a:pt x="1271" y="18"/>
                </a:moveTo>
                <a:lnTo>
                  <a:pt x="1335" y="18"/>
                </a:lnTo>
                <a:lnTo>
                  <a:pt x="1335" y="26"/>
                </a:lnTo>
                <a:lnTo>
                  <a:pt x="1271" y="26"/>
                </a:lnTo>
                <a:lnTo>
                  <a:pt x="1271" y="18"/>
                </a:lnTo>
                <a:close/>
                <a:moveTo>
                  <a:pt x="1358" y="18"/>
                </a:moveTo>
                <a:lnTo>
                  <a:pt x="1422" y="18"/>
                </a:lnTo>
                <a:lnTo>
                  <a:pt x="1422" y="26"/>
                </a:lnTo>
                <a:lnTo>
                  <a:pt x="1358" y="26"/>
                </a:lnTo>
                <a:lnTo>
                  <a:pt x="1358" y="18"/>
                </a:lnTo>
                <a:close/>
                <a:moveTo>
                  <a:pt x="1445" y="18"/>
                </a:moveTo>
                <a:lnTo>
                  <a:pt x="1508" y="18"/>
                </a:lnTo>
                <a:lnTo>
                  <a:pt x="1508" y="26"/>
                </a:lnTo>
                <a:lnTo>
                  <a:pt x="1445" y="26"/>
                </a:lnTo>
                <a:lnTo>
                  <a:pt x="1445" y="18"/>
                </a:lnTo>
                <a:close/>
                <a:moveTo>
                  <a:pt x="1532" y="18"/>
                </a:moveTo>
                <a:lnTo>
                  <a:pt x="1595" y="18"/>
                </a:lnTo>
                <a:lnTo>
                  <a:pt x="1595" y="26"/>
                </a:lnTo>
                <a:lnTo>
                  <a:pt x="1532" y="26"/>
                </a:lnTo>
                <a:lnTo>
                  <a:pt x="1532" y="18"/>
                </a:lnTo>
                <a:close/>
                <a:moveTo>
                  <a:pt x="1619" y="18"/>
                </a:moveTo>
                <a:lnTo>
                  <a:pt x="1682" y="18"/>
                </a:lnTo>
                <a:lnTo>
                  <a:pt x="1682" y="26"/>
                </a:lnTo>
                <a:lnTo>
                  <a:pt x="1619" y="26"/>
                </a:lnTo>
                <a:lnTo>
                  <a:pt x="1619" y="18"/>
                </a:lnTo>
                <a:close/>
                <a:moveTo>
                  <a:pt x="1706" y="18"/>
                </a:moveTo>
                <a:lnTo>
                  <a:pt x="1769" y="18"/>
                </a:lnTo>
                <a:lnTo>
                  <a:pt x="1769" y="26"/>
                </a:lnTo>
                <a:lnTo>
                  <a:pt x="1706" y="26"/>
                </a:lnTo>
                <a:lnTo>
                  <a:pt x="1706" y="18"/>
                </a:lnTo>
                <a:close/>
                <a:moveTo>
                  <a:pt x="1793" y="18"/>
                </a:moveTo>
                <a:lnTo>
                  <a:pt x="1856" y="18"/>
                </a:lnTo>
                <a:lnTo>
                  <a:pt x="1856" y="26"/>
                </a:lnTo>
                <a:lnTo>
                  <a:pt x="1793" y="26"/>
                </a:lnTo>
                <a:lnTo>
                  <a:pt x="1793" y="18"/>
                </a:lnTo>
                <a:close/>
                <a:moveTo>
                  <a:pt x="1880" y="18"/>
                </a:moveTo>
                <a:lnTo>
                  <a:pt x="1943" y="18"/>
                </a:lnTo>
                <a:lnTo>
                  <a:pt x="1943" y="26"/>
                </a:lnTo>
                <a:lnTo>
                  <a:pt x="1880" y="26"/>
                </a:lnTo>
                <a:lnTo>
                  <a:pt x="1880" y="18"/>
                </a:lnTo>
                <a:close/>
                <a:moveTo>
                  <a:pt x="1966" y="18"/>
                </a:moveTo>
                <a:lnTo>
                  <a:pt x="2030" y="18"/>
                </a:lnTo>
                <a:lnTo>
                  <a:pt x="2030" y="26"/>
                </a:lnTo>
                <a:lnTo>
                  <a:pt x="1966" y="26"/>
                </a:lnTo>
                <a:lnTo>
                  <a:pt x="1966" y="18"/>
                </a:lnTo>
                <a:close/>
                <a:moveTo>
                  <a:pt x="2053" y="18"/>
                </a:moveTo>
                <a:lnTo>
                  <a:pt x="2116" y="18"/>
                </a:lnTo>
                <a:lnTo>
                  <a:pt x="2116" y="26"/>
                </a:lnTo>
                <a:lnTo>
                  <a:pt x="2053" y="26"/>
                </a:lnTo>
                <a:lnTo>
                  <a:pt x="2053" y="18"/>
                </a:lnTo>
                <a:close/>
                <a:moveTo>
                  <a:pt x="2140" y="18"/>
                </a:moveTo>
                <a:lnTo>
                  <a:pt x="2203" y="18"/>
                </a:lnTo>
                <a:lnTo>
                  <a:pt x="2203" y="26"/>
                </a:lnTo>
                <a:lnTo>
                  <a:pt x="2140" y="26"/>
                </a:lnTo>
                <a:lnTo>
                  <a:pt x="2140" y="18"/>
                </a:lnTo>
                <a:close/>
                <a:moveTo>
                  <a:pt x="2227" y="18"/>
                </a:moveTo>
                <a:lnTo>
                  <a:pt x="2290" y="18"/>
                </a:lnTo>
                <a:lnTo>
                  <a:pt x="2290" y="26"/>
                </a:lnTo>
                <a:lnTo>
                  <a:pt x="2227" y="26"/>
                </a:lnTo>
                <a:lnTo>
                  <a:pt x="2227" y="18"/>
                </a:lnTo>
                <a:close/>
                <a:moveTo>
                  <a:pt x="2314" y="18"/>
                </a:moveTo>
                <a:lnTo>
                  <a:pt x="2377" y="18"/>
                </a:lnTo>
                <a:lnTo>
                  <a:pt x="2377" y="26"/>
                </a:lnTo>
                <a:lnTo>
                  <a:pt x="2314" y="26"/>
                </a:lnTo>
                <a:lnTo>
                  <a:pt x="2314" y="18"/>
                </a:lnTo>
                <a:close/>
                <a:moveTo>
                  <a:pt x="66" y="44"/>
                </a:moveTo>
                <a:lnTo>
                  <a:pt x="0" y="22"/>
                </a:lnTo>
                <a:lnTo>
                  <a:pt x="66" y="0"/>
                </a:lnTo>
                <a:lnTo>
                  <a:pt x="66" y="4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Rectangle 42"/>
          <p:cNvSpPr>
            <a:spLocks noChangeArrowheads="1"/>
          </p:cNvSpPr>
          <p:nvPr/>
        </p:nvSpPr>
        <p:spPr bwMode="auto">
          <a:xfrm>
            <a:off x="1138238" y="6134100"/>
            <a:ext cx="11113" cy="377825"/>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Rectangle 43"/>
          <p:cNvSpPr>
            <a:spLocks noChangeArrowheads="1"/>
          </p:cNvSpPr>
          <p:nvPr/>
        </p:nvSpPr>
        <p:spPr bwMode="auto">
          <a:xfrm>
            <a:off x="7850188" y="6118225"/>
            <a:ext cx="12700" cy="3794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Rectangle 44"/>
          <p:cNvSpPr>
            <a:spLocks noChangeArrowheads="1"/>
          </p:cNvSpPr>
          <p:nvPr/>
        </p:nvSpPr>
        <p:spPr bwMode="auto">
          <a:xfrm>
            <a:off x="4495800" y="6118225"/>
            <a:ext cx="11113" cy="3794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45"/>
          <p:cNvSpPr>
            <a:spLocks noEditPoints="1"/>
          </p:cNvSpPr>
          <p:nvPr/>
        </p:nvSpPr>
        <p:spPr bwMode="auto">
          <a:xfrm>
            <a:off x="1144588" y="6273800"/>
            <a:ext cx="3355975" cy="69850"/>
          </a:xfrm>
          <a:custGeom>
            <a:avLst/>
            <a:gdLst>
              <a:gd name="T0" fmla="*/ 54 w 2114"/>
              <a:gd name="T1" fmla="*/ 18 h 44"/>
              <a:gd name="T2" fmla="*/ 2060 w 2114"/>
              <a:gd name="T3" fmla="*/ 18 h 44"/>
              <a:gd name="T4" fmla="*/ 2060 w 2114"/>
              <a:gd name="T5" fmla="*/ 26 h 44"/>
              <a:gd name="T6" fmla="*/ 54 w 2114"/>
              <a:gd name="T7" fmla="*/ 26 h 44"/>
              <a:gd name="T8" fmla="*/ 54 w 2114"/>
              <a:gd name="T9" fmla="*/ 18 h 44"/>
              <a:gd name="T10" fmla="*/ 65 w 2114"/>
              <a:gd name="T11" fmla="*/ 44 h 44"/>
              <a:gd name="T12" fmla="*/ 0 w 2114"/>
              <a:gd name="T13" fmla="*/ 22 h 44"/>
              <a:gd name="T14" fmla="*/ 65 w 2114"/>
              <a:gd name="T15" fmla="*/ 0 h 44"/>
              <a:gd name="T16" fmla="*/ 65 w 2114"/>
              <a:gd name="T17" fmla="*/ 44 h 44"/>
              <a:gd name="T18" fmla="*/ 2049 w 2114"/>
              <a:gd name="T19" fmla="*/ 0 h 44"/>
              <a:gd name="T20" fmla="*/ 2114 w 2114"/>
              <a:gd name="T21" fmla="*/ 22 h 44"/>
              <a:gd name="T22" fmla="*/ 2049 w 2114"/>
              <a:gd name="T23" fmla="*/ 44 h 44"/>
              <a:gd name="T24" fmla="*/ 2049 w 2114"/>
              <a:gd name="T2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14" h="44">
                <a:moveTo>
                  <a:pt x="54" y="18"/>
                </a:moveTo>
                <a:lnTo>
                  <a:pt x="2060" y="18"/>
                </a:lnTo>
                <a:lnTo>
                  <a:pt x="2060" y="26"/>
                </a:lnTo>
                <a:lnTo>
                  <a:pt x="54" y="26"/>
                </a:lnTo>
                <a:lnTo>
                  <a:pt x="54" y="18"/>
                </a:lnTo>
                <a:close/>
                <a:moveTo>
                  <a:pt x="65" y="44"/>
                </a:moveTo>
                <a:lnTo>
                  <a:pt x="0" y="22"/>
                </a:lnTo>
                <a:lnTo>
                  <a:pt x="65" y="0"/>
                </a:lnTo>
                <a:lnTo>
                  <a:pt x="65" y="44"/>
                </a:lnTo>
                <a:close/>
                <a:moveTo>
                  <a:pt x="2049" y="0"/>
                </a:moveTo>
                <a:lnTo>
                  <a:pt x="2114" y="22"/>
                </a:lnTo>
                <a:lnTo>
                  <a:pt x="2049" y="44"/>
                </a:lnTo>
                <a:lnTo>
                  <a:pt x="2049"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6"/>
          <p:cNvSpPr>
            <a:spLocks noEditPoints="1"/>
          </p:cNvSpPr>
          <p:nvPr/>
        </p:nvSpPr>
        <p:spPr bwMode="auto">
          <a:xfrm>
            <a:off x="4502150" y="6273800"/>
            <a:ext cx="3355975" cy="69850"/>
          </a:xfrm>
          <a:custGeom>
            <a:avLst/>
            <a:gdLst>
              <a:gd name="T0" fmla="*/ 54 w 2114"/>
              <a:gd name="T1" fmla="*/ 18 h 44"/>
              <a:gd name="T2" fmla="*/ 2060 w 2114"/>
              <a:gd name="T3" fmla="*/ 18 h 44"/>
              <a:gd name="T4" fmla="*/ 2060 w 2114"/>
              <a:gd name="T5" fmla="*/ 26 h 44"/>
              <a:gd name="T6" fmla="*/ 54 w 2114"/>
              <a:gd name="T7" fmla="*/ 26 h 44"/>
              <a:gd name="T8" fmla="*/ 54 w 2114"/>
              <a:gd name="T9" fmla="*/ 18 h 44"/>
              <a:gd name="T10" fmla="*/ 65 w 2114"/>
              <a:gd name="T11" fmla="*/ 44 h 44"/>
              <a:gd name="T12" fmla="*/ 0 w 2114"/>
              <a:gd name="T13" fmla="*/ 22 h 44"/>
              <a:gd name="T14" fmla="*/ 65 w 2114"/>
              <a:gd name="T15" fmla="*/ 0 h 44"/>
              <a:gd name="T16" fmla="*/ 65 w 2114"/>
              <a:gd name="T17" fmla="*/ 44 h 44"/>
              <a:gd name="T18" fmla="*/ 2049 w 2114"/>
              <a:gd name="T19" fmla="*/ 0 h 44"/>
              <a:gd name="T20" fmla="*/ 2114 w 2114"/>
              <a:gd name="T21" fmla="*/ 22 h 44"/>
              <a:gd name="T22" fmla="*/ 2049 w 2114"/>
              <a:gd name="T23" fmla="*/ 44 h 44"/>
              <a:gd name="T24" fmla="*/ 2049 w 2114"/>
              <a:gd name="T2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14" h="44">
                <a:moveTo>
                  <a:pt x="54" y="18"/>
                </a:moveTo>
                <a:lnTo>
                  <a:pt x="2060" y="18"/>
                </a:lnTo>
                <a:lnTo>
                  <a:pt x="2060" y="26"/>
                </a:lnTo>
                <a:lnTo>
                  <a:pt x="54" y="26"/>
                </a:lnTo>
                <a:lnTo>
                  <a:pt x="54" y="18"/>
                </a:lnTo>
                <a:close/>
                <a:moveTo>
                  <a:pt x="65" y="44"/>
                </a:moveTo>
                <a:lnTo>
                  <a:pt x="0" y="22"/>
                </a:lnTo>
                <a:lnTo>
                  <a:pt x="65" y="0"/>
                </a:lnTo>
                <a:lnTo>
                  <a:pt x="65" y="44"/>
                </a:lnTo>
                <a:close/>
                <a:moveTo>
                  <a:pt x="2049" y="0"/>
                </a:moveTo>
                <a:lnTo>
                  <a:pt x="2114" y="22"/>
                </a:lnTo>
                <a:lnTo>
                  <a:pt x="2049" y="44"/>
                </a:lnTo>
                <a:lnTo>
                  <a:pt x="2049"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48"/>
          <p:cNvSpPr>
            <a:spLocks noEditPoints="1"/>
          </p:cNvSpPr>
          <p:nvPr/>
        </p:nvSpPr>
        <p:spPr bwMode="auto">
          <a:xfrm>
            <a:off x="5519738" y="4795812"/>
            <a:ext cx="333375" cy="433388"/>
          </a:xfrm>
          <a:custGeom>
            <a:avLst/>
            <a:gdLst>
              <a:gd name="T0" fmla="*/ 7 w 210"/>
              <a:gd name="T1" fmla="*/ 273 h 273"/>
              <a:gd name="T2" fmla="*/ 180 w 210"/>
              <a:gd name="T3" fmla="*/ 46 h 273"/>
              <a:gd name="T4" fmla="*/ 174 w 210"/>
              <a:gd name="T5" fmla="*/ 42 h 273"/>
              <a:gd name="T6" fmla="*/ 0 w 210"/>
              <a:gd name="T7" fmla="*/ 269 h 273"/>
              <a:gd name="T8" fmla="*/ 7 w 210"/>
              <a:gd name="T9" fmla="*/ 273 h 273"/>
              <a:gd name="T10" fmla="*/ 188 w 210"/>
              <a:gd name="T11" fmla="*/ 66 h 273"/>
              <a:gd name="T12" fmla="*/ 210 w 210"/>
              <a:gd name="T13" fmla="*/ 0 h 273"/>
              <a:gd name="T14" fmla="*/ 152 w 210"/>
              <a:gd name="T15" fmla="*/ 39 h 273"/>
              <a:gd name="T16" fmla="*/ 188 w 210"/>
              <a:gd name="T17" fmla="*/ 66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273">
                <a:moveTo>
                  <a:pt x="7" y="273"/>
                </a:moveTo>
                <a:lnTo>
                  <a:pt x="180" y="46"/>
                </a:lnTo>
                <a:lnTo>
                  <a:pt x="174" y="42"/>
                </a:lnTo>
                <a:lnTo>
                  <a:pt x="0" y="269"/>
                </a:lnTo>
                <a:lnTo>
                  <a:pt x="7" y="273"/>
                </a:lnTo>
                <a:close/>
                <a:moveTo>
                  <a:pt x="188" y="66"/>
                </a:moveTo>
                <a:lnTo>
                  <a:pt x="210" y="0"/>
                </a:lnTo>
                <a:lnTo>
                  <a:pt x="152" y="39"/>
                </a:lnTo>
                <a:lnTo>
                  <a:pt x="188" y="6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49"/>
          <p:cNvSpPr>
            <a:spLocks noEditPoints="1"/>
          </p:cNvSpPr>
          <p:nvPr/>
        </p:nvSpPr>
        <p:spPr bwMode="auto">
          <a:xfrm>
            <a:off x="6143625" y="4008412"/>
            <a:ext cx="331788" cy="433388"/>
          </a:xfrm>
          <a:custGeom>
            <a:avLst/>
            <a:gdLst>
              <a:gd name="T0" fmla="*/ 6 w 209"/>
              <a:gd name="T1" fmla="*/ 273 h 273"/>
              <a:gd name="T2" fmla="*/ 179 w 209"/>
              <a:gd name="T3" fmla="*/ 46 h 273"/>
              <a:gd name="T4" fmla="*/ 173 w 209"/>
              <a:gd name="T5" fmla="*/ 41 h 273"/>
              <a:gd name="T6" fmla="*/ 0 w 209"/>
              <a:gd name="T7" fmla="*/ 268 h 273"/>
              <a:gd name="T8" fmla="*/ 6 w 209"/>
              <a:gd name="T9" fmla="*/ 273 h 273"/>
              <a:gd name="T10" fmla="*/ 187 w 209"/>
              <a:gd name="T11" fmla="*/ 66 h 273"/>
              <a:gd name="T12" fmla="*/ 209 w 209"/>
              <a:gd name="T13" fmla="*/ 0 h 273"/>
              <a:gd name="T14" fmla="*/ 152 w 209"/>
              <a:gd name="T15" fmla="*/ 39 h 273"/>
              <a:gd name="T16" fmla="*/ 187 w 209"/>
              <a:gd name="T17" fmla="*/ 66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9" h="273">
                <a:moveTo>
                  <a:pt x="6" y="273"/>
                </a:moveTo>
                <a:lnTo>
                  <a:pt x="179" y="46"/>
                </a:lnTo>
                <a:lnTo>
                  <a:pt x="173" y="41"/>
                </a:lnTo>
                <a:lnTo>
                  <a:pt x="0" y="268"/>
                </a:lnTo>
                <a:lnTo>
                  <a:pt x="6" y="273"/>
                </a:lnTo>
                <a:close/>
                <a:moveTo>
                  <a:pt x="187" y="66"/>
                </a:moveTo>
                <a:lnTo>
                  <a:pt x="209" y="0"/>
                </a:lnTo>
                <a:lnTo>
                  <a:pt x="152" y="39"/>
                </a:lnTo>
                <a:lnTo>
                  <a:pt x="187" y="6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50"/>
          <p:cNvSpPr>
            <a:spLocks noEditPoints="1"/>
          </p:cNvSpPr>
          <p:nvPr/>
        </p:nvSpPr>
        <p:spPr bwMode="auto">
          <a:xfrm>
            <a:off x="6734175" y="3184499"/>
            <a:ext cx="333375" cy="433388"/>
          </a:xfrm>
          <a:custGeom>
            <a:avLst/>
            <a:gdLst>
              <a:gd name="T0" fmla="*/ 6 w 210"/>
              <a:gd name="T1" fmla="*/ 273 h 273"/>
              <a:gd name="T2" fmla="*/ 179 w 210"/>
              <a:gd name="T3" fmla="*/ 46 h 273"/>
              <a:gd name="T4" fmla="*/ 173 w 210"/>
              <a:gd name="T5" fmla="*/ 41 h 273"/>
              <a:gd name="T6" fmla="*/ 0 w 210"/>
              <a:gd name="T7" fmla="*/ 268 h 273"/>
              <a:gd name="T8" fmla="*/ 6 w 210"/>
              <a:gd name="T9" fmla="*/ 273 h 273"/>
              <a:gd name="T10" fmla="*/ 187 w 210"/>
              <a:gd name="T11" fmla="*/ 66 h 273"/>
              <a:gd name="T12" fmla="*/ 210 w 210"/>
              <a:gd name="T13" fmla="*/ 0 h 273"/>
              <a:gd name="T14" fmla="*/ 152 w 210"/>
              <a:gd name="T15" fmla="*/ 39 h 273"/>
              <a:gd name="T16" fmla="*/ 187 w 210"/>
              <a:gd name="T17" fmla="*/ 66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273">
                <a:moveTo>
                  <a:pt x="6" y="273"/>
                </a:moveTo>
                <a:lnTo>
                  <a:pt x="179" y="46"/>
                </a:lnTo>
                <a:lnTo>
                  <a:pt x="173" y="41"/>
                </a:lnTo>
                <a:lnTo>
                  <a:pt x="0" y="268"/>
                </a:lnTo>
                <a:lnTo>
                  <a:pt x="6" y="273"/>
                </a:lnTo>
                <a:close/>
                <a:moveTo>
                  <a:pt x="187" y="66"/>
                </a:moveTo>
                <a:lnTo>
                  <a:pt x="210" y="0"/>
                </a:lnTo>
                <a:lnTo>
                  <a:pt x="152" y="39"/>
                </a:lnTo>
                <a:lnTo>
                  <a:pt x="187" y="6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52"/>
          <p:cNvSpPr>
            <a:spLocks noEditPoints="1"/>
          </p:cNvSpPr>
          <p:nvPr/>
        </p:nvSpPr>
        <p:spPr bwMode="auto">
          <a:xfrm flipH="1" flipV="1">
            <a:off x="3117850" y="4795812"/>
            <a:ext cx="806078" cy="577876"/>
          </a:xfrm>
          <a:custGeom>
            <a:avLst/>
            <a:gdLst>
              <a:gd name="T0" fmla="*/ 38 w 220"/>
              <a:gd name="T1" fmla="*/ 41 h 273"/>
              <a:gd name="T2" fmla="*/ 220 w 220"/>
              <a:gd name="T3" fmla="*/ 268 h 273"/>
              <a:gd name="T4" fmla="*/ 214 w 220"/>
              <a:gd name="T5" fmla="*/ 273 h 273"/>
              <a:gd name="T6" fmla="*/ 31 w 220"/>
              <a:gd name="T7" fmla="*/ 46 h 273"/>
              <a:gd name="T8" fmla="*/ 38 w 220"/>
              <a:gd name="T9" fmla="*/ 41 h 273"/>
              <a:gd name="T10" fmla="*/ 24 w 220"/>
              <a:gd name="T11" fmla="*/ 65 h 273"/>
              <a:gd name="T12" fmla="*/ 0 w 220"/>
              <a:gd name="T13" fmla="*/ 0 h 273"/>
              <a:gd name="T14" fmla="*/ 59 w 220"/>
              <a:gd name="T15" fmla="*/ 38 h 273"/>
              <a:gd name="T16" fmla="*/ 24 w 220"/>
              <a:gd name="T17" fmla="*/ 6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73">
                <a:moveTo>
                  <a:pt x="38" y="41"/>
                </a:moveTo>
                <a:lnTo>
                  <a:pt x="220" y="268"/>
                </a:lnTo>
                <a:lnTo>
                  <a:pt x="214" y="273"/>
                </a:lnTo>
                <a:lnTo>
                  <a:pt x="31" y="46"/>
                </a:lnTo>
                <a:lnTo>
                  <a:pt x="38" y="41"/>
                </a:lnTo>
                <a:close/>
                <a:moveTo>
                  <a:pt x="24" y="65"/>
                </a:moveTo>
                <a:lnTo>
                  <a:pt x="0" y="0"/>
                </a:lnTo>
                <a:lnTo>
                  <a:pt x="59" y="38"/>
                </a:lnTo>
                <a:lnTo>
                  <a:pt x="24" y="6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53"/>
          <p:cNvSpPr>
            <a:spLocks noEditPoints="1"/>
          </p:cNvSpPr>
          <p:nvPr/>
        </p:nvSpPr>
        <p:spPr bwMode="auto">
          <a:xfrm flipH="1" flipV="1">
            <a:off x="2552697" y="4013491"/>
            <a:ext cx="466727" cy="385445"/>
          </a:xfrm>
          <a:custGeom>
            <a:avLst/>
            <a:gdLst>
              <a:gd name="T0" fmla="*/ 37 w 220"/>
              <a:gd name="T1" fmla="*/ 40 h 273"/>
              <a:gd name="T2" fmla="*/ 220 w 220"/>
              <a:gd name="T3" fmla="*/ 268 h 273"/>
              <a:gd name="T4" fmla="*/ 214 w 220"/>
              <a:gd name="T5" fmla="*/ 273 h 273"/>
              <a:gd name="T6" fmla="*/ 31 w 220"/>
              <a:gd name="T7" fmla="*/ 45 h 273"/>
              <a:gd name="T8" fmla="*/ 37 w 220"/>
              <a:gd name="T9" fmla="*/ 40 h 273"/>
              <a:gd name="T10" fmla="*/ 24 w 220"/>
              <a:gd name="T11" fmla="*/ 65 h 273"/>
              <a:gd name="T12" fmla="*/ 0 w 220"/>
              <a:gd name="T13" fmla="*/ 0 h 273"/>
              <a:gd name="T14" fmla="*/ 58 w 220"/>
              <a:gd name="T15" fmla="*/ 37 h 273"/>
              <a:gd name="T16" fmla="*/ 24 w 220"/>
              <a:gd name="T17" fmla="*/ 6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73">
                <a:moveTo>
                  <a:pt x="37" y="40"/>
                </a:moveTo>
                <a:lnTo>
                  <a:pt x="220" y="268"/>
                </a:lnTo>
                <a:lnTo>
                  <a:pt x="214" y="273"/>
                </a:lnTo>
                <a:lnTo>
                  <a:pt x="31" y="45"/>
                </a:lnTo>
                <a:lnTo>
                  <a:pt x="37" y="40"/>
                </a:lnTo>
                <a:close/>
                <a:moveTo>
                  <a:pt x="24" y="65"/>
                </a:moveTo>
                <a:lnTo>
                  <a:pt x="0" y="0"/>
                </a:lnTo>
                <a:lnTo>
                  <a:pt x="58" y="37"/>
                </a:lnTo>
                <a:lnTo>
                  <a:pt x="24" y="6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54"/>
          <p:cNvSpPr>
            <a:spLocks noEditPoints="1"/>
          </p:cNvSpPr>
          <p:nvPr/>
        </p:nvSpPr>
        <p:spPr bwMode="auto">
          <a:xfrm flipH="1" flipV="1">
            <a:off x="1908173" y="3200373"/>
            <a:ext cx="579439" cy="431800"/>
          </a:xfrm>
          <a:custGeom>
            <a:avLst/>
            <a:gdLst>
              <a:gd name="T0" fmla="*/ 38 w 220"/>
              <a:gd name="T1" fmla="*/ 40 h 273"/>
              <a:gd name="T2" fmla="*/ 220 w 220"/>
              <a:gd name="T3" fmla="*/ 268 h 273"/>
              <a:gd name="T4" fmla="*/ 214 w 220"/>
              <a:gd name="T5" fmla="*/ 273 h 273"/>
              <a:gd name="T6" fmla="*/ 32 w 220"/>
              <a:gd name="T7" fmla="*/ 45 h 273"/>
              <a:gd name="T8" fmla="*/ 38 w 220"/>
              <a:gd name="T9" fmla="*/ 40 h 273"/>
              <a:gd name="T10" fmla="*/ 24 w 220"/>
              <a:gd name="T11" fmla="*/ 65 h 273"/>
              <a:gd name="T12" fmla="*/ 0 w 220"/>
              <a:gd name="T13" fmla="*/ 0 h 273"/>
              <a:gd name="T14" fmla="*/ 59 w 220"/>
              <a:gd name="T15" fmla="*/ 38 h 273"/>
              <a:gd name="T16" fmla="*/ 24 w 220"/>
              <a:gd name="T17" fmla="*/ 6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73">
                <a:moveTo>
                  <a:pt x="38" y="40"/>
                </a:moveTo>
                <a:lnTo>
                  <a:pt x="220" y="268"/>
                </a:lnTo>
                <a:lnTo>
                  <a:pt x="214" y="273"/>
                </a:lnTo>
                <a:lnTo>
                  <a:pt x="32" y="45"/>
                </a:lnTo>
                <a:lnTo>
                  <a:pt x="38" y="40"/>
                </a:lnTo>
                <a:close/>
                <a:moveTo>
                  <a:pt x="24" y="65"/>
                </a:moveTo>
                <a:lnTo>
                  <a:pt x="0" y="0"/>
                </a:lnTo>
                <a:lnTo>
                  <a:pt x="59" y="38"/>
                </a:lnTo>
                <a:lnTo>
                  <a:pt x="24" y="6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Rectangle 55"/>
          <p:cNvSpPr>
            <a:spLocks noChangeArrowheads="1"/>
          </p:cNvSpPr>
          <p:nvPr/>
        </p:nvSpPr>
        <p:spPr bwMode="auto">
          <a:xfrm>
            <a:off x="2232025" y="6115050"/>
            <a:ext cx="1381125" cy="3984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Rectangle 56"/>
          <p:cNvSpPr>
            <a:spLocks noChangeArrowheads="1"/>
          </p:cNvSpPr>
          <p:nvPr/>
        </p:nvSpPr>
        <p:spPr bwMode="auto">
          <a:xfrm>
            <a:off x="2574925" y="6197600"/>
            <a:ext cx="4445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sz="1400" b="0" i="0" u="none" strike="noStrike" cap="none" normalizeH="0" baseline="0" smtClean="0">
                <a:ln>
                  <a:noFill/>
                </a:ln>
                <a:solidFill>
                  <a:srgbClr val="000000"/>
                </a:solidFill>
                <a:effectLst/>
                <a:latin typeface="宋体" pitchFamily="2" charset="-122"/>
                <a:ea typeface="宋体" pitchFamily="2" charset="-122"/>
              </a:rPr>
              <a:t>系统规划</a:t>
            </a:r>
            <a:endParaRPr kumimoji="0" lang="zh-CN" sz="2400" b="1" i="0" u="none" strike="noStrike" cap="none" normalizeH="0" baseline="0" smtClean="0">
              <a:ln>
                <a:noFill/>
              </a:ln>
              <a:solidFill>
                <a:srgbClr val="003366"/>
              </a:solidFill>
              <a:effectLst/>
              <a:latin typeface="Arial" pitchFamily="34" charset="0"/>
              <a:ea typeface="宋体" pitchFamily="2" charset="-122"/>
            </a:endParaRPr>
          </a:p>
        </p:txBody>
      </p:sp>
      <p:sp>
        <p:nvSpPr>
          <p:cNvPr id="52" name="Rectangle 57"/>
          <p:cNvSpPr>
            <a:spLocks noChangeArrowheads="1"/>
          </p:cNvSpPr>
          <p:nvPr/>
        </p:nvSpPr>
        <p:spPr bwMode="auto">
          <a:xfrm>
            <a:off x="5489575" y="6115050"/>
            <a:ext cx="1381125" cy="3984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Rectangle 58"/>
          <p:cNvSpPr>
            <a:spLocks noChangeArrowheads="1"/>
          </p:cNvSpPr>
          <p:nvPr/>
        </p:nvSpPr>
        <p:spPr bwMode="auto">
          <a:xfrm>
            <a:off x="5834063" y="6197600"/>
            <a:ext cx="4445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sz="1400" b="0" i="0" u="none" strike="noStrike" cap="none" normalizeH="0" baseline="0" smtClean="0">
                <a:ln>
                  <a:noFill/>
                </a:ln>
                <a:solidFill>
                  <a:srgbClr val="000000"/>
                </a:solidFill>
                <a:effectLst/>
                <a:latin typeface="宋体" pitchFamily="2" charset="-122"/>
                <a:ea typeface="宋体" pitchFamily="2" charset="-122"/>
              </a:rPr>
              <a:t>系统实现</a:t>
            </a:r>
            <a:endParaRPr kumimoji="0" lang="zh-CN" sz="2400" b="1" i="0" u="none" strike="noStrike" cap="none" normalizeH="0" baseline="0" smtClean="0">
              <a:ln>
                <a:noFill/>
              </a:ln>
              <a:solidFill>
                <a:srgbClr val="003366"/>
              </a:solidFill>
              <a:effectLst/>
              <a:latin typeface="Arial" pitchFamily="34" charset="0"/>
              <a:ea typeface="宋体" pitchFamily="2" charset="-122"/>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4.1 管理信息系统战略规划概述</a:t>
            </a:r>
          </a:p>
        </p:txBody>
      </p:sp>
      <p:sp>
        <p:nvSpPr>
          <p:cNvPr id="5123" name="Text Box 3"/>
          <p:cNvSpPr txBox="1">
            <a:spLocks noChangeArrowheads="1"/>
          </p:cNvSpPr>
          <p:nvPr/>
        </p:nvSpPr>
        <p:spPr bwMode="auto">
          <a:xfrm>
            <a:off x="468313" y="1196975"/>
            <a:ext cx="8208962"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4.1.1 管理信息系统战略规划的必要性和重要性</a:t>
            </a:r>
          </a:p>
        </p:txBody>
      </p:sp>
      <p:sp>
        <p:nvSpPr>
          <p:cNvPr id="5124" name="AutoShape 9"/>
          <p:cNvSpPr>
            <a:spLocks noChangeArrowheads="1"/>
          </p:cNvSpPr>
          <p:nvPr/>
        </p:nvSpPr>
        <p:spPr bwMode="auto">
          <a:xfrm rot="5400000">
            <a:off x="502444" y="2456656"/>
            <a:ext cx="1296988" cy="936625"/>
          </a:xfrm>
          <a:prstGeom prst="chevron">
            <a:avLst>
              <a:gd name="adj" fmla="val 39343"/>
            </a:avLst>
          </a:prstGeom>
          <a:solidFill>
            <a:schemeClr val="hlink"/>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algn="ctr"/>
            <a:r>
              <a:rPr lang="en-US" altLang="zh-CN">
                <a:solidFill>
                  <a:schemeClr val="bg1"/>
                </a:solidFill>
              </a:rPr>
              <a:t>1</a:t>
            </a:r>
          </a:p>
        </p:txBody>
      </p:sp>
      <p:sp>
        <p:nvSpPr>
          <p:cNvPr id="5125" name="AutoShape 7"/>
          <p:cNvSpPr>
            <a:spLocks noChangeArrowheads="1"/>
          </p:cNvSpPr>
          <p:nvPr/>
        </p:nvSpPr>
        <p:spPr bwMode="auto">
          <a:xfrm rot="5400000">
            <a:off x="359569" y="4545807"/>
            <a:ext cx="1584325" cy="935037"/>
          </a:xfrm>
          <a:prstGeom prst="chevron">
            <a:avLst>
              <a:gd name="adj" fmla="val 48141"/>
            </a:avLst>
          </a:prstGeom>
          <a:solidFill>
            <a:srgbClr val="339966"/>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rgbClr val="339966"/>
            </a:extrusionClr>
          </a:sp3d>
          <a:extLs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rot="10800000" vert="eaVert" wrap="none" anchor="ctr">
            <a:flatTx/>
          </a:bodyPr>
          <a:lstStyle/>
          <a:p>
            <a:pPr algn="ctr"/>
            <a:r>
              <a:rPr lang="en-US" altLang="zh-CN">
                <a:solidFill>
                  <a:schemeClr val="bg1"/>
                </a:solidFill>
              </a:rPr>
              <a:t>2</a:t>
            </a:r>
          </a:p>
        </p:txBody>
      </p:sp>
      <p:sp>
        <p:nvSpPr>
          <p:cNvPr id="5126" name="AutoShape 6"/>
          <p:cNvSpPr>
            <a:spLocks noChangeArrowheads="1"/>
          </p:cNvSpPr>
          <p:nvPr/>
        </p:nvSpPr>
        <p:spPr bwMode="auto">
          <a:xfrm>
            <a:off x="1692275" y="1989138"/>
            <a:ext cx="6689725" cy="1439862"/>
          </a:xfrm>
          <a:prstGeom prst="roundRect">
            <a:avLst>
              <a:gd name="adj" fmla="val 11921"/>
            </a:avLst>
          </a:prstGeom>
          <a:noFill/>
          <a:ln w="3175">
            <a:solidFill>
              <a:schemeClr val="hlink"/>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120000"/>
              </a:lnSpc>
              <a:buFont typeface="Wingdings" pitchFamily="2" charset="2"/>
              <a:buChar char="l"/>
            </a:pPr>
            <a:r>
              <a:rPr lang="zh-CN" altLang="en-US" sz="2000"/>
              <a:t>尽管组织信息化进程有了显著的进展，但正在建设的或已</a:t>
            </a:r>
          </a:p>
          <a:p>
            <a:pPr>
              <a:lnSpc>
                <a:spcPct val="120000"/>
              </a:lnSpc>
              <a:buFont typeface="Wingdings" pitchFamily="2" charset="2"/>
              <a:buNone/>
            </a:pPr>
            <a:r>
              <a:rPr lang="zh-CN" altLang="en-US" sz="2000"/>
              <a:t>经建成的系统面临着许多问题。主要是对于系统的具体设</a:t>
            </a:r>
          </a:p>
          <a:p>
            <a:pPr>
              <a:lnSpc>
                <a:spcPct val="120000"/>
              </a:lnSpc>
              <a:buFont typeface="Wingdings" pitchFamily="2" charset="2"/>
              <a:buNone/>
            </a:pPr>
            <a:r>
              <a:rPr lang="zh-CN" altLang="en-US" sz="2000"/>
              <a:t>计方案考虑较多，而对系统总体方案与发展战略问题重视</a:t>
            </a:r>
          </a:p>
          <a:p>
            <a:pPr>
              <a:lnSpc>
                <a:spcPct val="120000"/>
              </a:lnSpc>
              <a:buFont typeface="Wingdings" pitchFamily="2" charset="2"/>
              <a:buNone/>
            </a:pPr>
            <a:r>
              <a:rPr lang="zh-CN" altLang="en-US" sz="2000"/>
              <a:t>不足。</a:t>
            </a:r>
          </a:p>
        </p:txBody>
      </p:sp>
      <p:sp>
        <p:nvSpPr>
          <p:cNvPr id="5127" name="AutoShape 7"/>
          <p:cNvSpPr>
            <a:spLocks noChangeArrowheads="1"/>
          </p:cNvSpPr>
          <p:nvPr/>
        </p:nvSpPr>
        <p:spPr bwMode="auto">
          <a:xfrm>
            <a:off x="1620838" y="4005263"/>
            <a:ext cx="6840537" cy="1584325"/>
          </a:xfrm>
          <a:prstGeom prst="roundRect">
            <a:avLst>
              <a:gd name="adj" fmla="val 11921"/>
            </a:avLst>
          </a:prstGeom>
          <a:noFill/>
          <a:ln w="3175">
            <a:solidFill>
              <a:srgbClr val="008000"/>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120000"/>
              </a:lnSpc>
              <a:buFont typeface="Wingdings" pitchFamily="2" charset="2"/>
              <a:buChar char="l"/>
            </a:pPr>
            <a:r>
              <a:rPr lang="zh-CN" altLang="en-US" sz="2000">
                <a:sym typeface="Arial" pitchFamily="34" charset="0"/>
              </a:rPr>
              <a:t>建设管理信息系统是一项耗资大、历时长、技术复杂且涉</a:t>
            </a:r>
          </a:p>
          <a:p>
            <a:pPr>
              <a:lnSpc>
                <a:spcPct val="120000"/>
              </a:lnSpc>
              <a:buFont typeface="Wingdings" pitchFamily="2" charset="2"/>
              <a:buNone/>
            </a:pPr>
            <a:r>
              <a:rPr lang="zh-CN" altLang="en-US" sz="2000">
                <a:sym typeface="Arial" pitchFamily="34" charset="0"/>
              </a:rPr>
              <a:t>及面广的系统工程，在着手开发之前，必须认真地制订有</a:t>
            </a:r>
          </a:p>
          <a:p>
            <a:pPr>
              <a:lnSpc>
                <a:spcPct val="120000"/>
              </a:lnSpc>
              <a:buFont typeface="Wingdings" pitchFamily="2" charset="2"/>
              <a:buNone/>
            </a:pPr>
            <a:r>
              <a:rPr lang="zh-CN" altLang="en-US" sz="2000">
                <a:sym typeface="Arial" pitchFamily="34" charset="0"/>
              </a:rPr>
              <a:t>充分根据的管理信息系统战略规划；这项工作的好坏往往</a:t>
            </a:r>
          </a:p>
          <a:p>
            <a:pPr>
              <a:lnSpc>
                <a:spcPct val="120000"/>
              </a:lnSpc>
              <a:buFont typeface="Wingdings" pitchFamily="2" charset="2"/>
              <a:buNone/>
            </a:pPr>
            <a:r>
              <a:rPr lang="zh-CN" altLang="en-US" sz="2000">
                <a:sym typeface="Arial" pitchFamily="34" charset="0"/>
              </a:rPr>
              <a:t>是开发管理信息系统成败的关键。</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2125663" y="404813"/>
            <a:ext cx="6478587"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25603" name="Text Box 3"/>
          <p:cNvSpPr txBox="1">
            <a:spLocks noChangeArrowheads="1"/>
          </p:cNvSpPr>
          <p:nvPr/>
        </p:nvSpPr>
        <p:spPr bwMode="auto">
          <a:xfrm>
            <a:off x="468313" y="1196975"/>
            <a:ext cx="8135937"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4.3.4 企业系统规划法</a:t>
            </a:r>
          </a:p>
        </p:txBody>
      </p:sp>
      <p:sp>
        <p:nvSpPr>
          <p:cNvPr id="26628" name="AutoShape 7"/>
          <p:cNvSpPr>
            <a:spLocks noChangeArrowheads="1"/>
          </p:cNvSpPr>
          <p:nvPr/>
        </p:nvSpPr>
        <p:spPr bwMode="auto">
          <a:xfrm rot="8640000">
            <a:off x="2259013" y="4487863"/>
            <a:ext cx="1439862" cy="1079500"/>
          </a:xfrm>
          <a:prstGeom prst="chevron">
            <a:avLst>
              <a:gd name="adj" fmla="val 37897"/>
            </a:avLst>
          </a:prstGeom>
          <a:solidFill>
            <a:srgbClr val="99CC00"/>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rgbClr val="99CC00"/>
            </a:extrusionClr>
          </a:sp3d>
          <a:extLs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rot="10800000" wrap="none" anchor="ctr">
            <a:flatTx/>
          </a:bodyPr>
          <a:lstStyle/>
          <a:p>
            <a:endParaRPr lang="zh-CN" altLang="en-US" sz="1800" b="0">
              <a:solidFill>
                <a:schemeClr val="tx1"/>
              </a:solidFill>
            </a:endParaRPr>
          </a:p>
        </p:txBody>
      </p:sp>
      <p:sp>
        <p:nvSpPr>
          <p:cNvPr id="26629" name="AutoShape 8"/>
          <p:cNvSpPr>
            <a:spLocks noChangeArrowheads="1"/>
          </p:cNvSpPr>
          <p:nvPr/>
        </p:nvSpPr>
        <p:spPr bwMode="auto">
          <a:xfrm rot="-4320000">
            <a:off x="3907631" y="2323307"/>
            <a:ext cx="1439863" cy="1079500"/>
          </a:xfrm>
          <a:prstGeom prst="chevron">
            <a:avLst>
              <a:gd name="adj" fmla="val 37897"/>
            </a:avLst>
          </a:prstGeom>
          <a:solidFill>
            <a:srgbClr val="336699"/>
          </a:solidFill>
          <a:ln w="9525">
            <a:miter lim="800000"/>
            <a:headEnd/>
            <a:tailEnd/>
          </a:ln>
          <a:effectLst/>
          <a:scene3d>
            <a:camera prst="legacyObliqueTopRight"/>
            <a:lightRig rig="legacyFlat3" dir="b"/>
          </a:scene3d>
          <a:sp3d extrusionH="163500" prstMaterial="legacyPlastic">
            <a:bevelT w="13500" h="13500" prst="angle"/>
            <a:bevelB w="13500" h="13500" prst="angle"/>
            <a:extrusionClr>
              <a:schemeClr val="accent1"/>
            </a:extrusionClr>
          </a:sp3d>
          <a:extLs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vert="eaVert" wrap="none" anchor="ctr">
            <a:flatTx/>
          </a:bodyPr>
          <a:lstStyle/>
          <a:p>
            <a:endParaRPr lang="zh-CN" altLang="en-US" sz="1800" b="0">
              <a:solidFill>
                <a:schemeClr val="tx1"/>
              </a:solidFill>
            </a:endParaRPr>
          </a:p>
        </p:txBody>
      </p:sp>
      <p:sp>
        <p:nvSpPr>
          <p:cNvPr id="26630" name="AutoShape 9"/>
          <p:cNvSpPr>
            <a:spLocks noChangeArrowheads="1"/>
          </p:cNvSpPr>
          <p:nvPr/>
        </p:nvSpPr>
        <p:spPr bwMode="auto">
          <a:xfrm>
            <a:off x="4860925" y="3644900"/>
            <a:ext cx="1439863" cy="1079500"/>
          </a:xfrm>
          <a:prstGeom prst="chevron">
            <a:avLst>
              <a:gd name="adj" fmla="val 37897"/>
            </a:avLst>
          </a:prstGeom>
          <a:solidFill>
            <a:schemeClr val="hlink"/>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zh-CN" altLang="en-US" sz="1800">
              <a:solidFill>
                <a:schemeClr val="tx1"/>
              </a:solidFill>
            </a:endParaRPr>
          </a:p>
        </p:txBody>
      </p:sp>
      <p:sp>
        <p:nvSpPr>
          <p:cNvPr id="25607" name="Text Box 10"/>
          <p:cNvSpPr txBox="1">
            <a:spLocks noChangeArrowheads="1"/>
          </p:cNvSpPr>
          <p:nvPr/>
        </p:nvSpPr>
        <p:spPr bwMode="auto">
          <a:xfrm>
            <a:off x="3490913" y="3573463"/>
            <a:ext cx="1439862"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r>
              <a:rPr lang="zh-CN" altLang="en-US" dirty="0"/>
              <a:t>在准备工作和调研基础上</a:t>
            </a:r>
          </a:p>
        </p:txBody>
      </p:sp>
      <p:sp>
        <p:nvSpPr>
          <p:cNvPr id="25608" name="Rectangle 12"/>
          <p:cNvSpPr>
            <a:spLocks noChangeArrowheads="1"/>
          </p:cNvSpPr>
          <p:nvPr/>
        </p:nvSpPr>
        <p:spPr bwMode="auto">
          <a:xfrm>
            <a:off x="2332038" y="4581525"/>
            <a:ext cx="1160462"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dirty="0">
                <a:solidFill>
                  <a:schemeClr val="bg1"/>
                </a:solidFill>
                <a:sym typeface="Arial" pitchFamily="34" charset="0"/>
              </a:rPr>
              <a:t>定义总体结构</a:t>
            </a:r>
          </a:p>
        </p:txBody>
      </p:sp>
      <p:sp>
        <p:nvSpPr>
          <p:cNvPr id="25609" name="Rectangle 13"/>
          <p:cNvSpPr>
            <a:spLocks noChangeArrowheads="1"/>
          </p:cNvSpPr>
          <p:nvPr/>
        </p:nvSpPr>
        <p:spPr bwMode="auto">
          <a:xfrm>
            <a:off x="5076825" y="3716338"/>
            <a:ext cx="1160463"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zh-CN" altLang="en-US" dirty="0">
                <a:solidFill>
                  <a:schemeClr val="bg1"/>
                </a:solidFill>
                <a:sym typeface="Arial" pitchFamily="34" charset="0"/>
              </a:rPr>
              <a:t>定义组织过程</a:t>
            </a:r>
            <a:r>
              <a:rPr lang="zh-CN" altLang="en-US" b="0" dirty="0">
                <a:sym typeface="Arial" pitchFamily="34" charset="0"/>
              </a:rPr>
              <a:t> </a:t>
            </a:r>
          </a:p>
        </p:txBody>
      </p:sp>
      <p:sp>
        <p:nvSpPr>
          <p:cNvPr id="26634" name="AutoShape 8"/>
          <p:cNvSpPr>
            <a:spLocks noChangeArrowheads="1"/>
          </p:cNvSpPr>
          <p:nvPr/>
        </p:nvSpPr>
        <p:spPr bwMode="auto">
          <a:xfrm rot="4320000">
            <a:off x="3842544" y="4982369"/>
            <a:ext cx="1439862" cy="1079500"/>
          </a:xfrm>
          <a:prstGeom prst="chevron">
            <a:avLst>
              <a:gd name="adj" fmla="val 37897"/>
            </a:avLst>
          </a:prstGeom>
          <a:solidFill>
            <a:srgbClr val="336699"/>
          </a:solidFill>
          <a:ln w="9525">
            <a:miter lim="800000"/>
            <a:headEnd/>
            <a:tailEnd/>
          </a:ln>
          <a:effectLst/>
          <a:scene3d>
            <a:camera prst="legacyObliqueTopRight"/>
            <a:lightRig rig="legacyFlat3" dir="b"/>
          </a:scene3d>
          <a:sp3d extrusionH="163500" prstMaterial="legacyPlastic">
            <a:bevelT w="13500" h="13500" prst="angle"/>
            <a:bevelB w="13500" h="13500" prst="angle"/>
            <a:extrusionClr>
              <a:schemeClr val="accent1"/>
            </a:extrusionClr>
          </a:sp3d>
          <a:extLs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rot="10800000" vert="eaVert" wrap="none" anchor="ctr">
            <a:flatTx/>
          </a:bodyPr>
          <a:lstStyle/>
          <a:p>
            <a:endParaRPr lang="zh-CN" altLang="en-US" sz="1800" b="0">
              <a:solidFill>
                <a:schemeClr val="tx1"/>
              </a:solidFill>
            </a:endParaRPr>
          </a:p>
        </p:txBody>
      </p:sp>
      <p:sp>
        <p:nvSpPr>
          <p:cNvPr id="26635" name="AutoShape 9"/>
          <p:cNvSpPr>
            <a:spLocks noChangeArrowheads="1"/>
          </p:cNvSpPr>
          <p:nvPr/>
        </p:nvSpPr>
        <p:spPr bwMode="auto">
          <a:xfrm rot="-8640000">
            <a:off x="2298700" y="2816225"/>
            <a:ext cx="1439863" cy="1079500"/>
          </a:xfrm>
          <a:prstGeom prst="chevron">
            <a:avLst>
              <a:gd name="adj" fmla="val 37897"/>
            </a:avLst>
          </a:prstGeom>
          <a:solidFill>
            <a:schemeClr val="hlink"/>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flatTx/>
          </a:bodyPr>
          <a:lstStyle/>
          <a:p>
            <a:endParaRPr lang="zh-CN" altLang="en-US" sz="1800">
              <a:solidFill>
                <a:schemeClr val="tx1"/>
              </a:solidFill>
            </a:endParaRPr>
          </a:p>
        </p:txBody>
      </p:sp>
      <p:sp>
        <p:nvSpPr>
          <p:cNvPr id="25612" name="Rectangle 12"/>
          <p:cNvSpPr>
            <a:spLocks noChangeArrowheads="1"/>
          </p:cNvSpPr>
          <p:nvPr/>
        </p:nvSpPr>
        <p:spPr bwMode="auto">
          <a:xfrm>
            <a:off x="2482850" y="2709863"/>
            <a:ext cx="93662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zh-CN" altLang="en-US" dirty="0">
                <a:solidFill>
                  <a:srgbClr val="FFFBFC"/>
                </a:solidFill>
              </a:rPr>
              <a:t>制定开发计划</a:t>
            </a:r>
          </a:p>
        </p:txBody>
      </p:sp>
      <p:sp>
        <p:nvSpPr>
          <p:cNvPr id="25613" name="Rectangle 12"/>
          <p:cNvSpPr>
            <a:spLocks noChangeArrowheads="1"/>
          </p:cNvSpPr>
          <p:nvPr/>
        </p:nvSpPr>
        <p:spPr bwMode="auto">
          <a:xfrm>
            <a:off x="4067175" y="2319338"/>
            <a:ext cx="1160463"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zh-CN" altLang="en-US" dirty="0">
                <a:solidFill>
                  <a:srgbClr val="FFFBFC"/>
                </a:solidFill>
              </a:rPr>
              <a:t>定义管理功能</a:t>
            </a:r>
          </a:p>
        </p:txBody>
      </p:sp>
      <p:sp>
        <p:nvSpPr>
          <p:cNvPr id="25614" name="Rectangle 13"/>
          <p:cNvSpPr>
            <a:spLocks noChangeArrowheads="1"/>
          </p:cNvSpPr>
          <p:nvPr/>
        </p:nvSpPr>
        <p:spPr bwMode="auto">
          <a:xfrm>
            <a:off x="3995738" y="5084763"/>
            <a:ext cx="1160462"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zh-CN" altLang="en-US" dirty="0">
                <a:solidFill>
                  <a:schemeClr val="bg1"/>
                </a:solidFill>
                <a:sym typeface="Arial" pitchFamily="34" charset="0"/>
              </a:rPr>
              <a:t>确定数据类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5607"/>
                                        </p:tgtEl>
                                        <p:attrNameLst>
                                          <p:attrName>style.visibility</p:attrName>
                                        </p:attrNameLst>
                                      </p:cBhvr>
                                      <p:to>
                                        <p:strVal val="visible"/>
                                      </p:to>
                                    </p:set>
                                    <p:animEffect transition="in" filter="barn(inVertical)">
                                      <p:cBhvr>
                                        <p:cTn id="7" dur="500"/>
                                        <p:tgtEl>
                                          <p:spTgt spid="2560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5613"/>
                                        </p:tgtEl>
                                        <p:attrNameLst>
                                          <p:attrName>style.visibility</p:attrName>
                                        </p:attrNameLst>
                                      </p:cBhvr>
                                      <p:to>
                                        <p:strVal val="visible"/>
                                      </p:to>
                                    </p:set>
                                    <p:animEffect transition="in" filter="fade">
                                      <p:cBhvr>
                                        <p:cTn id="12" dur="1000"/>
                                        <p:tgtEl>
                                          <p:spTgt spid="25613"/>
                                        </p:tgtEl>
                                      </p:cBhvr>
                                    </p:animEffect>
                                    <p:anim calcmode="lin" valueType="num">
                                      <p:cBhvr>
                                        <p:cTn id="13" dur="1000" fill="hold"/>
                                        <p:tgtEl>
                                          <p:spTgt spid="25613"/>
                                        </p:tgtEl>
                                        <p:attrNameLst>
                                          <p:attrName>ppt_x</p:attrName>
                                        </p:attrNameLst>
                                      </p:cBhvr>
                                      <p:tavLst>
                                        <p:tav tm="0">
                                          <p:val>
                                            <p:strVal val="#ppt_x"/>
                                          </p:val>
                                        </p:tav>
                                        <p:tav tm="100000">
                                          <p:val>
                                            <p:strVal val="#ppt_x"/>
                                          </p:val>
                                        </p:tav>
                                      </p:tavLst>
                                    </p:anim>
                                    <p:anim calcmode="lin" valueType="num">
                                      <p:cBhvr>
                                        <p:cTn id="14" dur="1000" fill="hold"/>
                                        <p:tgtEl>
                                          <p:spTgt spid="256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6629"/>
                                        </p:tgtEl>
                                        <p:attrNameLst>
                                          <p:attrName>style.visibility</p:attrName>
                                        </p:attrNameLst>
                                      </p:cBhvr>
                                      <p:to>
                                        <p:strVal val="visible"/>
                                      </p:to>
                                    </p:set>
                                    <p:animEffect transition="in" filter="fade">
                                      <p:cBhvr>
                                        <p:cTn id="17" dur="1000"/>
                                        <p:tgtEl>
                                          <p:spTgt spid="26629"/>
                                        </p:tgtEl>
                                      </p:cBhvr>
                                    </p:animEffect>
                                    <p:anim calcmode="lin" valueType="num">
                                      <p:cBhvr>
                                        <p:cTn id="18" dur="1000" fill="hold"/>
                                        <p:tgtEl>
                                          <p:spTgt spid="26629"/>
                                        </p:tgtEl>
                                        <p:attrNameLst>
                                          <p:attrName>ppt_x</p:attrName>
                                        </p:attrNameLst>
                                      </p:cBhvr>
                                      <p:tavLst>
                                        <p:tav tm="0">
                                          <p:val>
                                            <p:strVal val="#ppt_x"/>
                                          </p:val>
                                        </p:tav>
                                        <p:tav tm="100000">
                                          <p:val>
                                            <p:strVal val="#ppt_x"/>
                                          </p:val>
                                        </p:tav>
                                      </p:tavLst>
                                    </p:anim>
                                    <p:anim calcmode="lin" valueType="num">
                                      <p:cBhvr>
                                        <p:cTn id="19" dur="1000" fill="hold"/>
                                        <p:tgtEl>
                                          <p:spTgt spid="2662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5609"/>
                                        </p:tgtEl>
                                        <p:attrNameLst>
                                          <p:attrName>style.visibility</p:attrName>
                                        </p:attrNameLst>
                                      </p:cBhvr>
                                      <p:to>
                                        <p:strVal val="visible"/>
                                      </p:to>
                                    </p:set>
                                    <p:animEffect transition="in" filter="fade">
                                      <p:cBhvr>
                                        <p:cTn id="24" dur="1000"/>
                                        <p:tgtEl>
                                          <p:spTgt spid="25609"/>
                                        </p:tgtEl>
                                      </p:cBhvr>
                                    </p:animEffect>
                                    <p:anim calcmode="lin" valueType="num">
                                      <p:cBhvr>
                                        <p:cTn id="25" dur="1000" fill="hold"/>
                                        <p:tgtEl>
                                          <p:spTgt spid="25609"/>
                                        </p:tgtEl>
                                        <p:attrNameLst>
                                          <p:attrName>ppt_x</p:attrName>
                                        </p:attrNameLst>
                                      </p:cBhvr>
                                      <p:tavLst>
                                        <p:tav tm="0">
                                          <p:val>
                                            <p:strVal val="#ppt_x"/>
                                          </p:val>
                                        </p:tav>
                                        <p:tav tm="100000">
                                          <p:val>
                                            <p:strVal val="#ppt_x"/>
                                          </p:val>
                                        </p:tav>
                                      </p:tavLst>
                                    </p:anim>
                                    <p:anim calcmode="lin" valueType="num">
                                      <p:cBhvr>
                                        <p:cTn id="26" dur="1000" fill="hold"/>
                                        <p:tgtEl>
                                          <p:spTgt spid="2560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6630"/>
                                        </p:tgtEl>
                                        <p:attrNameLst>
                                          <p:attrName>style.visibility</p:attrName>
                                        </p:attrNameLst>
                                      </p:cBhvr>
                                      <p:to>
                                        <p:strVal val="visible"/>
                                      </p:to>
                                    </p:set>
                                    <p:animEffect transition="in" filter="fade">
                                      <p:cBhvr>
                                        <p:cTn id="29" dur="1000"/>
                                        <p:tgtEl>
                                          <p:spTgt spid="26630"/>
                                        </p:tgtEl>
                                      </p:cBhvr>
                                    </p:animEffect>
                                    <p:anim calcmode="lin" valueType="num">
                                      <p:cBhvr>
                                        <p:cTn id="30" dur="1000" fill="hold"/>
                                        <p:tgtEl>
                                          <p:spTgt spid="26630"/>
                                        </p:tgtEl>
                                        <p:attrNameLst>
                                          <p:attrName>ppt_x</p:attrName>
                                        </p:attrNameLst>
                                      </p:cBhvr>
                                      <p:tavLst>
                                        <p:tav tm="0">
                                          <p:val>
                                            <p:strVal val="#ppt_x"/>
                                          </p:val>
                                        </p:tav>
                                        <p:tav tm="100000">
                                          <p:val>
                                            <p:strVal val="#ppt_x"/>
                                          </p:val>
                                        </p:tav>
                                      </p:tavLst>
                                    </p:anim>
                                    <p:anim calcmode="lin" valueType="num">
                                      <p:cBhvr>
                                        <p:cTn id="31" dur="1000" fill="hold"/>
                                        <p:tgtEl>
                                          <p:spTgt spid="2663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25614"/>
                                        </p:tgtEl>
                                        <p:attrNameLst>
                                          <p:attrName>style.visibility</p:attrName>
                                        </p:attrNameLst>
                                      </p:cBhvr>
                                      <p:to>
                                        <p:strVal val="visible"/>
                                      </p:to>
                                    </p:set>
                                    <p:animEffect transition="in" filter="barn(inVertical)">
                                      <p:cBhvr>
                                        <p:cTn id="36" dur="500"/>
                                        <p:tgtEl>
                                          <p:spTgt spid="25614"/>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26634"/>
                                        </p:tgtEl>
                                        <p:attrNameLst>
                                          <p:attrName>style.visibility</p:attrName>
                                        </p:attrNameLst>
                                      </p:cBhvr>
                                      <p:to>
                                        <p:strVal val="visible"/>
                                      </p:to>
                                    </p:set>
                                    <p:animEffect transition="in" filter="barn(inVertical)">
                                      <p:cBhvr>
                                        <p:cTn id="39" dur="500"/>
                                        <p:tgtEl>
                                          <p:spTgt spid="26634"/>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25608"/>
                                        </p:tgtEl>
                                        <p:attrNameLst>
                                          <p:attrName>style.visibility</p:attrName>
                                        </p:attrNameLst>
                                      </p:cBhvr>
                                      <p:to>
                                        <p:strVal val="visible"/>
                                      </p:to>
                                    </p:set>
                                    <p:animEffect transition="in" filter="barn(inVertical)">
                                      <p:cBhvr>
                                        <p:cTn id="44" dur="500"/>
                                        <p:tgtEl>
                                          <p:spTgt spid="25608"/>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6628"/>
                                        </p:tgtEl>
                                        <p:attrNameLst>
                                          <p:attrName>style.visibility</p:attrName>
                                        </p:attrNameLst>
                                      </p:cBhvr>
                                      <p:to>
                                        <p:strVal val="visible"/>
                                      </p:to>
                                    </p:set>
                                    <p:animEffect transition="in" filter="barn(inVertical)">
                                      <p:cBhvr>
                                        <p:cTn id="47" dur="500"/>
                                        <p:tgtEl>
                                          <p:spTgt spid="2662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5612"/>
                                        </p:tgtEl>
                                        <p:attrNameLst>
                                          <p:attrName>style.visibility</p:attrName>
                                        </p:attrNameLst>
                                      </p:cBhvr>
                                      <p:to>
                                        <p:strVal val="visible"/>
                                      </p:to>
                                    </p:set>
                                    <p:animEffect transition="in" filter="wipe(down)">
                                      <p:cBhvr>
                                        <p:cTn id="52" dur="500"/>
                                        <p:tgtEl>
                                          <p:spTgt spid="25612"/>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6635"/>
                                        </p:tgtEl>
                                        <p:attrNameLst>
                                          <p:attrName>style.visibility</p:attrName>
                                        </p:attrNameLst>
                                      </p:cBhvr>
                                      <p:to>
                                        <p:strVal val="visible"/>
                                      </p:to>
                                    </p:set>
                                    <p:animEffect transition="in" filter="wipe(down)">
                                      <p:cBhvr>
                                        <p:cTn id="55" dur="500"/>
                                        <p:tgtEl>
                                          <p:spTgt spid="26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animBg="1"/>
      <p:bldP spid="26629" grpId="0" animBg="1"/>
      <p:bldP spid="26630" grpId="0" animBg="1"/>
      <p:bldP spid="25607" grpId="0"/>
      <p:bldP spid="25608" grpId="0"/>
      <p:bldP spid="25609" grpId="0"/>
      <p:bldP spid="26634" grpId="0" animBg="1"/>
      <p:bldP spid="26635" grpId="0" animBg="1"/>
      <p:bldP spid="25612" grpId="0"/>
      <p:bldP spid="25613" grpId="0"/>
      <p:bldP spid="256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2125663" y="404813"/>
            <a:ext cx="64071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26627" name="Text Box 3"/>
          <p:cNvSpPr txBox="1">
            <a:spLocks noChangeArrowheads="1"/>
          </p:cNvSpPr>
          <p:nvPr/>
        </p:nvSpPr>
        <p:spPr bwMode="auto">
          <a:xfrm>
            <a:off x="250825" y="1196975"/>
            <a:ext cx="84264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4.3.4 企业系统规划法---</a:t>
            </a:r>
            <a:r>
              <a:rPr lang="zh-CN" altLang="en-US">
                <a:sym typeface="Arial" pitchFamily="34" charset="0"/>
              </a:rPr>
              <a:t>定义管理功能</a:t>
            </a:r>
            <a:r>
              <a:rPr lang="en-US" altLang="zh-CN">
                <a:sym typeface="Arial" pitchFamily="34" charset="0"/>
              </a:rPr>
              <a:t>(</a:t>
            </a:r>
            <a:r>
              <a:rPr lang="zh-CN" altLang="en-US">
                <a:sym typeface="Arial" pitchFamily="34" charset="0"/>
              </a:rPr>
              <a:t>确定管理职能域</a:t>
            </a:r>
            <a:r>
              <a:rPr lang="en-US" altLang="zh-CN" b="0">
                <a:sym typeface="Arial" pitchFamily="34" charset="0"/>
              </a:rPr>
              <a:t>)</a:t>
            </a:r>
            <a:endParaRPr lang="zh-CN" altLang="en-US" b="0">
              <a:sym typeface="Arial" pitchFamily="34" charset="0"/>
            </a:endParaRPr>
          </a:p>
        </p:txBody>
      </p:sp>
      <p:grpSp>
        <p:nvGrpSpPr>
          <p:cNvPr id="26628" name="Group 4"/>
          <p:cNvGrpSpPr>
            <a:grpSpLocks/>
          </p:cNvGrpSpPr>
          <p:nvPr/>
        </p:nvGrpSpPr>
        <p:grpSpPr bwMode="auto">
          <a:xfrm>
            <a:off x="828675" y="1844675"/>
            <a:ext cx="7416800" cy="2162175"/>
            <a:chOff x="0" y="0"/>
            <a:chExt cx="10207" cy="4990"/>
          </a:xfrm>
        </p:grpSpPr>
        <p:sp>
          <p:nvSpPr>
            <p:cNvPr id="26632" name="AutoShape 5"/>
            <p:cNvSpPr>
              <a:spLocks noChangeArrowheads="1"/>
            </p:cNvSpPr>
            <p:nvPr/>
          </p:nvSpPr>
          <p:spPr bwMode="auto">
            <a:xfrm>
              <a:off x="0" y="0"/>
              <a:ext cx="10205" cy="4990"/>
            </a:xfrm>
            <a:prstGeom prst="horizontalScroll">
              <a:avLst>
                <a:gd name="adj" fmla="val 12500"/>
              </a:avLst>
            </a:prstGeom>
            <a:solidFill>
              <a:srgbClr val="E9C2C1">
                <a:alpha val="25098"/>
              </a:srgbClr>
            </a:solidFill>
            <a:ln w="9525">
              <a:solidFill>
                <a:srgbClr val="339966"/>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8000">
                <a:solidFill>
                  <a:schemeClr val="accent2"/>
                </a:solidFill>
                <a:latin typeface="Times New Roman" pitchFamily="18" charset="0"/>
              </a:endParaRPr>
            </a:p>
          </p:txBody>
        </p:sp>
        <p:sp>
          <p:nvSpPr>
            <p:cNvPr id="26633" name="Text Box 6"/>
            <p:cNvSpPr txBox="1">
              <a:spLocks noChangeArrowheads="1"/>
            </p:cNvSpPr>
            <p:nvPr/>
          </p:nvSpPr>
          <p:spPr bwMode="auto">
            <a:xfrm>
              <a:off x="907" y="1062"/>
              <a:ext cx="9300" cy="3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a:sym typeface="Arial" pitchFamily="34" charset="0"/>
                </a:rPr>
                <a:t>通过全面调查，分析归纳出组织的全部管理工作 中的各相关管理活动。</a:t>
              </a:r>
            </a:p>
          </p:txBody>
        </p:sp>
      </p:grpSp>
      <p:sp>
        <p:nvSpPr>
          <p:cNvPr id="26629" name="AutoShape 7"/>
          <p:cNvSpPr>
            <a:spLocks noChangeArrowheads="1"/>
          </p:cNvSpPr>
          <p:nvPr/>
        </p:nvSpPr>
        <p:spPr bwMode="auto">
          <a:xfrm>
            <a:off x="882650" y="3910013"/>
            <a:ext cx="7415213" cy="2400300"/>
          </a:xfrm>
          <a:prstGeom prst="horizontalScroll">
            <a:avLst>
              <a:gd name="adj" fmla="val 12500"/>
            </a:avLst>
          </a:prstGeom>
          <a:solidFill>
            <a:srgbClr val="E9C2C1">
              <a:alpha val="25098"/>
            </a:srgbClr>
          </a:solidFill>
          <a:ln w="9525">
            <a:solidFill>
              <a:srgbClr val="339966"/>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8000">
              <a:solidFill>
                <a:schemeClr val="accent2"/>
              </a:solidFill>
              <a:latin typeface="Times New Roman" pitchFamily="18" charset="0"/>
            </a:endParaRPr>
          </a:p>
        </p:txBody>
      </p:sp>
      <p:sp>
        <p:nvSpPr>
          <p:cNvPr id="26630" name="Text Box 8"/>
          <p:cNvSpPr txBox="1">
            <a:spLocks noChangeArrowheads="1"/>
          </p:cNvSpPr>
          <p:nvPr/>
        </p:nvSpPr>
        <p:spPr bwMode="auto">
          <a:xfrm>
            <a:off x="1541463" y="4419600"/>
            <a:ext cx="6757987" cy="145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a:sym typeface="Arial" pitchFamily="34" charset="0"/>
              </a:rPr>
              <a:t>定义管理功能的方法有两种：</a:t>
            </a:r>
          </a:p>
          <a:p>
            <a:pPr eaLnBrk="1" hangingPunct="1">
              <a:spcBef>
                <a:spcPct val="50000"/>
              </a:spcBef>
            </a:pPr>
            <a:r>
              <a:rPr lang="zh-CN" altLang="en-US" b="0">
                <a:sym typeface="Arial" pitchFamily="34" charset="0"/>
              </a:rPr>
              <a:t> </a:t>
            </a:r>
            <a:r>
              <a:rPr lang="zh-CN" altLang="en-US">
                <a:sym typeface="Arial" pitchFamily="34" charset="0"/>
              </a:rPr>
              <a:t>归纳法</a:t>
            </a:r>
          </a:p>
          <a:p>
            <a:pPr eaLnBrk="1" hangingPunct="1">
              <a:spcBef>
                <a:spcPct val="50000"/>
              </a:spcBef>
            </a:pPr>
            <a:r>
              <a:rPr lang="zh-CN" altLang="en-US">
                <a:sym typeface="Arial" pitchFamily="34" charset="0"/>
              </a:rPr>
              <a:t> 演绎法</a:t>
            </a:r>
          </a:p>
          <a:p>
            <a:pPr eaLnBrk="1" hangingPunct="1">
              <a:spcBef>
                <a:spcPct val="50000"/>
              </a:spcBef>
            </a:pPr>
            <a:endParaRPr lang="zh-CN" altLang="en-US" b="0">
              <a:sym typeface="Arial" pitchFamily="34" charset="0"/>
            </a:endParaRPr>
          </a:p>
        </p:txBody>
      </p:sp>
      <p:sp>
        <p:nvSpPr>
          <p:cNvPr id="26631" name="AutoShape 9"/>
          <p:cNvSpPr>
            <a:spLocks/>
          </p:cNvSpPr>
          <p:nvPr/>
        </p:nvSpPr>
        <p:spPr bwMode="auto">
          <a:xfrm>
            <a:off x="1546225" y="5011738"/>
            <a:ext cx="76200" cy="863600"/>
          </a:xfrm>
          <a:prstGeom prst="leftBrace">
            <a:avLst>
              <a:gd name="adj1" fmla="val 94444"/>
              <a:gd name="adj2" fmla="val 50000"/>
            </a:avLst>
          </a:prstGeom>
          <a:noFill/>
          <a:ln w="9525">
            <a:solidFill>
              <a:schemeClr val="tx1"/>
            </a:solidFill>
            <a:bevel/>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ChangeArrowheads="1"/>
          </p:cNvSpPr>
          <p:nvPr/>
        </p:nvSpPr>
        <p:spPr bwMode="auto">
          <a:xfrm>
            <a:off x="2514600" y="1295400"/>
            <a:ext cx="3429000" cy="6096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r>
              <a:rPr kumimoji="1" lang="zh-CN" altLang="en-US" sz="2400" b="1" dirty="0" smtClean="0">
                <a:solidFill>
                  <a:srgbClr val="000000"/>
                </a:solidFill>
                <a:latin typeface="Times New Roman" pitchFamily="18" charset="0"/>
                <a:ea typeface="宋体" pitchFamily="2" charset="-122"/>
              </a:rPr>
              <a:t>     工业企业管理功能</a:t>
            </a:r>
            <a:endParaRPr kumimoji="1" lang="zh-CN" altLang="en-US" sz="2400" b="1" dirty="0">
              <a:solidFill>
                <a:srgbClr val="000000"/>
              </a:solidFill>
              <a:latin typeface="Times New Roman" pitchFamily="18" charset="0"/>
              <a:ea typeface="宋体" pitchFamily="2" charset="-122"/>
            </a:endParaRPr>
          </a:p>
        </p:txBody>
      </p:sp>
      <p:grpSp>
        <p:nvGrpSpPr>
          <p:cNvPr id="2" name="Group 3"/>
          <p:cNvGrpSpPr>
            <a:grpSpLocks/>
          </p:cNvGrpSpPr>
          <p:nvPr/>
        </p:nvGrpSpPr>
        <p:grpSpPr bwMode="auto">
          <a:xfrm>
            <a:off x="838200" y="1905000"/>
            <a:ext cx="7620000" cy="3505200"/>
            <a:chOff x="528" y="1200"/>
            <a:chExt cx="4800" cy="2208"/>
          </a:xfrm>
        </p:grpSpPr>
        <p:sp>
          <p:nvSpPr>
            <p:cNvPr id="43013" name="Rectangle 4"/>
            <p:cNvSpPr>
              <a:spLocks noChangeArrowheads="1"/>
            </p:cNvSpPr>
            <p:nvPr/>
          </p:nvSpPr>
          <p:spPr bwMode="auto">
            <a:xfrm>
              <a:off x="528" y="1680"/>
              <a:ext cx="480" cy="1728"/>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r>
                <a:rPr kumimoji="1" lang="zh-CN" altLang="en-US" sz="2400" b="1" dirty="0">
                  <a:solidFill>
                    <a:srgbClr val="000000"/>
                  </a:solidFill>
                  <a:latin typeface="Times New Roman" pitchFamily="18" charset="0"/>
                  <a:ea typeface="宋体" pitchFamily="2" charset="-122"/>
                  <a:sym typeface="Symbol" pitchFamily="18" charset="2"/>
                </a:rPr>
                <a:t>物</a:t>
              </a:r>
            </a:p>
            <a:p>
              <a:r>
                <a:rPr kumimoji="1" lang="zh-CN" altLang="en-US" sz="2400" b="1" dirty="0">
                  <a:solidFill>
                    <a:srgbClr val="000000"/>
                  </a:solidFill>
                  <a:latin typeface="Times New Roman" pitchFamily="18" charset="0"/>
                  <a:ea typeface="宋体" pitchFamily="2" charset="-122"/>
                  <a:sym typeface="Symbol" pitchFamily="18" charset="2"/>
                </a:rPr>
                <a:t>资</a:t>
              </a:r>
            </a:p>
            <a:p>
              <a:r>
                <a:rPr kumimoji="1" lang="zh-CN" altLang="en-US" sz="2400" b="1" dirty="0">
                  <a:solidFill>
                    <a:srgbClr val="000000"/>
                  </a:solidFill>
                  <a:latin typeface="Times New Roman" pitchFamily="18" charset="0"/>
                  <a:ea typeface="宋体" pitchFamily="2" charset="-122"/>
                  <a:sym typeface="Symbol" pitchFamily="18" charset="2"/>
                </a:rPr>
                <a:t>供</a:t>
              </a:r>
            </a:p>
            <a:p>
              <a:r>
                <a:rPr kumimoji="1" lang="zh-CN" altLang="en-US" sz="2400" b="1" dirty="0" smtClean="0">
                  <a:solidFill>
                    <a:srgbClr val="000000"/>
                  </a:solidFill>
                  <a:latin typeface="Times New Roman" pitchFamily="18" charset="0"/>
                  <a:ea typeface="宋体" pitchFamily="2" charset="-122"/>
                  <a:sym typeface="Symbol" pitchFamily="18" charset="2"/>
                </a:rPr>
                <a:t>应</a:t>
              </a:r>
              <a:endParaRPr kumimoji="1" lang="zh-CN" altLang="en-US" sz="2400" b="1" dirty="0">
                <a:solidFill>
                  <a:srgbClr val="000000"/>
                </a:solidFill>
                <a:latin typeface="Times New Roman" pitchFamily="18" charset="0"/>
                <a:ea typeface="宋体" pitchFamily="2" charset="-122"/>
              </a:endParaRPr>
            </a:p>
          </p:txBody>
        </p:sp>
        <p:sp>
          <p:nvSpPr>
            <p:cNvPr id="43014" name="Rectangle 5"/>
            <p:cNvSpPr>
              <a:spLocks noChangeArrowheads="1"/>
            </p:cNvSpPr>
            <p:nvPr/>
          </p:nvSpPr>
          <p:spPr bwMode="auto">
            <a:xfrm>
              <a:off x="3360" y="1680"/>
              <a:ext cx="480" cy="1728"/>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r>
                <a:rPr kumimoji="1" lang="zh-CN" altLang="en-US" sz="2400" b="1" dirty="0">
                  <a:solidFill>
                    <a:srgbClr val="000000"/>
                  </a:solidFill>
                  <a:latin typeface="Times New Roman" pitchFamily="18" charset="0"/>
                  <a:ea typeface="宋体" pitchFamily="2" charset="-122"/>
                  <a:sym typeface="Symbol" pitchFamily="18" charset="2"/>
                </a:rPr>
                <a:t>人</a:t>
              </a:r>
            </a:p>
            <a:p>
              <a:r>
                <a:rPr kumimoji="1" lang="zh-CN" altLang="en-US" sz="2400" b="1" dirty="0">
                  <a:solidFill>
                    <a:srgbClr val="000000"/>
                  </a:solidFill>
                  <a:latin typeface="Times New Roman" pitchFamily="18" charset="0"/>
                  <a:ea typeface="宋体" pitchFamily="2" charset="-122"/>
                  <a:sym typeface="Symbol" pitchFamily="18" charset="2"/>
                </a:rPr>
                <a:t>力</a:t>
              </a:r>
            </a:p>
            <a:p>
              <a:r>
                <a:rPr kumimoji="1" lang="zh-CN" altLang="en-US" sz="2400" b="1" dirty="0">
                  <a:solidFill>
                    <a:srgbClr val="000000"/>
                  </a:solidFill>
                  <a:latin typeface="Times New Roman" pitchFamily="18" charset="0"/>
                  <a:ea typeface="宋体" pitchFamily="2" charset="-122"/>
                  <a:sym typeface="Symbol" pitchFamily="18" charset="2"/>
                </a:rPr>
                <a:t>资</a:t>
              </a:r>
            </a:p>
            <a:p>
              <a:r>
                <a:rPr kumimoji="1" lang="zh-CN" altLang="en-US" sz="2400" b="1" dirty="0">
                  <a:solidFill>
                    <a:srgbClr val="000000"/>
                  </a:solidFill>
                  <a:latin typeface="Times New Roman" pitchFamily="18" charset="0"/>
                  <a:ea typeface="宋体" pitchFamily="2" charset="-122"/>
                  <a:sym typeface="Symbol" pitchFamily="18" charset="2"/>
                </a:rPr>
                <a:t>源</a:t>
              </a:r>
            </a:p>
            <a:p>
              <a:endParaRPr kumimoji="1" lang="zh-CN" altLang="en-US" sz="2400" b="1" dirty="0">
                <a:solidFill>
                  <a:srgbClr val="000000"/>
                </a:solidFill>
                <a:latin typeface="Times New Roman" pitchFamily="18" charset="0"/>
                <a:ea typeface="宋体" pitchFamily="2" charset="-122"/>
              </a:endParaRPr>
            </a:p>
          </p:txBody>
        </p:sp>
        <p:sp>
          <p:nvSpPr>
            <p:cNvPr id="43015" name="Rectangle 6"/>
            <p:cNvSpPr>
              <a:spLocks noChangeArrowheads="1"/>
            </p:cNvSpPr>
            <p:nvPr/>
          </p:nvSpPr>
          <p:spPr bwMode="auto">
            <a:xfrm>
              <a:off x="2640" y="1680"/>
              <a:ext cx="480" cy="1728"/>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r>
                <a:rPr kumimoji="1" lang="zh-CN" altLang="en-US" sz="2400" b="1" dirty="0" smtClean="0">
                  <a:solidFill>
                    <a:srgbClr val="000000"/>
                  </a:solidFill>
                  <a:latin typeface="Times New Roman" pitchFamily="18" charset="0"/>
                  <a:ea typeface="宋体" pitchFamily="2" charset="-122"/>
                  <a:sym typeface="Symbol" pitchFamily="18" charset="2"/>
                </a:rPr>
                <a:t>财</a:t>
              </a:r>
              <a:endParaRPr kumimoji="1" lang="zh-CN" altLang="en-US" sz="2400" b="1" dirty="0">
                <a:solidFill>
                  <a:srgbClr val="000000"/>
                </a:solidFill>
                <a:latin typeface="Times New Roman" pitchFamily="18" charset="0"/>
                <a:ea typeface="宋体" pitchFamily="2" charset="-122"/>
                <a:sym typeface="Symbol" pitchFamily="18" charset="2"/>
              </a:endParaRPr>
            </a:p>
            <a:p>
              <a:r>
                <a:rPr kumimoji="1" lang="zh-CN" altLang="en-US" sz="2400" b="1" dirty="0">
                  <a:solidFill>
                    <a:srgbClr val="000000"/>
                  </a:solidFill>
                  <a:latin typeface="Times New Roman" pitchFamily="18" charset="0"/>
                  <a:ea typeface="宋体" pitchFamily="2" charset="-122"/>
                  <a:sym typeface="Symbol" pitchFamily="18" charset="2"/>
                </a:rPr>
                <a:t>务</a:t>
              </a:r>
            </a:p>
            <a:p>
              <a:r>
                <a:rPr kumimoji="1" lang="zh-CN" altLang="en-US" sz="2400" b="1" dirty="0">
                  <a:solidFill>
                    <a:srgbClr val="000000"/>
                  </a:solidFill>
                  <a:latin typeface="Times New Roman" pitchFamily="18" charset="0"/>
                  <a:ea typeface="宋体" pitchFamily="2" charset="-122"/>
                  <a:sym typeface="Symbol" pitchFamily="18" charset="2"/>
                </a:rPr>
                <a:t>会</a:t>
              </a:r>
            </a:p>
            <a:p>
              <a:r>
                <a:rPr kumimoji="1" lang="zh-CN" altLang="en-US" sz="2400" b="1" dirty="0">
                  <a:solidFill>
                    <a:srgbClr val="000000"/>
                  </a:solidFill>
                  <a:latin typeface="Times New Roman" pitchFamily="18" charset="0"/>
                  <a:ea typeface="宋体" pitchFamily="2" charset="-122"/>
                  <a:sym typeface="Symbol" pitchFamily="18" charset="2"/>
                </a:rPr>
                <a:t>计</a:t>
              </a:r>
            </a:p>
            <a:p>
              <a:endParaRPr kumimoji="1" lang="zh-CN" altLang="en-US" sz="2400" b="1" dirty="0">
                <a:solidFill>
                  <a:srgbClr val="000000"/>
                </a:solidFill>
                <a:latin typeface="Times New Roman" pitchFamily="18" charset="0"/>
                <a:ea typeface="宋体" pitchFamily="2" charset="-122"/>
              </a:endParaRPr>
            </a:p>
          </p:txBody>
        </p:sp>
        <p:sp>
          <p:nvSpPr>
            <p:cNvPr id="43016" name="Rectangle 7"/>
            <p:cNvSpPr>
              <a:spLocks noChangeArrowheads="1"/>
            </p:cNvSpPr>
            <p:nvPr/>
          </p:nvSpPr>
          <p:spPr bwMode="auto">
            <a:xfrm>
              <a:off x="1200" y="1680"/>
              <a:ext cx="480" cy="1728"/>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r>
                <a:rPr kumimoji="1" lang="zh-CN" altLang="en-US" sz="2400" b="1" dirty="0">
                  <a:solidFill>
                    <a:srgbClr val="000000"/>
                  </a:solidFill>
                  <a:latin typeface="Times New Roman" pitchFamily="18" charset="0"/>
                  <a:ea typeface="宋体" pitchFamily="2" charset="-122"/>
                  <a:sym typeface="Symbol" pitchFamily="18" charset="2"/>
                </a:rPr>
                <a:t>生</a:t>
              </a:r>
            </a:p>
            <a:p>
              <a:r>
                <a:rPr kumimoji="1" lang="zh-CN" altLang="en-US" sz="2400" b="1" dirty="0">
                  <a:solidFill>
                    <a:srgbClr val="000000"/>
                  </a:solidFill>
                  <a:latin typeface="Times New Roman" pitchFamily="18" charset="0"/>
                  <a:ea typeface="宋体" pitchFamily="2" charset="-122"/>
                  <a:sym typeface="Symbol" pitchFamily="18" charset="2"/>
                </a:rPr>
                <a:t>产</a:t>
              </a:r>
            </a:p>
            <a:p>
              <a:r>
                <a:rPr kumimoji="1" lang="zh-CN" altLang="en-US" sz="2400" b="1" dirty="0">
                  <a:solidFill>
                    <a:srgbClr val="000000"/>
                  </a:solidFill>
                  <a:latin typeface="Times New Roman" pitchFamily="18" charset="0"/>
                  <a:ea typeface="宋体" pitchFamily="2" charset="-122"/>
                  <a:sym typeface="Symbol" pitchFamily="18" charset="2"/>
                </a:rPr>
                <a:t>管</a:t>
              </a:r>
            </a:p>
            <a:p>
              <a:r>
                <a:rPr kumimoji="1" lang="zh-CN" altLang="en-US" sz="2400" b="1" dirty="0" smtClean="0">
                  <a:solidFill>
                    <a:srgbClr val="000000"/>
                  </a:solidFill>
                  <a:latin typeface="Times New Roman" pitchFamily="18" charset="0"/>
                  <a:ea typeface="宋体" pitchFamily="2" charset="-122"/>
                  <a:sym typeface="Symbol" pitchFamily="18" charset="2"/>
                </a:rPr>
                <a:t>理</a:t>
              </a:r>
              <a:endParaRPr kumimoji="1" lang="zh-CN" altLang="en-US" sz="2400" b="1" dirty="0">
                <a:solidFill>
                  <a:srgbClr val="000000"/>
                </a:solidFill>
                <a:latin typeface="Times New Roman" pitchFamily="18" charset="0"/>
                <a:ea typeface="宋体" pitchFamily="2" charset="-122"/>
              </a:endParaRPr>
            </a:p>
          </p:txBody>
        </p:sp>
        <p:sp>
          <p:nvSpPr>
            <p:cNvPr id="43017" name="Rectangle 8"/>
            <p:cNvSpPr>
              <a:spLocks noChangeArrowheads="1"/>
            </p:cNvSpPr>
            <p:nvPr/>
          </p:nvSpPr>
          <p:spPr bwMode="auto">
            <a:xfrm>
              <a:off x="1920" y="1680"/>
              <a:ext cx="480" cy="1728"/>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r>
                <a:rPr kumimoji="1" lang="zh-CN" altLang="en-US" sz="2400" b="1" dirty="0" smtClean="0">
                  <a:solidFill>
                    <a:srgbClr val="000000"/>
                  </a:solidFill>
                  <a:latin typeface="Times New Roman" pitchFamily="18" charset="0"/>
                  <a:ea typeface="宋体" pitchFamily="2" charset="-122"/>
                  <a:sym typeface="Symbol" pitchFamily="18" charset="2"/>
                </a:rPr>
                <a:t>市</a:t>
              </a:r>
              <a:endParaRPr kumimoji="1" lang="en-US" altLang="zh-CN" sz="2400" b="1" dirty="0" smtClean="0">
                <a:solidFill>
                  <a:srgbClr val="000000"/>
                </a:solidFill>
                <a:latin typeface="Times New Roman" pitchFamily="18" charset="0"/>
                <a:ea typeface="宋体" pitchFamily="2" charset="-122"/>
                <a:sym typeface="Symbol" pitchFamily="18" charset="2"/>
              </a:endParaRPr>
            </a:p>
            <a:p>
              <a:r>
                <a:rPr kumimoji="1" lang="zh-CN" altLang="en-US" sz="2400" b="1" dirty="0" smtClean="0">
                  <a:solidFill>
                    <a:srgbClr val="000000"/>
                  </a:solidFill>
                  <a:latin typeface="Times New Roman" pitchFamily="18" charset="0"/>
                  <a:ea typeface="宋体" pitchFamily="2" charset="-122"/>
                  <a:sym typeface="Symbol" pitchFamily="18" charset="2"/>
                </a:rPr>
                <a:t>场</a:t>
              </a:r>
            </a:p>
            <a:p>
              <a:r>
                <a:rPr kumimoji="1" lang="zh-CN" altLang="en-US" sz="2400" b="1" dirty="0" smtClean="0">
                  <a:solidFill>
                    <a:srgbClr val="000000"/>
                  </a:solidFill>
                  <a:latin typeface="Times New Roman" pitchFamily="18" charset="0"/>
                  <a:ea typeface="宋体" pitchFamily="2" charset="-122"/>
                  <a:sym typeface="Symbol" pitchFamily="18" charset="2"/>
                </a:rPr>
                <a:t>销</a:t>
              </a:r>
            </a:p>
            <a:p>
              <a:r>
                <a:rPr kumimoji="1" lang="zh-CN" altLang="en-US" sz="2400" b="1" dirty="0" smtClean="0">
                  <a:solidFill>
                    <a:srgbClr val="000000"/>
                  </a:solidFill>
                  <a:latin typeface="Times New Roman" pitchFamily="18" charset="0"/>
                  <a:ea typeface="宋体" pitchFamily="2" charset="-122"/>
                  <a:sym typeface="Symbol" pitchFamily="18" charset="2"/>
                </a:rPr>
                <a:t>售</a:t>
              </a:r>
              <a:endParaRPr kumimoji="1" lang="zh-CN" altLang="en-US" sz="2400" b="1" dirty="0">
                <a:solidFill>
                  <a:srgbClr val="000000"/>
                </a:solidFill>
                <a:latin typeface="Times New Roman" pitchFamily="18" charset="0"/>
                <a:ea typeface="宋体" pitchFamily="2" charset="-122"/>
              </a:endParaRPr>
            </a:p>
          </p:txBody>
        </p:sp>
        <p:sp>
          <p:nvSpPr>
            <p:cNvPr id="43018" name="Rectangle 9"/>
            <p:cNvSpPr>
              <a:spLocks noChangeArrowheads="1"/>
            </p:cNvSpPr>
            <p:nvPr/>
          </p:nvSpPr>
          <p:spPr bwMode="auto">
            <a:xfrm>
              <a:off x="4848" y="1680"/>
              <a:ext cx="480" cy="1728"/>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kumimoji="1" lang="zh-CN" altLang="en-US" sz="2400" b="1" dirty="0">
                <a:solidFill>
                  <a:srgbClr val="000000"/>
                </a:solidFill>
                <a:latin typeface="Times New Roman" pitchFamily="18" charset="0"/>
                <a:ea typeface="宋体" pitchFamily="2" charset="-122"/>
                <a:sym typeface="Symbol" pitchFamily="18" charset="2"/>
              </a:endParaRPr>
            </a:p>
            <a:p>
              <a:endParaRPr kumimoji="1" lang="zh-CN" altLang="en-US" sz="2400" b="1" dirty="0">
                <a:solidFill>
                  <a:srgbClr val="000000"/>
                </a:solidFill>
                <a:latin typeface="Times New Roman" pitchFamily="18" charset="0"/>
                <a:ea typeface="宋体" pitchFamily="2" charset="-122"/>
                <a:sym typeface="Symbol" pitchFamily="18" charset="2"/>
              </a:endParaRPr>
            </a:p>
            <a:p>
              <a:r>
                <a:rPr kumimoji="1" lang="zh-CN" altLang="en-US" sz="2400" b="1" dirty="0">
                  <a:solidFill>
                    <a:srgbClr val="000000"/>
                  </a:solidFill>
                  <a:latin typeface="Times New Roman" pitchFamily="18" charset="0"/>
                  <a:ea typeface="宋体" pitchFamily="2" charset="-122"/>
                  <a:sym typeface="Symbol" pitchFamily="18" charset="2"/>
                </a:rPr>
                <a:t>高</a:t>
              </a:r>
            </a:p>
            <a:p>
              <a:r>
                <a:rPr kumimoji="1" lang="zh-CN" altLang="en-US" sz="2400" b="1" dirty="0">
                  <a:solidFill>
                    <a:srgbClr val="000000"/>
                  </a:solidFill>
                  <a:latin typeface="Times New Roman" pitchFamily="18" charset="0"/>
                  <a:ea typeface="宋体" pitchFamily="2" charset="-122"/>
                  <a:sym typeface="Symbol" pitchFamily="18" charset="2"/>
                </a:rPr>
                <a:t>层</a:t>
              </a:r>
            </a:p>
            <a:p>
              <a:r>
                <a:rPr kumimoji="1" lang="zh-CN" altLang="en-US" sz="2400" b="1" dirty="0">
                  <a:solidFill>
                    <a:srgbClr val="000000"/>
                  </a:solidFill>
                  <a:latin typeface="Times New Roman" pitchFamily="18" charset="0"/>
                  <a:ea typeface="宋体" pitchFamily="2" charset="-122"/>
                  <a:sym typeface="Symbol" pitchFamily="18" charset="2"/>
                </a:rPr>
                <a:t>管</a:t>
              </a:r>
            </a:p>
            <a:p>
              <a:r>
                <a:rPr kumimoji="1" lang="zh-CN" altLang="en-US" sz="2400" b="1" dirty="0" smtClean="0">
                  <a:solidFill>
                    <a:srgbClr val="000000"/>
                  </a:solidFill>
                  <a:latin typeface="Times New Roman" pitchFamily="18" charset="0"/>
                  <a:ea typeface="宋体" pitchFamily="2" charset="-122"/>
                  <a:sym typeface="Symbol" pitchFamily="18" charset="2"/>
                </a:rPr>
                <a:t>理</a:t>
              </a:r>
              <a:endParaRPr kumimoji="1" lang="zh-CN" altLang="en-US" sz="2400" b="1" dirty="0">
                <a:solidFill>
                  <a:srgbClr val="000000"/>
                </a:solidFill>
                <a:latin typeface="Times New Roman" pitchFamily="18" charset="0"/>
                <a:ea typeface="宋体" pitchFamily="2" charset="-122"/>
                <a:sym typeface="Symbol" pitchFamily="18" charset="2"/>
              </a:endParaRPr>
            </a:p>
            <a:p>
              <a:endParaRPr kumimoji="1" lang="zh-CN" altLang="en-US" sz="2400" b="1" dirty="0">
                <a:solidFill>
                  <a:srgbClr val="000000"/>
                </a:solidFill>
                <a:latin typeface="Times New Roman" pitchFamily="18" charset="0"/>
                <a:ea typeface="宋体" pitchFamily="2" charset="-122"/>
                <a:sym typeface="Symbol" pitchFamily="18" charset="2"/>
              </a:endParaRPr>
            </a:p>
            <a:p>
              <a:endParaRPr kumimoji="1" lang="zh-CN" altLang="en-US" sz="2400" b="1" dirty="0">
                <a:solidFill>
                  <a:srgbClr val="000000"/>
                </a:solidFill>
                <a:latin typeface="Times New Roman" pitchFamily="18" charset="0"/>
                <a:ea typeface="宋体" pitchFamily="2" charset="-122"/>
              </a:endParaRPr>
            </a:p>
          </p:txBody>
        </p:sp>
        <p:sp>
          <p:nvSpPr>
            <p:cNvPr id="43019" name="Rectangle 10"/>
            <p:cNvSpPr>
              <a:spLocks noChangeArrowheads="1"/>
            </p:cNvSpPr>
            <p:nvPr/>
          </p:nvSpPr>
          <p:spPr bwMode="auto">
            <a:xfrm>
              <a:off x="4032" y="1680"/>
              <a:ext cx="480" cy="1728"/>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kumimoji="1" lang="zh-CN" altLang="en-US" sz="2400" b="1" dirty="0">
                <a:solidFill>
                  <a:srgbClr val="000000"/>
                </a:solidFill>
                <a:latin typeface="Times New Roman" pitchFamily="18" charset="0"/>
                <a:ea typeface="宋体" pitchFamily="2" charset="-122"/>
                <a:sym typeface="Symbol" pitchFamily="18" charset="2"/>
              </a:endParaRPr>
            </a:p>
            <a:p>
              <a:endParaRPr kumimoji="1" lang="zh-CN" altLang="en-US" sz="2400" b="1" dirty="0">
                <a:solidFill>
                  <a:srgbClr val="000000"/>
                </a:solidFill>
                <a:latin typeface="Times New Roman" pitchFamily="18" charset="0"/>
                <a:ea typeface="宋体" pitchFamily="2" charset="-122"/>
                <a:sym typeface="Symbol" pitchFamily="18" charset="2"/>
              </a:endParaRPr>
            </a:p>
            <a:p>
              <a:r>
                <a:rPr kumimoji="1" lang="zh-CN" altLang="en-US" sz="2400" b="1" dirty="0">
                  <a:solidFill>
                    <a:srgbClr val="000000"/>
                  </a:solidFill>
                  <a:latin typeface="Times New Roman" pitchFamily="18" charset="0"/>
                  <a:ea typeface="宋体" pitchFamily="2" charset="-122"/>
                  <a:sym typeface="Symbol" pitchFamily="18" charset="2"/>
                </a:rPr>
                <a:t>信</a:t>
              </a:r>
            </a:p>
            <a:p>
              <a:r>
                <a:rPr kumimoji="1" lang="zh-CN" altLang="en-US" sz="2400" b="1" dirty="0">
                  <a:solidFill>
                    <a:srgbClr val="000000"/>
                  </a:solidFill>
                  <a:latin typeface="Times New Roman" pitchFamily="18" charset="0"/>
                  <a:ea typeface="宋体" pitchFamily="2" charset="-122"/>
                  <a:sym typeface="Symbol" pitchFamily="18" charset="2"/>
                </a:rPr>
                <a:t>息</a:t>
              </a:r>
            </a:p>
            <a:p>
              <a:r>
                <a:rPr kumimoji="1" lang="zh-CN" altLang="en-US" sz="2400" b="1" dirty="0">
                  <a:solidFill>
                    <a:srgbClr val="000000"/>
                  </a:solidFill>
                  <a:latin typeface="Times New Roman" pitchFamily="18" charset="0"/>
                  <a:ea typeface="宋体" pitchFamily="2" charset="-122"/>
                  <a:sym typeface="Symbol" pitchFamily="18" charset="2"/>
                </a:rPr>
                <a:t>管</a:t>
              </a:r>
            </a:p>
            <a:p>
              <a:r>
                <a:rPr kumimoji="1" lang="zh-CN" altLang="en-US" sz="2400" b="1" dirty="0" smtClean="0">
                  <a:solidFill>
                    <a:srgbClr val="000000"/>
                  </a:solidFill>
                  <a:latin typeface="Times New Roman" pitchFamily="18" charset="0"/>
                  <a:ea typeface="宋体" pitchFamily="2" charset="-122"/>
                  <a:sym typeface="Symbol" pitchFamily="18" charset="2"/>
                </a:rPr>
                <a:t>理</a:t>
              </a:r>
              <a:endParaRPr kumimoji="1" lang="zh-CN" altLang="en-US" sz="2400" b="1" dirty="0">
                <a:solidFill>
                  <a:srgbClr val="000000"/>
                </a:solidFill>
                <a:latin typeface="Times New Roman" pitchFamily="18" charset="0"/>
                <a:ea typeface="宋体" pitchFamily="2" charset="-122"/>
                <a:sym typeface="Symbol" pitchFamily="18" charset="2"/>
              </a:endParaRPr>
            </a:p>
            <a:p>
              <a:endParaRPr kumimoji="1" lang="zh-CN" altLang="en-US" sz="2400" b="1" dirty="0">
                <a:solidFill>
                  <a:srgbClr val="000000"/>
                </a:solidFill>
                <a:latin typeface="Times New Roman" pitchFamily="18" charset="0"/>
                <a:ea typeface="宋体" pitchFamily="2" charset="-122"/>
                <a:sym typeface="Symbol" pitchFamily="18" charset="2"/>
              </a:endParaRPr>
            </a:p>
            <a:p>
              <a:endParaRPr kumimoji="1" lang="zh-CN" altLang="en-US" sz="2400" b="1" dirty="0">
                <a:solidFill>
                  <a:srgbClr val="000000"/>
                </a:solidFill>
                <a:latin typeface="Times New Roman" pitchFamily="18" charset="0"/>
                <a:ea typeface="宋体" pitchFamily="2" charset="-122"/>
              </a:endParaRPr>
            </a:p>
          </p:txBody>
        </p:sp>
        <p:sp>
          <p:nvSpPr>
            <p:cNvPr id="233483" name="Line 11"/>
            <p:cNvSpPr>
              <a:spLocks noChangeShapeType="1"/>
            </p:cNvSpPr>
            <p:nvPr/>
          </p:nvSpPr>
          <p:spPr bwMode="auto">
            <a:xfrm>
              <a:off x="816" y="1344"/>
              <a:ext cx="4272" cy="0"/>
            </a:xfrm>
            <a:prstGeom prst="line">
              <a:avLst/>
            </a:prstGeom>
            <a:noFill/>
            <a:ln w="28575">
              <a:solidFill>
                <a:schemeClr val="tx1"/>
              </a:solidFill>
              <a:round/>
              <a:headEnd/>
              <a:tailEnd/>
            </a:ln>
            <a:effectLst/>
          </p:spPr>
          <p:txBody>
            <a:bodyPr wrap="none" anchor="ctr"/>
            <a:lstStyle/>
            <a:p>
              <a:pPr algn="l">
                <a:spcBef>
                  <a:spcPct val="20000"/>
                </a:spcBef>
                <a:buClr>
                  <a:schemeClr val="hlink"/>
                </a:buClr>
                <a:buSzPct val="90000"/>
                <a:buFont typeface="Wingdings" pitchFamily="2" charset="2"/>
                <a:buNone/>
                <a:defRPr/>
              </a:pPr>
              <a:endParaRPr lang="zh-CN" altLang="en-US" sz="2800" b="1">
                <a:solidFill>
                  <a:srgbClr val="FF00FF"/>
                </a:solidFill>
                <a:effectLst>
                  <a:outerShdw blurRad="38100" dist="38100" dir="2700000" algn="tl">
                    <a:srgbClr val="000000">
                      <a:alpha val="43137"/>
                    </a:srgbClr>
                  </a:outerShdw>
                </a:effectLst>
                <a:latin typeface="Arial" charset="0"/>
                <a:ea typeface="宋体" pitchFamily="2" charset="-122"/>
              </a:endParaRPr>
            </a:p>
          </p:txBody>
        </p:sp>
        <p:sp>
          <p:nvSpPr>
            <p:cNvPr id="233484" name="Line 12"/>
            <p:cNvSpPr>
              <a:spLocks noChangeShapeType="1"/>
            </p:cNvSpPr>
            <p:nvPr/>
          </p:nvSpPr>
          <p:spPr bwMode="auto">
            <a:xfrm>
              <a:off x="816" y="1344"/>
              <a:ext cx="0" cy="336"/>
            </a:xfrm>
            <a:prstGeom prst="line">
              <a:avLst/>
            </a:prstGeom>
            <a:noFill/>
            <a:ln w="28575">
              <a:solidFill>
                <a:schemeClr val="tx1"/>
              </a:solidFill>
              <a:round/>
              <a:headEnd/>
              <a:tailEnd/>
            </a:ln>
            <a:effectLst/>
          </p:spPr>
          <p:txBody>
            <a:bodyPr wrap="none" anchor="ctr"/>
            <a:lstStyle/>
            <a:p>
              <a:pPr algn="l">
                <a:spcBef>
                  <a:spcPct val="20000"/>
                </a:spcBef>
                <a:buClr>
                  <a:schemeClr val="hlink"/>
                </a:buClr>
                <a:buSzPct val="90000"/>
                <a:buFont typeface="Wingdings" pitchFamily="2" charset="2"/>
                <a:buNone/>
                <a:defRPr/>
              </a:pPr>
              <a:endParaRPr lang="zh-CN" altLang="en-US" sz="2800" b="1">
                <a:solidFill>
                  <a:srgbClr val="FF00FF"/>
                </a:solidFill>
                <a:effectLst>
                  <a:outerShdw blurRad="38100" dist="38100" dir="2700000" algn="tl">
                    <a:srgbClr val="000000">
                      <a:alpha val="43137"/>
                    </a:srgbClr>
                  </a:outerShdw>
                </a:effectLst>
                <a:latin typeface="Arial" charset="0"/>
                <a:ea typeface="宋体" pitchFamily="2" charset="-122"/>
              </a:endParaRPr>
            </a:p>
          </p:txBody>
        </p:sp>
        <p:sp>
          <p:nvSpPr>
            <p:cNvPr id="233485" name="Line 13"/>
            <p:cNvSpPr>
              <a:spLocks noChangeShapeType="1"/>
            </p:cNvSpPr>
            <p:nvPr/>
          </p:nvSpPr>
          <p:spPr bwMode="auto">
            <a:xfrm>
              <a:off x="1440" y="1344"/>
              <a:ext cx="0" cy="336"/>
            </a:xfrm>
            <a:prstGeom prst="line">
              <a:avLst/>
            </a:prstGeom>
            <a:noFill/>
            <a:ln w="28575">
              <a:solidFill>
                <a:schemeClr val="tx1"/>
              </a:solidFill>
              <a:round/>
              <a:headEnd/>
              <a:tailEnd/>
            </a:ln>
            <a:effectLst/>
          </p:spPr>
          <p:txBody>
            <a:bodyPr wrap="none" anchor="ctr"/>
            <a:lstStyle/>
            <a:p>
              <a:pPr algn="l">
                <a:spcBef>
                  <a:spcPct val="20000"/>
                </a:spcBef>
                <a:buClr>
                  <a:schemeClr val="hlink"/>
                </a:buClr>
                <a:buSzPct val="90000"/>
                <a:buFont typeface="Wingdings" pitchFamily="2" charset="2"/>
                <a:buNone/>
                <a:defRPr/>
              </a:pPr>
              <a:endParaRPr lang="zh-CN" altLang="en-US" sz="2800" b="1">
                <a:solidFill>
                  <a:srgbClr val="FF00FF"/>
                </a:solidFill>
                <a:effectLst>
                  <a:outerShdw blurRad="38100" dist="38100" dir="2700000" algn="tl">
                    <a:srgbClr val="000000">
                      <a:alpha val="43137"/>
                    </a:srgbClr>
                  </a:outerShdw>
                </a:effectLst>
                <a:latin typeface="Arial" charset="0"/>
                <a:ea typeface="宋体" pitchFamily="2" charset="-122"/>
              </a:endParaRPr>
            </a:p>
          </p:txBody>
        </p:sp>
        <p:sp>
          <p:nvSpPr>
            <p:cNvPr id="233486" name="Line 14"/>
            <p:cNvSpPr>
              <a:spLocks noChangeShapeType="1"/>
            </p:cNvSpPr>
            <p:nvPr/>
          </p:nvSpPr>
          <p:spPr bwMode="auto">
            <a:xfrm>
              <a:off x="2160" y="1344"/>
              <a:ext cx="0" cy="336"/>
            </a:xfrm>
            <a:prstGeom prst="line">
              <a:avLst/>
            </a:prstGeom>
            <a:noFill/>
            <a:ln w="28575">
              <a:solidFill>
                <a:schemeClr val="tx1"/>
              </a:solidFill>
              <a:round/>
              <a:headEnd/>
              <a:tailEnd/>
            </a:ln>
            <a:effectLst/>
          </p:spPr>
          <p:txBody>
            <a:bodyPr wrap="none" anchor="ctr"/>
            <a:lstStyle/>
            <a:p>
              <a:pPr algn="l">
                <a:spcBef>
                  <a:spcPct val="20000"/>
                </a:spcBef>
                <a:buClr>
                  <a:schemeClr val="hlink"/>
                </a:buClr>
                <a:buSzPct val="90000"/>
                <a:buFont typeface="Wingdings" pitchFamily="2" charset="2"/>
                <a:buNone/>
                <a:defRPr/>
              </a:pPr>
              <a:endParaRPr lang="zh-CN" altLang="en-US" sz="2800" b="1">
                <a:solidFill>
                  <a:srgbClr val="FF00FF"/>
                </a:solidFill>
                <a:effectLst>
                  <a:outerShdw blurRad="38100" dist="38100" dir="2700000" algn="tl">
                    <a:srgbClr val="000000">
                      <a:alpha val="43137"/>
                    </a:srgbClr>
                  </a:outerShdw>
                </a:effectLst>
                <a:latin typeface="Arial" charset="0"/>
                <a:ea typeface="宋体" pitchFamily="2" charset="-122"/>
              </a:endParaRPr>
            </a:p>
          </p:txBody>
        </p:sp>
        <p:sp>
          <p:nvSpPr>
            <p:cNvPr id="233487" name="Line 15"/>
            <p:cNvSpPr>
              <a:spLocks noChangeShapeType="1"/>
            </p:cNvSpPr>
            <p:nvPr/>
          </p:nvSpPr>
          <p:spPr bwMode="auto">
            <a:xfrm>
              <a:off x="2880" y="1344"/>
              <a:ext cx="0" cy="336"/>
            </a:xfrm>
            <a:prstGeom prst="line">
              <a:avLst/>
            </a:prstGeom>
            <a:noFill/>
            <a:ln w="28575">
              <a:solidFill>
                <a:schemeClr val="tx1"/>
              </a:solidFill>
              <a:round/>
              <a:headEnd/>
              <a:tailEnd/>
            </a:ln>
            <a:effectLst/>
          </p:spPr>
          <p:txBody>
            <a:bodyPr wrap="none" anchor="ctr"/>
            <a:lstStyle/>
            <a:p>
              <a:pPr algn="l">
                <a:spcBef>
                  <a:spcPct val="20000"/>
                </a:spcBef>
                <a:buClr>
                  <a:schemeClr val="hlink"/>
                </a:buClr>
                <a:buSzPct val="90000"/>
                <a:buFont typeface="Wingdings" pitchFamily="2" charset="2"/>
                <a:buNone/>
                <a:defRPr/>
              </a:pPr>
              <a:endParaRPr lang="zh-CN" altLang="en-US" sz="2800" b="1">
                <a:solidFill>
                  <a:srgbClr val="FF00FF"/>
                </a:solidFill>
                <a:effectLst>
                  <a:outerShdw blurRad="38100" dist="38100" dir="2700000" algn="tl">
                    <a:srgbClr val="000000">
                      <a:alpha val="43137"/>
                    </a:srgbClr>
                  </a:outerShdw>
                </a:effectLst>
                <a:latin typeface="Arial" charset="0"/>
                <a:ea typeface="宋体" pitchFamily="2" charset="-122"/>
              </a:endParaRPr>
            </a:p>
          </p:txBody>
        </p:sp>
        <p:sp>
          <p:nvSpPr>
            <p:cNvPr id="233488" name="Line 16"/>
            <p:cNvSpPr>
              <a:spLocks noChangeShapeType="1"/>
            </p:cNvSpPr>
            <p:nvPr/>
          </p:nvSpPr>
          <p:spPr bwMode="auto">
            <a:xfrm>
              <a:off x="3600" y="1344"/>
              <a:ext cx="0" cy="336"/>
            </a:xfrm>
            <a:prstGeom prst="line">
              <a:avLst/>
            </a:prstGeom>
            <a:noFill/>
            <a:ln w="28575">
              <a:solidFill>
                <a:schemeClr val="tx1"/>
              </a:solidFill>
              <a:round/>
              <a:headEnd/>
              <a:tailEnd/>
            </a:ln>
            <a:effectLst/>
          </p:spPr>
          <p:txBody>
            <a:bodyPr wrap="none" anchor="ctr"/>
            <a:lstStyle/>
            <a:p>
              <a:pPr algn="l">
                <a:spcBef>
                  <a:spcPct val="20000"/>
                </a:spcBef>
                <a:buClr>
                  <a:schemeClr val="hlink"/>
                </a:buClr>
                <a:buSzPct val="90000"/>
                <a:buFont typeface="Wingdings" pitchFamily="2" charset="2"/>
                <a:buNone/>
                <a:defRPr/>
              </a:pPr>
              <a:endParaRPr lang="zh-CN" altLang="en-US" sz="2800" b="1">
                <a:solidFill>
                  <a:srgbClr val="FF00FF"/>
                </a:solidFill>
                <a:effectLst>
                  <a:outerShdw blurRad="38100" dist="38100" dir="2700000" algn="tl">
                    <a:srgbClr val="000000">
                      <a:alpha val="43137"/>
                    </a:srgbClr>
                  </a:outerShdw>
                </a:effectLst>
                <a:latin typeface="Arial" charset="0"/>
                <a:ea typeface="宋体" pitchFamily="2" charset="-122"/>
              </a:endParaRPr>
            </a:p>
          </p:txBody>
        </p:sp>
        <p:sp>
          <p:nvSpPr>
            <p:cNvPr id="233489" name="Line 17"/>
            <p:cNvSpPr>
              <a:spLocks noChangeShapeType="1"/>
            </p:cNvSpPr>
            <p:nvPr/>
          </p:nvSpPr>
          <p:spPr bwMode="auto">
            <a:xfrm>
              <a:off x="4272" y="1344"/>
              <a:ext cx="0" cy="336"/>
            </a:xfrm>
            <a:prstGeom prst="line">
              <a:avLst/>
            </a:prstGeom>
            <a:noFill/>
            <a:ln w="28575">
              <a:solidFill>
                <a:schemeClr val="tx1"/>
              </a:solidFill>
              <a:round/>
              <a:headEnd/>
              <a:tailEnd/>
            </a:ln>
            <a:effectLst/>
          </p:spPr>
          <p:txBody>
            <a:bodyPr wrap="none" anchor="ctr"/>
            <a:lstStyle/>
            <a:p>
              <a:pPr algn="l">
                <a:spcBef>
                  <a:spcPct val="20000"/>
                </a:spcBef>
                <a:buClr>
                  <a:schemeClr val="hlink"/>
                </a:buClr>
                <a:buSzPct val="90000"/>
                <a:buFont typeface="Wingdings" pitchFamily="2" charset="2"/>
                <a:buNone/>
                <a:defRPr/>
              </a:pPr>
              <a:endParaRPr lang="zh-CN" altLang="en-US" sz="2800" b="1">
                <a:solidFill>
                  <a:srgbClr val="FF00FF"/>
                </a:solidFill>
                <a:effectLst>
                  <a:outerShdw blurRad="38100" dist="38100" dir="2700000" algn="tl">
                    <a:srgbClr val="000000">
                      <a:alpha val="43137"/>
                    </a:srgbClr>
                  </a:outerShdw>
                </a:effectLst>
                <a:latin typeface="Arial" charset="0"/>
                <a:ea typeface="宋体" pitchFamily="2" charset="-122"/>
              </a:endParaRPr>
            </a:p>
          </p:txBody>
        </p:sp>
        <p:sp>
          <p:nvSpPr>
            <p:cNvPr id="233490" name="Line 18"/>
            <p:cNvSpPr>
              <a:spLocks noChangeShapeType="1"/>
            </p:cNvSpPr>
            <p:nvPr/>
          </p:nvSpPr>
          <p:spPr bwMode="auto">
            <a:xfrm>
              <a:off x="5088" y="1344"/>
              <a:ext cx="0" cy="336"/>
            </a:xfrm>
            <a:prstGeom prst="line">
              <a:avLst/>
            </a:prstGeom>
            <a:noFill/>
            <a:ln w="28575">
              <a:solidFill>
                <a:schemeClr val="tx1"/>
              </a:solidFill>
              <a:round/>
              <a:headEnd/>
              <a:tailEnd/>
            </a:ln>
            <a:effectLst/>
          </p:spPr>
          <p:txBody>
            <a:bodyPr wrap="none" anchor="ctr"/>
            <a:lstStyle/>
            <a:p>
              <a:pPr algn="l">
                <a:spcBef>
                  <a:spcPct val="20000"/>
                </a:spcBef>
                <a:buClr>
                  <a:schemeClr val="hlink"/>
                </a:buClr>
                <a:buSzPct val="90000"/>
                <a:buFont typeface="Wingdings" pitchFamily="2" charset="2"/>
                <a:buNone/>
                <a:defRPr/>
              </a:pPr>
              <a:endParaRPr lang="zh-CN" altLang="en-US" sz="2800" b="1">
                <a:solidFill>
                  <a:srgbClr val="FF00FF"/>
                </a:solidFill>
                <a:effectLst>
                  <a:outerShdw blurRad="38100" dist="38100" dir="2700000" algn="tl">
                    <a:srgbClr val="000000">
                      <a:alpha val="43137"/>
                    </a:srgbClr>
                  </a:outerShdw>
                </a:effectLst>
                <a:latin typeface="Arial" charset="0"/>
                <a:ea typeface="宋体" pitchFamily="2" charset="-122"/>
              </a:endParaRPr>
            </a:p>
          </p:txBody>
        </p:sp>
        <p:sp>
          <p:nvSpPr>
            <p:cNvPr id="233491" name="Line 19"/>
            <p:cNvSpPr>
              <a:spLocks noChangeShapeType="1"/>
            </p:cNvSpPr>
            <p:nvPr/>
          </p:nvSpPr>
          <p:spPr bwMode="auto">
            <a:xfrm>
              <a:off x="2592" y="1200"/>
              <a:ext cx="0" cy="144"/>
            </a:xfrm>
            <a:prstGeom prst="line">
              <a:avLst/>
            </a:prstGeom>
            <a:noFill/>
            <a:ln w="28575">
              <a:solidFill>
                <a:schemeClr val="tx1"/>
              </a:solidFill>
              <a:round/>
              <a:headEnd/>
              <a:tailEnd/>
            </a:ln>
            <a:effectLst/>
          </p:spPr>
          <p:txBody>
            <a:bodyPr wrap="none" anchor="ctr"/>
            <a:lstStyle/>
            <a:p>
              <a:pPr algn="l">
                <a:spcBef>
                  <a:spcPct val="20000"/>
                </a:spcBef>
                <a:buClr>
                  <a:schemeClr val="hlink"/>
                </a:buClr>
                <a:buSzPct val="90000"/>
                <a:buFont typeface="Wingdings" pitchFamily="2" charset="2"/>
                <a:buNone/>
                <a:defRPr/>
              </a:pPr>
              <a:endParaRPr lang="zh-CN" altLang="en-US" sz="2800" b="1">
                <a:solidFill>
                  <a:srgbClr val="FF00FF"/>
                </a:solidFill>
                <a:effectLst>
                  <a:outerShdw blurRad="38100" dist="38100" dir="2700000" algn="tl">
                    <a:srgbClr val="000000">
                      <a:alpha val="43137"/>
                    </a:srgbClr>
                  </a:outerShdw>
                </a:effectLst>
                <a:latin typeface="Arial" charset="0"/>
                <a:ea typeface="宋体" pitchFamily="2" charset="-122"/>
              </a:endParaRPr>
            </a:p>
          </p:txBody>
        </p:sp>
      </p:grpSp>
    </p:spTree>
    <p:extLst>
      <p:ext uri="{BB962C8B-B14F-4D97-AF65-F5344CB8AC3E}">
        <p14:creationId xmlns:p14="http://schemas.microsoft.com/office/powerpoint/2010/main" val="11153326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3347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4" grpId="0" animBg="1"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1982788" y="404813"/>
            <a:ext cx="65500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27651" name="Text Box 3"/>
          <p:cNvSpPr txBox="1">
            <a:spLocks noChangeArrowheads="1"/>
          </p:cNvSpPr>
          <p:nvPr/>
        </p:nvSpPr>
        <p:spPr bwMode="auto">
          <a:xfrm>
            <a:off x="469900" y="1196975"/>
            <a:ext cx="82073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dirty="0"/>
              <a:t>4.3.4 企业系统规划法---</a:t>
            </a:r>
            <a:r>
              <a:rPr lang="zh-CN" altLang="en-US" dirty="0">
                <a:sym typeface="Arial" pitchFamily="34" charset="0"/>
              </a:rPr>
              <a:t>定义组织过程</a:t>
            </a:r>
            <a:r>
              <a:rPr lang="en-US" altLang="zh-CN" dirty="0">
                <a:sym typeface="Arial" pitchFamily="34" charset="0"/>
              </a:rPr>
              <a:t>(</a:t>
            </a:r>
            <a:r>
              <a:rPr lang="zh-CN" altLang="en-US" dirty="0">
                <a:sym typeface="Arial" pitchFamily="34" charset="0"/>
              </a:rPr>
              <a:t>组织过程识别</a:t>
            </a:r>
            <a:r>
              <a:rPr lang="en-US" altLang="zh-CN" dirty="0">
                <a:sym typeface="Arial" pitchFamily="34" charset="0"/>
              </a:rPr>
              <a:t>)</a:t>
            </a:r>
            <a:endParaRPr lang="zh-CN" altLang="en-US" dirty="0">
              <a:sym typeface="Arial" pitchFamily="34" charset="0"/>
            </a:endParaRPr>
          </a:p>
        </p:txBody>
      </p:sp>
      <p:grpSp>
        <p:nvGrpSpPr>
          <p:cNvPr id="27652" name="Group 4"/>
          <p:cNvGrpSpPr>
            <a:grpSpLocks/>
          </p:cNvGrpSpPr>
          <p:nvPr/>
        </p:nvGrpSpPr>
        <p:grpSpPr bwMode="auto">
          <a:xfrm>
            <a:off x="828675" y="1630363"/>
            <a:ext cx="7415213" cy="2662237"/>
            <a:chOff x="0" y="0"/>
            <a:chExt cx="11679" cy="4194"/>
          </a:xfrm>
        </p:grpSpPr>
        <p:sp>
          <p:nvSpPr>
            <p:cNvPr id="27656" name="AutoShape 5"/>
            <p:cNvSpPr>
              <a:spLocks noChangeArrowheads="1"/>
            </p:cNvSpPr>
            <p:nvPr/>
          </p:nvSpPr>
          <p:spPr bwMode="auto">
            <a:xfrm>
              <a:off x="0" y="0"/>
              <a:ext cx="11677" cy="4194"/>
            </a:xfrm>
            <a:prstGeom prst="horizontalScroll">
              <a:avLst>
                <a:gd name="adj" fmla="val 12500"/>
              </a:avLst>
            </a:prstGeom>
            <a:solidFill>
              <a:srgbClr val="E9C2C1">
                <a:alpha val="25098"/>
              </a:srgbClr>
            </a:solidFill>
            <a:ln w="9525">
              <a:solidFill>
                <a:srgbClr val="339966"/>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8000">
                <a:solidFill>
                  <a:schemeClr val="accent2"/>
                </a:solidFill>
                <a:latin typeface="Times New Roman" pitchFamily="18" charset="0"/>
              </a:endParaRPr>
            </a:p>
          </p:txBody>
        </p:sp>
        <p:sp>
          <p:nvSpPr>
            <p:cNvPr id="27657" name="Text Box 6"/>
            <p:cNvSpPr txBox="1">
              <a:spLocks noChangeArrowheads="1"/>
            </p:cNvSpPr>
            <p:nvPr/>
          </p:nvSpPr>
          <p:spPr bwMode="auto">
            <a:xfrm>
              <a:off x="1037" y="553"/>
              <a:ext cx="10643" cy="2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buFont typeface="Arial" pitchFamily="34" charset="0"/>
                <a:buChar char="•"/>
              </a:pPr>
              <a:r>
                <a:rPr lang="zh-CN" altLang="en-US" sz="2000">
                  <a:sym typeface="Arial" pitchFamily="34" charset="0"/>
                </a:rPr>
                <a:t>是在组织管理中必要的、逻辑上相关的、为了完成管理功能一组决策或活动的集合。</a:t>
              </a:r>
            </a:p>
            <a:p>
              <a:pPr eaLnBrk="1" hangingPunct="1">
                <a:spcBef>
                  <a:spcPct val="50000"/>
                </a:spcBef>
                <a:buFont typeface="Arial" pitchFamily="34" charset="0"/>
                <a:buChar char="•"/>
              </a:pPr>
              <a:r>
                <a:rPr lang="zh-CN" altLang="en-US" sz="2000">
                  <a:sym typeface="Arial" pitchFamily="34" charset="0"/>
                </a:rPr>
                <a:t>定义组织过程是BSP方法的核心。</a:t>
              </a:r>
            </a:p>
            <a:p>
              <a:pPr eaLnBrk="1" hangingPunct="1">
                <a:spcBef>
                  <a:spcPct val="50000"/>
                </a:spcBef>
                <a:buFont typeface="Arial" pitchFamily="34" charset="0"/>
                <a:buChar char="•"/>
              </a:pPr>
              <a:r>
                <a:rPr lang="zh-CN" altLang="en-US" sz="2000">
                  <a:sym typeface="Arial" pitchFamily="34" charset="0"/>
                </a:rPr>
                <a:t>任何组织活动均由三方面组成：计划和控制、产品和服务、支持资源。</a:t>
              </a:r>
            </a:p>
            <a:p>
              <a:pPr eaLnBrk="1" hangingPunct="1">
                <a:spcBef>
                  <a:spcPct val="50000"/>
                </a:spcBef>
              </a:pPr>
              <a:endParaRPr lang="zh-CN" altLang="en-US" sz="2000">
                <a:sym typeface="Arial" pitchFamily="34" charset="0"/>
              </a:endParaRPr>
            </a:p>
            <a:p>
              <a:pPr eaLnBrk="1" hangingPunct="1">
                <a:spcBef>
                  <a:spcPct val="50000"/>
                </a:spcBef>
              </a:pPr>
              <a:endParaRPr lang="zh-CN" altLang="en-US" sz="2000" b="0">
                <a:sym typeface="Arial" pitchFamily="34" charset="0"/>
              </a:endParaRPr>
            </a:p>
          </p:txBody>
        </p:sp>
      </p:grpSp>
      <p:sp>
        <p:nvSpPr>
          <p:cNvPr id="27653" name="AutoShape 7"/>
          <p:cNvSpPr>
            <a:spLocks noChangeArrowheads="1"/>
          </p:cNvSpPr>
          <p:nvPr/>
        </p:nvSpPr>
        <p:spPr bwMode="auto">
          <a:xfrm>
            <a:off x="882650" y="4052888"/>
            <a:ext cx="7415213" cy="2400300"/>
          </a:xfrm>
          <a:prstGeom prst="horizontalScroll">
            <a:avLst>
              <a:gd name="adj" fmla="val 12500"/>
            </a:avLst>
          </a:prstGeom>
          <a:solidFill>
            <a:srgbClr val="E9C2C1">
              <a:alpha val="25098"/>
            </a:srgbClr>
          </a:solidFill>
          <a:ln w="9525">
            <a:solidFill>
              <a:srgbClr val="3399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8000">
              <a:solidFill>
                <a:schemeClr val="accent2"/>
              </a:solidFill>
              <a:latin typeface="Times New Roman" pitchFamily="18" charset="0"/>
            </a:endParaRPr>
          </a:p>
        </p:txBody>
      </p:sp>
      <p:sp>
        <p:nvSpPr>
          <p:cNvPr id="27654" name="Text Box 8"/>
          <p:cNvSpPr txBox="1">
            <a:spLocks noChangeArrowheads="1"/>
          </p:cNvSpPr>
          <p:nvPr/>
        </p:nvSpPr>
        <p:spPr bwMode="auto">
          <a:xfrm>
            <a:off x="1541463" y="4419600"/>
            <a:ext cx="6757987" cy="201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000">
                <a:sym typeface="Arial" pitchFamily="34" charset="0"/>
              </a:rPr>
              <a:t>例如：材料供应由</a:t>
            </a:r>
            <a:r>
              <a:rPr lang="zh-CN" altLang="en-US" sz="2000">
                <a:solidFill>
                  <a:srgbClr val="FF3300"/>
                </a:solidFill>
                <a:sym typeface="Arial" pitchFamily="34" charset="0"/>
              </a:rPr>
              <a:t>材料计划与采购</a:t>
            </a:r>
            <a:r>
              <a:rPr lang="zh-CN" altLang="en-US" sz="2000">
                <a:sym typeface="Arial" pitchFamily="34" charset="0"/>
              </a:rPr>
              <a:t>；</a:t>
            </a:r>
            <a:r>
              <a:rPr lang="zh-CN" altLang="en-US" sz="2000">
                <a:solidFill>
                  <a:srgbClr val="FF3300"/>
                </a:solidFill>
                <a:sym typeface="Arial" pitchFamily="34" charset="0"/>
              </a:rPr>
              <a:t>收、发、存管理</a:t>
            </a:r>
            <a:r>
              <a:rPr lang="zh-CN" altLang="en-US" sz="2000">
                <a:sym typeface="Arial" pitchFamily="34" charset="0"/>
              </a:rPr>
              <a:t>；</a:t>
            </a:r>
            <a:r>
              <a:rPr lang="zh-CN" altLang="en-US" sz="2000">
                <a:solidFill>
                  <a:srgbClr val="FF3300"/>
                </a:solidFill>
                <a:sym typeface="Arial" pitchFamily="34" charset="0"/>
              </a:rPr>
              <a:t>材料成本核算</a:t>
            </a:r>
            <a:r>
              <a:rPr lang="zh-CN" altLang="en-US" sz="2000">
                <a:sym typeface="Arial" pitchFamily="34" charset="0"/>
              </a:rPr>
              <a:t>业务过程组成。</a:t>
            </a:r>
          </a:p>
          <a:p>
            <a:pPr eaLnBrk="1" hangingPunct="1">
              <a:spcBef>
                <a:spcPct val="50000"/>
              </a:spcBef>
            </a:pPr>
            <a:r>
              <a:rPr lang="zh-CN" altLang="en-US" sz="2000">
                <a:sym typeface="Arial" pitchFamily="34" charset="0"/>
              </a:rPr>
              <a:t>              财务管理由</a:t>
            </a:r>
            <a:r>
              <a:rPr lang="zh-CN" altLang="en-US" sz="2000">
                <a:solidFill>
                  <a:srgbClr val="FF3300"/>
                </a:solidFill>
                <a:sym typeface="Arial" pitchFamily="34" charset="0"/>
              </a:rPr>
              <a:t>财务计划</a:t>
            </a:r>
            <a:r>
              <a:rPr lang="zh-CN" altLang="en-US" sz="2000">
                <a:sym typeface="Arial" pitchFamily="34" charset="0"/>
              </a:rPr>
              <a:t>；</a:t>
            </a:r>
            <a:r>
              <a:rPr lang="zh-CN" altLang="en-US" sz="2000">
                <a:solidFill>
                  <a:srgbClr val="FF3300"/>
                </a:solidFill>
                <a:sym typeface="Arial" pitchFamily="34" charset="0"/>
              </a:rPr>
              <a:t>资金筹措</a:t>
            </a:r>
            <a:r>
              <a:rPr lang="zh-CN" altLang="en-US" sz="2000">
                <a:sym typeface="Arial" pitchFamily="34" charset="0"/>
              </a:rPr>
              <a:t>；</a:t>
            </a:r>
            <a:r>
              <a:rPr lang="zh-CN" altLang="en-US" sz="2000">
                <a:solidFill>
                  <a:srgbClr val="FF3300"/>
                </a:solidFill>
                <a:sym typeface="Arial" pitchFamily="34" charset="0"/>
              </a:rPr>
              <a:t>财务控制与分析；应收应付管理</a:t>
            </a:r>
            <a:r>
              <a:rPr lang="zh-CN" altLang="en-US" sz="2000">
                <a:sym typeface="Arial" pitchFamily="34" charset="0"/>
              </a:rPr>
              <a:t>业务过程组成。</a:t>
            </a:r>
          </a:p>
          <a:p>
            <a:pPr eaLnBrk="1" hangingPunct="1">
              <a:spcBef>
                <a:spcPct val="50000"/>
              </a:spcBef>
            </a:pPr>
            <a:endParaRPr lang="zh-CN" altLang="en-US" b="0">
              <a:sym typeface="Arial" pitchFamily="34" charset="0"/>
            </a:endParaRPr>
          </a:p>
        </p:txBody>
      </p:sp>
      <p:sp>
        <p:nvSpPr>
          <p:cNvPr id="27655" name="AutoShape 9"/>
          <p:cNvSpPr>
            <a:spLocks/>
          </p:cNvSpPr>
          <p:nvPr/>
        </p:nvSpPr>
        <p:spPr bwMode="auto">
          <a:xfrm>
            <a:off x="1546225" y="5011738"/>
            <a:ext cx="76200" cy="863600"/>
          </a:xfrm>
          <a:prstGeom prst="leftBrace">
            <a:avLst>
              <a:gd name="adj1" fmla="val 94444"/>
              <a:gd name="adj2"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74160" name="Group 16"/>
          <p:cNvGraphicFramePr>
            <a:graphicFrameLocks noGrp="1"/>
          </p:cNvGraphicFramePr>
          <p:nvPr>
            <p:extLst>
              <p:ext uri="{D42A27DB-BD31-4B8C-83A1-F6EECF244321}">
                <p14:modId xmlns:p14="http://schemas.microsoft.com/office/powerpoint/2010/main" val="1900997814"/>
              </p:ext>
            </p:extLst>
          </p:nvPr>
        </p:nvGraphicFramePr>
        <p:xfrm>
          <a:off x="71438" y="2420020"/>
          <a:ext cx="8964612" cy="3097212"/>
        </p:xfrm>
        <a:graphic>
          <a:graphicData uri="http://schemas.openxmlformats.org/drawingml/2006/table">
            <a:tbl>
              <a:tblPr/>
              <a:tblGrid>
                <a:gridCol w="4483100">
                  <a:extLst>
                    <a:ext uri="{9D8B030D-6E8A-4147-A177-3AD203B41FA5}">
                      <a16:colId xmlns:a16="http://schemas.microsoft.com/office/drawing/2014/main" xmlns="" val="20000"/>
                    </a:ext>
                  </a:extLst>
                </a:gridCol>
                <a:gridCol w="4481512">
                  <a:extLst>
                    <a:ext uri="{9D8B030D-6E8A-4147-A177-3AD203B41FA5}">
                      <a16:colId xmlns:a16="http://schemas.microsoft.com/office/drawing/2014/main" xmlns="" val="20001"/>
                    </a:ext>
                  </a:extLst>
                </a:gridCol>
              </a:tblGrid>
              <a:tr h="649288">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dirty="0" smtClean="0">
                          <a:ln>
                            <a:noFill/>
                          </a:ln>
                          <a:solidFill>
                            <a:srgbClr val="000000"/>
                          </a:solidFill>
                          <a:effectLst/>
                          <a:latin typeface="Verdana" pitchFamily="34" charset="0"/>
                          <a:ea typeface="宋体" pitchFamily="2" charset="-122"/>
                        </a:rPr>
                        <a:t>战略规划活动</a:t>
                      </a:r>
                    </a:p>
                  </a:txBody>
                  <a:tcPr marL="90000" marR="90000" marT="46800" marB="46800" anchor="ctr" horzOverflow="overflow">
                    <a:lnL cap="flat">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smtClean="0">
                          <a:ln>
                            <a:noFill/>
                          </a:ln>
                          <a:solidFill>
                            <a:srgbClr val="000000"/>
                          </a:solidFill>
                          <a:effectLst/>
                          <a:latin typeface="Verdana" pitchFamily="34" charset="0"/>
                          <a:ea typeface="宋体" pitchFamily="2" charset="-122"/>
                        </a:rPr>
                        <a:t>控制活动</a:t>
                      </a:r>
                    </a:p>
                  </a:txBody>
                  <a:tcPr marL="90000" marR="90000" marT="46800" marB="46800" anchor="ctr" horzOverflow="overflow">
                    <a:lnL w="12700"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447924">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dirty="0" smtClean="0">
                          <a:ln>
                            <a:noFill/>
                          </a:ln>
                          <a:solidFill>
                            <a:srgbClr val="000000"/>
                          </a:solidFill>
                          <a:effectLst/>
                          <a:latin typeface="Verdana" pitchFamily="34" charset="0"/>
                          <a:ea typeface="宋体" pitchFamily="2" charset="-122"/>
                        </a:rPr>
                        <a:t>经济预测、组织计划、政策开发、放弃</a:t>
                      </a:r>
                      <a:r>
                        <a:rPr kumimoji="0" lang="en-US" altLang="zh-CN" sz="2800" b="1" i="0" u="none" strike="noStrike" cap="none" normalizeH="0" baseline="0" dirty="0" smtClean="0">
                          <a:ln>
                            <a:noFill/>
                          </a:ln>
                          <a:solidFill>
                            <a:srgbClr val="000000"/>
                          </a:solidFill>
                          <a:effectLst/>
                          <a:latin typeface="Verdana" pitchFamily="34" charset="0"/>
                          <a:ea typeface="宋体" pitchFamily="2" charset="-122"/>
                        </a:rPr>
                        <a:t>/</a:t>
                      </a:r>
                      <a:r>
                        <a:rPr kumimoji="0" lang="zh-CN" altLang="en-US" sz="2800" b="1" i="0" u="none" strike="noStrike" cap="none" normalizeH="0" baseline="0" dirty="0" smtClean="0">
                          <a:ln>
                            <a:noFill/>
                          </a:ln>
                          <a:solidFill>
                            <a:srgbClr val="000000"/>
                          </a:solidFill>
                          <a:effectLst/>
                          <a:latin typeface="Verdana" pitchFamily="34" charset="0"/>
                          <a:ea typeface="宋体" pitchFamily="2" charset="-122"/>
                        </a:rPr>
                        <a:t>追求分析、预测管理、目标开发、产品线模型</a:t>
                      </a:r>
                    </a:p>
                  </a:txBody>
                  <a:tcPr marL="90000" marR="90000" marT="46800" marB="46800" anchor="ct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dirty="0" smtClean="0">
                          <a:ln>
                            <a:noFill/>
                          </a:ln>
                          <a:solidFill>
                            <a:srgbClr val="000000"/>
                          </a:solidFill>
                          <a:effectLst/>
                          <a:latin typeface="Verdana" pitchFamily="34" charset="0"/>
                          <a:ea typeface="宋体" pitchFamily="2" charset="-122"/>
                        </a:rPr>
                        <a:t>市场</a:t>
                      </a:r>
                      <a:r>
                        <a:rPr kumimoji="0" lang="en-US" altLang="zh-CN" sz="2800" b="1" i="0" u="none" strike="noStrike" cap="none" normalizeH="0" baseline="0" dirty="0" smtClean="0">
                          <a:ln>
                            <a:noFill/>
                          </a:ln>
                          <a:solidFill>
                            <a:srgbClr val="000000"/>
                          </a:solidFill>
                          <a:effectLst/>
                          <a:latin typeface="Verdana" pitchFamily="34" charset="0"/>
                          <a:ea typeface="宋体" pitchFamily="2" charset="-122"/>
                        </a:rPr>
                        <a:t>/</a:t>
                      </a:r>
                      <a:r>
                        <a:rPr kumimoji="0" lang="zh-CN" altLang="en-US" sz="2800" b="1" i="0" u="none" strike="noStrike" cap="none" normalizeH="0" baseline="0" dirty="0" smtClean="0">
                          <a:ln>
                            <a:noFill/>
                          </a:ln>
                          <a:solidFill>
                            <a:srgbClr val="000000"/>
                          </a:solidFill>
                          <a:effectLst/>
                          <a:latin typeface="Verdana" pitchFamily="34" charset="0"/>
                          <a:ea typeface="宋体" pitchFamily="2" charset="-122"/>
                        </a:rPr>
                        <a:t>产品预测、工作资金计划、雇员水平计划、运营计划、预算、测量与评价</a:t>
                      </a:r>
                    </a:p>
                  </a:txBody>
                  <a:tcPr marL="90000" marR="90000" marT="46800" marB="46800" anchor="ct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774161" name="Rectangle 17"/>
          <p:cNvSpPr>
            <a:spLocks noChangeArrowheads="1"/>
          </p:cNvSpPr>
          <p:nvPr/>
        </p:nvSpPr>
        <p:spPr bwMode="auto">
          <a:xfrm>
            <a:off x="395288" y="1294656"/>
            <a:ext cx="8748712"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a:r>
              <a:rPr kumimoji="1" lang="zh-CN" altLang="en-US" sz="3600" b="1" dirty="0">
                <a:solidFill>
                  <a:srgbClr val="000000"/>
                </a:solidFill>
                <a:latin typeface="Times New Roman" pitchFamily="18" charset="0"/>
                <a:ea typeface="宋体" pitchFamily="2" charset="-122"/>
              </a:rPr>
              <a:t>  计划和控制流程</a:t>
            </a:r>
          </a:p>
        </p:txBody>
      </p:sp>
      <p:sp>
        <p:nvSpPr>
          <p:cNvPr id="4" name="Text Box 3"/>
          <p:cNvSpPr txBox="1">
            <a:spLocks noChangeArrowheads="1"/>
          </p:cNvSpPr>
          <p:nvPr/>
        </p:nvSpPr>
        <p:spPr bwMode="auto">
          <a:xfrm>
            <a:off x="104106" y="374787"/>
            <a:ext cx="82073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dirty="0"/>
              <a:t>4.3.4 企业系统规划法---</a:t>
            </a:r>
            <a:r>
              <a:rPr lang="zh-CN" altLang="en-US" dirty="0">
                <a:sym typeface="Arial" pitchFamily="34" charset="0"/>
              </a:rPr>
              <a:t>定义组织过程</a:t>
            </a:r>
            <a:r>
              <a:rPr lang="en-US" altLang="zh-CN" dirty="0">
                <a:sym typeface="Arial" pitchFamily="34" charset="0"/>
              </a:rPr>
              <a:t>(</a:t>
            </a:r>
            <a:r>
              <a:rPr lang="zh-CN" altLang="en-US" dirty="0">
                <a:sym typeface="Arial" pitchFamily="34" charset="0"/>
              </a:rPr>
              <a:t>组织过程识别</a:t>
            </a:r>
            <a:r>
              <a:rPr lang="en-US" altLang="zh-CN" dirty="0">
                <a:sym typeface="Arial" pitchFamily="34" charset="0"/>
              </a:rPr>
              <a:t>)</a:t>
            </a:r>
            <a:endParaRPr lang="zh-CN" altLang="en-US" dirty="0">
              <a:sym typeface="Arial" pitchFamily="34" charset="0"/>
            </a:endParaRPr>
          </a:p>
        </p:txBody>
      </p:sp>
    </p:spTree>
    <p:extLst>
      <p:ext uri="{BB962C8B-B14F-4D97-AF65-F5344CB8AC3E}">
        <p14:creationId xmlns:p14="http://schemas.microsoft.com/office/powerpoint/2010/main" val="25800385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7416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774160"/>
                                        </p:tgtEl>
                                        <p:attrNameLst>
                                          <p:attrName>style.visibility</p:attrName>
                                        </p:attrNameLst>
                                      </p:cBhvr>
                                      <p:to>
                                        <p:strVal val="visible"/>
                                      </p:to>
                                    </p:set>
                                    <p:anim calcmode="lin" valueType="num">
                                      <p:cBhvr additive="base">
                                        <p:cTn id="11" dur="500" fill="hold"/>
                                        <p:tgtEl>
                                          <p:spTgt spid="774160"/>
                                        </p:tgtEl>
                                        <p:attrNameLst>
                                          <p:attrName>ppt_x</p:attrName>
                                        </p:attrNameLst>
                                      </p:cBhvr>
                                      <p:tavLst>
                                        <p:tav tm="0">
                                          <p:val>
                                            <p:strVal val="#ppt_x"/>
                                          </p:val>
                                        </p:tav>
                                        <p:tav tm="100000">
                                          <p:val>
                                            <p:strVal val="#ppt_x"/>
                                          </p:val>
                                        </p:tav>
                                      </p:tavLst>
                                    </p:anim>
                                    <p:anim calcmode="lin" valueType="num">
                                      <p:cBhvr additive="base">
                                        <p:cTn id="12" dur="500" fill="hold"/>
                                        <p:tgtEl>
                                          <p:spTgt spid="7741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4161"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75191" name="Group 23"/>
          <p:cNvGraphicFramePr>
            <a:graphicFrameLocks noGrp="1"/>
          </p:cNvGraphicFramePr>
          <p:nvPr>
            <p:extLst>
              <p:ext uri="{D42A27DB-BD31-4B8C-83A1-F6EECF244321}">
                <p14:modId xmlns:p14="http://schemas.microsoft.com/office/powerpoint/2010/main" val="2442679688"/>
              </p:ext>
            </p:extLst>
          </p:nvPr>
        </p:nvGraphicFramePr>
        <p:xfrm>
          <a:off x="88900" y="2060340"/>
          <a:ext cx="9055100" cy="3600908"/>
        </p:xfrm>
        <a:graphic>
          <a:graphicData uri="http://schemas.openxmlformats.org/drawingml/2006/table">
            <a:tbl>
              <a:tblPr/>
              <a:tblGrid>
                <a:gridCol w="2263775">
                  <a:extLst>
                    <a:ext uri="{9D8B030D-6E8A-4147-A177-3AD203B41FA5}">
                      <a16:colId xmlns:a16="http://schemas.microsoft.com/office/drawing/2014/main" xmlns="" val="20000"/>
                    </a:ext>
                  </a:extLst>
                </a:gridCol>
                <a:gridCol w="2676525">
                  <a:extLst>
                    <a:ext uri="{9D8B030D-6E8A-4147-A177-3AD203B41FA5}">
                      <a16:colId xmlns:a16="http://schemas.microsoft.com/office/drawing/2014/main" xmlns="" val="20001"/>
                    </a:ext>
                  </a:extLst>
                </a:gridCol>
                <a:gridCol w="2012950">
                  <a:extLst>
                    <a:ext uri="{9D8B030D-6E8A-4147-A177-3AD203B41FA5}">
                      <a16:colId xmlns:a16="http://schemas.microsoft.com/office/drawing/2014/main" xmlns="" val="20002"/>
                    </a:ext>
                  </a:extLst>
                </a:gridCol>
                <a:gridCol w="2101850">
                  <a:extLst>
                    <a:ext uri="{9D8B030D-6E8A-4147-A177-3AD203B41FA5}">
                      <a16:colId xmlns:a16="http://schemas.microsoft.com/office/drawing/2014/main" xmlns="" val="20003"/>
                    </a:ext>
                  </a:extLst>
                </a:gridCol>
              </a:tblGrid>
              <a:tr h="520236">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smtClean="0">
                          <a:ln>
                            <a:noFill/>
                          </a:ln>
                          <a:solidFill>
                            <a:srgbClr val="000000"/>
                          </a:solidFill>
                          <a:effectLst/>
                          <a:latin typeface="Verdana" pitchFamily="34" charset="0"/>
                          <a:ea typeface="宋体" pitchFamily="2" charset="-122"/>
                        </a:rPr>
                        <a:t>识别阶段</a:t>
                      </a:r>
                    </a:p>
                  </a:txBody>
                  <a:tcPr marL="90000" marR="90000" marT="46787" marB="46787" anchor="ctr" horzOverflow="overflow">
                    <a:lnL cap="flat">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smtClean="0">
                          <a:ln>
                            <a:noFill/>
                          </a:ln>
                          <a:solidFill>
                            <a:srgbClr val="000000"/>
                          </a:solidFill>
                          <a:effectLst/>
                          <a:latin typeface="Verdana" pitchFamily="34" charset="0"/>
                          <a:ea typeface="宋体" pitchFamily="2" charset="-122"/>
                        </a:rPr>
                        <a:t>获取阶段</a:t>
                      </a:r>
                    </a:p>
                  </a:txBody>
                  <a:tcPr marL="90000" marR="90000" marT="46787" marB="4678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smtClean="0">
                          <a:ln>
                            <a:noFill/>
                          </a:ln>
                          <a:solidFill>
                            <a:srgbClr val="000000"/>
                          </a:solidFill>
                          <a:effectLst/>
                          <a:latin typeface="Verdana" pitchFamily="34" charset="0"/>
                          <a:ea typeface="宋体" pitchFamily="2" charset="-122"/>
                        </a:rPr>
                        <a:t>服务阶段</a:t>
                      </a:r>
                    </a:p>
                  </a:txBody>
                  <a:tcPr marL="90000" marR="90000" marT="46787" marB="4678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smtClean="0">
                          <a:ln>
                            <a:noFill/>
                          </a:ln>
                          <a:solidFill>
                            <a:srgbClr val="000000"/>
                          </a:solidFill>
                          <a:effectLst/>
                          <a:latin typeface="Verdana" pitchFamily="34" charset="0"/>
                          <a:ea typeface="宋体" pitchFamily="2" charset="-122"/>
                        </a:rPr>
                        <a:t>退出</a:t>
                      </a:r>
                    </a:p>
                  </a:txBody>
                  <a:tcPr marL="90000" marR="90000" marT="46787" marB="46787" anchor="ctr" horzOverflow="overflow">
                    <a:lnL w="12700"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080214">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dirty="0" smtClean="0">
                          <a:ln>
                            <a:noFill/>
                          </a:ln>
                          <a:solidFill>
                            <a:srgbClr val="000000"/>
                          </a:solidFill>
                          <a:effectLst/>
                          <a:latin typeface="Verdana" pitchFamily="34" charset="0"/>
                          <a:ea typeface="宋体" pitchFamily="2" charset="-122"/>
                        </a:rPr>
                        <a:t>市场计划</a:t>
                      </a:r>
                    </a:p>
                    <a:p>
                      <a:pPr marL="0" marR="0" lvl="0" indent="0" algn="l"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dirty="0" smtClean="0">
                          <a:ln>
                            <a:noFill/>
                          </a:ln>
                          <a:solidFill>
                            <a:srgbClr val="000000"/>
                          </a:solidFill>
                          <a:effectLst/>
                          <a:latin typeface="Verdana" pitchFamily="34" charset="0"/>
                          <a:ea typeface="宋体" pitchFamily="2" charset="-122"/>
                        </a:rPr>
                        <a:t>市场研究</a:t>
                      </a:r>
                    </a:p>
                    <a:p>
                      <a:pPr marL="0" marR="0" lvl="0" indent="0" algn="l"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dirty="0" smtClean="0">
                          <a:ln>
                            <a:noFill/>
                          </a:ln>
                          <a:solidFill>
                            <a:srgbClr val="000000"/>
                          </a:solidFill>
                          <a:effectLst/>
                          <a:latin typeface="Verdana" pitchFamily="34" charset="0"/>
                          <a:ea typeface="宋体" pitchFamily="2" charset="-122"/>
                        </a:rPr>
                        <a:t>预测</a:t>
                      </a:r>
                    </a:p>
                    <a:p>
                      <a:pPr marL="0" marR="0" lvl="0" indent="0" algn="l"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dirty="0" smtClean="0">
                          <a:ln>
                            <a:noFill/>
                          </a:ln>
                          <a:solidFill>
                            <a:srgbClr val="000000"/>
                          </a:solidFill>
                          <a:effectLst/>
                          <a:latin typeface="Verdana" pitchFamily="34" charset="0"/>
                          <a:ea typeface="宋体" pitchFamily="2" charset="-122"/>
                        </a:rPr>
                        <a:t>定价</a:t>
                      </a:r>
                    </a:p>
                    <a:p>
                      <a:pPr marL="0" marR="0" lvl="0" indent="0" algn="l"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dirty="0" smtClean="0">
                          <a:ln>
                            <a:noFill/>
                          </a:ln>
                          <a:solidFill>
                            <a:srgbClr val="000000"/>
                          </a:solidFill>
                          <a:effectLst/>
                          <a:latin typeface="Verdana" pitchFamily="34" charset="0"/>
                          <a:ea typeface="宋体" pitchFamily="2" charset="-122"/>
                        </a:rPr>
                        <a:t>材料需求</a:t>
                      </a:r>
                    </a:p>
                    <a:p>
                      <a:pPr marL="0" marR="0" lvl="0" indent="0" algn="l"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dirty="0" smtClean="0">
                          <a:ln>
                            <a:noFill/>
                          </a:ln>
                          <a:solidFill>
                            <a:srgbClr val="000000"/>
                          </a:solidFill>
                          <a:effectLst/>
                          <a:latin typeface="Verdana" pitchFamily="34" charset="0"/>
                          <a:ea typeface="宋体" pitchFamily="2" charset="-122"/>
                        </a:rPr>
                        <a:t>能力计划</a:t>
                      </a:r>
                    </a:p>
                  </a:txBody>
                  <a:tcPr marL="90000" marR="90000" marT="46787" marB="46787" anchor="ct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smtClean="0">
                          <a:ln>
                            <a:noFill/>
                          </a:ln>
                          <a:solidFill>
                            <a:srgbClr val="000000"/>
                          </a:solidFill>
                          <a:effectLst/>
                          <a:latin typeface="Verdana" pitchFamily="34" charset="0"/>
                          <a:ea typeface="宋体" pitchFamily="2" charset="-122"/>
                        </a:rPr>
                        <a:t>工程设计开发</a:t>
                      </a:r>
                    </a:p>
                    <a:p>
                      <a:pPr marL="0" marR="0" lvl="0" indent="0" algn="l"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smtClean="0">
                          <a:ln>
                            <a:noFill/>
                          </a:ln>
                          <a:solidFill>
                            <a:srgbClr val="000000"/>
                          </a:solidFill>
                          <a:effectLst/>
                          <a:latin typeface="Verdana" pitchFamily="34" charset="0"/>
                          <a:ea typeface="宋体" pitchFamily="2" charset="-122"/>
                        </a:rPr>
                        <a:t>产品说明</a:t>
                      </a:r>
                    </a:p>
                    <a:p>
                      <a:pPr marL="0" marR="0" lvl="0" indent="0" algn="l"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smtClean="0">
                          <a:ln>
                            <a:noFill/>
                          </a:ln>
                          <a:solidFill>
                            <a:srgbClr val="000000"/>
                          </a:solidFill>
                          <a:effectLst/>
                          <a:latin typeface="Verdana" pitchFamily="34" charset="0"/>
                          <a:ea typeface="宋体" pitchFamily="2" charset="-122"/>
                        </a:rPr>
                        <a:t>工程记录</a:t>
                      </a:r>
                    </a:p>
                    <a:p>
                      <a:pPr marL="0" marR="0" lvl="0" indent="0" algn="l"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smtClean="0">
                          <a:ln>
                            <a:noFill/>
                          </a:ln>
                          <a:solidFill>
                            <a:srgbClr val="000000"/>
                          </a:solidFill>
                          <a:effectLst/>
                          <a:latin typeface="Verdana" pitchFamily="34" charset="0"/>
                          <a:ea typeface="宋体" pitchFamily="2" charset="-122"/>
                        </a:rPr>
                        <a:t>生产调度</a:t>
                      </a:r>
                    </a:p>
                    <a:p>
                      <a:pPr marL="0" marR="0" lvl="0" indent="0" algn="l"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smtClean="0">
                          <a:ln>
                            <a:noFill/>
                          </a:ln>
                          <a:solidFill>
                            <a:srgbClr val="000000"/>
                          </a:solidFill>
                          <a:effectLst/>
                          <a:latin typeface="Verdana" pitchFamily="34" charset="0"/>
                          <a:ea typeface="宋体" pitchFamily="2" charset="-122"/>
                        </a:rPr>
                        <a:t>生产运行</a:t>
                      </a:r>
                    </a:p>
                    <a:p>
                      <a:pPr marL="0" marR="0" lvl="0" indent="0" algn="l"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smtClean="0">
                          <a:ln>
                            <a:noFill/>
                          </a:ln>
                          <a:solidFill>
                            <a:srgbClr val="000000"/>
                          </a:solidFill>
                          <a:effectLst/>
                          <a:latin typeface="Verdana" pitchFamily="34" charset="0"/>
                          <a:ea typeface="宋体" pitchFamily="2" charset="-122"/>
                        </a:rPr>
                        <a:t>购买</a:t>
                      </a:r>
                    </a:p>
                  </a:txBody>
                  <a:tcPr marL="90000" marR="90000" marT="46787" marB="4678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smtClean="0">
                          <a:ln>
                            <a:noFill/>
                          </a:ln>
                          <a:solidFill>
                            <a:srgbClr val="000000"/>
                          </a:solidFill>
                          <a:effectLst/>
                          <a:latin typeface="Verdana" pitchFamily="34" charset="0"/>
                          <a:ea typeface="宋体" pitchFamily="2" charset="-122"/>
                        </a:rPr>
                        <a:t>库存控制</a:t>
                      </a:r>
                    </a:p>
                    <a:p>
                      <a:pPr marL="0" marR="0" lvl="0" indent="0" algn="l"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smtClean="0">
                          <a:ln>
                            <a:noFill/>
                          </a:ln>
                          <a:solidFill>
                            <a:srgbClr val="000000"/>
                          </a:solidFill>
                          <a:effectLst/>
                          <a:latin typeface="Verdana" pitchFamily="34" charset="0"/>
                          <a:ea typeface="宋体" pitchFamily="2" charset="-122"/>
                        </a:rPr>
                        <a:t>接收</a:t>
                      </a:r>
                    </a:p>
                    <a:p>
                      <a:pPr marL="0" marR="0" lvl="0" indent="0" algn="l"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smtClean="0">
                          <a:ln>
                            <a:noFill/>
                          </a:ln>
                          <a:solidFill>
                            <a:srgbClr val="000000"/>
                          </a:solidFill>
                          <a:effectLst/>
                          <a:latin typeface="Verdana" pitchFamily="34" charset="0"/>
                          <a:ea typeface="宋体" pitchFamily="2" charset="-122"/>
                        </a:rPr>
                        <a:t>质量控制</a:t>
                      </a:r>
                    </a:p>
                    <a:p>
                      <a:pPr marL="0" marR="0" lvl="0" indent="0" algn="l"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smtClean="0">
                          <a:ln>
                            <a:noFill/>
                          </a:ln>
                          <a:solidFill>
                            <a:srgbClr val="000000"/>
                          </a:solidFill>
                          <a:effectLst/>
                          <a:latin typeface="Verdana" pitchFamily="34" charset="0"/>
                          <a:ea typeface="宋体" pitchFamily="2" charset="-122"/>
                        </a:rPr>
                        <a:t>包装储存</a:t>
                      </a:r>
                    </a:p>
                  </a:txBody>
                  <a:tcPr marL="90000" marR="90000" marT="46787" marB="4678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dirty="0" smtClean="0">
                          <a:ln>
                            <a:noFill/>
                          </a:ln>
                          <a:solidFill>
                            <a:srgbClr val="000000"/>
                          </a:solidFill>
                          <a:effectLst/>
                          <a:latin typeface="Verdana" pitchFamily="34" charset="0"/>
                          <a:ea typeface="宋体" pitchFamily="2" charset="-122"/>
                        </a:rPr>
                        <a:t>销售</a:t>
                      </a:r>
                    </a:p>
                    <a:p>
                      <a:pPr marL="0" marR="0" lvl="0" indent="0" algn="l"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dirty="0" smtClean="0">
                          <a:ln>
                            <a:noFill/>
                          </a:ln>
                          <a:solidFill>
                            <a:srgbClr val="000000"/>
                          </a:solidFill>
                          <a:effectLst/>
                          <a:latin typeface="Verdana" pitchFamily="34" charset="0"/>
                          <a:ea typeface="宋体" pitchFamily="2" charset="-122"/>
                        </a:rPr>
                        <a:t>订货服务</a:t>
                      </a:r>
                    </a:p>
                    <a:p>
                      <a:pPr marL="0" marR="0" lvl="0" indent="0" algn="l"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dirty="0" smtClean="0">
                          <a:ln>
                            <a:noFill/>
                          </a:ln>
                          <a:solidFill>
                            <a:srgbClr val="000000"/>
                          </a:solidFill>
                          <a:effectLst/>
                          <a:latin typeface="Verdana" pitchFamily="34" charset="0"/>
                          <a:ea typeface="宋体" pitchFamily="2" charset="-122"/>
                        </a:rPr>
                        <a:t>运输</a:t>
                      </a:r>
                    </a:p>
                    <a:p>
                      <a:pPr marL="0" marR="0" lvl="0" indent="0" algn="l"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800" b="1" i="0" u="none" strike="noStrike" cap="none" normalizeH="0" baseline="0" dirty="0" smtClean="0">
                          <a:ln>
                            <a:noFill/>
                          </a:ln>
                          <a:solidFill>
                            <a:srgbClr val="000000"/>
                          </a:solidFill>
                          <a:effectLst/>
                          <a:latin typeface="Verdana" pitchFamily="34" charset="0"/>
                          <a:ea typeface="宋体" pitchFamily="2" charset="-122"/>
                        </a:rPr>
                        <a:t>运输管理</a:t>
                      </a:r>
                    </a:p>
                  </a:txBody>
                  <a:tcPr marL="90000" marR="90000" marT="46787" marB="46787" anchor="ct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775190" name="Rectangle 22"/>
          <p:cNvSpPr>
            <a:spLocks noChangeArrowheads="1"/>
          </p:cNvSpPr>
          <p:nvPr/>
        </p:nvSpPr>
        <p:spPr bwMode="auto">
          <a:xfrm>
            <a:off x="323528" y="1006624"/>
            <a:ext cx="8748712"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a:r>
              <a:rPr kumimoji="1" lang="zh-CN" altLang="en-US" sz="3600" b="1" dirty="0">
                <a:solidFill>
                  <a:srgbClr val="000000"/>
                </a:solidFill>
                <a:latin typeface="Times New Roman" pitchFamily="18" charset="0"/>
                <a:ea typeface="宋体" pitchFamily="2" charset="-122"/>
              </a:rPr>
              <a:t>产品或服务流程</a:t>
            </a:r>
          </a:p>
        </p:txBody>
      </p:sp>
      <p:sp>
        <p:nvSpPr>
          <p:cNvPr id="4" name="Text Box 3"/>
          <p:cNvSpPr txBox="1">
            <a:spLocks noChangeArrowheads="1"/>
          </p:cNvSpPr>
          <p:nvPr/>
        </p:nvSpPr>
        <p:spPr bwMode="auto">
          <a:xfrm>
            <a:off x="348184" y="273583"/>
            <a:ext cx="82073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dirty="0"/>
              <a:t>4.3.4 企业系统规划法---</a:t>
            </a:r>
            <a:r>
              <a:rPr lang="zh-CN" altLang="en-US" dirty="0">
                <a:sym typeface="Arial" pitchFamily="34" charset="0"/>
              </a:rPr>
              <a:t>定义组织过程</a:t>
            </a:r>
            <a:r>
              <a:rPr lang="en-US" altLang="zh-CN" dirty="0">
                <a:sym typeface="Arial" pitchFamily="34" charset="0"/>
              </a:rPr>
              <a:t>(</a:t>
            </a:r>
            <a:r>
              <a:rPr lang="zh-CN" altLang="en-US" dirty="0">
                <a:sym typeface="Arial" pitchFamily="34" charset="0"/>
              </a:rPr>
              <a:t>组织过程识别</a:t>
            </a:r>
            <a:r>
              <a:rPr lang="en-US" altLang="zh-CN" dirty="0">
                <a:sym typeface="Arial" pitchFamily="34" charset="0"/>
              </a:rPr>
              <a:t>)</a:t>
            </a:r>
            <a:endParaRPr lang="zh-CN" altLang="en-US" dirty="0">
              <a:sym typeface="Arial" pitchFamily="34" charset="0"/>
            </a:endParaRPr>
          </a:p>
        </p:txBody>
      </p:sp>
    </p:spTree>
    <p:extLst>
      <p:ext uri="{BB962C8B-B14F-4D97-AF65-F5344CB8AC3E}">
        <p14:creationId xmlns:p14="http://schemas.microsoft.com/office/powerpoint/2010/main" val="322322644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7519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775191"/>
                                        </p:tgtEl>
                                        <p:attrNameLst>
                                          <p:attrName>style.visibility</p:attrName>
                                        </p:attrNameLst>
                                      </p:cBhvr>
                                      <p:to>
                                        <p:strVal val="visible"/>
                                      </p:to>
                                    </p:set>
                                    <p:anim calcmode="lin" valueType="num">
                                      <p:cBhvr additive="base">
                                        <p:cTn id="11" dur="500" fill="hold"/>
                                        <p:tgtEl>
                                          <p:spTgt spid="775191"/>
                                        </p:tgtEl>
                                        <p:attrNameLst>
                                          <p:attrName>ppt_x</p:attrName>
                                        </p:attrNameLst>
                                      </p:cBhvr>
                                      <p:tavLst>
                                        <p:tav tm="0">
                                          <p:val>
                                            <p:strVal val="#ppt_x"/>
                                          </p:val>
                                        </p:tav>
                                        <p:tav tm="100000">
                                          <p:val>
                                            <p:strVal val="#ppt_x"/>
                                          </p:val>
                                        </p:tav>
                                      </p:tavLst>
                                    </p:anim>
                                    <p:anim calcmode="lin" valueType="num">
                                      <p:cBhvr additive="base">
                                        <p:cTn id="12" dur="500" fill="hold"/>
                                        <p:tgtEl>
                                          <p:spTgt spid="7751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5190"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76238" name="Group 46"/>
          <p:cNvGraphicFramePr>
            <a:graphicFrameLocks noGrp="1"/>
          </p:cNvGraphicFramePr>
          <p:nvPr>
            <p:extLst>
              <p:ext uri="{D42A27DB-BD31-4B8C-83A1-F6EECF244321}">
                <p14:modId xmlns:p14="http://schemas.microsoft.com/office/powerpoint/2010/main" val="4018672212"/>
              </p:ext>
            </p:extLst>
          </p:nvPr>
        </p:nvGraphicFramePr>
        <p:xfrm>
          <a:off x="46038" y="1560536"/>
          <a:ext cx="9055100" cy="4676776"/>
        </p:xfrm>
        <a:graphic>
          <a:graphicData uri="http://schemas.openxmlformats.org/drawingml/2006/table">
            <a:tbl>
              <a:tblPr/>
              <a:tblGrid>
                <a:gridCol w="1020762">
                  <a:extLst>
                    <a:ext uri="{9D8B030D-6E8A-4147-A177-3AD203B41FA5}">
                      <a16:colId xmlns:a16="http://schemas.microsoft.com/office/drawing/2014/main" xmlns="" val="20000"/>
                    </a:ext>
                  </a:extLst>
                </a:gridCol>
                <a:gridCol w="1828800">
                  <a:extLst>
                    <a:ext uri="{9D8B030D-6E8A-4147-A177-3AD203B41FA5}">
                      <a16:colId xmlns:a16="http://schemas.microsoft.com/office/drawing/2014/main" xmlns="" val="20001"/>
                    </a:ext>
                  </a:extLst>
                </a:gridCol>
                <a:gridCol w="2133600">
                  <a:extLst>
                    <a:ext uri="{9D8B030D-6E8A-4147-A177-3AD203B41FA5}">
                      <a16:colId xmlns:a16="http://schemas.microsoft.com/office/drawing/2014/main" xmlns="" val="20002"/>
                    </a:ext>
                  </a:extLst>
                </a:gridCol>
                <a:gridCol w="2362200">
                  <a:extLst>
                    <a:ext uri="{9D8B030D-6E8A-4147-A177-3AD203B41FA5}">
                      <a16:colId xmlns:a16="http://schemas.microsoft.com/office/drawing/2014/main" xmlns="" val="20003"/>
                    </a:ext>
                  </a:extLst>
                </a:gridCol>
                <a:gridCol w="1709738">
                  <a:extLst>
                    <a:ext uri="{9D8B030D-6E8A-4147-A177-3AD203B41FA5}">
                      <a16:colId xmlns:a16="http://schemas.microsoft.com/office/drawing/2014/main" xmlns="" val="20004"/>
                    </a:ext>
                  </a:extLst>
                </a:gridCol>
              </a:tblGrid>
              <a:tr h="398432">
                <a:tc rowSpan="2">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资源</a:t>
                      </a:r>
                    </a:p>
                  </a:txBody>
                  <a:tcPr marL="90000" marR="90000" marT="46804" marB="46804" anchor="ctr" horzOverflow="overflow">
                    <a:lnL cap="flat">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marR="0" lvl="0" indent="0" algn="ctr" defTabSz="914400" rtl="0" eaLnBrk="1" fontAlgn="base" latinLnBrk="0" hangingPunct="1">
                        <a:lnSpc>
                          <a:spcPct val="100000"/>
                        </a:lnSpc>
                        <a:spcBef>
                          <a:spcPct val="20000"/>
                        </a:spcBef>
                        <a:spcAft>
                          <a:spcPct val="0"/>
                        </a:spcAft>
                        <a:buClr>
                          <a:schemeClr val="tx1"/>
                        </a:buClr>
                        <a:buSzTx/>
                        <a:buFont typeface="Wingdings" pitchFamily="2" charset="2"/>
                        <a:buNone/>
                        <a:tabLst/>
                      </a:pPr>
                      <a:r>
                        <a:rPr kumimoji="0" lang="zh-CN" altLang="en-US" sz="2000" b="1" i="0" u="none" strike="noStrike" cap="none" normalizeH="0" baseline="0" dirty="0" smtClean="0">
                          <a:ln>
                            <a:noFill/>
                          </a:ln>
                          <a:solidFill>
                            <a:srgbClr val="000000"/>
                          </a:solidFill>
                          <a:effectLst/>
                          <a:latin typeface="Verdana" pitchFamily="34" charset="0"/>
                          <a:ea typeface="宋体" pitchFamily="2" charset="-122"/>
                        </a:rPr>
                        <a:t>生命周期</a:t>
                      </a:r>
                    </a:p>
                  </a:txBody>
                  <a:tcPr marL="90000" marR="90000" marT="46804" marB="46804" anchor="ctr" horzOverflow="overflow">
                    <a:lnL w="12700"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0"/>
                  </a:ext>
                </a:extLst>
              </a:tr>
              <a:tr h="474638">
                <a:tc vMerge="1">
                  <a:txBody>
                    <a:bodyPr/>
                    <a:lstStyle/>
                    <a:p>
                      <a:endParaRPr lang="zh-CN" altLang="en-US"/>
                    </a:p>
                  </a:txBody>
                  <a:tcPr/>
                </a:tc>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要求</a:t>
                      </a:r>
                    </a:p>
                  </a:txBody>
                  <a:tcPr marL="90000" marR="90000" marT="46804" marB="468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获得</a:t>
                      </a:r>
                    </a:p>
                  </a:txBody>
                  <a:tcPr marL="90000" marR="90000" marT="46804" marB="468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服务</a:t>
                      </a:r>
                    </a:p>
                  </a:txBody>
                  <a:tcPr marL="90000" marR="90000" marT="46804" marB="468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退出</a:t>
                      </a:r>
                    </a:p>
                  </a:txBody>
                  <a:tcPr marL="90000" marR="90000" marT="46804" marB="46804" anchor="ct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236699">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资金</a:t>
                      </a:r>
                    </a:p>
                  </a:txBody>
                  <a:tcPr marL="90000" marR="90000" marT="46804" marB="46804" anchor="ct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财务计划</a:t>
                      </a:r>
                    </a:p>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成本控制</a:t>
                      </a:r>
                    </a:p>
                  </a:txBody>
                  <a:tcPr marL="90000" marR="90000" marT="46804" marB="468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资金获得</a:t>
                      </a:r>
                    </a:p>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接收</a:t>
                      </a:r>
                    </a:p>
                  </a:txBody>
                  <a:tcPr marL="90000" marR="90000" marT="46804" marB="468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银行帐</a:t>
                      </a:r>
                    </a:p>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会计总账</a:t>
                      </a:r>
                    </a:p>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补充和收益</a:t>
                      </a:r>
                    </a:p>
                  </a:txBody>
                  <a:tcPr marL="90000" marR="90000" marT="46804" marB="468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会计支付</a:t>
                      </a:r>
                    </a:p>
                  </a:txBody>
                  <a:tcPr marL="90000" marR="90000" marT="46804" marB="46804" anchor="ct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855669">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人事</a:t>
                      </a:r>
                    </a:p>
                  </a:txBody>
                  <a:tcPr marL="90000" marR="90000" marT="46804" marB="46804" anchor="ct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人事计划</a:t>
                      </a:r>
                    </a:p>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工资管理</a:t>
                      </a:r>
                    </a:p>
                  </a:txBody>
                  <a:tcPr marL="90000" marR="90000" marT="46804" marB="468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招聘</a:t>
                      </a:r>
                    </a:p>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转业</a:t>
                      </a:r>
                    </a:p>
                  </a:txBody>
                  <a:tcPr marL="90000" marR="90000" marT="46804" marB="468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职业发展</a:t>
                      </a:r>
                    </a:p>
                  </a:txBody>
                  <a:tcPr marL="90000" marR="90000" marT="46804" marB="468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终止合同</a:t>
                      </a:r>
                    </a:p>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退休</a:t>
                      </a:r>
                    </a:p>
                  </a:txBody>
                  <a:tcPr marL="90000" marR="90000" marT="46804" marB="46804" anchor="ct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55669">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材料</a:t>
                      </a:r>
                    </a:p>
                  </a:txBody>
                  <a:tcPr marL="90000" marR="90000" marT="46804" marB="46804" anchor="ct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需求生产</a:t>
                      </a:r>
                    </a:p>
                  </a:txBody>
                  <a:tcPr marL="90000" marR="90000" marT="46804" marB="468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采购</a:t>
                      </a:r>
                    </a:p>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接收</a:t>
                      </a:r>
                    </a:p>
                  </a:txBody>
                  <a:tcPr marL="90000" marR="90000" marT="46804" marB="468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库存控制</a:t>
                      </a:r>
                    </a:p>
                  </a:txBody>
                  <a:tcPr marL="90000" marR="90000" marT="46804" marB="468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订货控制</a:t>
                      </a:r>
                    </a:p>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运输</a:t>
                      </a:r>
                    </a:p>
                  </a:txBody>
                  <a:tcPr marL="90000" marR="90000" marT="46804" marB="46804" anchor="ct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855669">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设备</a:t>
                      </a:r>
                    </a:p>
                  </a:txBody>
                  <a:tcPr marL="90000" marR="90000" marT="46804" marB="46804" anchor="ct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主设备计划</a:t>
                      </a:r>
                    </a:p>
                  </a:txBody>
                  <a:tcPr marL="90000" marR="90000" marT="46804" marB="468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设备购买</a:t>
                      </a:r>
                    </a:p>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建设管理</a:t>
                      </a:r>
                    </a:p>
                  </a:txBody>
                  <a:tcPr marL="90000" marR="90000" marT="46804" marB="468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机器维修</a:t>
                      </a:r>
                    </a:p>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smtClean="0">
                          <a:ln>
                            <a:noFill/>
                          </a:ln>
                          <a:solidFill>
                            <a:srgbClr val="000000"/>
                          </a:solidFill>
                          <a:effectLst/>
                          <a:latin typeface="Verdana" pitchFamily="34" charset="0"/>
                          <a:ea typeface="宋体" pitchFamily="2" charset="-122"/>
                        </a:rPr>
                        <a:t>家具及附属物</a:t>
                      </a:r>
                    </a:p>
                  </a:txBody>
                  <a:tcPr marL="90000" marR="90000" marT="46804" marB="468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
                          <a:schemeClr val="tx1"/>
                        </a:buClr>
                        <a:buSzTx/>
                        <a:buFont typeface="Wingdings" pitchFamily="2" charset="2"/>
                        <a:buNone/>
                        <a:tabLst/>
                      </a:pPr>
                      <a:r>
                        <a:rPr kumimoji="0" lang="zh-CN" altLang="en-US" sz="2000" b="1" i="0" u="none" strike="noStrike" cap="none" normalizeH="0" baseline="0" dirty="0" smtClean="0">
                          <a:ln>
                            <a:noFill/>
                          </a:ln>
                          <a:solidFill>
                            <a:srgbClr val="000000"/>
                          </a:solidFill>
                          <a:effectLst/>
                          <a:latin typeface="Verdana" pitchFamily="34" charset="0"/>
                          <a:ea typeface="宋体" pitchFamily="2" charset="-122"/>
                        </a:rPr>
                        <a:t>设备报损</a:t>
                      </a:r>
                    </a:p>
                  </a:txBody>
                  <a:tcPr marL="90000" marR="90000" marT="46804" marB="46804" anchor="ct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47144" name="Text Box 44"/>
          <p:cNvSpPr txBox="1">
            <a:spLocks noChangeArrowheads="1"/>
          </p:cNvSpPr>
          <p:nvPr/>
        </p:nvSpPr>
        <p:spPr bwMode="auto">
          <a:xfrm>
            <a:off x="899616" y="843434"/>
            <a:ext cx="7416800" cy="641350"/>
          </a:xfrm>
          <a:prstGeom prst="rect">
            <a:avLst/>
          </a:prstGeom>
          <a:noFill/>
          <a:ln>
            <a:noFill/>
          </a:ln>
          <a:effectLst/>
          <a:extLst>
            <a:ext uri="{909E8E84-426E-40DD-AFC4-6F175D3DCCD1}">
              <a14:hiddenFill xmlns:a14="http://schemas.microsoft.com/office/drawing/2010/main">
                <a:solidFill>
                  <a:schemeClr val="accent1">
                    <a:alpha val="87842"/>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pPr>
            <a:r>
              <a:rPr kumimoji="1" lang="zh-CN" altLang="en-US" sz="3600" b="1" dirty="0">
                <a:solidFill>
                  <a:srgbClr val="000000"/>
                </a:solidFill>
                <a:latin typeface="Times New Roman" pitchFamily="18" charset="0"/>
                <a:ea typeface="宋体" pitchFamily="2" charset="-122"/>
              </a:rPr>
              <a:t>支持性资源流程</a:t>
            </a:r>
          </a:p>
        </p:txBody>
      </p:sp>
      <p:sp>
        <p:nvSpPr>
          <p:cNvPr id="4" name="Text Box 3"/>
          <p:cNvSpPr txBox="1">
            <a:spLocks noChangeArrowheads="1"/>
          </p:cNvSpPr>
          <p:nvPr/>
        </p:nvSpPr>
        <p:spPr bwMode="auto">
          <a:xfrm>
            <a:off x="504328" y="260648"/>
            <a:ext cx="82073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dirty="0"/>
              <a:t>4.3.4 企业系统规划法---</a:t>
            </a:r>
            <a:r>
              <a:rPr lang="zh-CN" altLang="en-US" dirty="0">
                <a:sym typeface="Arial" pitchFamily="34" charset="0"/>
              </a:rPr>
              <a:t>定义组织过程</a:t>
            </a:r>
            <a:r>
              <a:rPr lang="en-US" altLang="zh-CN" dirty="0">
                <a:sym typeface="Arial" pitchFamily="34" charset="0"/>
              </a:rPr>
              <a:t>(</a:t>
            </a:r>
            <a:r>
              <a:rPr lang="zh-CN" altLang="en-US" dirty="0">
                <a:sym typeface="Arial" pitchFamily="34" charset="0"/>
              </a:rPr>
              <a:t>组织过程识别</a:t>
            </a:r>
            <a:r>
              <a:rPr lang="en-US" altLang="zh-CN" dirty="0">
                <a:sym typeface="Arial" pitchFamily="34" charset="0"/>
              </a:rPr>
              <a:t>)</a:t>
            </a:r>
            <a:endParaRPr lang="zh-CN" altLang="en-US" dirty="0">
              <a:sym typeface="Arial" pitchFamily="34" charset="0"/>
            </a:endParaRPr>
          </a:p>
        </p:txBody>
      </p:sp>
    </p:spTree>
    <p:extLst>
      <p:ext uri="{BB962C8B-B14F-4D97-AF65-F5344CB8AC3E}">
        <p14:creationId xmlns:p14="http://schemas.microsoft.com/office/powerpoint/2010/main" val="3427142740"/>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2052638" y="404813"/>
            <a:ext cx="64071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28675" name="Text Box 3"/>
          <p:cNvSpPr txBox="1">
            <a:spLocks noChangeArrowheads="1"/>
          </p:cNvSpPr>
          <p:nvPr/>
        </p:nvSpPr>
        <p:spPr bwMode="auto">
          <a:xfrm>
            <a:off x="469900" y="1196975"/>
            <a:ext cx="82073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dirty="0"/>
              <a:t>4.3.4 企业系统规划法---</a:t>
            </a:r>
            <a:r>
              <a:rPr lang="zh-CN" altLang="en-US" dirty="0">
                <a:sym typeface="Arial" pitchFamily="34" charset="0"/>
              </a:rPr>
              <a:t>定义数据类</a:t>
            </a:r>
          </a:p>
        </p:txBody>
      </p:sp>
      <p:grpSp>
        <p:nvGrpSpPr>
          <p:cNvPr id="28676" name="Group 4"/>
          <p:cNvGrpSpPr>
            <a:grpSpLocks/>
          </p:cNvGrpSpPr>
          <p:nvPr/>
        </p:nvGrpSpPr>
        <p:grpSpPr bwMode="auto">
          <a:xfrm>
            <a:off x="827088" y="2132013"/>
            <a:ext cx="7416800" cy="1512887"/>
            <a:chOff x="0" y="0"/>
            <a:chExt cx="10207" cy="4990"/>
          </a:xfrm>
        </p:grpSpPr>
        <p:sp>
          <p:nvSpPr>
            <p:cNvPr id="28682" name="AutoShape 5"/>
            <p:cNvSpPr>
              <a:spLocks noChangeArrowheads="1"/>
            </p:cNvSpPr>
            <p:nvPr/>
          </p:nvSpPr>
          <p:spPr bwMode="auto">
            <a:xfrm>
              <a:off x="0" y="0"/>
              <a:ext cx="10205" cy="4990"/>
            </a:xfrm>
            <a:prstGeom prst="horizontalScroll">
              <a:avLst>
                <a:gd name="adj" fmla="val 12500"/>
              </a:avLst>
            </a:prstGeom>
            <a:solidFill>
              <a:srgbClr val="E9C2C1">
                <a:alpha val="25098"/>
              </a:srgbClr>
            </a:solidFill>
            <a:ln w="9525">
              <a:solidFill>
                <a:srgbClr val="339966"/>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8000">
                <a:solidFill>
                  <a:schemeClr val="accent2"/>
                </a:solidFill>
                <a:latin typeface="Times New Roman" pitchFamily="18" charset="0"/>
              </a:endParaRPr>
            </a:p>
          </p:txBody>
        </p:sp>
        <p:sp>
          <p:nvSpPr>
            <p:cNvPr id="28683" name="Text Box 6"/>
            <p:cNvSpPr txBox="1">
              <a:spLocks noChangeArrowheads="1"/>
            </p:cNvSpPr>
            <p:nvPr/>
          </p:nvSpPr>
          <p:spPr bwMode="auto">
            <a:xfrm>
              <a:off x="907" y="1062"/>
              <a:ext cx="9300" cy="3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a:sym typeface="Arial" pitchFamily="34" charset="0"/>
                </a:rPr>
                <a:t>是逻辑上相关的一组数据。</a:t>
              </a:r>
            </a:p>
          </p:txBody>
        </p:sp>
      </p:grpSp>
      <p:grpSp>
        <p:nvGrpSpPr>
          <p:cNvPr id="28677" name="Group 7"/>
          <p:cNvGrpSpPr>
            <a:grpSpLocks/>
          </p:cNvGrpSpPr>
          <p:nvPr/>
        </p:nvGrpSpPr>
        <p:grpSpPr bwMode="auto">
          <a:xfrm>
            <a:off x="882650" y="3622675"/>
            <a:ext cx="7416800" cy="2541588"/>
            <a:chOff x="0" y="0"/>
            <a:chExt cx="11679" cy="4003"/>
          </a:xfrm>
        </p:grpSpPr>
        <p:sp>
          <p:nvSpPr>
            <p:cNvPr id="28678" name="Text Box 8"/>
            <p:cNvSpPr txBox="1">
              <a:spLocks noChangeArrowheads="1"/>
            </p:cNvSpPr>
            <p:nvPr/>
          </p:nvSpPr>
          <p:spPr bwMode="auto">
            <a:xfrm>
              <a:off x="1037" y="691"/>
              <a:ext cx="10643" cy="3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a:sym typeface="Arial" pitchFamily="34" charset="0"/>
                </a:rPr>
                <a:t>识别组织数据类的方法有两种：</a:t>
              </a:r>
            </a:p>
            <a:p>
              <a:pPr eaLnBrk="1" hangingPunct="1">
                <a:spcBef>
                  <a:spcPct val="50000"/>
                </a:spcBef>
              </a:pPr>
              <a:r>
                <a:rPr lang="zh-CN" altLang="en-US" b="0">
                  <a:sym typeface="Arial" pitchFamily="34" charset="0"/>
                </a:rPr>
                <a:t> </a:t>
              </a:r>
              <a:r>
                <a:rPr lang="zh-CN" altLang="en-US">
                  <a:sym typeface="Arial" pitchFamily="34" charset="0"/>
                </a:rPr>
                <a:t>组织实体法</a:t>
              </a:r>
            </a:p>
            <a:p>
              <a:pPr eaLnBrk="1" hangingPunct="1">
                <a:spcBef>
                  <a:spcPct val="50000"/>
                </a:spcBef>
              </a:pPr>
              <a:r>
                <a:rPr lang="zh-CN" altLang="en-US">
                  <a:sym typeface="Arial" pitchFamily="34" charset="0"/>
                </a:rPr>
                <a:t> 企业过程法</a:t>
              </a:r>
            </a:p>
            <a:p>
              <a:pPr eaLnBrk="1" hangingPunct="1">
                <a:spcBef>
                  <a:spcPct val="50000"/>
                </a:spcBef>
              </a:pPr>
              <a:endParaRPr lang="zh-CN" altLang="en-US" b="0">
                <a:sym typeface="Arial" pitchFamily="34" charset="0"/>
              </a:endParaRPr>
            </a:p>
          </p:txBody>
        </p:sp>
        <p:grpSp>
          <p:nvGrpSpPr>
            <p:cNvPr id="28679" name="Group 9"/>
            <p:cNvGrpSpPr>
              <a:grpSpLocks/>
            </p:cNvGrpSpPr>
            <p:nvPr/>
          </p:nvGrpSpPr>
          <p:grpSpPr bwMode="auto">
            <a:xfrm>
              <a:off x="0" y="0"/>
              <a:ext cx="11676" cy="3780"/>
              <a:chOff x="0" y="0"/>
              <a:chExt cx="11676" cy="3780"/>
            </a:xfrm>
          </p:grpSpPr>
          <p:sp>
            <p:nvSpPr>
              <p:cNvPr id="28680" name="AutoShape 10"/>
              <p:cNvSpPr>
                <a:spLocks noChangeArrowheads="1"/>
              </p:cNvSpPr>
              <p:nvPr/>
            </p:nvSpPr>
            <p:spPr bwMode="auto">
              <a:xfrm>
                <a:off x="0" y="0"/>
                <a:ext cx="11677" cy="3780"/>
              </a:xfrm>
              <a:prstGeom prst="horizontalScroll">
                <a:avLst>
                  <a:gd name="adj" fmla="val 12500"/>
                </a:avLst>
              </a:prstGeom>
              <a:solidFill>
                <a:srgbClr val="E9C2C1">
                  <a:alpha val="25098"/>
                </a:srgbClr>
              </a:solidFill>
              <a:ln w="9525">
                <a:solidFill>
                  <a:srgbClr val="3399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8000">
                  <a:solidFill>
                    <a:schemeClr val="accent2"/>
                  </a:solidFill>
                  <a:latin typeface="Times New Roman" pitchFamily="18" charset="0"/>
                </a:endParaRPr>
              </a:p>
            </p:txBody>
          </p:sp>
          <p:sp>
            <p:nvSpPr>
              <p:cNvPr id="28681" name="AutoShape 11"/>
              <p:cNvSpPr>
                <a:spLocks/>
              </p:cNvSpPr>
              <p:nvPr/>
            </p:nvSpPr>
            <p:spPr bwMode="auto">
              <a:xfrm>
                <a:off x="1045" y="1736"/>
                <a:ext cx="118" cy="1360"/>
              </a:xfrm>
              <a:prstGeom prst="leftBrace">
                <a:avLst>
                  <a:gd name="adj1" fmla="val 96045"/>
                  <a:gd name="adj2"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gr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3"/>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29700" name="Text Box 5"/>
          <p:cNvSpPr txBox="1">
            <a:spLocks noChangeArrowheads="1"/>
          </p:cNvSpPr>
          <p:nvPr/>
        </p:nvSpPr>
        <p:spPr bwMode="auto">
          <a:xfrm>
            <a:off x="673100" y="1789113"/>
            <a:ext cx="71389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buSzPct val="100000"/>
              <a:buFont typeface="Wingdings" pitchFamily="2" charset="2"/>
              <a:buNone/>
            </a:pPr>
            <a:r>
              <a:rPr lang="zh-CN" altLang="en-US" b="0">
                <a:sym typeface="Arial" pitchFamily="34" charset="0"/>
              </a:rPr>
              <a:t> 组织实体法</a:t>
            </a:r>
            <a:endParaRPr lang="zh-CN" altLang="en-US" sz="2000">
              <a:solidFill>
                <a:schemeClr val="accent2"/>
              </a:solidFill>
              <a:latin typeface="宋体" pitchFamily="2" charset="-122"/>
            </a:endParaRPr>
          </a:p>
        </p:txBody>
      </p:sp>
      <p:sp>
        <p:nvSpPr>
          <p:cNvPr id="29701" name="AutoShape 6"/>
          <p:cNvSpPr>
            <a:spLocks noChangeArrowheads="1"/>
          </p:cNvSpPr>
          <p:nvPr/>
        </p:nvSpPr>
        <p:spPr bwMode="auto">
          <a:xfrm>
            <a:off x="1116013" y="4079875"/>
            <a:ext cx="74612" cy="719138"/>
          </a:xfrm>
          <a:prstGeom prst="bracePair">
            <a:avLst>
              <a:gd name="adj" fmla="val 8333"/>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29702" name="AutoShape 7"/>
          <p:cNvSpPr>
            <a:spLocks noChangeArrowheads="1"/>
          </p:cNvSpPr>
          <p:nvPr/>
        </p:nvSpPr>
        <p:spPr bwMode="auto">
          <a:xfrm>
            <a:off x="1116013" y="4654550"/>
            <a:ext cx="215900" cy="912813"/>
          </a:xfrm>
          <a:prstGeom prst="bracePair">
            <a:avLst>
              <a:gd name="adj" fmla="val 8333"/>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29703" name="AutoShape 8"/>
          <p:cNvSpPr>
            <a:spLocks noChangeArrowheads="1"/>
          </p:cNvSpPr>
          <p:nvPr/>
        </p:nvSpPr>
        <p:spPr bwMode="auto">
          <a:xfrm>
            <a:off x="1116013" y="4581525"/>
            <a:ext cx="287337" cy="914400"/>
          </a:xfrm>
          <a:prstGeom prst="bracePair">
            <a:avLst>
              <a:gd name="adj" fmla="val 8333"/>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aphicFrame>
        <p:nvGraphicFramePr>
          <p:cNvPr id="30770" name="Group 50"/>
          <p:cNvGraphicFramePr>
            <a:graphicFrameLocks noGrp="1"/>
          </p:cNvGraphicFramePr>
          <p:nvPr/>
        </p:nvGraphicFramePr>
        <p:xfrm>
          <a:off x="395288" y="2276475"/>
          <a:ext cx="8569325" cy="3321051"/>
        </p:xfrm>
        <a:graphic>
          <a:graphicData uri="http://schemas.openxmlformats.org/drawingml/2006/table">
            <a:tbl>
              <a:tblPr/>
              <a:tblGrid>
                <a:gridCol w="1677987">
                  <a:extLst>
                    <a:ext uri="{9D8B030D-6E8A-4147-A177-3AD203B41FA5}">
                      <a16:colId xmlns:a16="http://schemas.microsoft.com/office/drawing/2014/main" xmlns="" val="20000"/>
                    </a:ext>
                  </a:extLst>
                </a:gridCol>
                <a:gridCol w="1993900">
                  <a:extLst>
                    <a:ext uri="{9D8B030D-6E8A-4147-A177-3AD203B41FA5}">
                      <a16:colId xmlns:a16="http://schemas.microsoft.com/office/drawing/2014/main" xmlns="" val="20001"/>
                    </a:ext>
                  </a:extLst>
                </a:gridCol>
                <a:gridCol w="1452563">
                  <a:extLst>
                    <a:ext uri="{9D8B030D-6E8A-4147-A177-3AD203B41FA5}">
                      <a16:colId xmlns:a16="http://schemas.microsoft.com/office/drawing/2014/main" xmlns="" val="20002"/>
                    </a:ext>
                  </a:extLst>
                </a:gridCol>
                <a:gridCol w="1766887">
                  <a:extLst>
                    <a:ext uri="{9D8B030D-6E8A-4147-A177-3AD203B41FA5}">
                      <a16:colId xmlns:a16="http://schemas.microsoft.com/office/drawing/2014/main" xmlns="" val="20003"/>
                    </a:ext>
                  </a:extLst>
                </a:gridCol>
                <a:gridCol w="1677988">
                  <a:extLst>
                    <a:ext uri="{9D8B030D-6E8A-4147-A177-3AD203B41FA5}">
                      <a16:colId xmlns:a16="http://schemas.microsoft.com/office/drawing/2014/main" xmlns="" val="20004"/>
                    </a:ext>
                  </a:extLst>
                </a:gridCol>
              </a:tblGrid>
              <a:tr h="808038">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003366"/>
                          </a:solidFill>
                          <a:effectLst/>
                          <a:latin typeface="Arial" pitchFamily="34" charset="0"/>
                          <a:ea typeface="宋体" pitchFamily="2" charset="-122"/>
                        </a:rPr>
                        <a:t>      组织实体</a:t>
                      </a:r>
                    </a:p>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003366"/>
                          </a:solidFill>
                          <a:effectLst/>
                          <a:latin typeface="Arial" pitchFamily="34" charset="0"/>
                          <a:ea typeface="宋体" pitchFamily="2" charset="-122"/>
                        </a:rPr>
                        <a:t>数据类</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003366"/>
                          </a:solidFill>
                          <a:effectLst/>
                          <a:latin typeface="Arial" pitchFamily="34" charset="0"/>
                          <a:ea typeface="宋体" pitchFamily="2" charset="-122"/>
                        </a:rPr>
                        <a:t>产品</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003366"/>
                          </a:solidFill>
                          <a:effectLst/>
                          <a:latin typeface="Arial" pitchFamily="34" charset="0"/>
                          <a:ea typeface="宋体" pitchFamily="2" charset="-122"/>
                        </a:rPr>
                        <a:t>材料</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003366"/>
                          </a:solidFill>
                          <a:effectLst/>
                          <a:latin typeface="Arial" pitchFamily="34" charset="0"/>
                          <a:ea typeface="宋体" pitchFamily="2" charset="-122"/>
                        </a:rPr>
                        <a:t>设备</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1" i="0" u="none" strike="noStrike" cap="none" normalizeH="0" baseline="0" smtClean="0">
                          <a:ln>
                            <a:noFill/>
                          </a:ln>
                          <a:solidFill>
                            <a:srgbClr val="003366"/>
                          </a:solidFill>
                          <a:effectLst/>
                          <a:latin typeface="Arial" pitchFamily="34" charset="0"/>
                          <a:ea typeface="宋体" pitchFamily="2" charset="-122"/>
                        </a:rPr>
                        <a:t>人员</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62000">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0" i="0" u="none" strike="noStrike" cap="none" normalizeH="0" baseline="0" smtClean="0">
                          <a:ln>
                            <a:noFill/>
                          </a:ln>
                          <a:solidFill>
                            <a:srgbClr val="003366"/>
                          </a:solidFill>
                          <a:effectLst/>
                          <a:latin typeface="Arial" pitchFamily="34" charset="0"/>
                          <a:ea typeface="宋体" pitchFamily="2" charset="-122"/>
                        </a:rPr>
                        <a:t>计划类</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0" i="0" u="none" strike="noStrike" cap="none" normalizeH="0" baseline="0" smtClean="0">
                          <a:ln>
                            <a:noFill/>
                          </a:ln>
                          <a:solidFill>
                            <a:srgbClr val="003366"/>
                          </a:solidFill>
                          <a:effectLst/>
                          <a:latin typeface="Arial" pitchFamily="34" charset="0"/>
                          <a:ea typeface="宋体" pitchFamily="2" charset="-122"/>
                        </a:rPr>
                        <a:t>产品计划</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0" i="0" u="none" strike="noStrike" cap="none" normalizeH="0" baseline="0" smtClean="0">
                          <a:ln>
                            <a:noFill/>
                          </a:ln>
                          <a:solidFill>
                            <a:srgbClr val="003366"/>
                          </a:solidFill>
                          <a:effectLst/>
                          <a:latin typeface="Arial" pitchFamily="34" charset="0"/>
                          <a:ea typeface="宋体" pitchFamily="2" charset="-122"/>
                        </a:rPr>
                        <a:t>材料需求</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0" i="0" u="none" strike="noStrike" cap="none" normalizeH="0" baseline="0" smtClean="0">
                          <a:ln>
                            <a:noFill/>
                          </a:ln>
                          <a:solidFill>
                            <a:srgbClr val="003366"/>
                          </a:solidFill>
                          <a:effectLst/>
                          <a:latin typeface="Arial" pitchFamily="34" charset="0"/>
                          <a:ea typeface="宋体" pitchFamily="2" charset="-122"/>
                        </a:rPr>
                        <a:t>能力计划</a:t>
                      </a:r>
                    </a:p>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0" i="0" u="none" strike="noStrike" cap="none" normalizeH="0" baseline="0" smtClean="0">
                          <a:ln>
                            <a:noFill/>
                          </a:ln>
                          <a:solidFill>
                            <a:srgbClr val="003366"/>
                          </a:solidFill>
                          <a:effectLst/>
                          <a:latin typeface="Arial" pitchFamily="34" charset="0"/>
                          <a:ea typeface="宋体" pitchFamily="2" charset="-122"/>
                        </a:rPr>
                        <a:t>设备计划</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0" i="0" u="none" strike="noStrike" cap="none" normalizeH="0" baseline="0" smtClean="0">
                          <a:ln>
                            <a:noFill/>
                          </a:ln>
                          <a:solidFill>
                            <a:srgbClr val="003366"/>
                          </a:solidFill>
                          <a:effectLst/>
                          <a:latin typeface="Arial" pitchFamily="34" charset="0"/>
                          <a:ea typeface="宋体" pitchFamily="2" charset="-122"/>
                        </a:rPr>
                        <a:t>人员需求计划</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95300">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0" i="0" u="none" strike="noStrike" cap="none" normalizeH="0" baseline="0" smtClean="0">
                          <a:ln>
                            <a:noFill/>
                          </a:ln>
                          <a:solidFill>
                            <a:srgbClr val="003366"/>
                          </a:solidFill>
                          <a:effectLst/>
                          <a:latin typeface="Arial" pitchFamily="34" charset="0"/>
                          <a:ea typeface="宋体" pitchFamily="2" charset="-122"/>
                        </a:rPr>
                        <a:t>统计类</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0" i="0" u="none" strike="noStrike" cap="none" normalizeH="0" baseline="0" smtClean="0">
                          <a:ln>
                            <a:noFill/>
                          </a:ln>
                          <a:solidFill>
                            <a:srgbClr val="003366"/>
                          </a:solidFill>
                          <a:effectLst/>
                          <a:latin typeface="Arial" pitchFamily="34" charset="0"/>
                          <a:ea typeface="宋体" pitchFamily="2" charset="-122"/>
                        </a:rPr>
                        <a:t>产品需求</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0" i="0" u="none" strike="noStrike" cap="none" normalizeH="0" baseline="0" smtClean="0">
                          <a:ln>
                            <a:noFill/>
                          </a:ln>
                          <a:solidFill>
                            <a:srgbClr val="003366"/>
                          </a:solidFill>
                          <a:effectLst/>
                          <a:latin typeface="Arial" pitchFamily="34" charset="0"/>
                          <a:ea typeface="宋体" pitchFamily="2" charset="-122"/>
                        </a:rPr>
                        <a:t>材料消耗</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0" i="0" u="none" strike="noStrike" cap="none" normalizeH="0" baseline="0" smtClean="0">
                          <a:ln>
                            <a:noFill/>
                          </a:ln>
                          <a:solidFill>
                            <a:srgbClr val="003366"/>
                          </a:solidFill>
                          <a:effectLst/>
                          <a:latin typeface="Arial" pitchFamily="34" charset="0"/>
                          <a:ea typeface="宋体" pitchFamily="2" charset="-122"/>
                        </a:rPr>
                        <a:t>设备利用</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0" i="0" u="none" strike="noStrike" cap="none" normalizeH="0" baseline="0" smtClean="0">
                          <a:ln>
                            <a:noFill/>
                          </a:ln>
                          <a:solidFill>
                            <a:srgbClr val="003366"/>
                          </a:solidFill>
                          <a:effectLst/>
                          <a:latin typeface="Arial" pitchFamily="34" charset="0"/>
                          <a:ea typeface="宋体" pitchFamily="2" charset="-122"/>
                        </a:rPr>
                        <a:t>人员构成</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93713">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0" i="0" u="none" strike="noStrike" cap="none" normalizeH="0" baseline="0" smtClean="0">
                          <a:ln>
                            <a:noFill/>
                          </a:ln>
                          <a:solidFill>
                            <a:srgbClr val="003366"/>
                          </a:solidFill>
                          <a:effectLst/>
                          <a:latin typeface="Arial" pitchFamily="34" charset="0"/>
                          <a:ea typeface="宋体" pitchFamily="2" charset="-122"/>
                        </a:rPr>
                        <a:t>存储类</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0" i="0" u="none" strike="noStrike" cap="none" normalizeH="0" baseline="0" smtClean="0">
                          <a:ln>
                            <a:noFill/>
                          </a:ln>
                          <a:solidFill>
                            <a:srgbClr val="003366"/>
                          </a:solidFill>
                          <a:effectLst/>
                          <a:latin typeface="Arial" pitchFamily="34" charset="0"/>
                          <a:ea typeface="宋体" pitchFamily="2" charset="-122"/>
                        </a:rPr>
                        <a:t>产成品、半成品</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0" i="0" u="none" strike="noStrike" cap="none" normalizeH="0" baseline="0" smtClean="0">
                          <a:ln>
                            <a:noFill/>
                          </a:ln>
                          <a:solidFill>
                            <a:srgbClr val="003366"/>
                          </a:solidFill>
                          <a:effectLst/>
                          <a:latin typeface="Arial" pitchFamily="34" charset="0"/>
                          <a:ea typeface="宋体" pitchFamily="2" charset="-122"/>
                        </a:rPr>
                        <a:t>入库材料</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0" i="0" u="none" strike="noStrike" cap="none" normalizeH="0" baseline="0" smtClean="0">
                          <a:ln>
                            <a:noFill/>
                          </a:ln>
                          <a:solidFill>
                            <a:srgbClr val="003366"/>
                          </a:solidFill>
                          <a:effectLst/>
                          <a:latin typeface="Arial" pitchFamily="34" charset="0"/>
                          <a:ea typeface="宋体" pitchFamily="2" charset="-122"/>
                        </a:rPr>
                        <a:t>设备维护使用</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0" i="0" u="none" strike="noStrike" cap="none" normalizeH="0" baseline="0" smtClean="0">
                          <a:ln>
                            <a:noFill/>
                          </a:ln>
                          <a:solidFill>
                            <a:srgbClr val="003366"/>
                          </a:solidFill>
                          <a:effectLst/>
                          <a:latin typeface="Arial" pitchFamily="34" charset="0"/>
                          <a:ea typeface="宋体" pitchFamily="2" charset="-122"/>
                        </a:rPr>
                        <a:t>职员档案</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2000">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0" i="0" u="none" strike="noStrike" cap="none" normalizeH="0" baseline="0" smtClean="0">
                          <a:ln>
                            <a:noFill/>
                          </a:ln>
                          <a:solidFill>
                            <a:srgbClr val="003366"/>
                          </a:solidFill>
                          <a:effectLst/>
                          <a:latin typeface="Arial" pitchFamily="34" charset="0"/>
                          <a:ea typeface="宋体" pitchFamily="2" charset="-122"/>
                        </a:rPr>
                        <a:t>业务类</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0" i="0" u="none" strike="noStrike" cap="none" normalizeH="0" baseline="0" smtClean="0">
                          <a:ln>
                            <a:noFill/>
                          </a:ln>
                          <a:solidFill>
                            <a:srgbClr val="003366"/>
                          </a:solidFill>
                          <a:effectLst/>
                          <a:latin typeface="Arial" pitchFamily="34" charset="0"/>
                          <a:ea typeface="宋体" pitchFamily="2" charset="-122"/>
                        </a:rPr>
                        <a:t>订货、出入库</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0" i="0" u="none" strike="noStrike" cap="none" normalizeH="0" baseline="0" smtClean="0">
                          <a:ln>
                            <a:noFill/>
                          </a:ln>
                          <a:solidFill>
                            <a:srgbClr val="003366"/>
                          </a:solidFill>
                          <a:effectLst/>
                          <a:latin typeface="Arial" pitchFamily="34" charset="0"/>
                          <a:ea typeface="宋体" pitchFamily="2" charset="-122"/>
                        </a:rPr>
                        <a:t>采购订货、收发</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0" i="0" u="none" strike="noStrike" cap="none" normalizeH="0" baseline="0" smtClean="0">
                          <a:ln>
                            <a:noFill/>
                          </a:ln>
                          <a:solidFill>
                            <a:srgbClr val="003366"/>
                          </a:solidFill>
                          <a:effectLst/>
                          <a:latin typeface="Arial" pitchFamily="34" charset="0"/>
                          <a:ea typeface="宋体" pitchFamily="2" charset="-122"/>
                        </a:rPr>
                        <a:t>设备进出</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0" i="0" u="none" strike="noStrike" cap="none" normalizeH="0" baseline="0" smtClean="0">
                          <a:ln>
                            <a:noFill/>
                          </a:ln>
                          <a:solidFill>
                            <a:srgbClr val="003366"/>
                          </a:solidFill>
                          <a:effectLst/>
                          <a:latin typeface="Arial" pitchFamily="34" charset="0"/>
                          <a:ea typeface="宋体" pitchFamily="2" charset="-122"/>
                        </a:rPr>
                        <a:t>招聘、解聘、</a:t>
                      </a:r>
                    </a:p>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000" b="0" i="0" u="none" strike="noStrike" cap="none" normalizeH="0" baseline="0" smtClean="0">
                          <a:ln>
                            <a:noFill/>
                          </a:ln>
                          <a:solidFill>
                            <a:srgbClr val="003366"/>
                          </a:solidFill>
                          <a:effectLst/>
                          <a:latin typeface="Arial" pitchFamily="34" charset="0"/>
                          <a:ea typeface="宋体" pitchFamily="2" charset="-122"/>
                        </a:rPr>
                        <a:t>晋升、调动</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9" name="Text Box 3"/>
          <p:cNvSpPr txBox="1">
            <a:spLocks noChangeArrowheads="1"/>
          </p:cNvSpPr>
          <p:nvPr/>
        </p:nvSpPr>
        <p:spPr bwMode="auto">
          <a:xfrm>
            <a:off x="467544" y="1196973"/>
            <a:ext cx="82073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dirty="0"/>
              <a:t>4.3.4 企业系统规划法---</a:t>
            </a:r>
            <a:r>
              <a:rPr lang="zh-CN" altLang="en-US" dirty="0">
                <a:sym typeface="Arial" pitchFamily="34" charset="0"/>
              </a:rPr>
              <a:t>定义数据类</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3"/>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30723" name="Text Box 4"/>
          <p:cNvSpPr txBox="1">
            <a:spLocks noChangeArrowheads="1"/>
          </p:cNvSpPr>
          <p:nvPr/>
        </p:nvSpPr>
        <p:spPr bwMode="auto">
          <a:xfrm>
            <a:off x="685800" y="1123950"/>
            <a:ext cx="51831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4.3.4 企业系统规划法</a:t>
            </a:r>
          </a:p>
        </p:txBody>
      </p:sp>
      <p:sp>
        <p:nvSpPr>
          <p:cNvPr id="30724" name="Text Box 5"/>
          <p:cNvSpPr txBox="1">
            <a:spLocks noChangeArrowheads="1"/>
          </p:cNvSpPr>
          <p:nvPr/>
        </p:nvSpPr>
        <p:spPr bwMode="auto">
          <a:xfrm>
            <a:off x="673100" y="2076450"/>
            <a:ext cx="713898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buSzPct val="100000"/>
              <a:buFont typeface="Wingdings" pitchFamily="2" charset="2"/>
              <a:buNone/>
            </a:pPr>
            <a:r>
              <a:rPr lang="zh-CN" altLang="en-US" b="0">
                <a:sym typeface="Arial" pitchFamily="34" charset="0"/>
              </a:rPr>
              <a:t> </a:t>
            </a:r>
            <a:r>
              <a:rPr lang="zh-CN" altLang="en-US">
                <a:sym typeface="Arial" pitchFamily="34" charset="0"/>
              </a:rPr>
              <a:t>企业过程法：分析每一过程需要输入什么数据、输             		出什么数据，按过程识别数据。</a:t>
            </a:r>
          </a:p>
        </p:txBody>
      </p:sp>
      <p:grpSp>
        <p:nvGrpSpPr>
          <p:cNvPr id="30725" name="Group 6"/>
          <p:cNvGrpSpPr>
            <a:grpSpLocks/>
          </p:cNvGrpSpPr>
          <p:nvPr/>
        </p:nvGrpSpPr>
        <p:grpSpPr bwMode="auto">
          <a:xfrm>
            <a:off x="149225" y="3317875"/>
            <a:ext cx="9102725" cy="1601788"/>
            <a:chOff x="0" y="0"/>
            <a:chExt cx="14335" cy="2523"/>
          </a:xfrm>
        </p:grpSpPr>
        <p:grpSp>
          <p:nvGrpSpPr>
            <p:cNvPr id="30726" name="Group 7"/>
            <p:cNvGrpSpPr>
              <a:grpSpLocks/>
            </p:cNvGrpSpPr>
            <p:nvPr/>
          </p:nvGrpSpPr>
          <p:grpSpPr bwMode="auto">
            <a:xfrm>
              <a:off x="0" y="0"/>
              <a:ext cx="2314" cy="2332"/>
              <a:chOff x="0" y="0"/>
              <a:chExt cx="2884" cy="2385"/>
            </a:xfrm>
          </p:grpSpPr>
          <p:grpSp>
            <p:nvGrpSpPr>
              <p:cNvPr id="30745" name="Group 8"/>
              <p:cNvGrpSpPr>
                <a:grpSpLocks/>
              </p:cNvGrpSpPr>
              <p:nvPr/>
            </p:nvGrpSpPr>
            <p:grpSpPr bwMode="auto">
              <a:xfrm>
                <a:off x="52" y="0"/>
                <a:ext cx="2833" cy="743"/>
                <a:chOff x="0" y="0"/>
                <a:chExt cx="2833" cy="743"/>
              </a:xfrm>
            </p:grpSpPr>
            <p:sp>
              <p:nvSpPr>
                <p:cNvPr id="30752" name="箭头 1048"/>
                <p:cNvSpPr>
                  <a:spLocks noChangeShapeType="1"/>
                </p:cNvSpPr>
                <p:nvPr/>
              </p:nvSpPr>
              <p:spPr bwMode="auto">
                <a:xfrm>
                  <a:off x="0" y="743"/>
                  <a:ext cx="2495" cy="1"/>
                </a:xfrm>
                <a:prstGeom prst="line">
                  <a:avLst/>
                </a:prstGeom>
                <a:noFill/>
                <a:ln w="9525">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30753" name="Text Box 10"/>
                <p:cNvSpPr txBox="1">
                  <a:spLocks noChangeArrowheads="1"/>
                </p:cNvSpPr>
                <p:nvPr/>
              </p:nvSpPr>
              <p:spPr bwMode="auto">
                <a:xfrm>
                  <a:off x="463" y="0"/>
                  <a:ext cx="2370" cy="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r>
                    <a:rPr lang="zh-CN" altLang="en-US" sz="1600"/>
                    <a:t>库存量</a:t>
                  </a:r>
                </a:p>
              </p:txBody>
            </p:sp>
          </p:grpSp>
          <p:grpSp>
            <p:nvGrpSpPr>
              <p:cNvPr id="30746" name="Group 11"/>
              <p:cNvGrpSpPr>
                <a:grpSpLocks/>
              </p:cNvGrpSpPr>
              <p:nvPr/>
            </p:nvGrpSpPr>
            <p:grpSpPr bwMode="auto">
              <a:xfrm>
                <a:off x="26" y="765"/>
                <a:ext cx="2833" cy="743"/>
                <a:chOff x="0" y="0"/>
                <a:chExt cx="2833" cy="743"/>
              </a:xfrm>
            </p:grpSpPr>
            <p:sp>
              <p:nvSpPr>
                <p:cNvPr id="30750" name="箭头 1048"/>
                <p:cNvSpPr>
                  <a:spLocks noChangeShapeType="1"/>
                </p:cNvSpPr>
                <p:nvPr/>
              </p:nvSpPr>
              <p:spPr bwMode="auto">
                <a:xfrm>
                  <a:off x="0" y="743"/>
                  <a:ext cx="2495" cy="1"/>
                </a:xfrm>
                <a:prstGeom prst="line">
                  <a:avLst/>
                </a:prstGeom>
                <a:noFill/>
                <a:ln w="9525">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30751" name="Text Box 13"/>
                <p:cNvSpPr txBox="1">
                  <a:spLocks noChangeArrowheads="1"/>
                </p:cNvSpPr>
                <p:nvPr/>
              </p:nvSpPr>
              <p:spPr bwMode="auto">
                <a:xfrm>
                  <a:off x="463" y="0"/>
                  <a:ext cx="2370" cy="6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r>
                    <a:rPr lang="zh-CN" altLang="en-US" sz="1600"/>
                    <a:t>供应商</a:t>
                  </a:r>
                </a:p>
              </p:txBody>
            </p:sp>
          </p:grpSp>
          <p:grpSp>
            <p:nvGrpSpPr>
              <p:cNvPr id="30747" name="Group 14"/>
              <p:cNvGrpSpPr>
                <a:grpSpLocks/>
              </p:cNvGrpSpPr>
              <p:nvPr/>
            </p:nvGrpSpPr>
            <p:grpSpPr bwMode="auto">
              <a:xfrm>
                <a:off x="0" y="1643"/>
                <a:ext cx="2833" cy="743"/>
                <a:chOff x="0" y="0"/>
                <a:chExt cx="2833" cy="743"/>
              </a:xfrm>
            </p:grpSpPr>
            <p:sp>
              <p:nvSpPr>
                <p:cNvPr id="30748" name="箭头 1048"/>
                <p:cNvSpPr>
                  <a:spLocks noChangeShapeType="1"/>
                </p:cNvSpPr>
                <p:nvPr/>
              </p:nvSpPr>
              <p:spPr bwMode="auto">
                <a:xfrm>
                  <a:off x="0" y="743"/>
                  <a:ext cx="2495" cy="1"/>
                </a:xfrm>
                <a:prstGeom prst="line">
                  <a:avLst/>
                </a:prstGeom>
                <a:noFill/>
                <a:ln w="9525">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30749" name="Text Box 16"/>
                <p:cNvSpPr txBox="1">
                  <a:spLocks noChangeArrowheads="1"/>
                </p:cNvSpPr>
                <p:nvPr/>
              </p:nvSpPr>
              <p:spPr bwMode="auto">
                <a:xfrm>
                  <a:off x="463" y="0"/>
                  <a:ext cx="2370" cy="6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r>
                    <a:rPr lang="zh-CN" altLang="en-US" sz="2000" b="0"/>
                    <a:t> </a:t>
                  </a:r>
                  <a:r>
                    <a:rPr lang="zh-CN" altLang="en-US" sz="2000"/>
                    <a:t> </a:t>
                  </a:r>
                  <a:r>
                    <a:rPr lang="zh-CN" altLang="en-US" sz="1600"/>
                    <a:t>订货</a:t>
                  </a:r>
                </a:p>
              </p:txBody>
            </p:sp>
          </p:grpSp>
        </p:grpSp>
        <p:sp>
          <p:nvSpPr>
            <p:cNvPr id="30727" name="Text Box 17"/>
            <p:cNvSpPr txBox="1">
              <a:spLocks noChangeArrowheads="1"/>
            </p:cNvSpPr>
            <p:nvPr/>
          </p:nvSpPr>
          <p:spPr bwMode="auto">
            <a:xfrm>
              <a:off x="2100" y="584"/>
              <a:ext cx="2825" cy="1890"/>
            </a:xfrm>
            <a:prstGeom prst="rect">
              <a:avLst/>
            </a:prstGeom>
            <a:noFill/>
            <a:ln w="9525">
              <a:solidFill>
                <a:srgbClr val="000080"/>
              </a:solidFill>
              <a:miter lim="800000"/>
              <a:headEnd/>
              <a:tailEnd/>
            </a:ln>
            <a:extLst>
              <a:ext uri="{909E8E84-426E-40DD-AFC4-6F175D3DCCD1}">
                <a14:hiddenFill xmlns:a14="http://schemas.microsoft.com/office/drawing/2010/main">
                  <a:solidFill>
                    <a:srgbClr val="FFFFFF"/>
                  </a:solidFill>
                </a14:hiddenFill>
              </a:ext>
            </a:extLst>
          </p:spPr>
          <p:txBody>
            <a:bodyPr lIns="90170" tIns="46990" rIns="90170" bIns="46990">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endParaRPr lang="zh-CN" altLang="en-US"/>
            </a:p>
            <a:p>
              <a:pPr eaLnBrk="1" hangingPunct="1"/>
              <a:r>
                <a:rPr lang="zh-CN" altLang="en-US"/>
                <a:t>   材料采购</a:t>
              </a:r>
            </a:p>
            <a:p>
              <a:pPr eaLnBrk="1" hangingPunct="1"/>
              <a:endParaRPr lang="zh-CN" altLang="en-US"/>
            </a:p>
          </p:txBody>
        </p:sp>
        <p:grpSp>
          <p:nvGrpSpPr>
            <p:cNvPr id="30728" name="Group 18"/>
            <p:cNvGrpSpPr>
              <a:grpSpLocks/>
            </p:cNvGrpSpPr>
            <p:nvPr/>
          </p:nvGrpSpPr>
          <p:grpSpPr bwMode="auto">
            <a:xfrm>
              <a:off x="6528" y="87"/>
              <a:ext cx="5541" cy="2436"/>
              <a:chOff x="0" y="0"/>
              <a:chExt cx="5541" cy="2436"/>
            </a:xfrm>
          </p:grpSpPr>
          <p:grpSp>
            <p:nvGrpSpPr>
              <p:cNvPr id="30735" name="Group 19"/>
              <p:cNvGrpSpPr>
                <a:grpSpLocks/>
              </p:cNvGrpSpPr>
              <p:nvPr/>
            </p:nvGrpSpPr>
            <p:grpSpPr bwMode="auto">
              <a:xfrm>
                <a:off x="52" y="0"/>
                <a:ext cx="2833" cy="743"/>
                <a:chOff x="0" y="0"/>
                <a:chExt cx="2833" cy="743"/>
              </a:xfrm>
            </p:grpSpPr>
            <p:sp>
              <p:nvSpPr>
                <p:cNvPr id="30743" name="箭头 1048"/>
                <p:cNvSpPr>
                  <a:spLocks noChangeShapeType="1"/>
                </p:cNvSpPr>
                <p:nvPr/>
              </p:nvSpPr>
              <p:spPr bwMode="auto">
                <a:xfrm>
                  <a:off x="0" y="743"/>
                  <a:ext cx="2495" cy="1"/>
                </a:xfrm>
                <a:prstGeom prst="line">
                  <a:avLst/>
                </a:prstGeom>
                <a:noFill/>
                <a:ln w="9525">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30744" name="Text Box 21"/>
                <p:cNvSpPr txBox="1">
                  <a:spLocks noChangeArrowheads="1"/>
                </p:cNvSpPr>
                <p:nvPr/>
              </p:nvSpPr>
              <p:spPr bwMode="auto">
                <a:xfrm>
                  <a:off x="463" y="0"/>
                  <a:ext cx="2370" cy="6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r>
                    <a:rPr lang="zh-CN" altLang="en-US" sz="1600"/>
                    <a:t>产品需求</a:t>
                  </a:r>
                </a:p>
              </p:txBody>
            </p:sp>
          </p:grpSp>
          <p:grpSp>
            <p:nvGrpSpPr>
              <p:cNvPr id="30736" name="Group 22"/>
              <p:cNvGrpSpPr>
                <a:grpSpLocks/>
              </p:cNvGrpSpPr>
              <p:nvPr/>
            </p:nvGrpSpPr>
            <p:grpSpPr bwMode="auto">
              <a:xfrm>
                <a:off x="26" y="765"/>
                <a:ext cx="2833" cy="743"/>
                <a:chOff x="0" y="0"/>
                <a:chExt cx="2833" cy="743"/>
              </a:xfrm>
            </p:grpSpPr>
            <p:sp>
              <p:nvSpPr>
                <p:cNvPr id="30741" name="箭头 1048"/>
                <p:cNvSpPr>
                  <a:spLocks noChangeShapeType="1"/>
                </p:cNvSpPr>
                <p:nvPr/>
              </p:nvSpPr>
              <p:spPr bwMode="auto">
                <a:xfrm>
                  <a:off x="0" y="743"/>
                  <a:ext cx="2495" cy="1"/>
                </a:xfrm>
                <a:prstGeom prst="line">
                  <a:avLst/>
                </a:prstGeom>
                <a:noFill/>
                <a:ln w="9525">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30742" name="Text Box 24"/>
                <p:cNvSpPr txBox="1">
                  <a:spLocks noChangeArrowheads="1"/>
                </p:cNvSpPr>
                <p:nvPr/>
              </p:nvSpPr>
              <p:spPr bwMode="auto">
                <a:xfrm>
                  <a:off x="463" y="0"/>
                  <a:ext cx="2370" cy="6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r>
                    <a:rPr lang="zh-CN" altLang="en-US" sz="1600"/>
                    <a:t>设备能力</a:t>
                  </a:r>
                </a:p>
              </p:txBody>
            </p:sp>
          </p:grpSp>
          <p:grpSp>
            <p:nvGrpSpPr>
              <p:cNvPr id="30737" name="Group 25"/>
              <p:cNvGrpSpPr>
                <a:grpSpLocks/>
              </p:cNvGrpSpPr>
              <p:nvPr/>
            </p:nvGrpSpPr>
            <p:grpSpPr bwMode="auto">
              <a:xfrm>
                <a:off x="0" y="1643"/>
                <a:ext cx="2833" cy="743"/>
                <a:chOff x="0" y="0"/>
                <a:chExt cx="2833" cy="743"/>
              </a:xfrm>
            </p:grpSpPr>
            <p:sp>
              <p:nvSpPr>
                <p:cNvPr id="30739" name="箭头 1048"/>
                <p:cNvSpPr>
                  <a:spLocks noChangeShapeType="1"/>
                </p:cNvSpPr>
                <p:nvPr/>
              </p:nvSpPr>
              <p:spPr bwMode="auto">
                <a:xfrm>
                  <a:off x="0" y="743"/>
                  <a:ext cx="2495" cy="1"/>
                </a:xfrm>
                <a:prstGeom prst="line">
                  <a:avLst/>
                </a:prstGeom>
                <a:noFill/>
                <a:ln w="9525">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30740" name="Text Box 27"/>
                <p:cNvSpPr txBox="1">
                  <a:spLocks noChangeArrowheads="1"/>
                </p:cNvSpPr>
                <p:nvPr/>
              </p:nvSpPr>
              <p:spPr bwMode="auto">
                <a:xfrm>
                  <a:off x="463" y="0"/>
                  <a:ext cx="2370" cy="6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r>
                    <a:rPr lang="zh-CN" altLang="en-US" sz="2000" b="0"/>
                    <a:t> </a:t>
                  </a:r>
                  <a:r>
                    <a:rPr lang="zh-CN" altLang="en-US" sz="1600"/>
                    <a:t> 生产工时</a:t>
                  </a:r>
                </a:p>
              </p:txBody>
            </p:sp>
          </p:grpSp>
          <p:sp>
            <p:nvSpPr>
              <p:cNvPr id="30738" name="Text Box 28"/>
              <p:cNvSpPr txBox="1">
                <a:spLocks noChangeArrowheads="1"/>
              </p:cNvSpPr>
              <p:nvPr/>
            </p:nvSpPr>
            <p:spPr bwMode="auto">
              <a:xfrm>
                <a:off x="2553" y="546"/>
                <a:ext cx="2989" cy="1890"/>
              </a:xfrm>
              <a:prstGeom prst="rect">
                <a:avLst/>
              </a:prstGeom>
              <a:noFill/>
              <a:ln w="9525">
                <a:solidFill>
                  <a:srgbClr val="00008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endParaRPr lang="zh-CN" altLang="en-US"/>
              </a:p>
              <a:p>
                <a:pPr eaLnBrk="1" hangingPunct="1"/>
                <a:r>
                  <a:rPr lang="zh-CN" altLang="en-US"/>
                  <a:t>   材料采购</a:t>
                </a:r>
              </a:p>
              <a:p>
                <a:pPr eaLnBrk="1" hangingPunct="1"/>
                <a:endParaRPr lang="zh-CN" altLang="en-US"/>
              </a:p>
            </p:txBody>
          </p:sp>
        </p:grpSp>
        <p:grpSp>
          <p:nvGrpSpPr>
            <p:cNvPr id="30729" name="Group 29"/>
            <p:cNvGrpSpPr>
              <a:grpSpLocks/>
            </p:cNvGrpSpPr>
            <p:nvPr/>
          </p:nvGrpSpPr>
          <p:grpSpPr bwMode="auto">
            <a:xfrm>
              <a:off x="4861" y="971"/>
              <a:ext cx="1879" cy="624"/>
              <a:chOff x="0" y="0"/>
              <a:chExt cx="2833" cy="743"/>
            </a:xfrm>
          </p:grpSpPr>
          <p:sp>
            <p:nvSpPr>
              <p:cNvPr id="30733" name="箭头 1048"/>
              <p:cNvSpPr>
                <a:spLocks noChangeShapeType="1"/>
              </p:cNvSpPr>
              <p:nvPr/>
            </p:nvSpPr>
            <p:spPr bwMode="auto">
              <a:xfrm>
                <a:off x="0" y="743"/>
                <a:ext cx="2495" cy="1"/>
              </a:xfrm>
              <a:prstGeom prst="line">
                <a:avLst/>
              </a:prstGeom>
              <a:noFill/>
              <a:ln w="9525">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30734" name="Text Box 31"/>
              <p:cNvSpPr txBox="1">
                <a:spLocks noChangeArrowheads="1"/>
              </p:cNvSpPr>
              <p:nvPr/>
            </p:nvSpPr>
            <p:spPr bwMode="auto">
              <a:xfrm>
                <a:off x="463" y="0"/>
                <a:ext cx="2370" cy="6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r>
                  <a:rPr lang="zh-CN" altLang="en-US" sz="1600"/>
                  <a:t>采购计划</a:t>
                </a:r>
              </a:p>
            </p:txBody>
          </p:sp>
        </p:grpSp>
        <p:grpSp>
          <p:nvGrpSpPr>
            <p:cNvPr id="30730" name="Group 32"/>
            <p:cNvGrpSpPr>
              <a:grpSpLocks/>
            </p:cNvGrpSpPr>
            <p:nvPr/>
          </p:nvGrpSpPr>
          <p:grpSpPr bwMode="auto">
            <a:xfrm>
              <a:off x="12067" y="1171"/>
              <a:ext cx="2268" cy="624"/>
              <a:chOff x="0" y="0"/>
              <a:chExt cx="2833" cy="743"/>
            </a:xfrm>
          </p:grpSpPr>
          <p:sp>
            <p:nvSpPr>
              <p:cNvPr id="30731" name="箭头 1048"/>
              <p:cNvSpPr>
                <a:spLocks noChangeShapeType="1"/>
              </p:cNvSpPr>
              <p:nvPr/>
            </p:nvSpPr>
            <p:spPr bwMode="auto">
              <a:xfrm>
                <a:off x="0" y="743"/>
                <a:ext cx="2495" cy="1"/>
              </a:xfrm>
              <a:prstGeom prst="line">
                <a:avLst/>
              </a:prstGeom>
              <a:noFill/>
              <a:ln w="9525">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30732" name="Text Box 34"/>
              <p:cNvSpPr txBox="1">
                <a:spLocks noChangeArrowheads="1"/>
              </p:cNvSpPr>
              <p:nvPr/>
            </p:nvSpPr>
            <p:spPr bwMode="auto">
              <a:xfrm>
                <a:off x="463" y="0"/>
                <a:ext cx="2370" cy="6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r>
                  <a:rPr lang="zh-CN" altLang="en-US" sz="1200"/>
                  <a:t>生产调度计划</a:t>
                </a:r>
              </a:p>
            </p:txBody>
          </p:sp>
        </p:grpSp>
      </p:gr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4.1 管理信息系统战略规划概述</a:t>
            </a:r>
          </a:p>
        </p:txBody>
      </p:sp>
      <p:sp>
        <p:nvSpPr>
          <p:cNvPr id="6147" name="Text Box 3"/>
          <p:cNvSpPr txBox="1">
            <a:spLocks noChangeArrowheads="1"/>
          </p:cNvSpPr>
          <p:nvPr/>
        </p:nvSpPr>
        <p:spPr bwMode="auto">
          <a:xfrm>
            <a:off x="468313" y="1196975"/>
            <a:ext cx="58324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4.1.2 管理信息系统战略规划的作用</a:t>
            </a:r>
          </a:p>
        </p:txBody>
      </p:sp>
      <p:sp>
        <p:nvSpPr>
          <p:cNvPr id="6148" name="AutoShape 4"/>
          <p:cNvSpPr>
            <a:spLocks noChangeArrowheads="1"/>
          </p:cNvSpPr>
          <p:nvPr/>
        </p:nvSpPr>
        <p:spPr bwMode="auto">
          <a:xfrm>
            <a:off x="1079500" y="2030413"/>
            <a:ext cx="6911975" cy="573087"/>
          </a:xfrm>
          <a:prstGeom prst="roundRect">
            <a:avLst>
              <a:gd name="adj" fmla="val 13745"/>
            </a:avLst>
          </a:prstGeom>
          <a:solidFill>
            <a:srgbClr val="CC99FF">
              <a:alpha val="30980"/>
            </a:srgbClr>
          </a:solidFill>
          <a:ln w="38100">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buFont typeface="Wingdings" pitchFamily="2" charset="2"/>
              <a:buChar char="p"/>
            </a:pPr>
            <a:r>
              <a:rPr lang="zh-CN" altLang="en-US" b="0"/>
              <a:t>是系统开发的前提条件</a:t>
            </a:r>
          </a:p>
        </p:txBody>
      </p:sp>
      <p:sp>
        <p:nvSpPr>
          <p:cNvPr id="6149" name="AutoShape 5"/>
          <p:cNvSpPr>
            <a:spLocks noChangeArrowheads="1"/>
          </p:cNvSpPr>
          <p:nvPr/>
        </p:nvSpPr>
        <p:spPr bwMode="auto">
          <a:xfrm>
            <a:off x="1076325" y="2751138"/>
            <a:ext cx="6985000" cy="1004887"/>
          </a:xfrm>
          <a:prstGeom prst="roundRect">
            <a:avLst>
              <a:gd name="adj" fmla="val 13745"/>
            </a:avLst>
          </a:prstGeom>
          <a:solidFill>
            <a:srgbClr val="CC99FF">
              <a:alpha val="30980"/>
            </a:srgbClr>
          </a:solidFill>
          <a:ln w="38100">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buFont typeface="Wingdings" pitchFamily="2" charset="2"/>
              <a:buChar char="p"/>
            </a:pPr>
            <a:r>
              <a:rPr lang="zh-CN" altLang="en-US" b="0"/>
              <a:t>帮助组织合理分配和利用管理信息系统资源，以节省管理信息系统的投资</a:t>
            </a:r>
          </a:p>
        </p:txBody>
      </p:sp>
      <p:sp>
        <p:nvSpPr>
          <p:cNvPr id="6150" name="AutoShape 6"/>
          <p:cNvSpPr>
            <a:spLocks noChangeArrowheads="1"/>
          </p:cNvSpPr>
          <p:nvPr/>
        </p:nvSpPr>
        <p:spPr bwMode="auto">
          <a:xfrm>
            <a:off x="1058863" y="3954463"/>
            <a:ext cx="6985000" cy="879475"/>
          </a:xfrm>
          <a:prstGeom prst="roundRect">
            <a:avLst>
              <a:gd name="adj" fmla="val 13745"/>
            </a:avLst>
          </a:prstGeom>
          <a:solidFill>
            <a:srgbClr val="CC99FF">
              <a:alpha val="30980"/>
            </a:srgbClr>
          </a:solidFill>
          <a:ln w="38100">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buFont typeface="Wingdings" pitchFamily="2" charset="2"/>
              <a:buChar char="p"/>
            </a:pPr>
            <a:r>
              <a:rPr lang="zh-CN" altLang="en-US" b="0"/>
              <a:t>能正确地识别出为实现组织目标管理信息系统必须完成的任务</a:t>
            </a:r>
          </a:p>
        </p:txBody>
      </p:sp>
      <p:sp>
        <p:nvSpPr>
          <p:cNvPr id="6151" name="AutoShape 7"/>
          <p:cNvSpPr>
            <a:spLocks noChangeArrowheads="1"/>
          </p:cNvSpPr>
          <p:nvPr/>
        </p:nvSpPr>
        <p:spPr bwMode="auto">
          <a:xfrm>
            <a:off x="1042988" y="5014913"/>
            <a:ext cx="6985000" cy="1077912"/>
          </a:xfrm>
          <a:prstGeom prst="roundRect">
            <a:avLst>
              <a:gd name="adj" fmla="val 13745"/>
            </a:avLst>
          </a:prstGeom>
          <a:solidFill>
            <a:srgbClr val="CC99FF">
              <a:alpha val="30980"/>
            </a:srgbClr>
          </a:solidFill>
          <a:ln w="38100">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ct val="120000"/>
              </a:lnSpc>
              <a:buFont typeface="Wingdings" pitchFamily="2" charset="2"/>
              <a:buChar char="p"/>
            </a:pPr>
            <a:r>
              <a:rPr lang="zh-CN" altLang="en-US" b="0"/>
              <a:t>是系统开发的纲领，是开发成功的保证，是系统验收评价的标准</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2198688" y="404813"/>
            <a:ext cx="65500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31747" name="Text Box 3"/>
          <p:cNvSpPr txBox="1">
            <a:spLocks noChangeArrowheads="1"/>
          </p:cNvSpPr>
          <p:nvPr/>
        </p:nvSpPr>
        <p:spPr bwMode="auto">
          <a:xfrm>
            <a:off x="469900" y="1196975"/>
            <a:ext cx="82073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4.3.4 企业系统规划法---</a:t>
            </a:r>
            <a:r>
              <a:rPr lang="zh-CN" altLang="en-US">
                <a:sym typeface="Arial" pitchFamily="34" charset="0"/>
              </a:rPr>
              <a:t>企业过程法</a:t>
            </a:r>
          </a:p>
        </p:txBody>
      </p:sp>
      <p:grpSp>
        <p:nvGrpSpPr>
          <p:cNvPr id="31748" name="Group 4"/>
          <p:cNvGrpSpPr>
            <a:grpSpLocks/>
          </p:cNvGrpSpPr>
          <p:nvPr/>
        </p:nvGrpSpPr>
        <p:grpSpPr bwMode="auto">
          <a:xfrm>
            <a:off x="466725" y="1701800"/>
            <a:ext cx="7778750" cy="4246563"/>
            <a:chOff x="0" y="0"/>
            <a:chExt cx="12248" cy="6688"/>
          </a:xfrm>
        </p:grpSpPr>
        <p:sp>
          <p:nvSpPr>
            <p:cNvPr id="31749" name="AutoShape 5"/>
            <p:cNvSpPr>
              <a:spLocks noChangeArrowheads="1"/>
            </p:cNvSpPr>
            <p:nvPr/>
          </p:nvSpPr>
          <p:spPr bwMode="auto">
            <a:xfrm>
              <a:off x="0" y="0"/>
              <a:ext cx="12245" cy="6689"/>
            </a:xfrm>
            <a:prstGeom prst="horizontalScroll">
              <a:avLst>
                <a:gd name="adj" fmla="val 12500"/>
              </a:avLst>
            </a:prstGeom>
            <a:solidFill>
              <a:srgbClr val="E9C2C1">
                <a:alpha val="25098"/>
              </a:srgbClr>
            </a:solidFill>
            <a:ln w="9525">
              <a:solidFill>
                <a:srgbClr val="339966"/>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8000">
                <a:solidFill>
                  <a:schemeClr val="accent2"/>
                </a:solidFill>
                <a:latin typeface="Times New Roman" pitchFamily="18" charset="0"/>
              </a:endParaRPr>
            </a:p>
          </p:txBody>
        </p:sp>
        <p:sp>
          <p:nvSpPr>
            <p:cNvPr id="31750" name="Text Box 6"/>
            <p:cNvSpPr txBox="1">
              <a:spLocks noChangeArrowheads="1"/>
            </p:cNvSpPr>
            <p:nvPr/>
          </p:nvSpPr>
          <p:spPr bwMode="auto">
            <a:xfrm>
              <a:off x="1088" y="1197"/>
              <a:ext cx="11160" cy="4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a:sym typeface="Arial" pitchFamily="34" charset="0"/>
                </a:rPr>
                <a:t>将两种方法综合运用，即可得到一个中型企业的主题数 据 库：</a:t>
              </a:r>
            </a:p>
            <a:p>
              <a:pPr eaLnBrk="1" hangingPunct="1">
                <a:spcBef>
                  <a:spcPct val="50000"/>
                </a:spcBef>
              </a:pPr>
              <a:r>
                <a:rPr lang="zh-CN" altLang="en-US">
                  <a:sym typeface="Arial" pitchFamily="34" charset="0"/>
                </a:rPr>
                <a:t>         客户、预算、财务、供应商、采购、材料库存、成品库存、订货、成本、销售、销售区域、支付、计划、职工、工资、设备、在制品、机器负荷、对外需求、车间加工路线、  产品、产品设计、零件、材料清单。</a:t>
              </a:r>
            </a:p>
          </p:txBody>
        </p:sp>
      </p:gr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2266950" y="404813"/>
            <a:ext cx="6408738"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32771" name="Text Box 3"/>
          <p:cNvSpPr txBox="1">
            <a:spLocks noChangeArrowheads="1"/>
          </p:cNvSpPr>
          <p:nvPr/>
        </p:nvSpPr>
        <p:spPr bwMode="auto">
          <a:xfrm>
            <a:off x="469900" y="1196975"/>
            <a:ext cx="8278813"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4.3.4 企业系统规划法---</a:t>
            </a:r>
            <a:r>
              <a:rPr lang="zh-CN" altLang="en-US">
                <a:sym typeface="Arial" pitchFamily="34" charset="0"/>
              </a:rPr>
              <a:t>定义新管理信息系统结构</a:t>
            </a:r>
          </a:p>
        </p:txBody>
      </p:sp>
      <p:sp>
        <p:nvSpPr>
          <p:cNvPr id="32772" name="AutoShape 9"/>
          <p:cNvSpPr>
            <a:spLocks noChangeArrowheads="1"/>
          </p:cNvSpPr>
          <p:nvPr/>
        </p:nvSpPr>
        <p:spPr bwMode="auto">
          <a:xfrm rot="5400000">
            <a:off x="612776" y="2278062"/>
            <a:ext cx="1079500" cy="936625"/>
          </a:xfrm>
          <a:prstGeom prst="chevron">
            <a:avLst>
              <a:gd name="adj" fmla="val 32746"/>
            </a:avLst>
          </a:prstGeom>
          <a:solidFill>
            <a:schemeClr val="hlink"/>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algn="ctr"/>
            <a:r>
              <a:rPr lang="en-US" altLang="zh-CN">
                <a:solidFill>
                  <a:schemeClr val="bg1"/>
                </a:solidFill>
              </a:rPr>
              <a:t>1</a:t>
            </a:r>
          </a:p>
        </p:txBody>
      </p:sp>
      <p:sp>
        <p:nvSpPr>
          <p:cNvPr id="32773" name="AutoShape 7"/>
          <p:cNvSpPr>
            <a:spLocks noChangeArrowheads="1"/>
          </p:cNvSpPr>
          <p:nvPr/>
        </p:nvSpPr>
        <p:spPr bwMode="auto">
          <a:xfrm rot="5400000">
            <a:off x="611982" y="3358356"/>
            <a:ext cx="1079500" cy="935037"/>
          </a:xfrm>
          <a:prstGeom prst="chevron">
            <a:avLst>
              <a:gd name="adj" fmla="val 32802"/>
            </a:avLst>
          </a:prstGeom>
          <a:solidFill>
            <a:srgbClr val="339966"/>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rgbClr val="339966"/>
            </a:extrusionClr>
          </a:sp3d>
          <a:extLs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rot="10800000" vert="eaVert" wrap="none" anchor="ctr">
            <a:flatTx/>
          </a:bodyPr>
          <a:lstStyle/>
          <a:p>
            <a:pPr algn="ctr"/>
            <a:r>
              <a:rPr lang="en-US" altLang="zh-CN">
                <a:solidFill>
                  <a:schemeClr val="bg1"/>
                </a:solidFill>
              </a:rPr>
              <a:t>2</a:t>
            </a:r>
          </a:p>
        </p:txBody>
      </p:sp>
      <p:sp>
        <p:nvSpPr>
          <p:cNvPr id="32774" name="AutoShape 8"/>
          <p:cNvSpPr>
            <a:spLocks noChangeArrowheads="1"/>
          </p:cNvSpPr>
          <p:nvPr/>
        </p:nvSpPr>
        <p:spPr bwMode="auto">
          <a:xfrm rot="5400000">
            <a:off x="611982" y="4582319"/>
            <a:ext cx="1079500" cy="935037"/>
          </a:xfrm>
          <a:prstGeom prst="chevron">
            <a:avLst>
              <a:gd name="adj" fmla="val 32802"/>
            </a:avLst>
          </a:prstGeom>
          <a:solidFill>
            <a:srgbClr val="336699"/>
          </a:solidFill>
          <a:ln w="9525">
            <a:miter lim="800000"/>
            <a:headEnd/>
            <a:tailEnd/>
          </a:ln>
          <a:effectLst/>
          <a:scene3d>
            <a:camera prst="legacyObliqueTopRight"/>
            <a:lightRig rig="legacyFlat3" dir="b"/>
          </a:scene3d>
          <a:sp3d extrusionH="163500" prstMaterial="legacyPlastic">
            <a:bevelT w="13500" h="13500" prst="angle"/>
            <a:bevelB w="13500" h="13500" prst="angle"/>
            <a:extrusionClr>
              <a:schemeClr val="accent1"/>
            </a:extrusionClr>
          </a:sp3d>
          <a:extLs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rot="10800000" vert="eaVert" wrap="none" anchor="ctr">
            <a:flatTx/>
          </a:bodyPr>
          <a:lstStyle/>
          <a:p>
            <a:pPr algn="ctr"/>
            <a:r>
              <a:rPr lang="en-US" altLang="zh-CN">
                <a:solidFill>
                  <a:schemeClr val="bg1"/>
                </a:solidFill>
              </a:rPr>
              <a:t>3</a:t>
            </a:r>
          </a:p>
        </p:txBody>
      </p:sp>
      <p:sp>
        <p:nvSpPr>
          <p:cNvPr id="32775" name="AutoShape 7"/>
          <p:cNvSpPr>
            <a:spLocks noChangeArrowheads="1"/>
          </p:cNvSpPr>
          <p:nvPr/>
        </p:nvSpPr>
        <p:spPr bwMode="auto">
          <a:xfrm>
            <a:off x="1692275" y="2133600"/>
            <a:ext cx="6689725" cy="865188"/>
          </a:xfrm>
          <a:prstGeom prst="roundRect">
            <a:avLst>
              <a:gd name="adj" fmla="val 11921"/>
            </a:avLst>
          </a:prstGeom>
          <a:noFill/>
          <a:ln w="3175">
            <a:solidFill>
              <a:schemeClr val="hlink"/>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Wingdings" pitchFamily="2" charset="2"/>
              <a:buChar char="l"/>
            </a:pPr>
            <a:r>
              <a:rPr lang="zh-CN" altLang="en-US">
                <a:sym typeface="Arial" pitchFamily="34" charset="0"/>
              </a:rPr>
              <a:t>该步骤主要任务是确定IS的结构，划分子系统。</a:t>
            </a:r>
          </a:p>
        </p:txBody>
      </p:sp>
      <p:sp>
        <p:nvSpPr>
          <p:cNvPr id="32776" name="AutoShape 8"/>
          <p:cNvSpPr>
            <a:spLocks noChangeArrowheads="1"/>
          </p:cNvSpPr>
          <p:nvPr/>
        </p:nvSpPr>
        <p:spPr bwMode="auto">
          <a:xfrm>
            <a:off x="1620838" y="3286125"/>
            <a:ext cx="6840537" cy="792163"/>
          </a:xfrm>
          <a:prstGeom prst="roundRect">
            <a:avLst>
              <a:gd name="adj" fmla="val 11921"/>
            </a:avLst>
          </a:prstGeom>
          <a:noFill/>
          <a:ln w="3175">
            <a:solidFill>
              <a:srgbClr val="008000"/>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Wingdings" pitchFamily="2" charset="2"/>
              <a:buChar char="l"/>
            </a:pPr>
            <a:r>
              <a:rPr lang="zh-CN" altLang="en-US">
                <a:sym typeface="Arial" pitchFamily="34" charset="0"/>
              </a:rPr>
              <a:t>实现子系统划分的方法很多，“</a:t>
            </a:r>
            <a:r>
              <a:rPr lang="en-US" altLang="zh-CN">
                <a:sym typeface="Arial" pitchFamily="34" charset="0"/>
              </a:rPr>
              <a:t>U/C</a:t>
            </a:r>
            <a:r>
              <a:rPr lang="zh-CN" altLang="en-US">
                <a:sym typeface="Arial" pitchFamily="34" charset="0"/>
              </a:rPr>
              <a:t>矩阵法”是其</a:t>
            </a:r>
          </a:p>
          <a:p>
            <a:pPr>
              <a:buFont typeface="Wingdings" pitchFamily="2" charset="2"/>
              <a:buNone/>
            </a:pPr>
            <a:r>
              <a:rPr lang="zh-CN" altLang="en-US">
                <a:sym typeface="Arial" pitchFamily="34" charset="0"/>
              </a:rPr>
              <a:t>中较为常用和有效的方法。</a:t>
            </a:r>
          </a:p>
        </p:txBody>
      </p:sp>
      <p:sp>
        <p:nvSpPr>
          <p:cNvPr id="32777" name="AutoShape 9"/>
          <p:cNvSpPr>
            <a:spLocks noChangeArrowheads="1"/>
          </p:cNvSpPr>
          <p:nvPr/>
        </p:nvSpPr>
        <p:spPr bwMode="auto">
          <a:xfrm>
            <a:off x="1620838" y="4438650"/>
            <a:ext cx="6840537" cy="863600"/>
          </a:xfrm>
          <a:prstGeom prst="roundRect">
            <a:avLst>
              <a:gd name="adj" fmla="val 11921"/>
            </a:avLst>
          </a:prstGeom>
          <a:noFill/>
          <a:ln w="3175">
            <a:solidFill>
              <a:srgbClr val="3366FF"/>
            </a:solidFill>
            <a:round/>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Wingdings" pitchFamily="2" charset="2"/>
              <a:buChar char="l"/>
            </a:pPr>
            <a:r>
              <a:rPr lang="zh-CN" altLang="en-US">
                <a:sym typeface="Arial" pitchFamily="34" charset="0"/>
              </a:rPr>
              <a:t>U/C矩阵法作用： MIS子系统划分；反映子系统</a:t>
            </a:r>
          </a:p>
          <a:p>
            <a:pPr>
              <a:buFont typeface="Wingdings" pitchFamily="2" charset="2"/>
              <a:buNone/>
            </a:pPr>
            <a:r>
              <a:rPr lang="zh-CN" altLang="en-US">
                <a:sym typeface="Arial" pitchFamily="34" charset="0"/>
              </a:rPr>
              <a:t>之间的数据交换关系；明确子系统的开发顺序。</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3"/>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33795" name="AutoShape 4"/>
          <p:cNvSpPr>
            <a:spLocks noChangeArrowheads="1"/>
          </p:cNvSpPr>
          <p:nvPr/>
        </p:nvSpPr>
        <p:spPr bwMode="auto">
          <a:xfrm>
            <a:off x="1116013" y="4079875"/>
            <a:ext cx="74612" cy="719138"/>
          </a:xfrm>
          <a:prstGeom prst="bracePair">
            <a:avLst>
              <a:gd name="adj" fmla="val 8333"/>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33796" name="AutoShape 5"/>
          <p:cNvSpPr>
            <a:spLocks noChangeArrowheads="1"/>
          </p:cNvSpPr>
          <p:nvPr/>
        </p:nvSpPr>
        <p:spPr bwMode="auto">
          <a:xfrm>
            <a:off x="1116013" y="4654550"/>
            <a:ext cx="215900" cy="912813"/>
          </a:xfrm>
          <a:prstGeom prst="bracePair">
            <a:avLst>
              <a:gd name="adj" fmla="val 8333"/>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33797" name="AutoShape 6"/>
          <p:cNvSpPr>
            <a:spLocks noChangeArrowheads="1"/>
          </p:cNvSpPr>
          <p:nvPr/>
        </p:nvSpPr>
        <p:spPr bwMode="auto">
          <a:xfrm>
            <a:off x="1116013" y="4581525"/>
            <a:ext cx="287337" cy="914400"/>
          </a:xfrm>
          <a:prstGeom prst="bracePair">
            <a:avLst>
              <a:gd name="adj" fmla="val 8333"/>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nvGrpSpPr>
          <p:cNvPr id="33798" name="Group 7"/>
          <p:cNvGrpSpPr>
            <a:grpSpLocks noChangeAspect="1"/>
          </p:cNvGrpSpPr>
          <p:nvPr/>
        </p:nvGrpSpPr>
        <p:grpSpPr bwMode="auto">
          <a:xfrm>
            <a:off x="1257300" y="908050"/>
            <a:ext cx="9866313" cy="6746875"/>
            <a:chOff x="0" y="0"/>
            <a:chExt cx="5760" cy="3939"/>
          </a:xfrm>
        </p:grpSpPr>
        <p:sp>
          <p:nvSpPr>
            <p:cNvPr id="33800" name="AutoShape 8"/>
            <p:cNvSpPr>
              <a:spLocks noChangeAspect="1" noChangeArrowheads="1" noTextEdit="1"/>
            </p:cNvSpPr>
            <p:nvPr/>
          </p:nvSpPr>
          <p:spPr bwMode="auto">
            <a:xfrm>
              <a:off x="0" y="0"/>
              <a:ext cx="5760" cy="39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nvGrpSpPr>
            <p:cNvPr id="33801" name="Group 9"/>
            <p:cNvGrpSpPr>
              <a:grpSpLocks/>
            </p:cNvGrpSpPr>
            <p:nvPr/>
          </p:nvGrpSpPr>
          <p:grpSpPr bwMode="auto">
            <a:xfrm>
              <a:off x="0" y="16"/>
              <a:ext cx="4163" cy="677"/>
              <a:chOff x="0" y="0"/>
              <a:chExt cx="4163" cy="677"/>
            </a:xfrm>
          </p:grpSpPr>
          <p:sp>
            <p:nvSpPr>
              <p:cNvPr id="36725" name="Rectangle 10"/>
              <p:cNvSpPr>
                <a:spLocks noChangeArrowheads="1"/>
              </p:cNvSpPr>
              <p:nvPr/>
            </p:nvSpPr>
            <p:spPr bwMode="auto">
              <a:xfrm>
                <a:off x="51" y="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b="0">
                    <a:solidFill>
                      <a:schemeClr val="accent2"/>
                    </a:solidFill>
                  </a:rPr>
                  <a:t> </a:t>
                </a:r>
                <a:endParaRPr lang="zh-CN" altLang="en-US" sz="1800" b="0">
                  <a:solidFill>
                    <a:schemeClr val="accent2"/>
                  </a:solidFill>
                </a:endParaRPr>
              </a:p>
            </p:txBody>
          </p:sp>
          <p:sp>
            <p:nvSpPr>
              <p:cNvPr id="36726" name="Rectangle 11"/>
              <p:cNvSpPr>
                <a:spLocks noChangeArrowheads="1"/>
              </p:cNvSpPr>
              <p:nvPr/>
            </p:nvSpPr>
            <p:spPr bwMode="auto">
              <a:xfrm>
                <a:off x="655" y="129"/>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27" name="Rectangle 12"/>
              <p:cNvSpPr>
                <a:spLocks noChangeArrowheads="1"/>
              </p:cNvSpPr>
              <p:nvPr/>
            </p:nvSpPr>
            <p:spPr bwMode="auto">
              <a:xfrm>
                <a:off x="361" y="252"/>
                <a:ext cx="267"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数据类</a:t>
                </a:r>
                <a:endParaRPr lang="zh-CN" altLang="en-US" sz="1800" b="0">
                  <a:solidFill>
                    <a:schemeClr val="accent2"/>
                  </a:solidFill>
                </a:endParaRPr>
              </a:p>
            </p:txBody>
          </p:sp>
          <p:sp>
            <p:nvSpPr>
              <p:cNvPr id="36728" name="Rectangle 13"/>
              <p:cNvSpPr>
                <a:spLocks noChangeArrowheads="1"/>
              </p:cNvSpPr>
              <p:nvPr/>
            </p:nvSpPr>
            <p:spPr bwMode="auto">
              <a:xfrm>
                <a:off x="655" y="247"/>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29" name="Rectangle 14"/>
              <p:cNvSpPr>
                <a:spLocks noChangeArrowheads="1"/>
              </p:cNvSpPr>
              <p:nvPr/>
            </p:nvSpPr>
            <p:spPr bwMode="auto">
              <a:xfrm>
                <a:off x="655" y="36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30" name="Rectangle 15"/>
              <p:cNvSpPr>
                <a:spLocks noChangeArrowheads="1"/>
              </p:cNvSpPr>
              <p:nvPr/>
            </p:nvSpPr>
            <p:spPr bwMode="auto">
              <a:xfrm>
                <a:off x="51" y="486"/>
                <a:ext cx="178"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过程</a:t>
                </a:r>
                <a:endParaRPr lang="zh-CN" altLang="en-US" sz="1800" b="0">
                  <a:solidFill>
                    <a:schemeClr val="accent2"/>
                  </a:solidFill>
                </a:endParaRPr>
              </a:p>
            </p:txBody>
          </p:sp>
          <p:sp>
            <p:nvSpPr>
              <p:cNvPr id="36731" name="Rectangle 16"/>
              <p:cNvSpPr>
                <a:spLocks noChangeArrowheads="1"/>
              </p:cNvSpPr>
              <p:nvPr/>
            </p:nvSpPr>
            <p:spPr bwMode="auto">
              <a:xfrm>
                <a:off x="247" y="481"/>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32" name="Rectangle 17"/>
              <p:cNvSpPr>
                <a:spLocks noChangeArrowheads="1"/>
              </p:cNvSpPr>
              <p:nvPr/>
            </p:nvSpPr>
            <p:spPr bwMode="auto">
              <a:xfrm>
                <a:off x="752" y="144"/>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客</a:t>
                </a:r>
                <a:endParaRPr lang="zh-CN" altLang="en-US" sz="1800" b="0">
                  <a:solidFill>
                    <a:schemeClr val="accent2"/>
                  </a:solidFill>
                </a:endParaRPr>
              </a:p>
            </p:txBody>
          </p:sp>
          <p:sp>
            <p:nvSpPr>
              <p:cNvPr id="36733" name="Rectangle 18"/>
              <p:cNvSpPr>
                <a:spLocks noChangeArrowheads="1"/>
              </p:cNvSpPr>
              <p:nvPr/>
            </p:nvSpPr>
            <p:spPr bwMode="auto">
              <a:xfrm>
                <a:off x="850" y="138"/>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34" name="Rectangle 19"/>
              <p:cNvSpPr>
                <a:spLocks noChangeArrowheads="1"/>
              </p:cNvSpPr>
              <p:nvPr/>
            </p:nvSpPr>
            <p:spPr bwMode="auto">
              <a:xfrm>
                <a:off x="798" y="25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35" name="Rectangle 20"/>
              <p:cNvSpPr>
                <a:spLocks noChangeArrowheads="1"/>
              </p:cNvSpPr>
              <p:nvPr/>
            </p:nvSpPr>
            <p:spPr bwMode="auto">
              <a:xfrm>
                <a:off x="798" y="36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36" name="Rectangle 21"/>
              <p:cNvSpPr>
                <a:spLocks noChangeArrowheads="1"/>
              </p:cNvSpPr>
              <p:nvPr/>
            </p:nvSpPr>
            <p:spPr bwMode="auto">
              <a:xfrm>
                <a:off x="752" y="486"/>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户</a:t>
                </a:r>
                <a:endParaRPr lang="zh-CN" altLang="en-US" sz="1800" b="0">
                  <a:solidFill>
                    <a:schemeClr val="accent2"/>
                  </a:solidFill>
                </a:endParaRPr>
              </a:p>
            </p:txBody>
          </p:sp>
          <p:sp>
            <p:nvSpPr>
              <p:cNvPr id="36737" name="Rectangle 22"/>
              <p:cNvSpPr>
                <a:spLocks noChangeArrowheads="1"/>
              </p:cNvSpPr>
              <p:nvPr/>
            </p:nvSpPr>
            <p:spPr bwMode="auto">
              <a:xfrm>
                <a:off x="850" y="481"/>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38" name="Rectangle 23"/>
              <p:cNvSpPr>
                <a:spLocks noChangeArrowheads="1"/>
              </p:cNvSpPr>
              <p:nvPr/>
            </p:nvSpPr>
            <p:spPr bwMode="auto">
              <a:xfrm>
                <a:off x="943" y="144"/>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订</a:t>
                </a:r>
                <a:endParaRPr lang="zh-CN" altLang="en-US" sz="1800" b="0">
                  <a:solidFill>
                    <a:schemeClr val="accent2"/>
                  </a:solidFill>
                </a:endParaRPr>
              </a:p>
            </p:txBody>
          </p:sp>
          <p:sp>
            <p:nvSpPr>
              <p:cNvPr id="36739" name="Rectangle 24"/>
              <p:cNvSpPr>
                <a:spLocks noChangeArrowheads="1"/>
              </p:cNvSpPr>
              <p:nvPr/>
            </p:nvSpPr>
            <p:spPr bwMode="auto">
              <a:xfrm>
                <a:off x="1041" y="138"/>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40" name="Rectangle 25"/>
              <p:cNvSpPr>
                <a:spLocks noChangeArrowheads="1"/>
              </p:cNvSpPr>
              <p:nvPr/>
            </p:nvSpPr>
            <p:spPr bwMode="auto">
              <a:xfrm>
                <a:off x="943" y="252"/>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41" name="Rectangle 26"/>
              <p:cNvSpPr>
                <a:spLocks noChangeArrowheads="1"/>
              </p:cNvSpPr>
              <p:nvPr/>
            </p:nvSpPr>
            <p:spPr bwMode="auto">
              <a:xfrm>
                <a:off x="943" y="363"/>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42" name="Rectangle 27"/>
              <p:cNvSpPr>
                <a:spLocks noChangeArrowheads="1"/>
              </p:cNvSpPr>
              <p:nvPr/>
            </p:nvSpPr>
            <p:spPr bwMode="auto">
              <a:xfrm>
                <a:off x="943" y="486"/>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货</a:t>
                </a:r>
                <a:endParaRPr lang="zh-CN" altLang="en-US" sz="1800" b="0">
                  <a:solidFill>
                    <a:schemeClr val="accent2"/>
                  </a:solidFill>
                </a:endParaRPr>
              </a:p>
            </p:txBody>
          </p:sp>
          <p:sp>
            <p:nvSpPr>
              <p:cNvPr id="36743" name="Rectangle 28"/>
              <p:cNvSpPr>
                <a:spLocks noChangeArrowheads="1"/>
              </p:cNvSpPr>
              <p:nvPr/>
            </p:nvSpPr>
            <p:spPr bwMode="auto">
              <a:xfrm>
                <a:off x="1041" y="481"/>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44" name="Rectangle 29"/>
              <p:cNvSpPr>
                <a:spLocks noChangeArrowheads="1"/>
              </p:cNvSpPr>
              <p:nvPr/>
            </p:nvSpPr>
            <p:spPr bwMode="auto">
              <a:xfrm>
                <a:off x="1128" y="144"/>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产</a:t>
                </a:r>
                <a:endParaRPr lang="zh-CN" altLang="en-US" sz="1800" b="0">
                  <a:solidFill>
                    <a:schemeClr val="accent2"/>
                  </a:solidFill>
                </a:endParaRPr>
              </a:p>
            </p:txBody>
          </p:sp>
          <p:sp>
            <p:nvSpPr>
              <p:cNvPr id="36745" name="Rectangle 30"/>
              <p:cNvSpPr>
                <a:spLocks noChangeArrowheads="1"/>
              </p:cNvSpPr>
              <p:nvPr/>
            </p:nvSpPr>
            <p:spPr bwMode="auto">
              <a:xfrm>
                <a:off x="1226" y="138"/>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46" name="Rectangle 31"/>
              <p:cNvSpPr>
                <a:spLocks noChangeArrowheads="1"/>
              </p:cNvSpPr>
              <p:nvPr/>
            </p:nvSpPr>
            <p:spPr bwMode="auto">
              <a:xfrm>
                <a:off x="1128" y="25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47" name="Rectangle 32"/>
              <p:cNvSpPr>
                <a:spLocks noChangeArrowheads="1"/>
              </p:cNvSpPr>
              <p:nvPr/>
            </p:nvSpPr>
            <p:spPr bwMode="auto">
              <a:xfrm>
                <a:off x="1128" y="36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48" name="Rectangle 33"/>
              <p:cNvSpPr>
                <a:spLocks noChangeArrowheads="1"/>
              </p:cNvSpPr>
              <p:nvPr/>
            </p:nvSpPr>
            <p:spPr bwMode="auto">
              <a:xfrm>
                <a:off x="1128" y="486"/>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品</a:t>
                </a:r>
                <a:endParaRPr lang="zh-CN" altLang="en-US" sz="1800" b="0">
                  <a:solidFill>
                    <a:schemeClr val="accent2"/>
                  </a:solidFill>
                </a:endParaRPr>
              </a:p>
            </p:txBody>
          </p:sp>
          <p:sp>
            <p:nvSpPr>
              <p:cNvPr id="36749" name="Rectangle 34"/>
              <p:cNvSpPr>
                <a:spLocks noChangeArrowheads="1"/>
              </p:cNvSpPr>
              <p:nvPr/>
            </p:nvSpPr>
            <p:spPr bwMode="auto">
              <a:xfrm>
                <a:off x="1226" y="481"/>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50" name="Rectangle 35"/>
              <p:cNvSpPr>
                <a:spLocks noChangeArrowheads="1"/>
              </p:cNvSpPr>
              <p:nvPr/>
            </p:nvSpPr>
            <p:spPr bwMode="auto">
              <a:xfrm>
                <a:off x="1314" y="144"/>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工</a:t>
                </a:r>
                <a:endParaRPr lang="zh-CN" altLang="en-US" sz="1800" b="0">
                  <a:solidFill>
                    <a:schemeClr val="accent2"/>
                  </a:solidFill>
                </a:endParaRPr>
              </a:p>
            </p:txBody>
          </p:sp>
          <p:sp>
            <p:nvSpPr>
              <p:cNvPr id="36751" name="Rectangle 36"/>
              <p:cNvSpPr>
                <a:spLocks noChangeArrowheads="1"/>
              </p:cNvSpPr>
              <p:nvPr/>
            </p:nvSpPr>
            <p:spPr bwMode="auto">
              <a:xfrm>
                <a:off x="1314" y="267"/>
                <a:ext cx="89"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艺</a:t>
                </a:r>
                <a:endParaRPr lang="zh-CN" altLang="en-US" sz="1800" b="0">
                  <a:solidFill>
                    <a:schemeClr val="accent2"/>
                  </a:solidFill>
                </a:endParaRPr>
              </a:p>
            </p:txBody>
          </p:sp>
          <p:sp>
            <p:nvSpPr>
              <p:cNvPr id="36752" name="Rectangle 37"/>
              <p:cNvSpPr>
                <a:spLocks noChangeArrowheads="1"/>
              </p:cNvSpPr>
              <p:nvPr/>
            </p:nvSpPr>
            <p:spPr bwMode="auto">
              <a:xfrm>
                <a:off x="1412" y="261"/>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53" name="Rectangle 38"/>
              <p:cNvSpPr>
                <a:spLocks noChangeArrowheads="1"/>
              </p:cNvSpPr>
              <p:nvPr/>
            </p:nvSpPr>
            <p:spPr bwMode="auto">
              <a:xfrm>
                <a:off x="1314" y="390"/>
                <a:ext cx="89"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流</a:t>
                </a:r>
                <a:endParaRPr lang="zh-CN" altLang="en-US" sz="1800" b="0">
                  <a:solidFill>
                    <a:schemeClr val="accent2"/>
                  </a:solidFill>
                </a:endParaRPr>
              </a:p>
            </p:txBody>
          </p:sp>
          <p:sp>
            <p:nvSpPr>
              <p:cNvPr id="36754" name="Rectangle 39"/>
              <p:cNvSpPr>
                <a:spLocks noChangeArrowheads="1"/>
              </p:cNvSpPr>
              <p:nvPr/>
            </p:nvSpPr>
            <p:spPr bwMode="auto">
              <a:xfrm>
                <a:off x="1412" y="385"/>
                <a:ext cx="23"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55" name="Rectangle 40"/>
              <p:cNvSpPr>
                <a:spLocks noChangeArrowheads="1"/>
              </p:cNvSpPr>
              <p:nvPr/>
            </p:nvSpPr>
            <p:spPr bwMode="auto">
              <a:xfrm>
                <a:off x="1314" y="515"/>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程</a:t>
                </a:r>
                <a:endParaRPr lang="zh-CN" altLang="en-US" sz="1800" b="0">
                  <a:solidFill>
                    <a:schemeClr val="accent2"/>
                  </a:solidFill>
                </a:endParaRPr>
              </a:p>
            </p:txBody>
          </p:sp>
          <p:sp>
            <p:nvSpPr>
              <p:cNvPr id="36756" name="Rectangle 41"/>
              <p:cNvSpPr>
                <a:spLocks noChangeArrowheads="1"/>
              </p:cNvSpPr>
              <p:nvPr/>
            </p:nvSpPr>
            <p:spPr bwMode="auto">
              <a:xfrm>
                <a:off x="1412" y="510"/>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57" name="Rectangle 42"/>
              <p:cNvSpPr>
                <a:spLocks noChangeArrowheads="1"/>
              </p:cNvSpPr>
              <p:nvPr/>
            </p:nvSpPr>
            <p:spPr bwMode="auto">
              <a:xfrm>
                <a:off x="1499" y="144"/>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材</a:t>
                </a:r>
                <a:endParaRPr lang="zh-CN" altLang="en-US" sz="1800" b="0">
                  <a:solidFill>
                    <a:schemeClr val="accent2"/>
                  </a:solidFill>
                </a:endParaRPr>
              </a:p>
            </p:txBody>
          </p:sp>
          <p:sp>
            <p:nvSpPr>
              <p:cNvPr id="36758" name="Rectangle 43"/>
              <p:cNvSpPr>
                <a:spLocks noChangeArrowheads="1"/>
              </p:cNvSpPr>
              <p:nvPr/>
            </p:nvSpPr>
            <p:spPr bwMode="auto">
              <a:xfrm>
                <a:off x="1597" y="138"/>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59" name="Rectangle 44"/>
              <p:cNvSpPr>
                <a:spLocks noChangeArrowheads="1"/>
              </p:cNvSpPr>
              <p:nvPr/>
            </p:nvSpPr>
            <p:spPr bwMode="auto">
              <a:xfrm>
                <a:off x="1499" y="267"/>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料</a:t>
                </a:r>
                <a:endParaRPr lang="zh-CN" altLang="en-US" sz="1800" b="0">
                  <a:solidFill>
                    <a:schemeClr val="accent2"/>
                  </a:solidFill>
                </a:endParaRPr>
              </a:p>
            </p:txBody>
          </p:sp>
          <p:sp>
            <p:nvSpPr>
              <p:cNvPr id="36760" name="Rectangle 45"/>
              <p:cNvSpPr>
                <a:spLocks noChangeArrowheads="1"/>
              </p:cNvSpPr>
              <p:nvPr/>
            </p:nvSpPr>
            <p:spPr bwMode="auto">
              <a:xfrm>
                <a:off x="1597" y="261"/>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61" name="Rectangle 46"/>
              <p:cNvSpPr>
                <a:spLocks noChangeArrowheads="1"/>
              </p:cNvSpPr>
              <p:nvPr/>
            </p:nvSpPr>
            <p:spPr bwMode="auto">
              <a:xfrm>
                <a:off x="1499" y="390"/>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表</a:t>
                </a:r>
                <a:endParaRPr lang="zh-CN" altLang="en-US" sz="1800" b="0">
                  <a:solidFill>
                    <a:schemeClr val="accent2"/>
                  </a:solidFill>
                </a:endParaRPr>
              </a:p>
            </p:txBody>
          </p:sp>
          <p:sp>
            <p:nvSpPr>
              <p:cNvPr id="36762" name="Rectangle 47"/>
              <p:cNvSpPr>
                <a:spLocks noChangeArrowheads="1"/>
              </p:cNvSpPr>
              <p:nvPr/>
            </p:nvSpPr>
            <p:spPr bwMode="auto">
              <a:xfrm>
                <a:off x="1597" y="385"/>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63" name="Rectangle 48"/>
              <p:cNvSpPr>
                <a:spLocks noChangeArrowheads="1"/>
              </p:cNvSpPr>
              <p:nvPr/>
            </p:nvSpPr>
            <p:spPr bwMode="auto">
              <a:xfrm>
                <a:off x="1686" y="144"/>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成</a:t>
                </a:r>
                <a:endParaRPr lang="zh-CN" altLang="en-US" sz="1800" b="0">
                  <a:solidFill>
                    <a:schemeClr val="accent2"/>
                  </a:solidFill>
                </a:endParaRPr>
              </a:p>
            </p:txBody>
          </p:sp>
          <p:sp>
            <p:nvSpPr>
              <p:cNvPr id="36764" name="Rectangle 49"/>
              <p:cNvSpPr>
                <a:spLocks noChangeArrowheads="1"/>
              </p:cNvSpPr>
              <p:nvPr/>
            </p:nvSpPr>
            <p:spPr bwMode="auto">
              <a:xfrm>
                <a:off x="1784" y="138"/>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65" name="Rectangle 50"/>
              <p:cNvSpPr>
                <a:spLocks noChangeArrowheads="1"/>
              </p:cNvSpPr>
              <p:nvPr/>
            </p:nvSpPr>
            <p:spPr bwMode="auto">
              <a:xfrm>
                <a:off x="1686" y="252"/>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66" name="Rectangle 51"/>
              <p:cNvSpPr>
                <a:spLocks noChangeArrowheads="1"/>
              </p:cNvSpPr>
              <p:nvPr/>
            </p:nvSpPr>
            <p:spPr bwMode="auto">
              <a:xfrm>
                <a:off x="1686" y="36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67" name="Rectangle 52"/>
              <p:cNvSpPr>
                <a:spLocks noChangeArrowheads="1"/>
              </p:cNvSpPr>
              <p:nvPr/>
            </p:nvSpPr>
            <p:spPr bwMode="auto">
              <a:xfrm>
                <a:off x="1686" y="486"/>
                <a:ext cx="89"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本</a:t>
                </a:r>
                <a:endParaRPr lang="zh-CN" altLang="en-US" sz="1800" b="0">
                  <a:solidFill>
                    <a:schemeClr val="accent2"/>
                  </a:solidFill>
                </a:endParaRPr>
              </a:p>
            </p:txBody>
          </p:sp>
          <p:sp>
            <p:nvSpPr>
              <p:cNvPr id="36768" name="Rectangle 53"/>
              <p:cNvSpPr>
                <a:spLocks noChangeArrowheads="1"/>
              </p:cNvSpPr>
              <p:nvPr/>
            </p:nvSpPr>
            <p:spPr bwMode="auto">
              <a:xfrm>
                <a:off x="1784" y="481"/>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69" name="Rectangle 54"/>
              <p:cNvSpPr>
                <a:spLocks noChangeArrowheads="1"/>
              </p:cNvSpPr>
              <p:nvPr/>
            </p:nvSpPr>
            <p:spPr bwMode="auto">
              <a:xfrm>
                <a:off x="1871" y="144"/>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零</a:t>
                </a:r>
                <a:endParaRPr lang="zh-CN" altLang="en-US" sz="1800" b="0">
                  <a:solidFill>
                    <a:schemeClr val="accent2"/>
                  </a:solidFill>
                </a:endParaRPr>
              </a:p>
            </p:txBody>
          </p:sp>
          <p:sp>
            <p:nvSpPr>
              <p:cNvPr id="36770" name="Rectangle 55"/>
              <p:cNvSpPr>
                <a:spLocks noChangeArrowheads="1"/>
              </p:cNvSpPr>
              <p:nvPr/>
            </p:nvSpPr>
            <p:spPr bwMode="auto">
              <a:xfrm>
                <a:off x="1969" y="138"/>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71" name="Rectangle 56"/>
              <p:cNvSpPr>
                <a:spLocks noChangeArrowheads="1"/>
              </p:cNvSpPr>
              <p:nvPr/>
            </p:nvSpPr>
            <p:spPr bwMode="auto">
              <a:xfrm>
                <a:off x="1871" y="267"/>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件</a:t>
                </a:r>
                <a:endParaRPr lang="zh-CN" altLang="en-US" sz="1800" b="0">
                  <a:solidFill>
                    <a:schemeClr val="accent2"/>
                  </a:solidFill>
                </a:endParaRPr>
              </a:p>
            </p:txBody>
          </p:sp>
          <p:sp>
            <p:nvSpPr>
              <p:cNvPr id="36772" name="Rectangle 57"/>
              <p:cNvSpPr>
                <a:spLocks noChangeArrowheads="1"/>
              </p:cNvSpPr>
              <p:nvPr/>
            </p:nvSpPr>
            <p:spPr bwMode="auto">
              <a:xfrm>
                <a:off x="1969" y="261"/>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73" name="Rectangle 58"/>
              <p:cNvSpPr>
                <a:spLocks noChangeArrowheads="1"/>
              </p:cNvSpPr>
              <p:nvPr/>
            </p:nvSpPr>
            <p:spPr bwMode="auto">
              <a:xfrm>
                <a:off x="1871" y="390"/>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规</a:t>
                </a:r>
                <a:endParaRPr lang="zh-CN" altLang="en-US" sz="1800" b="0">
                  <a:solidFill>
                    <a:schemeClr val="accent2"/>
                  </a:solidFill>
                </a:endParaRPr>
              </a:p>
            </p:txBody>
          </p:sp>
          <p:sp>
            <p:nvSpPr>
              <p:cNvPr id="36774" name="Rectangle 59"/>
              <p:cNvSpPr>
                <a:spLocks noChangeArrowheads="1"/>
              </p:cNvSpPr>
              <p:nvPr/>
            </p:nvSpPr>
            <p:spPr bwMode="auto">
              <a:xfrm>
                <a:off x="1969" y="385"/>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75" name="Rectangle 60"/>
              <p:cNvSpPr>
                <a:spLocks noChangeArrowheads="1"/>
              </p:cNvSpPr>
              <p:nvPr/>
            </p:nvSpPr>
            <p:spPr bwMode="auto">
              <a:xfrm>
                <a:off x="1871" y="515"/>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格</a:t>
                </a:r>
                <a:endParaRPr lang="zh-CN" altLang="en-US" sz="1800" b="0">
                  <a:solidFill>
                    <a:schemeClr val="accent2"/>
                  </a:solidFill>
                </a:endParaRPr>
              </a:p>
            </p:txBody>
          </p:sp>
          <p:sp>
            <p:nvSpPr>
              <p:cNvPr id="36776" name="Rectangle 61"/>
              <p:cNvSpPr>
                <a:spLocks noChangeArrowheads="1"/>
              </p:cNvSpPr>
              <p:nvPr/>
            </p:nvSpPr>
            <p:spPr bwMode="auto">
              <a:xfrm>
                <a:off x="1969" y="510"/>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77" name="Rectangle 62"/>
              <p:cNvSpPr>
                <a:spLocks noChangeArrowheads="1"/>
              </p:cNvSpPr>
              <p:nvPr/>
            </p:nvSpPr>
            <p:spPr bwMode="auto">
              <a:xfrm>
                <a:off x="2058" y="144"/>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材</a:t>
                </a:r>
                <a:endParaRPr lang="zh-CN" altLang="en-US" sz="1800" b="0">
                  <a:solidFill>
                    <a:schemeClr val="accent2"/>
                  </a:solidFill>
                </a:endParaRPr>
              </a:p>
            </p:txBody>
          </p:sp>
          <p:sp>
            <p:nvSpPr>
              <p:cNvPr id="36778" name="Rectangle 63"/>
              <p:cNvSpPr>
                <a:spLocks noChangeArrowheads="1"/>
              </p:cNvSpPr>
              <p:nvPr/>
            </p:nvSpPr>
            <p:spPr bwMode="auto">
              <a:xfrm>
                <a:off x="2156" y="138"/>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79" name="Rectangle 64"/>
              <p:cNvSpPr>
                <a:spLocks noChangeArrowheads="1"/>
              </p:cNvSpPr>
              <p:nvPr/>
            </p:nvSpPr>
            <p:spPr bwMode="auto">
              <a:xfrm>
                <a:off x="2058" y="267"/>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料</a:t>
                </a:r>
                <a:endParaRPr lang="zh-CN" altLang="en-US" sz="1800" b="0">
                  <a:solidFill>
                    <a:schemeClr val="accent2"/>
                  </a:solidFill>
                </a:endParaRPr>
              </a:p>
            </p:txBody>
          </p:sp>
          <p:sp>
            <p:nvSpPr>
              <p:cNvPr id="36780" name="Rectangle 65"/>
              <p:cNvSpPr>
                <a:spLocks noChangeArrowheads="1"/>
              </p:cNvSpPr>
              <p:nvPr/>
            </p:nvSpPr>
            <p:spPr bwMode="auto">
              <a:xfrm>
                <a:off x="2156" y="261"/>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81" name="Rectangle 66"/>
              <p:cNvSpPr>
                <a:spLocks noChangeArrowheads="1"/>
              </p:cNvSpPr>
              <p:nvPr/>
            </p:nvSpPr>
            <p:spPr bwMode="auto">
              <a:xfrm>
                <a:off x="2058" y="390"/>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库</a:t>
                </a:r>
                <a:endParaRPr lang="zh-CN" altLang="en-US" sz="1800" b="0">
                  <a:solidFill>
                    <a:schemeClr val="accent2"/>
                  </a:solidFill>
                </a:endParaRPr>
              </a:p>
            </p:txBody>
          </p:sp>
          <p:sp>
            <p:nvSpPr>
              <p:cNvPr id="36782" name="Rectangle 67"/>
              <p:cNvSpPr>
                <a:spLocks noChangeArrowheads="1"/>
              </p:cNvSpPr>
              <p:nvPr/>
            </p:nvSpPr>
            <p:spPr bwMode="auto">
              <a:xfrm>
                <a:off x="2058" y="515"/>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存</a:t>
                </a:r>
                <a:endParaRPr lang="zh-CN" altLang="en-US" sz="1800" b="0">
                  <a:solidFill>
                    <a:schemeClr val="accent2"/>
                  </a:solidFill>
                </a:endParaRPr>
              </a:p>
            </p:txBody>
          </p:sp>
          <p:sp>
            <p:nvSpPr>
              <p:cNvPr id="36783" name="Rectangle 68"/>
              <p:cNvSpPr>
                <a:spLocks noChangeArrowheads="1"/>
              </p:cNvSpPr>
              <p:nvPr/>
            </p:nvSpPr>
            <p:spPr bwMode="auto">
              <a:xfrm>
                <a:off x="2156" y="51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84" name="Rectangle 69"/>
              <p:cNvSpPr>
                <a:spLocks noChangeArrowheads="1"/>
              </p:cNvSpPr>
              <p:nvPr/>
            </p:nvSpPr>
            <p:spPr bwMode="auto">
              <a:xfrm>
                <a:off x="2239" y="144"/>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成</a:t>
                </a:r>
                <a:endParaRPr lang="zh-CN" altLang="en-US" sz="1800" b="0">
                  <a:solidFill>
                    <a:schemeClr val="accent2"/>
                  </a:solidFill>
                </a:endParaRPr>
              </a:p>
            </p:txBody>
          </p:sp>
          <p:sp>
            <p:nvSpPr>
              <p:cNvPr id="36785" name="Rectangle 70"/>
              <p:cNvSpPr>
                <a:spLocks noChangeArrowheads="1"/>
              </p:cNvSpPr>
              <p:nvPr/>
            </p:nvSpPr>
            <p:spPr bwMode="auto">
              <a:xfrm>
                <a:off x="2239" y="267"/>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本</a:t>
                </a:r>
                <a:endParaRPr lang="zh-CN" altLang="en-US" sz="1800" b="0">
                  <a:solidFill>
                    <a:schemeClr val="accent2"/>
                  </a:solidFill>
                </a:endParaRPr>
              </a:p>
            </p:txBody>
          </p:sp>
          <p:sp>
            <p:nvSpPr>
              <p:cNvPr id="36786" name="Rectangle 71"/>
              <p:cNvSpPr>
                <a:spLocks noChangeArrowheads="1"/>
              </p:cNvSpPr>
              <p:nvPr/>
            </p:nvSpPr>
            <p:spPr bwMode="auto">
              <a:xfrm>
                <a:off x="2239" y="390"/>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库</a:t>
                </a:r>
                <a:endParaRPr lang="zh-CN" altLang="en-US" sz="1800" b="0">
                  <a:solidFill>
                    <a:schemeClr val="accent2"/>
                  </a:solidFill>
                </a:endParaRPr>
              </a:p>
            </p:txBody>
          </p:sp>
          <p:sp>
            <p:nvSpPr>
              <p:cNvPr id="36787" name="Rectangle 72"/>
              <p:cNvSpPr>
                <a:spLocks noChangeArrowheads="1"/>
              </p:cNvSpPr>
              <p:nvPr/>
            </p:nvSpPr>
            <p:spPr bwMode="auto">
              <a:xfrm>
                <a:off x="2239" y="515"/>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存</a:t>
                </a:r>
                <a:endParaRPr lang="zh-CN" altLang="en-US" sz="1800" b="0">
                  <a:solidFill>
                    <a:schemeClr val="accent2"/>
                  </a:solidFill>
                </a:endParaRPr>
              </a:p>
            </p:txBody>
          </p:sp>
          <p:sp>
            <p:nvSpPr>
              <p:cNvPr id="36788" name="Rectangle 73"/>
              <p:cNvSpPr>
                <a:spLocks noChangeArrowheads="1"/>
              </p:cNvSpPr>
              <p:nvPr/>
            </p:nvSpPr>
            <p:spPr bwMode="auto">
              <a:xfrm>
                <a:off x="2337" y="510"/>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89" name="Rectangle 74"/>
              <p:cNvSpPr>
                <a:spLocks noChangeArrowheads="1"/>
              </p:cNvSpPr>
              <p:nvPr/>
            </p:nvSpPr>
            <p:spPr bwMode="auto">
              <a:xfrm>
                <a:off x="2429" y="144"/>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职</a:t>
                </a:r>
                <a:endParaRPr lang="zh-CN" altLang="en-US" sz="1800" b="0">
                  <a:solidFill>
                    <a:schemeClr val="accent2"/>
                  </a:solidFill>
                </a:endParaRPr>
              </a:p>
            </p:txBody>
          </p:sp>
          <p:sp>
            <p:nvSpPr>
              <p:cNvPr id="36790" name="Rectangle 75"/>
              <p:cNvSpPr>
                <a:spLocks noChangeArrowheads="1"/>
              </p:cNvSpPr>
              <p:nvPr/>
            </p:nvSpPr>
            <p:spPr bwMode="auto">
              <a:xfrm>
                <a:off x="2527" y="138"/>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91" name="Rectangle 76"/>
              <p:cNvSpPr>
                <a:spLocks noChangeArrowheads="1"/>
              </p:cNvSpPr>
              <p:nvPr/>
            </p:nvSpPr>
            <p:spPr bwMode="auto">
              <a:xfrm>
                <a:off x="2429" y="252"/>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92" name="Rectangle 77"/>
              <p:cNvSpPr>
                <a:spLocks noChangeArrowheads="1"/>
              </p:cNvSpPr>
              <p:nvPr/>
            </p:nvSpPr>
            <p:spPr bwMode="auto">
              <a:xfrm>
                <a:off x="2429" y="36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93" name="Rectangle 78"/>
              <p:cNvSpPr>
                <a:spLocks noChangeArrowheads="1"/>
              </p:cNvSpPr>
              <p:nvPr/>
            </p:nvSpPr>
            <p:spPr bwMode="auto">
              <a:xfrm>
                <a:off x="2429" y="486"/>
                <a:ext cx="89"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工</a:t>
                </a:r>
                <a:endParaRPr lang="zh-CN" altLang="en-US" sz="1800" b="0">
                  <a:solidFill>
                    <a:schemeClr val="accent2"/>
                  </a:solidFill>
                </a:endParaRPr>
              </a:p>
            </p:txBody>
          </p:sp>
          <p:sp>
            <p:nvSpPr>
              <p:cNvPr id="36794" name="Rectangle 79"/>
              <p:cNvSpPr>
                <a:spLocks noChangeArrowheads="1"/>
              </p:cNvSpPr>
              <p:nvPr/>
            </p:nvSpPr>
            <p:spPr bwMode="auto">
              <a:xfrm>
                <a:off x="2527" y="481"/>
                <a:ext cx="23"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795" name="Rectangle 80"/>
              <p:cNvSpPr>
                <a:spLocks noChangeArrowheads="1"/>
              </p:cNvSpPr>
              <p:nvPr/>
            </p:nvSpPr>
            <p:spPr bwMode="auto">
              <a:xfrm>
                <a:off x="2629" y="144"/>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销</a:t>
                </a:r>
                <a:endParaRPr lang="zh-CN" altLang="en-US" sz="1800" b="0">
                  <a:solidFill>
                    <a:schemeClr val="accent2"/>
                  </a:solidFill>
                </a:endParaRPr>
              </a:p>
            </p:txBody>
          </p:sp>
          <p:sp>
            <p:nvSpPr>
              <p:cNvPr id="36796" name="Rectangle 81"/>
              <p:cNvSpPr>
                <a:spLocks noChangeArrowheads="1"/>
              </p:cNvSpPr>
              <p:nvPr/>
            </p:nvSpPr>
            <p:spPr bwMode="auto">
              <a:xfrm>
                <a:off x="2629" y="267"/>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售</a:t>
                </a:r>
                <a:endParaRPr lang="zh-CN" altLang="en-US" sz="1800" b="0">
                  <a:solidFill>
                    <a:schemeClr val="accent2"/>
                  </a:solidFill>
                </a:endParaRPr>
              </a:p>
            </p:txBody>
          </p:sp>
          <p:sp>
            <p:nvSpPr>
              <p:cNvPr id="36797" name="Rectangle 82"/>
              <p:cNvSpPr>
                <a:spLocks noChangeArrowheads="1"/>
              </p:cNvSpPr>
              <p:nvPr/>
            </p:nvSpPr>
            <p:spPr bwMode="auto">
              <a:xfrm>
                <a:off x="2629" y="390"/>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区</a:t>
                </a:r>
                <a:endParaRPr lang="zh-CN" altLang="en-US" sz="1800" b="0">
                  <a:solidFill>
                    <a:schemeClr val="accent2"/>
                  </a:solidFill>
                </a:endParaRPr>
              </a:p>
            </p:txBody>
          </p:sp>
          <p:sp>
            <p:nvSpPr>
              <p:cNvPr id="36798" name="Rectangle 83"/>
              <p:cNvSpPr>
                <a:spLocks noChangeArrowheads="1"/>
              </p:cNvSpPr>
              <p:nvPr/>
            </p:nvSpPr>
            <p:spPr bwMode="auto">
              <a:xfrm>
                <a:off x="2629" y="515"/>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域</a:t>
                </a:r>
                <a:endParaRPr lang="zh-CN" altLang="en-US" sz="1800" b="0">
                  <a:solidFill>
                    <a:schemeClr val="accent2"/>
                  </a:solidFill>
                </a:endParaRPr>
              </a:p>
            </p:txBody>
          </p:sp>
          <p:sp>
            <p:nvSpPr>
              <p:cNvPr id="36799" name="Rectangle 84"/>
              <p:cNvSpPr>
                <a:spLocks noChangeArrowheads="1"/>
              </p:cNvSpPr>
              <p:nvPr/>
            </p:nvSpPr>
            <p:spPr bwMode="auto">
              <a:xfrm>
                <a:off x="2727" y="510"/>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800" name="Rectangle 85"/>
              <p:cNvSpPr>
                <a:spLocks noChangeArrowheads="1"/>
              </p:cNvSpPr>
              <p:nvPr/>
            </p:nvSpPr>
            <p:spPr bwMode="auto">
              <a:xfrm>
                <a:off x="2874" y="144"/>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财</a:t>
                </a:r>
                <a:endParaRPr lang="zh-CN" altLang="en-US" sz="1800" b="0">
                  <a:solidFill>
                    <a:schemeClr val="accent2"/>
                  </a:solidFill>
                </a:endParaRPr>
              </a:p>
            </p:txBody>
          </p:sp>
          <p:sp>
            <p:nvSpPr>
              <p:cNvPr id="36801" name="Rectangle 86"/>
              <p:cNvSpPr>
                <a:spLocks noChangeArrowheads="1"/>
              </p:cNvSpPr>
              <p:nvPr/>
            </p:nvSpPr>
            <p:spPr bwMode="auto">
              <a:xfrm>
                <a:off x="2874" y="267"/>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务</a:t>
                </a:r>
                <a:endParaRPr lang="zh-CN" altLang="en-US" sz="1800" b="0">
                  <a:solidFill>
                    <a:schemeClr val="accent2"/>
                  </a:solidFill>
                </a:endParaRPr>
              </a:p>
            </p:txBody>
          </p:sp>
          <p:sp>
            <p:nvSpPr>
              <p:cNvPr id="36802" name="Rectangle 87"/>
              <p:cNvSpPr>
                <a:spLocks noChangeArrowheads="1"/>
              </p:cNvSpPr>
              <p:nvPr/>
            </p:nvSpPr>
            <p:spPr bwMode="auto">
              <a:xfrm>
                <a:off x="2874" y="390"/>
                <a:ext cx="0" cy="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endParaRPr lang="zh-CN" altLang="en-US" sz="1800" b="0" dirty="0">
                  <a:solidFill>
                    <a:schemeClr val="accent2"/>
                  </a:solidFill>
                </a:endParaRPr>
              </a:p>
            </p:txBody>
          </p:sp>
          <p:sp>
            <p:nvSpPr>
              <p:cNvPr id="36803" name="Rectangle 88"/>
              <p:cNvSpPr>
                <a:spLocks noChangeArrowheads="1"/>
              </p:cNvSpPr>
              <p:nvPr/>
            </p:nvSpPr>
            <p:spPr bwMode="auto">
              <a:xfrm>
                <a:off x="2874" y="515"/>
                <a:ext cx="0" cy="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endParaRPr lang="zh-CN" altLang="en-US" sz="1800" b="0" dirty="0">
                  <a:solidFill>
                    <a:schemeClr val="accent2"/>
                  </a:solidFill>
                </a:endParaRPr>
              </a:p>
            </p:txBody>
          </p:sp>
          <p:sp>
            <p:nvSpPr>
              <p:cNvPr id="36804" name="Rectangle 89"/>
              <p:cNvSpPr>
                <a:spLocks noChangeArrowheads="1"/>
              </p:cNvSpPr>
              <p:nvPr/>
            </p:nvSpPr>
            <p:spPr bwMode="auto">
              <a:xfrm>
                <a:off x="2972" y="51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805" name="Rectangle 90"/>
              <p:cNvSpPr>
                <a:spLocks noChangeArrowheads="1"/>
              </p:cNvSpPr>
              <p:nvPr/>
            </p:nvSpPr>
            <p:spPr bwMode="auto">
              <a:xfrm>
                <a:off x="3115" y="144"/>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计</a:t>
                </a:r>
                <a:endParaRPr lang="zh-CN" altLang="en-US" sz="1800" b="0">
                  <a:solidFill>
                    <a:schemeClr val="accent2"/>
                  </a:solidFill>
                </a:endParaRPr>
              </a:p>
            </p:txBody>
          </p:sp>
          <p:sp>
            <p:nvSpPr>
              <p:cNvPr id="36806" name="Rectangle 91"/>
              <p:cNvSpPr>
                <a:spLocks noChangeArrowheads="1"/>
              </p:cNvSpPr>
              <p:nvPr/>
            </p:nvSpPr>
            <p:spPr bwMode="auto">
              <a:xfrm>
                <a:off x="3213" y="138"/>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807" name="Rectangle 92"/>
              <p:cNvSpPr>
                <a:spLocks noChangeArrowheads="1"/>
              </p:cNvSpPr>
              <p:nvPr/>
            </p:nvSpPr>
            <p:spPr bwMode="auto">
              <a:xfrm>
                <a:off x="3115" y="252"/>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808" name="Rectangle 93"/>
              <p:cNvSpPr>
                <a:spLocks noChangeArrowheads="1"/>
              </p:cNvSpPr>
              <p:nvPr/>
            </p:nvSpPr>
            <p:spPr bwMode="auto">
              <a:xfrm>
                <a:off x="3115" y="36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809" name="Rectangle 94"/>
              <p:cNvSpPr>
                <a:spLocks noChangeArrowheads="1"/>
              </p:cNvSpPr>
              <p:nvPr/>
            </p:nvSpPr>
            <p:spPr bwMode="auto">
              <a:xfrm>
                <a:off x="3115" y="486"/>
                <a:ext cx="89"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划</a:t>
                </a:r>
                <a:endParaRPr lang="zh-CN" altLang="en-US" sz="1800" b="0">
                  <a:solidFill>
                    <a:schemeClr val="accent2"/>
                  </a:solidFill>
                </a:endParaRPr>
              </a:p>
            </p:txBody>
          </p:sp>
          <p:sp>
            <p:nvSpPr>
              <p:cNvPr id="36810" name="Rectangle 95"/>
              <p:cNvSpPr>
                <a:spLocks noChangeArrowheads="1"/>
              </p:cNvSpPr>
              <p:nvPr/>
            </p:nvSpPr>
            <p:spPr bwMode="auto">
              <a:xfrm>
                <a:off x="3213" y="481"/>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811" name="Rectangle 96"/>
              <p:cNvSpPr>
                <a:spLocks noChangeArrowheads="1"/>
              </p:cNvSpPr>
              <p:nvPr/>
            </p:nvSpPr>
            <p:spPr bwMode="auto">
              <a:xfrm>
                <a:off x="3363" y="144"/>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设</a:t>
                </a:r>
                <a:endParaRPr lang="zh-CN" altLang="en-US" sz="1800" b="0">
                  <a:solidFill>
                    <a:schemeClr val="accent2"/>
                  </a:solidFill>
                </a:endParaRPr>
              </a:p>
            </p:txBody>
          </p:sp>
          <p:sp>
            <p:nvSpPr>
              <p:cNvPr id="36812" name="Rectangle 97"/>
              <p:cNvSpPr>
                <a:spLocks noChangeArrowheads="1"/>
              </p:cNvSpPr>
              <p:nvPr/>
            </p:nvSpPr>
            <p:spPr bwMode="auto">
              <a:xfrm>
                <a:off x="3363" y="267"/>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备</a:t>
                </a:r>
                <a:endParaRPr lang="zh-CN" altLang="en-US" sz="1800" b="0">
                  <a:solidFill>
                    <a:schemeClr val="accent2"/>
                  </a:solidFill>
                </a:endParaRPr>
              </a:p>
            </p:txBody>
          </p:sp>
          <p:sp>
            <p:nvSpPr>
              <p:cNvPr id="36813" name="Rectangle 98"/>
              <p:cNvSpPr>
                <a:spLocks noChangeArrowheads="1"/>
              </p:cNvSpPr>
              <p:nvPr/>
            </p:nvSpPr>
            <p:spPr bwMode="auto">
              <a:xfrm>
                <a:off x="3461" y="261"/>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814" name="Rectangle 99"/>
              <p:cNvSpPr>
                <a:spLocks noChangeArrowheads="1"/>
              </p:cNvSpPr>
              <p:nvPr/>
            </p:nvSpPr>
            <p:spPr bwMode="auto">
              <a:xfrm>
                <a:off x="3363" y="390"/>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负</a:t>
                </a:r>
                <a:endParaRPr lang="zh-CN" altLang="en-US" sz="1800" b="0">
                  <a:solidFill>
                    <a:schemeClr val="accent2"/>
                  </a:solidFill>
                </a:endParaRPr>
              </a:p>
            </p:txBody>
          </p:sp>
          <p:sp>
            <p:nvSpPr>
              <p:cNvPr id="36815" name="Rectangle 100"/>
              <p:cNvSpPr>
                <a:spLocks noChangeArrowheads="1"/>
              </p:cNvSpPr>
              <p:nvPr/>
            </p:nvSpPr>
            <p:spPr bwMode="auto">
              <a:xfrm>
                <a:off x="3363" y="515"/>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荷</a:t>
                </a:r>
                <a:endParaRPr lang="zh-CN" altLang="en-US" sz="1800" b="0">
                  <a:solidFill>
                    <a:schemeClr val="accent2"/>
                  </a:solidFill>
                </a:endParaRPr>
              </a:p>
            </p:txBody>
          </p:sp>
          <p:sp>
            <p:nvSpPr>
              <p:cNvPr id="36816" name="Rectangle 101"/>
              <p:cNvSpPr>
                <a:spLocks noChangeArrowheads="1"/>
              </p:cNvSpPr>
              <p:nvPr/>
            </p:nvSpPr>
            <p:spPr bwMode="auto">
              <a:xfrm>
                <a:off x="3461" y="510"/>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817" name="Rectangle 102"/>
              <p:cNvSpPr>
                <a:spLocks noChangeArrowheads="1"/>
              </p:cNvSpPr>
              <p:nvPr/>
            </p:nvSpPr>
            <p:spPr bwMode="auto">
              <a:xfrm>
                <a:off x="3608" y="144"/>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物</a:t>
                </a:r>
                <a:endParaRPr lang="zh-CN" altLang="en-US" sz="1800" b="0">
                  <a:solidFill>
                    <a:schemeClr val="accent2"/>
                  </a:solidFill>
                </a:endParaRPr>
              </a:p>
            </p:txBody>
          </p:sp>
          <p:sp>
            <p:nvSpPr>
              <p:cNvPr id="36818" name="Rectangle 103"/>
              <p:cNvSpPr>
                <a:spLocks noChangeArrowheads="1"/>
              </p:cNvSpPr>
              <p:nvPr/>
            </p:nvSpPr>
            <p:spPr bwMode="auto">
              <a:xfrm>
                <a:off x="3608" y="267"/>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资</a:t>
                </a:r>
                <a:endParaRPr lang="zh-CN" altLang="en-US" sz="1800" b="0">
                  <a:solidFill>
                    <a:schemeClr val="accent2"/>
                  </a:solidFill>
                </a:endParaRPr>
              </a:p>
            </p:txBody>
          </p:sp>
          <p:sp>
            <p:nvSpPr>
              <p:cNvPr id="36819" name="Rectangle 104"/>
              <p:cNvSpPr>
                <a:spLocks noChangeArrowheads="1"/>
              </p:cNvSpPr>
              <p:nvPr/>
            </p:nvSpPr>
            <p:spPr bwMode="auto">
              <a:xfrm>
                <a:off x="3608" y="390"/>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供</a:t>
                </a:r>
                <a:endParaRPr lang="zh-CN" altLang="en-US" sz="1800" b="0">
                  <a:solidFill>
                    <a:schemeClr val="accent2"/>
                  </a:solidFill>
                </a:endParaRPr>
              </a:p>
            </p:txBody>
          </p:sp>
          <p:sp>
            <p:nvSpPr>
              <p:cNvPr id="36820" name="Rectangle 105"/>
              <p:cNvSpPr>
                <a:spLocks noChangeArrowheads="1"/>
              </p:cNvSpPr>
              <p:nvPr/>
            </p:nvSpPr>
            <p:spPr bwMode="auto">
              <a:xfrm>
                <a:off x="3608" y="515"/>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应</a:t>
                </a:r>
                <a:endParaRPr lang="zh-CN" altLang="en-US" sz="1800" b="0">
                  <a:solidFill>
                    <a:schemeClr val="accent2"/>
                  </a:solidFill>
                </a:endParaRPr>
              </a:p>
            </p:txBody>
          </p:sp>
          <p:sp>
            <p:nvSpPr>
              <p:cNvPr id="36821" name="Rectangle 106"/>
              <p:cNvSpPr>
                <a:spLocks noChangeArrowheads="1"/>
              </p:cNvSpPr>
              <p:nvPr/>
            </p:nvSpPr>
            <p:spPr bwMode="auto">
              <a:xfrm>
                <a:off x="3706" y="51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822" name="Rectangle 107"/>
              <p:cNvSpPr>
                <a:spLocks noChangeArrowheads="1"/>
              </p:cNvSpPr>
              <p:nvPr/>
            </p:nvSpPr>
            <p:spPr bwMode="auto">
              <a:xfrm>
                <a:off x="3853" y="144"/>
                <a:ext cx="0" cy="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endParaRPr lang="zh-CN" altLang="en-US" sz="1800" b="0" dirty="0">
                  <a:solidFill>
                    <a:schemeClr val="accent2"/>
                  </a:solidFill>
                </a:endParaRPr>
              </a:p>
            </p:txBody>
          </p:sp>
          <p:sp>
            <p:nvSpPr>
              <p:cNvPr id="36823" name="Rectangle 108"/>
              <p:cNvSpPr>
                <a:spLocks noChangeArrowheads="1"/>
              </p:cNvSpPr>
              <p:nvPr/>
            </p:nvSpPr>
            <p:spPr bwMode="auto">
              <a:xfrm>
                <a:off x="3853" y="267"/>
                <a:ext cx="0" cy="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endParaRPr lang="zh-CN" altLang="en-US" sz="1800" b="0" dirty="0">
                  <a:solidFill>
                    <a:schemeClr val="accent2"/>
                  </a:solidFill>
                </a:endParaRPr>
              </a:p>
            </p:txBody>
          </p:sp>
          <p:sp>
            <p:nvSpPr>
              <p:cNvPr id="36824" name="Rectangle 109"/>
              <p:cNvSpPr>
                <a:spLocks noChangeArrowheads="1"/>
              </p:cNvSpPr>
              <p:nvPr/>
            </p:nvSpPr>
            <p:spPr bwMode="auto">
              <a:xfrm>
                <a:off x="3853" y="390"/>
                <a:ext cx="0" cy="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endParaRPr lang="zh-CN" altLang="en-US" sz="1800" b="0" dirty="0">
                  <a:solidFill>
                    <a:schemeClr val="accent2"/>
                  </a:solidFill>
                </a:endParaRPr>
              </a:p>
            </p:txBody>
          </p:sp>
          <p:sp>
            <p:nvSpPr>
              <p:cNvPr id="36825" name="Rectangle 110"/>
              <p:cNvSpPr>
                <a:spLocks noChangeArrowheads="1"/>
              </p:cNvSpPr>
              <p:nvPr/>
            </p:nvSpPr>
            <p:spPr bwMode="auto">
              <a:xfrm>
                <a:off x="3951" y="385"/>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826" name="Rectangle 111"/>
              <p:cNvSpPr>
                <a:spLocks noChangeArrowheads="1"/>
              </p:cNvSpPr>
              <p:nvPr/>
            </p:nvSpPr>
            <p:spPr bwMode="auto">
              <a:xfrm>
                <a:off x="4072" y="144"/>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列</a:t>
                </a:r>
                <a:endParaRPr lang="zh-CN" altLang="en-US" sz="1800" b="0">
                  <a:solidFill>
                    <a:schemeClr val="accent2"/>
                  </a:solidFill>
                </a:endParaRPr>
              </a:p>
            </p:txBody>
          </p:sp>
          <p:sp>
            <p:nvSpPr>
              <p:cNvPr id="36827" name="Rectangle 112"/>
              <p:cNvSpPr>
                <a:spLocks noChangeArrowheads="1"/>
              </p:cNvSpPr>
              <p:nvPr/>
            </p:nvSpPr>
            <p:spPr bwMode="auto">
              <a:xfrm>
                <a:off x="4072" y="267"/>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号</a:t>
                </a:r>
                <a:endParaRPr lang="zh-CN" altLang="en-US" sz="1800" b="0">
                  <a:solidFill>
                    <a:schemeClr val="accent2"/>
                  </a:solidFill>
                </a:endParaRPr>
              </a:p>
            </p:txBody>
          </p:sp>
          <p:sp>
            <p:nvSpPr>
              <p:cNvPr id="36828" name="Rectangle 113"/>
              <p:cNvSpPr>
                <a:spLocks noChangeArrowheads="1"/>
              </p:cNvSpPr>
              <p:nvPr/>
            </p:nvSpPr>
            <p:spPr bwMode="auto">
              <a:xfrm>
                <a:off x="4072" y="376"/>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Y</a:t>
                </a:r>
                <a:endParaRPr lang="en-US" altLang="zh-CN" sz="1800" b="0">
                  <a:solidFill>
                    <a:schemeClr val="accent2"/>
                  </a:solidFill>
                </a:endParaRPr>
              </a:p>
            </p:txBody>
          </p:sp>
          <p:sp>
            <p:nvSpPr>
              <p:cNvPr id="36829" name="Rectangle 114"/>
              <p:cNvSpPr>
                <a:spLocks noChangeArrowheads="1"/>
              </p:cNvSpPr>
              <p:nvPr/>
            </p:nvSpPr>
            <p:spPr bwMode="auto">
              <a:xfrm>
                <a:off x="4141" y="376"/>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830" name="Rectangle 115"/>
              <p:cNvSpPr>
                <a:spLocks noChangeArrowheads="1"/>
              </p:cNvSpPr>
              <p:nvPr/>
            </p:nvSpPr>
            <p:spPr bwMode="auto">
              <a:xfrm>
                <a:off x="0" y="125"/>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31" name="Line 116"/>
              <p:cNvSpPr>
                <a:spLocks noChangeShapeType="1"/>
              </p:cNvSpPr>
              <p:nvPr/>
            </p:nvSpPr>
            <p:spPr bwMode="auto">
              <a:xfrm>
                <a:off x="0" y="125"/>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32" name="Rectangle 117"/>
              <p:cNvSpPr>
                <a:spLocks noChangeArrowheads="1"/>
              </p:cNvSpPr>
              <p:nvPr/>
            </p:nvSpPr>
            <p:spPr bwMode="auto">
              <a:xfrm>
                <a:off x="0" y="125"/>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33" name="Line 118"/>
              <p:cNvSpPr>
                <a:spLocks noChangeShapeType="1"/>
              </p:cNvSpPr>
              <p:nvPr/>
            </p:nvSpPr>
            <p:spPr bwMode="auto">
              <a:xfrm>
                <a:off x="0" y="125"/>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34" name="Line 119"/>
              <p:cNvSpPr>
                <a:spLocks noChangeShapeType="1"/>
              </p:cNvSpPr>
              <p:nvPr/>
            </p:nvSpPr>
            <p:spPr bwMode="auto">
              <a:xfrm>
                <a:off x="0" y="125"/>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35" name="Rectangle 120"/>
              <p:cNvSpPr>
                <a:spLocks noChangeArrowheads="1"/>
              </p:cNvSpPr>
              <p:nvPr/>
            </p:nvSpPr>
            <p:spPr bwMode="auto">
              <a:xfrm>
                <a:off x="4" y="125"/>
                <a:ext cx="69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36" name="Line 121"/>
              <p:cNvSpPr>
                <a:spLocks noChangeShapeType="1"/>
              </p:cNvSpPr>
              <p:nvPr/>
            </p:nvSpPr>
            <p:spPr bwMode="auto">
              <a:xfrm>
                <a:off x="4" y="125"/>
                <a:ext cx="69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37" name="Rectangle 122"/>
              <p:cNvSpPr>
                <a:spLocks noChangeArrowheads="1"/>
              </p:cNvSpPr>
              <p:nvPr/>
            </p:nvSpPr>
            <p:spPr bwMode="auto">
              <a:xfrm>
                <a:off x="702" y="129"/>
                <a:ext cx="3"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38" name="Line 123"/>
              <p:cNvSpPr>
                <a:spLocks noChangeShapeType="1"/>
              </p:cNvSpPr>
              <p:nvPr/>
            </p:nvSpPr>
            <p:spPr bwMode="auto">
              <a:xfrm>
                <a:off x="702" y="129"/>
                <a:ext cx="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39" name="Rectangle 124"/>
              <p:cNvSpPr>
                <a:spLocks noChangeArrowheads="1"/>
              </p:cNvSpPr>
              <p:nvPr/>
            </p:nvSpPr>
            <p:spPr bwMode="auto">
              <a:xfrm>
                <a:off x="702" y="125"/>
                <a:ext cx="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40" name="Line 125"/>
              <p:cNvSpPr>
                <a:spLocks noChangeShapeType="1"/>
              </p:cNvSpPr>
              <p:nvPr/>
            </p:nvSpPr>
            <p:spPr bwMode="auto">
              <a:xfrm>
                <a:off x="702" y="125"/>
                <a:ext cx="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41" name="Line 126"/>
              <p:cNvSpPr>
                <a:spLocks noChangeShapeType="1"/>
              </p:cNvSpPr>
              <p:nvPr/>
            </p:nvSpPr>
            <p:spPr bwMode="auto">
              <a:xfrm>
                <a:off x="702" y="125"/>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42" name="Rectangle 127"/>
              <p:cNvSpPr>
                <a:spLocks noChangeArrowheads="1"/>
              </p:cNvSpPr>
              <p:nvPr/>
            </p:nvSpPr>
            <p:spPr bwMode="auto">
              <a:xfrm>
                <a:off x="705" y="125"/>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43" name="Line 128"/>
              <p:cNvSpPr>
                <a:spLocks noChangeShapeType="1"/>
              </p:cNvSpPr>
              <p:nvPr/>
            </p:nvSpPr>
            <p:spPr bwMode="auto">
              <a:xfrm>
                <a:off x="705" y="125"/>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44" name="Rectangle 129"/>
              <p:cNvSpPr>
                <a:spLocks noChangeArrowheads="1"/>
              </p:cNvSpPr>
              <p:nvPr/>
            </p:nvSpPr>
            <p:spPr bwMode="auto">
              <a:xfrm>
                <a:off x="892" y="129"/>
                <a:ext cx="4"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45" name="Line 130"/>
              <p:cNvSpPr>
                <a:spLocks noChangeShapeType="1"/>
              </p:cNvSpPr>
              <p:nvPr/>
            </p:nvSpPr>
            <p:spPr bwMode="auto">
              <a:xfrm>
                <a:off x="892" y="129"/>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46" name="Rectangle 131"/>
              <p:cNvSpPr>
                <a:spLocks noChangeArrowheads="1"/>
              </p:cNvSpPr>
              <p:nvPr/>
            </p:nvSpPr>
            <p:spPr bwMode="auto">
              <a:xfrm>
                <a:off x="892" y="125"/>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47" name="Line 132"/>
              <p:cNvSpPr>
                <a:spLocks noChangeShapeType="1"/>
              </p:cNvSpPr>
              <p:nvPr/>
            </p:nvSpPr>
            <p:spPr bwMode="auto">
              <a:xfrm>
                <a:off x="892" y="125"/>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48" name="Line 133"/>
              <p:cNvSpPr>
                <a:spLocks noChangeShapeType="1"/>
              </p:cNvSpPr>
              <p:nvPr/>
            </p:nvSpPr>
            <p:spPr bwMode="auto">
              <a:xfrm>
                <a:off x="892" y="125"/>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49" name="Rectangle 134"/>
              <p:cNvSpPr>
                <a:spLocks noChangeArrowheads="1"/>
              </p:cNvSpPr>
              <p:nvPr/>
            </p:nvSpPr>
            <p:spPr bwMode="auto">
              <a:xfrm>
                <a:off x="896" y="125"/>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50" name="Line 135"/>
              <p:cNvSpPr>
                <a:spLocks noChangeShapeType="1"/>
              </p:cNvSpPr>
              <p:nvPr/>
            </p:nvSpPr>
            <p:spPr bwMode="auto">
              <a:xfrm>
                <a:off x="896" y="125"/>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51" name="Rectangle 136"/>
              <p:cNvSpPr>
                <a:spLocks noChangeArrowheads="1"/>
              </p:cNvSpPr>
              <p:nvPr/>
            </p:nvSpPr>
            <p:spPr bwMode="auto">
              <a:xfrm>
                <a:off x="1077" y="129"/>
                <a:ext cx="4"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52" name="Line 137"/>
              <p:cNvSpPr>
                <a:spLocks noChangeShapeType="1"/>
              </p:cNvSpPr>
              <p:nvPr/>
            </p:nvSpPr>
            <p:spPr bwMode="auto">
              <a:xfrm>
                <a:off x="1077" y="129"/>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53" name="Rectangle 138"/>
              <p:cNvSpPr>
                <a:spLocks noChangeArrowheads="1"/>
              </p:cNvSpPr>
              <p:nvPr/>
            </p:nvSpPr>
            <p:spPr bwMode="auto">
              <a:xfrm>
                <a:off x="1077" y="125"/>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54" name="Line 139"/>
              <p:cNvSpPr>
                <a:spLocks noChangeShapeType="1"/>
              </p:cNvSpPr>
              <p:nvPr/>
            </p:nvSpPr>
            <p:spPr bwMode="auto">
              <a:xfrm>
                <a:off x="1077" y="125"/>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55" name="Line 140"/>
              <p:cNvSpPr>
                <a:spLocks noChangeShapeType="1"/>
              </p:cNvSpPr>
              <p:nvPr/>
            </p:nvSpPr>
            <p:spPr bwMode="auto">
              <a:xfrm>
                <a:off x="1077" y="125"/>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56" name="Rectangle 141"/>
              <p:cNvSpPr>
                <a:spLocks noChangeArrowheads="1"/>
              </p:cNvSpPr>
              <p:nvPr/>
            </p:nvSpPr>
            <p:spPr bwMode="auto">
              <a:xfrm>
                <a:off x="1081" y="125"/>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57" name="Line 142"/>
              <p:cNvSpPr>
                <a:spLocks noChangeShapeType="1"/>
              </p:cNvSpPr>
              <p:nvPr/>
            </p:nvSpPr>
            <p:spPr bwMode="auto">
              <a:xfrm>
                <a:off x="1081" y="125"/>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58" name="Rectangle 143"/>
              <p:cNvSpPr>
                <a:spLocks noChangeArrowheads="1"/>
              </p:cNvSpPr>
              <p:nvPr/>
            </p:nvSpPr>
            <p:spPr bwMode="auto">
              <a:xfrm>
                <a:off x="1264" y="129"/>
                <a:ext cx="3"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59" name="Line 144"/>
              <p:cNvSpPr>
                <a:spLocks noChangeShapeType="1"/>
              </p:cNvSpPr>
              <p:nvPr/>
            </p:nvSpPr>
            <p:spPr bwMode="auto">
              <a:xfrm>
                <a:off x="1264" y="129"/>
                <a:ext cx="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60" name="Rectangle 145"/>
              <p:cNvSpPr>
                <a:spLocks noChangeArrowheads="1"/>
              </p:cNvSpPr>
              <p:nvPr/>
            </p:nvSpPr>
            <p:spPr bwMode="auto">
              <a:xfrm>
                <a:off x="1264" y="125"/>
                <a:ext cx="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61" name="Line 146"/>
              <p:cNvSpPr>
                <a:spLocks noChangeShapeType="1"/>
              </p:cNvSpPr>
              <p:nvPr/>
            </p:nvSpPr>
            <p:spPr bwMode="auto">
              <a:xfrm>
                <a:off x="1264" y="125"/>
                <a:ext cx="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62" name="Line 147"/>
              <p:cNvSpPr>
                <a:spLocks noChangeShapeType="1"/>
              </p:cNvSpPr>
              <p:nvPr/>
            </p:nvSpPr>
            <p:spPr bwMode="auto">
              <a:xfrm>
                <a:off x="1264" y="125"/>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63" name="Rectangle 148"/>
              <p:cNvSpPr>
                <a:spLocks noChangeArrowheads="1"/>
              </p:cNvSpPr>
              <p:nvPr/>
            </p:nvSpPr>
            <p:spPr bwMode="auto">
              <a:xfrm>
                <a:off x="1267" y="125"/>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64" name="Line 149"/>
              <p:cNvSpPr>
                <a:spLocks noChangeShapeType="1"/>
              </p:cNvSpPr>
              <p:nvPr/>
            </p:nvSpPr>
            <p:spPr bwMode="auto">
              <a:xfrm>
                <a:off x="1267" y="125"/>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65" name="Rectangle 150"/>
              <p:cNvSpPr>
                <a:spLocks noChangeArrowheads="1"/>
              </p:cNvSpPr>
              <p:nvPr/>
            </p:nvSpPr>
            <p:spPr bwMode="auto">
              <a:xfrm>
                <a:off x="1449" y="129"/>
                <a:ext cx="3"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66" name="Line 151"/>
              <p:cNvSpPr>
                <a:spLocks noChangeShapeType="1"/>
              </p:cNvSpPr>
              <p:nvPr/>
            </p:nvSpPr>
            <p:spPr bwMode="auto">
              <a:xfrm>
                <a:off x="1449" y="129"/>
                <a:ext cx="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67" name="Rectangle 152"/>
              <p:cNvSpPr>
                <a:spLocks noChangeArrowheads="1"/>
              </p:cNvSpPr>
              <p:nvPr/>
            </p:nvSpPr>
            <p:spPr bwMode="auto">
              <a:xfrm>
                <a:off x="1449" y="125"/>
                <a:ext cx="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68" name="Line 153"/>
              <p:cNvSpPr>
                <a:spLocks noChangeShapeType="1"/>
              </p:cNvSpPr>
              <p:nvPr/>
            </p:nvSpPr>
            <p:spPr bwMode="auto">
              <a:xfrm>
                <a:off x="1449" y="125"/>
                <a:ext cx="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69" name="Line 154"/>
              <p:cNvSpPr>
                <a:spLocks noChangeShapeType="1"/>
              </p:cNvSpPr>
              <p:nvPr/>
            </p:nvSpPr>
            <p:spPr bwMode="auto">
              <a:xfrm>
                <a:off x="1449" y="125"/>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70" name="Rectangle 155"/>
              <p:cNvSpPr>
                <a:spLocks noChangeArrowheads="1"/>
              </p:cNvSpPr>
              <p:nvPr/>
            </p:nvSpPr>
            <p:spPr bwMode="auto">
              <a:xfrm>
                <a:off x="1452" y="125"/>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71" name="Line 156"/>
              <p:cNvSpPr>
                <a:spLocks noChangeShapeType="1"/>
              </p:cNvSpPr>
              <p:nvPr/>
            </p:nvSpPr>
            <p:spPr bwMode="auto">
              <a:xfrm>
                <a:off x="1452" y="125"/>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72" name="Rectangle 157"/>
              <p:cNvSpPr>
                <a:spLocks noChangeArrowheads="1"/>
              </p:cNvSpPr>
              <p:nvPr/>
            </p:nvSpPr>
            <p:spPr bwMode="auto">
              <a:xfrm>
                <a:off x="1635" y="129"/>
                <a:ext cx="4"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73" name="Line 158"/>
              <p:cNvSpPr>
                <a:spLocks noChangeShapeType="1"/>
              </p:cNvSpPr>
              <p:nvPr/>
            </p:nvSpPr>
            <p:spPr bwMode="auto">
              <a:xfrm>
                <a:off x="1635" y="129"/>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74" name="Rectangle 159"/>
              <p:cNvSpPr>
                <a:spLocks noChangeArrowheads="1"/>
              </p:cNvSpPr>
              <p:nvPr/>
            </p:nvSpPr>
            <p:spPr bwMode="auto">
              <a:xfrm>
                <a:off x="1635" y="125"/>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75" name="Line 160"/>
              <p:cNvSpPr>
                <a:spLocks noChangeShapeType="1"/>
              </p:cNvSpPr>
              <p:nvPr/>
            </p:nvSpPr>
            <p:spPr bwMode="auto">
              <a:xfrm>
                <a:off x="1635" y="125"/>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76" name="Line 161"/>
              <p:cNvSpPr>
                <a:spLocks noChangeShapeType="1"/>
              </p:cNvSpPr>
              <p:nvPr/>
            </p:nvSpPr>
            <p:spPr bwMode="auto">
              <a:xfrm>
                <a:off x="1635" y="125"/>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77" name="Rectangle 162"/>
              <p:cNvSpPr>
                <a:spLocks noChangeArrowheads="1"/>
              </p:cNvSpPr>
              <p:nvPr/>
            </p:nvSpPr>
            <p:spPr bwMode="auto">
              <a:xfrm>
                <a:off x="1639" y="125"/>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78" name="Line 163"/>
              <p:cNvSpPr>
                <a:spLocks noChangeShapeType="1"/>
              </p:cNvSpPr>
              <p:nvPr/>
            </p:nvSpPr>
            <p:spPr bwMode="auto">
              <a:xfrm>
                <a:off x="1639" y="125"/>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79" name="Rectangle 164"/>
              <p:cNvSpPr>
                <a:spLocks noChangeArrowheads="1"/>
              </p:cNvSpPr>
              <p:nvPr/>
            </p:nvSpPr>
            <p:spPr bwMode="auto">
              <a:xfrm>
                <a:off x="1820" y="129"/>
                <a:ext cx="4"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80" name="Line 165"/>
              <p:cNvSpPr>
                <a:spLocks noChangeShapeType="1"/>
              </p:cNvSpPr>
              <p:nvPr/>
            </p:nvSpPr>
            <p:spPr bwMode="auto">
              <a:xfrm>
                <a:off x="1820" y="129"/>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81" name="Rectangle 166"/>
              <p:cNvSpPr>
                <a:spLocks noChangeArrowheads="1"/>
              </p:cNvSpPr>
              <p:nvPr/>
            </p:nvSpPr>
            <p:spPr bwMode="auto">
              <a:xfrm>
                <a:off x="1820" y="125"/>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82" name="Line 167"/>
              <p:cNvSpPr>
                <a:spLocks noChangeShapeType="1"/>
              </p:cNvSpPr>
              <p:nvPr/>
            </p:nvSpPr>
            <p:spPr bwMode="auto">
              <a:xfrm>
                <a:off x="1820" y="125"/>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83" name="Line 168"/>
              <p:cNvSpPr>
                <a:spLocks noChangeShapeType="1"/>
              </p:cNvSpPr>
              <p:nvPr/>
            </p:nvSpPr>
            <p:spPr bwMode="auto">
              <a:xfrm>
                <a:off x="1820" y="125"/>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84" name="Rectangle 169"/>
              <p:cNvSpPr>
                <a:spLocks noChangeArrowheads="1"/>
              </p:cNvSpPr>
              <p:nvPr/>
            </p:nvSpPr>
            <p:spPr bwMode="auto">
              <a:xfrm>
                <a:off x="1824" y="125"/>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85" name="Line 170"/>
              <p:cNvSpPr>
                <a:spLocks noChangeShapeType="1"/>
              </p:cNvSpPr>
              <p:nvPr/>
            </p:nvSpPr>
            <p:spPr bwMode="auto">
              <a:xfrm>
                <a:off x="1824" y="125"/>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86" name="Rectangle 171"/>
              <p:cNvSpPr>
                <a:spLocks noChangeArrowheads="1"/>
              </p:cNvSpPr>
              <p:nvPr/>
            </p:nvSpPr>
            <p:spPr bwMode="auto">
              <a:xfrm>
                <a:off x="2007" y="129"/>
                <a:ext cx="4"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87" name="Line 172"/>
              <p:cNvSpPr>
                <a:spLocks noChangeShapeType="1"/>
              </p:cNvSpPr>
              <p:nvPr/>
            </p:nvSpPr>
            <p:spPr bwMode="auto">
              <a:xfrm>
                <a:off x="2007" y="129"/>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88" name="Rectangle 173"/>
              <p:cNvSpPr>
                <a:spLocks noChangeArrowheads="1"/>
              </p:cNvSpPr>
              <p:nvPr/>
            </p:nvSpPr>
            <p:spPr bwMode="auto">
              <a:xfrm>
                <a:off x="2007" y="125"/>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89" name="Line 174"/>
              <p:cNvSpPr>
                <a:spLocks noChangeShapeType="1"/>
              </p:cNvSpPr>
              <p:nvPr/>
            </p:nvSpPr>
            <p:spPr bwMode="auto">
              <a:xfrm>
                <a:off x="2007" y="125"/>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90" name="Line 175"/>
              <p:cNvSpPr>
                <a:spLocks noChangeShapeType="1"/>
              </p:cNvSpPr>
              <p:nvPr/>
            </p:nvSpPr>
            <p:spPr bwMode="auto">
              <a:xfrm>
                <a:off x="2007" y="125"/>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91" name="Rectangle 176"/>
              <p:cNvSpPr>
                <a:spLocks noChangeArrowheads="1"/>
              </p:cNvSpPr>
              <p:nvPr/>
            </p:nvSpPr>
            <p:spPr bwMode="auto">
              <a:xfrm>
                <a:off x="2011" y="125"/>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92" name="Line 177"/>
              <p:cNvSpPr>
                <a:spLocks noChangeShapeType="1"/>
              </p:cNvSpPr>
              <p:nvPr/>
            </p:nvSpPr>
            <p:spPr bwMode="auto">
              <a:xfrm>
                <a:off x="2011" y="125"/>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93" name="Rectangle 178"/>
              <p:cNvSpPr>
                <a:spLocks noChangeArrowheads="1"/>
              </p:cNvSpPr>
              <p:nvPr/>
            </p:nvSpPr>
            <p:spPr bwMode="auto">
              <a:xfrm>
                <a:off x="2188" y="129"/>
                <a:ext cx="4"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94" name="Line 179"/>
              <p:cNvSpPr>
                <a:spLocks noChangeShapeType="1"/>
              </p:cNvSpPr>
              <p:nvPr/>
            </p:nvSpPr>
            <p:spPr bwMode="auto">
              <a:xfrm>
                <a:off x="2188" y="129"/>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95" name="Rectangle 180"/>
              <p:cNvSpPr>
                <a:spLocks noChangeArrowheads="1"/>
              </p:cNvSpPr>
              <p:nvPr/>
            </p:nvSpPr>
            <p:spPr bwMode="auto">
              <a:xfrm>
                <a:off x="2188" y="125"/>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96" name="Line 181"/>
              <p:cNvSpPr>
                <a:spLocks noChangeShapeType="1"/>
              </p:cNvSpPr>
              <p:nvPr/>
            </p:nvSpPr>
            <p:spPr bwMode="auto">
              <a:xfrm>
                <a:off x="2188" y="125"/>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97" name="Line 182"/>
              <p:cNvSpPr>
                <a:spLocks noChangeShapeType="1"/>
              </p:cNvSpPr>
              <p:nvPr/>
            </p:nvSpPr>
            <p:spPr bwMode="auto">
              <a:xfrm>
                <a:off x="2188" y="125"/>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98" name="Rectangle 183"/>
              <p:cNvSpPr>
                <a:spLocks noChangeArrowheads="1"/>
              </p:cNvSpPr>
              <p:nvPr/>
            </p:nvSpPr>
            <p:spPr bwMode="auto">
              <a:xfrm>
                <a:off x="2192" y="125"/>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899" name="Line 184"/>
              <p:cNvSpPr>
                <a:spLocks noChangeShapeType="1"/>
              </p:cNvSpPr>
              <p:nvPr/>
            </p:nvSpPr>
            <p:spPr bwMode="auto">
              <a:xfrm>
                <a:off x="2192" y="125"/>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00" name="Rectangle 185"/>
              <p:cNvSpPr>
                <a:spLocks noChangeArrowheads="1"/>
              </p:cNvSpPr>
              <p:nvPr/>
            </p:nvSpPr>
            <p:spPr bwMode="auto">
              <a:xfrm>
                <a:off x="2379" y="129"/>
                <a:ext cx="3"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01" name="Line 186"/>
              <p:cNvSpPr>
                <a:spLocks noChangeShapeType="1"/>
              </p:cNvSpPr>
              <p:nvPr/>
            </p:nvSpPr>
            <p:spPr bwMode="auto">
              <a:xfrm>
                <a:off x="2379" y="129"/>
                <a:ext cx="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02" name="Rectangle 187"/>
              <p:cNvSpPr>
                <a:spLocks noChangeArrowheads="1"/>
              </p:cNvSpPr>
              <p:nvPr/>
            </p:nvSpPr>
            <p:spPr bwMode="auto">
              <a:xfrm>
                <a:off x="2379" y="125"/>
                <a:ext cx="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03" name="Line 188"/>
              <p:cNvSpPr>
                <a:spLocks noChangeShapeType="1"/>
              </p:cNvSpPr>
              <p:nvPr/>
            </p:nvSpPr>
            <p:spPr bwMode="auto">
              <a:xfrm>
                <a:off x="2379" y="125"/>
                <a:ext cx="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04" name="Line 189"/>
              <p:cNvSpPr>
                <a:spLocks noChangeShapeType="1"/>
              </p:cNvSpPr>
              <p:nvPr/>
            </p:nvSpPr>
            <p:spPr bwMode="auto">
              <a:xfrm>
                <a:off x="2379" y="125"/>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05" name="Rectangle 190"/>
              <p:cNvSpPr>
                <a:spLocks noChangeArrowheads="1"/>
              </p:cNvSpPr>
              <p:nvPr/>
            </p:nvSpPr>
            <p:spPr bwMode="auto">
              <a:xfrm>
                <a:off x="2382" y="125"/>
                <a:ext cx="19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06" name="Line 191"/>
              <p:cNvSpPr>
                <a:spLocks noChangeShapeType="1"/>
              </p:cNvSpPr>
              <p:nvPr/>
            </p:nvSpPr>
            <p:spPr bwMode="auto">
              <a:xfrm>
                <a:off x="2382" y="125"/>
                <a:ext cx="19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07" name="Rectangle 192"/>
              <p:cNvSpPr>
                <a:spLocks noChangeArrowheads="1"/>
              </p:cNvSpPr>
              <p:nvPr/>
            </p:nvSpPr>
            <p:spPr bwMode="auto">
              <a:xfrm>
                <a:off x="2578" y="129"/>
                <a:ext cx="4"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08" name="Line 193"/>
              <p:cNvSpPr>
                <a:spLocks noChangeShapeType="1"/>
              </p:cNvSpPr>
              <p:nvPr/>
            </p:nvSpPr>
            <p:spPr bwMode="auto">
              <a:xfrm>
                <a:off x="2578" y="129"/>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09" name="Rectangle 194"/>
              <p:cNvSpPr>
                <a:spLocks noChangeArrowheads="1"/>
              </p:cNvSpPr>
              <p:nvPr/>
            </p:nvSpPr>
            <p:spPr bwMode="auto">
              <a:xfrm>
                <a:off x="2578" y="125"/>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10" name="Line 195"/>
              <p:cNvSpPr>
                <a:spLocks noChangeShapeType="1"/>
              </p:cNvSpPr>
              <p:nvPr/>
            </p:nvSpPr>
            <p:spPr bwMode="auto">
              <a:xfrm>
                <a:off x="2578" y="125"/>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11" name="Line 196"/>
              <p:cNvSpPr>
                <a:spLocks noChangeShapeType="1"/>
              </p:cNvSpPr>
              <p:nvPr/>
            </p:nvSpPr>
            <p:spPr bwMode="auto">
              <a:xfrm>
                <a:off x="2578" y="125"/>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12" name="Rectangle 197"/>
              <p:cNvSpPr>
                <a:spLocks noChangeArrowheads="1"/>
              </p:cNvSpPr>
              <p:nvPr/>
            </p:nvSpPr>
            <p:spPr bwMode="auto">
              <a:xfrm>
                <a:off x="2582" y="125"/>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13" name="Line 198"/>
              <p:cNvSpPr>
                <a:spLocks noChangeShapeType="1"/>
              </p:cNvSpPr>
              <p:nvPr/>
            </p:nvSpPr>
            <p:spPr bwMode="auto">
              <a:xfrm>
                <a:off x="2582" y="125"/>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14" name="Rectangle 199"/>
              <p:cNvSpPr>
                <a:spLocks noChangeArrowheads="1"/>
              </p:cNvSpPr>
              <p:nvPr/>
            </p:nvSpPr>
            <p:spPr bwMode="auto">
              <a:xfrm>
                <a:off x="2823" y="129"/>
                <a:ext cx="4"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15" name="Line 200"/>
              <p:cNvSpPr>
                <a:spLocks noChangeShapeType="1"/>
              </p:cNvSpPr>
              <p:nvPr/>
            </p:nvSpPr>
            <p:spPr bwMode="auto">
              <a:xfrm>
                <a:off x="2823" y="129"/>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16" name="Rectangle 201"/>
              <p:cNvSpPr>
                <a:spLocks noChangeArrowheads="1"/>
              </p:cNvSpPr>
              <p:nvPr/>
            </p:nvSpPr>
            <p:spPr bwMode="auto">
              <a:xfrm>
                <a:off x="2823" y="125"/>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17" name="Line 202"/>
              <p:cNvSpPr>
                <a:spLocks noChangeShapeType="1"/>
              </p:cNvSpPr>
              <p:nvPr/>
            </p:nvSpPr>
            <p:spPr bwMode="auto">
              <a:xfrm>
                <a:off x="2823" y="125"/>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18" name="Line 203"/>
              <p:cNvSpPr>
                <a:spLocks noChangeShapeType="1"/>
              </p:cNvSpPr>
              <p:nvPr/>
            </p:nvSpPr>
            <p:spPr bwMode="auto">
              <a:xfrm>
                <a:off x="2823" y="125"/>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19" name="Rectangle 204"/>
              <p:cNvSpPr>
                <a:spLocks noChangeArrowheads="1"/>
              </p:cNvSpPr>
              <p:nvPr/>
            </p:nvSpPr>
            <p:spPr bwMode="auto">
              <a:xfrm>
                <a:off x="2827" y="125"/>
                <a:ext cx="23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20" name="Line 205"/>
              <p:cNvSpPr>
                <a:spLocks noChangeShapeType="1"/>
              </p:cNvSpPr>
              <p:nvPr/>
            </p:nvSpPr>
            <p:spPr bwMode="auto">
              <a:xfrm>
                <a:off x="2827" y="125"/>
                <a:ext cx="23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21" name="Rectangle 206"/>
              <p:cNvSpPr>
                <a:spLocks noChangeArrowheads="1"/>
              </p:cNvSpPr>
              <p:nvPr/>
            </p:nvSpPr>
            <p:spPr bwMode="auto">
              <a:xfrm>
                <a:off x="3064" y="129"/>
                <a:ext cx="4"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22" name="Line 207"/>
              <p:cNvSpPr>
                <a:spLocks noChangeShapeType="1"/>
              </p:cNvSpPr>
              <p:nvPr/>
            </p:nvSpPr>
            <p:spPr bwMode="auto">
              <a:xfrm>
                <a:off x="3064" y="129"/>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23" name="Rectangle 208"/>
              <p:cNvSpPr>
                <a:spLocks noChangeArrowheads="1"/>
              </p:cNvSpPr>
              <p:nvPr/>
            </p:nvSpPr>
            <p:spPr bwMode="auto">
              <a:xfrm>
                <a:off x="3064" y="125"/>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24" name="Line 209"/>
              <p:cNvSpPr>
                <a:spLocks noChangeShapeType="1"/>
              </p:cNvSpPr>
              <p:nvPr/>
            </p:nvSpPr>
            <p:spPr bwMode="auto">
              <a:xfrm>
                <a:off x="3064" y="125"/>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3802" name="Group 210"/>
            <p:cNvGrpSpPr>
              <a:grpSpLocks/>
            </p:cNvGrpSpPr>
            <p:nvPr/>
          </p:nvGrpSpPr>
          <p:grpSpPr bwMode="auto">
            <a:xfrm>
              <a:off x="0" y="141"/>
              <a:ext cx="4295" cy="635"/>
              <a:chOff x="0" y="0"/>
              <a:chExt cx="4295" cy="635"/>
            </a:xfrm>
          </p:grpSpPr>
          <p:sp>
            <p:nvSpPr>
              <p:cNvPr id="36525" name="Line 211"/>
              <p:cNvSpPr>
                <a:spLocks noChangeShapeType="1"/>
              </p:cNvSpPr>
              <p:nvPr/>
            </p:nvSpPr>
            <p:spPr bwMode="auto">
              <a:xfrm>
                <a:off x="3064" y="0"/>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26" name="Rectangle 212"/>
              <p:cNvSpPr>
                <a:spLocks noChangeArrowheads="1"/>
              </p:cNvSpPr>
              <p:nvPr/>
            </p:nvSpPr>
            <p:spPr bwMode="auto">
              <a:xfrm>
                <a:off x="3068" y="0"/>
                <a:ext cx="24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27" name="Line 213"/>
              <p:cNvSpPr>
                <a:spLocks noChangeShapeType="1"/>
              </p:cNvSpPr>
              <p:nvPr/>
            </p:nvSpPr>
            <p:spPr bwMode="auto">
              <a:xfrm>
                <a:off x="3068" y="0"/>
                <a:ext cx="24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28" name="Rectangle 214"/>
              <p:cNvSpPr>
                <a:spLocks noChangeArrowheads="1"/>
              </p:cNvSpPr>
              <p:nvPr/>
            </p:nvSpPr>
            <p:spPr bwMode="auto">
              <a:xfrm>
                <a:off x="3312" y="4"/>
                <a:ext cx="4"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29" name="Line 215"/>
              <p:cNvSpPr>
                <a:spLocks noChangeShapeType="1"/>
              </p:cNvSpPr>
              <p:nvPr/>
            </p:nvSpPr>
            <p:spPr bwMode="auto">
              <a:xfrm>
                <a:off x="3312" y="4"/>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30" name="Rectangle 216"/>
              <p:cNvSpPr>
                <a:spLocks noChangeArrowheads="1"/>
              </p:cNvSpPr>
              <p:nvPr/>
            </p:nvSpPr>
            <p:spPr bwMode="auto">
              <a:xfrm>
                <a:off x="3312" y="0"/>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31" name="Line 217"/>
              <p:cNvSpPr>
                <a:spLocks noChangeShapeType="1"/>
              </p:cNvSpPr>
              <p:nvPr/>
            </p:nvSpPr>
            <p:spPr bwMode="auto">
              <a:xfrm>
                <a:off x="3312" y="0"/>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32" name="Line 218"/>
              <p:cNvSpPr>
                <a:spLocks noChangeShapeType="1"/>
              </p:cNvSpPr>
              <p:nvPr/>
            </p:nvSpPr>
            <p:spPr bwMode="auto">
              <a:xfrm>
                <a:off x="3312" y="0"/>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33" name="Rectangle 219"/>
              <p:cNvSpPr>
                <a:spLocks noChangeArrowheads="1"/>
              </p:cNvSpPr>
              <p:nvPr/>
            </p:nvSpPr>
            <p:spPr bwMode="auto">
              <a:xfrm>
                <a:off x="3316" y="0"/>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34" name="Line 220"/>
              <p:cNvSpPr>
                <a:spLocks noChangeShapeType="1"/>
              </p:cNvSpPr>
              <p:nvPr/>
            </p:nvSpPr>
            <p:spPr bwMode="auto">
              <a:xfrm>
                <a:off x="3316"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35" name="Rectangle 221"/>
              <p:cNvSpPr>
                <a:spLocks noChangeArrowheads="1"/>
              </p:cNvSpPr>
              <p:nvPr/>
            </p:nvSpPr>
            <p:spPr bwMode="auto">
              <a:xfrm>
                <a:off x="3557" y="4"/>
                <a:ext cx="4"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36" name="Line 222"/>
              <p:cNvSpPr>
                <a:spLocks noChangeShapeType="1"/>
              </p:cNvSpPr>
              <p:nvPr/>
            </p:nvSpPr>
            <p:spPr bwMode="auto">
              <a:xfrm>
                <a:off x="3557" y="4"/>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37" name="Rectangle 223"/>
              <p:cNvSpPr>
                <a:spLocks noChangeArrowheads="1"/>
              </p:cNvSpPr>
              <p:nvPr/>
            </p:nvSpPr>
            <p:spPr bwMode="auto">
              <a:xfrm>
                <a:off x="3557" y="0"/>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38" name="Line 224"/>
              <p:cNvSpPr>
                <a:spLocks noChangeShapeType="1"/>
              </p:cNvSpPr>
              <p:nvPr/>
            </p:nvSpPr>
            <p:spPr bwMode="auto">
              <a:xfrm>
                <a:off x="3557" y="0"/>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39" name="Line 225"/>
              <p:cNvSpPr>
                <a:spLocks noChangeShapeType="1"/>
              </p:cNvSpPr>
              <p:nvPr/>
            </p:nvSpPr>
            <p:spPr bwMode="auto">
              <a:xfrm>
                <a:off x="3557" y="0"/>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40" name="Rectangle 226"/>
              <p:cNvSpPr>
                <a:spLocks noChangeArrowheads="1"/>
              </p:cNvSpPr>
              <p:nvPr/>
            </p:nvSpPr>
            <p:spPr bwMode="auto">
              <a:xfrm>
                <a:off x="3561" y="0"/>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41" name="Line 227"/>
              <p:cNvSpPr>
                <a:spLocks noChangeShapeType="1"/>
              </p:cNvSpPr>
              <p:nvPr/>
            </p:nvSpPr>
            <p:spPr bwMode="auto">
              <a:xfrm>
                <a:off x="3561"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42" name="Rectangle 228"/>
              <p:cNvSpPr>
                <a:spLocks noChangeArrowheads="1"/>
              </p:cNvSpPr>
              <p:nvPr/>
            </p:nvSpPr>
            <p:spPr bwMode="auto">
              <a:xfrm>
                <a:off x="3802" y="4"/>
                <a:ext cx="4"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43" name="Line 229"/>
              <p:cNvSpPr>
                <a:spLocks noChangeShapeType="1"/>
              </p:cNvSpPr>
              <p:nvPr/>
            </p:nvSpPr>
            <p:spPr bwMode="auto">
              <a:xfrm>
                <a:off x="3802" y="4"/>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44" name="Rectangle 230"/>
              <p:cNvSpPr>
                <a:spLocks noChangeArrowheads="1"/>
              </p:cNvSpPr>
              <p:nvPr/>
            </p:nvSpPr>
            <p:spPr bwMode="auto">
              <a:xfrm>
                <a:off x="3802" y="0"/>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45" name="Line 231"/>
              <p:cNvSpPr>
                <a:spLocks noChangeShapeType="1"/>
              </p:cNvSpPr>
              <p:nvPr/>
            </p:nvSpPr>
            <p:spPr bwMode="auto">
              <a:xfrm>
                <a:off x="3802" y="0"/>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46" name="Line 232"/>
              <p:cNvSpPr>
                <a:spLocks noChangeShapeType="1"/>
              </p:cNvSpPr>
              <p:nvPr/>
            </p:nvSpPr>
            <p:spPr bwMode="auto">
              <a:xfrm>
                <a:off x="3802" y="0"/>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47" name="Rectangle 233"/>
              <p:cNvSpPr>
                <a:spLocks noChangeArrowheads="1"/>
              </p:cNvSpPr>
              <p:nvPr/>
            </p:nvSpPr>
            <p:spPr bwMode="auto">
              <a:xfrm>
                <a:off x="3806" y="0"/>
                <a:ext cx="21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48" name="Line 234"/>
              <p:cNvSpPr>
                <a:spLocks noChangeShapeType="1"/>
              </p:cNvSpPr>
              <p:nvPr/>
            </p:nvSpPr>
            <p:spPr bwMode="auto">
              <a:xfrm>
                <a:off x="3806" y="0"/>
                <a:ext cx="21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49" name="Rectangle 235"/>
              <p:cNvSpPr>
                <a:spLocks noChangeArrowheads="1"/>
              </p:cNvSpPr>
              <p:nvPr/>
            </p:nvSpPr>
            <p:spPr bwMode="auto">
              <a:xfrm>
                <a:off x="4021" y="4"/>
                <a:ext cx="4"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50" name="Line 236"/>
              <p:cNvSpPr>
                <a:spLocks noChangeShapeType="1"/>
              </p:cNvSpPr>
              <p:nvPr/>
            </p:nvSpPr>
            <p:spPr bwMode="auto">
              <a:xfrm>
                <a:off x="4021" y="4"/>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51" name="Rectangle 237"/>
              <p:cNvSpPr>
                <a:spLocks noChangeArrowheads="1"/>
              </p:cNvSpPr>
              <p:nvPr/>
            </p:nvSpPr>
            <p:spPr bwMode="auto">
              <a:xfrm>
                <a:off x="4021" y="0"/>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52" name="Line 238"/>
              <p:cNvSpPr>
                <a:spLocks noChangeShapeType="1"/>
              </p:cNvSpPr>
              <p:nvPr/>
            </p:nvSpPr>
            <p:spPr bwMode="auto">
              <a:xfrm>
                <a:off x="4021" y="0"/>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53" name="Line 239"/>
              <p:cNvSpPr>
                <a:spLocks noChangeShapeType="1"/>
              </p:cNvSpPr>
              <p:nvPr/>
            </p:nvSpPr>
            <p:spPr bwMode="auto">
              <a:xfrm>
                <a:off x="4021" y="0"/>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54" name="Rectangle 240"/>
              <p:cNvSpPr>
                <a:spLocks noChangeArrowheads="1"/>
              </p:cNvSpPr>
              <p:nvPr/>
            </p:nvSpPr>
            <p:spPr bwMode="auto">
              <a:xfrm>
                <a:off x="4025" y="0"/>
                <a:ext cx="26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55" name="Line 241"/>
              <p:cNvSpPr>
                <a:spLocks noChangeShapeType="1"/>
              </p:cNvSpPr>
              <p:nvPr/>
            </p:nvSpPr>
            <p:spPr bwMode="auto">
              <a:xfrm>
                <a:off x="4025" y="0"/>
                <a:ext cx="26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56" name="Rectangle 242"/>
              <p:cNvSpPr>
                <a:spLocks noChangeArrowheads="1"/>
              </p:cNvSpPr>
              <p:nvPr/>
            </p:nvSpPr>
            <p:spPr bwMode="auto">
              <a:xfrm>
                <a:off x="4291"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57" name="Line 243"/>
              <p:cNvSpPr>
                <a:spLocks noChangeShapeType="1"/>
              </p:cNvSpPr>
              <p:nvPr/>
            </p:nvSpPr>
            <p:spPr bwMode="auto">
              <a:xfrm>
                <a:off x="4291"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58" name="Rectangle 244"/>
              <p:cNvSpPr>
                <a:spLocks noChangeArrowheads="1"/>
              </p:cNvSpPr>
              <p:nvPr/>
            </p:nvSpPr>
            <p:spPr bwMode="auto">
              <a:xfrm>
                <a:off x="4291" y="0"/>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59" name="Line 245"/>
              <p:cNvSpPr>
                <a:spLocks noChangeShapeType="1"/>
              </p:cNvSpPr>
              <p:nvPr/>
            </p:nvSpPr>
            <p:spPr bwMode="auto">
              <a:xfrm>
                <a:off x="4291" y="0"/>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60" name="Line 246"/>
              <p:cNvSpPr>
                <a:spLocks noChangeShapeType="1"/>
              </p:cNvSpPr>
              <p:nvPr/>
            </p:nvSpPr>
            <p:spPr bwMode="auto">
              <a:xfrm>
                <a:off x="4291" y="0"/>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61" name="Rectangle 247"/>
              <p:cNvSpPr>
                <a:spLocks noChangeArrowheads="1"/>
              </p:cNvSpPr>
              <p:nvPr/>
            </p:nvSpPr>
            <p:spPr bwMode="auto">
              <a:xfrm>
                <a:off x="0" y="6"/>
                <a:ext cx="4" cy="49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62" name="Line 248"/>
              <p:cNvSpPr>
                <a:spLocks noChangeShapeType="1"/>
              </p:cNvSpPr>
              <p:nvPr/>
            </p:nvSpPr>
            <p:spPr bwMode="auto">
              <a:xfrm>
                <a:off x="0" y="6"/>
                <a:ext cx="0" cy="49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63" name="Rectangle 249"/>
              <p:cNvSpPr>
                <a:spLocks noChangeArrowheads="1"/>
              </p:cNvSpPr>
              <p:nvPr/>
            </p:nvSpPr>
            <p:spPr bwMode="auto">
              <a:xfrm>
                <a:off x="702" y="6"/>
                <a:ext cx="3" cy="49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64" name="Line 250"/>
              <p:cNvSpPr>
                <a:spLocks noChangeShapeType="1"/>
              </p:cNvSpPr>
              <p:nvPr/>
            </p:nvSpPr>
            <p:spPr bwMode="auto">
              <a:xfrm>
                <a:off x="702" y="6"/>
                <a:ext cx="0" cy="49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65" name="Line 251"/>
              <p:cNvSpPr>
                <a:spLocks noChangeShapeType="1"/>
              </p:cNvSpPr>
              <p:nvPr/>
            </p:nvSpPr>
            <p:spPr bwMode="auto">
              <a:xfrm>
                <a:off x="4" y="6"/>
                <a:ext cx="698" cy="49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66" name="Rectangle 252"/>
              <p:cNvSpPr>
                <a:spLocks noChangeArrowheads="1"/>
              </p:cNvSpPr>
              <p:nvPr/>
            </p:nvSpPr>
            <p:spPr bwMode="auto">
              <a:xfrm>
                <a:off x="892" y="6"/>
                <a:ext cx="4" cy="49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67" name="Line 253"/>
              <p:cNvSpPr>
                <a:spLocks noChangeShapeType="1"/>
              </p:cNvSpPr>
              <p:nvPr/>
            </p:nvSpPr>
            <p:spPr bwMode="auto">
              <a:xfrm>
                <a:off x="892" y="6"/>
                <a:ext cx="0" cy="49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68" name="Rectangle 254"/>
              <p:cNvSpPr>
                <a:spLocks noChangeArrowheads="1"/>
              </p:cNvSpPr>
              <p:nvPr/>
            </p:nvSpPr>
            <p:spPr bwMode="auto">
              <a:xfrm>
                <a:off x="1077" y="6"/>
                <a:ext cx="4" cy="49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69" name="Line 255"/>
              <p:cNvSpPr>
                <a:spLocks noChangeShapeType="1"/>
              </p:cNvSpPr>
              <p:nvPr/>
            </p:nvSpPr>
            <p:spPr bwMode="auto">
              <a:xfrm>
                <a:off x="1077" y="6"/>
                <a:ext cx="0" cy="49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70" name="Rectangle 256"/>
              <p:cNvSpPr>
                <a:spLocks noChangeArrowheads="1"/>
              </p:cNvSpPr>
              <p:nvPr/>
            </p:nvSpPr>
            <p:spPr bwMode="auto">
              <a:xfrm>
                <a:off x="1264" y="6"/>
                <a:ext cx="3" cy="49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71" name="Line 257"/>
              <p:cNvSpPr>
                <a:spLocks noChangeShapeType="1"/>
              </p:cNvSpPr>
              <p:nvPr/>
            </p:nvSpPr>
            <p:spPr bwMode="auto">
              <a:xfrm>
                <a:off x="1264" y="6"/>
                <a:ext cx="0" cy="49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72" name="Rectangle 258"/>
              <p:cNvSpPr>
                <a:spLocks noChangeArrowheads="1"/>
              </p:cNvSpPr>
              <p:nvPr/>
            </p:nvSpPr>
            <p:spPr bwMode="auto">
              <a:xfrm>
                <a:off x="1449" y="6"/>
                <a:ext cx="3" cy="49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73" name="Line 259"/>
              <p:cNvSpPr>
                <a:spLocks noChangeShapeType="1"/>
              </p:cNvSpPr>
              <p:nvPr/>
            </p:nvSpPr>
            <p:spPr bwMode="auto">
              <a:xfrm>
                <a:off x="1449" y="6"/>
                <a:ext cx="0" cy="49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74" name="Rectangle 260"/>
              <p:cNvSpPr>
                <a:spLocks noChangeArrowheads="1"/>
              </p:cNvSpPr>
              <p:nvPr/>
            </p:nvSpPr>
            <p:spPr bwMode="auto">
              <a:xfrm>
                <a:off x="1635" y="6"/>
                <a:ext cx="4" cy="49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75" name="Line 261"/>
              <p:cNvSpPr>
                <a:spLocks noChangeShapeType="1"/>
              </p:cNvSpPr>
              <p:nvPr/>
            </p:nvSpPr>
            <p:spPr bwMode="auto">
              <a:xfrm>
                <a:off x="1635" y="6"/>
                <a:ext cx="0" cy="49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76" name="Rectangle 262"/>
              <p:cNvSpPr>
                <a:spLocks noChangeArrowheads="1"/>
              </p:cNvSpPr>
              <p:nvPr/>
            </p:nvSpPr>
            <p:spPr bwMode="auto">
              <a:xfrm>
                <a:off x="1820" y="6"/>
                <a:ext cx="4" cy="49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77" name="Line 263"/>
              <p:cNvSpPr>
                <a:spLocks noChangeShapeType="1"/>
              </p:cNvSpPr>
              <p:nvPr/>
            </p:nvSpPr>
            <p:spPr bwMode="auto">
              <a:xfrm>
                <a:off x="1820" y="6"/>
                <a:ext cx="0" cy="49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78" name="Rectangle 264"/>
              <p:cNvSpPr>
                <a:spLocks noChangeArrowheads="1"/>
              </p:cNvSpPr>
              <p:nvPr/>
            </p:nvSpPr>
            <p:spPr bwMode="auto">
              <a:xfrm>
                <a:off x="2007" y="6"/>
                <a:ext cx="4" cy="49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79" name="Line 265"/>
              <p:cNvSpPr>
                <a:spLocks noChangeShapeType="1"/>
              </p:cNvSpPr>
              <p:nvPr/>
            </p:nvSpPr>
            <p:spPr bwMode="auto">
              <a:xfrm>
                <a:off x="2007" y="6"/>
                <a:ext cx="0" cy="49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80" name="Rectangle 266"/>
              <p:cNvSpPr>
                <a:spLocks noChangeArrowheads="1"/>
              </p:cNvSpPr>
              <p:nvPr/>
            </p:nvSpPr>
            <p:spPr bwMode="auto">
              <a:xfrm>
                <a:off x="2188" y="6"/>
                <a:ext cx="4" cy="49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81" name="Line 267"/>
              <p:cNvSpPr>
                <a:spLocks noChangeShapeType="1"/>
              </p:cNvSpPr>
              <p:nvPr/>
            </p:nvSpPr>
            <p:spPr bwMode="auto">
              <a:xfrm>
                <a:off x="2188" y="6"/>
                <a:ext cx="0" cy="49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82" name="Rectangle 268"/>
              <p:cNvSpPr>
                <a:spLocks noChangeArrowheads="1"/>
              </p:cNvSpPr>
              <p:nvPr/>
            </p:nvSpPr>
            <p:spPr bwMode="auto">
              <a:xfrm>
                <a:off x="2379" y="6"/>
                <a:ext cx="3" cy="49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83" name="Line 269"/>
              <p:cNvSpPr>
                <a:spLocks noChangeShapeType="1"/>
              </p:cNvSpPr>
              <p:nvPr/>
            </p:nvSpPr>
            <p:spPr bwMode="auto">
              <a:xfrm>
                <a:off x="2379" y="6"/>
                <a:ext cx="0" cy="49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84" name="Rectangle 270"/>
              <p:cNvSpPr>
                <a:spLocks noChangeArrowheads="1"/>
              </p:cNvSpPr>
              <p:nvPr/>
            </p:nvSpPr>
            <p:spPr bwMode="auto">
              <a:xfrm>
                <a:off x="2578" y="6"/>
                <a:ext cx="4" cy="49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85" name="Line 271"/>
              <p:cNvSpPr>
                <a:spLocks noChangeShapeType="1"/>
              </p:cNvSpPr>
              <p:nvPr/>
            </p:nvSpPr>
            <p:spPr bwMode="auto">
              <a:xfrm>
                <a:off x="2578" y="6"/>
                <a:ext cx="0" cy="49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86" name="Rectangle 272"/>
              <p:cNvSpPr>
                <a:spLocks noChangeArrowheads="1"/>
              </p:cNvSpPr>
              <p:nvPr/>
            </p:nvSpPr>
            <p:spPr bwMode="auto">
              <a:xfrm>
                <a:off x="2823" y="6"/>
                <a:ext cx="4" cy="49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87" name="Line 273"/>
              <p:cNvSpPr>
                <a:spLocks noChangeShapeType="1"/>
              </p:cNvSpPr>
              <p:nvPr/>
            </p:nvSpPr>
            <p:spPr bwMode="auto">
              <a:xfrm>
                <a:off x="2823" y="6"/>
                <a:ext cx="0" cy="49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88" name="Rectangle 274"/>
              <p:cNvSpPr>
                <a:spLocks noChangeArrowheads="1"/>
              </p:cNvSpPr>
              <p:nvPr/>
            </p:nvSpPr>
            <p:spPr bwMode="auto">
              <a:xfrm>
                <a:off x="3064" y="6"/>
                <a:ext cx="4" cy="49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89" name="Line 275"/>
              <p:cNvSpPr>
                <a:spLocks noChangeShapeType="1"/>
              </p:cNvSpPr>
              <p:nvPr/>
            </p:nvSpPr>
            <p:spPr bwMode="auto">
              <a:xfrm>
                <a:off x="3064" y="6"/>
                <a:ext cx="0" cy="49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90" name="Rectangle 276"/>
              <p:cNvSpPr>
                <a:spLocks noChangeArrowheads="1"/>
              </p:cNvSpPr>
              <p:nvPr/>
            </p:nvSpPr>
            <p:spPr bwMode="auto">
              <a:xfrm>
                <a:off x="3312" y="6"/>
                <a:ext cx="4" cy="49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91" name="Line 277"/>
              <p:cNvSpPr>
                <a:spLocks noChangeShapeType="1"/>
              </p:cNvSpPr>
              <p:nvPr/>
            </p:nvSpPr>
            <p:spPr bwMode="auto">
              <a:xfrm>
                <a:off x="3312" y="6"/>
                <a:ext cx="0" cy="49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92" name="Rectangle 278"/>
              <p:cNvSpPr>
                <a:spLocks noChangeArrowheads="1"/>
              </p:cNvSpPr>
              <p:nvPr/>
            </p:nvSpPr>
            <p:spPr bwMode="auto">
              <a:xfrm>
                <a:off x="3557" y="6"/>
                <a:ext cx="4" cy="49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93" name="Line 279"/>
              <p:cNvSpPr>
                <a:spLocks noChangeShapeType="1"/>
              </p:cNvSpPr>
              <p:nvPr/>
            </p:nvSpPr>
            <p:spPr bwMode="auto">
              <a:xfrm>
                <a:off x="3557" y="6"/>
                <a:ext cx="0" cy="49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94" name="Rectangle 280"/>
              <p:cNvSpPr>
                <a:spLocks noChangeArrowheads="1"/>
              </p:cNvSpPr>
              <p:nvPr/>
            </p:nvSpPr>
            <p:spPr bwMode="auto">
              <a:xfrm>
                <a:off x="3802" y="6"/>
                <a:ext cx="4" cy="49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95" name="Line 281"/>
              <p:cNvSpPr>
                <a:spLocks noChangeShapeType="1"/>
              </p:cNvSpPr>
              <p:nvPr/>
            </p:nvSpPr>
            <p:spPr bwMode="auto">
              <a:xfrm>
                <a:off x="3802" y="6"/>
                <a:ext cx="0" cy="49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96" name="Rectangle 282"/>
              <p:cNvSpPr>
                <a:spLocks noChangeArrowheads="1"/>
              </p:cNvSpPr>
              <p:nvPr/>
            </p:nvSpPr>
            <p:spPr bwMode="auto">
              <a:xfrm>
                <a:off x="4021" y="6"/>
                <a:ext cx="4" cy="49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97" name="Line 283"/>
              <p:cNvSpPr>
                <a:spLocks noChangeShapeType="1"/>
              </p:cNvSpPr>
              <p:nvPr/>
            </p:nvSpPr>
            <p:spPr bwMode="auto">
              <a:xfrm>
                <a:off x="4021" y="6"/>
                <a:ext cx="0" cy="49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98" name="Rectangle 284"/>
              <p:cNvSpPr>
                <a:spLocks noChangeArrowheads="1"/>
              </p:cNvSpPr>
              <p:nvPr/>
            </p:nvSpPr>
            <p:spPr bwMode="auto">
              <a:xfrm>
                <a:off x="4291" y="6"/>
                <a:ext cx="4" cy="49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99" name="Line 285"/>
              <p:cNvSpPr>
                <a:spLocks noChangeShapeType="1"/>
              </p:cNvSpPr>
              <p:nvPr/>
            </p:nvSpPr>
            <p:spPr bwMode="auto">
              <a:xfrm>
                <a:off x="4291" y="6"/>
                <a:ext cx="0" cy="49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00" name="Rectangle 286"/>
              <p:cNvSpPr>
                <a:spLocks noChangeArrowheads="1"/>
              </p:cNvSpPr>
              <p:nvPr/>
            </p:nvSpPr>
            <p:spPr bwMode="auto">
              <a:xfrm>
                <a:off x="51" y="517"/>
                <a:ext cx="356"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经营计划</a:t>
                </a:r>
                <a:endParaRPr lang="zh-CN" altLang="en-US" sz="1800" b="0">
                  <a:solidFill>
                    <a:schemeClr val="accent2"/>
                  </a:solidFill>
                </a:endParaRPr>
              </a:p>
            </p:txBody>
          </p:sp>
          <p:sp>
            <p:nvSpPr>
              <p:cNvPr id="36601" name="Rectangle 287"/>
              <p:cNvSpPr>
                <a:spLocks noChangeArrowheads="1"/>
              </p:cNvSpPr>
              <p:nvPr/>
            </p:nvSpPr>
            <p:spPr bwMode="auto">
              <a:xfrm>
                <a:off x="442" y="512"/>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602" name="Rectangle 288"/>
              <p:cNvSpPr>
                <a:spLocks noChangeArrowheads="1"/>
              </p:cNvSpPr>
              <p:nvPr/>
            </p:nvSpPr>
            <p:spPr bwMode="auto">
              <a:xfrm>
                <a:off x="798" y="50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603" name="Rectangle 289"/>
              <p:cNvSpPr>
                <a:spLocks noChangeArrowheads="1"/>
              </p:cNvSpPr>
              <p:nvPr/>
            </p:nvSpPr>
            <p:spPr bwMode="auto">
              <a:xfrm>
                <a:off x="952" y="503"/>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6604" name="Rectangle 290"/>
              <p:cNvSpPr>
                <a:spLocks noChangeArrowheads="1"/>
              </p:cNvSpPr>
              <p:nvPr/>
            </p:nvSpPr>
            <p:spPr bwMode="auto">
              <a:xfrm>
                <a:off x="1021" y="503"/>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605" name="Rectangle 291"/>
              <p:cNvSpPr>
                <a:spLocks noChangeArrowheads="1"/>
              </p:cNvSpPr>
              <p:nvPr/>
            </p:nvSpPr>
            <p:spPr bwMode="auto">
              <a:xfrm>
                <a:off x="1171" y="50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606" name="Rectangle 292"/>
              <p:cNvSpPr>
                <a:spLocks noChangeArrowheads="1"/>
              </p:cNvSpPr>
              <p:nvPr/>
            </p:nvSpPr>
            <p:spPr bwMode="auto">
              <a:xfrm>
                <a:off x="1358" y="50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607" name="Rectangle 293"/>
              <p:cNvSpPr>
                <a:spLocks noChangeArrowheads="1"/>
              </p:cNvSpPr>
              <p:nvPr/>
            </p:nvSpPr>
            <p:spPr bwMode="auto">
              <a:xfrm>
                <a:off x="1543" y="50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608" name="Rectangle 294"/>
              <p:cNvSpPr>
                <a:spLocks noChangeArrowheads="1"/>
              </p:cNvSpPr>
              <p:nvPr/>
            </p:nvSpPr>
            <p:spPr bwMode="auto">
              <a:xfrm>
                <a:off x="1695" y="503"/>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6609" name="Rectangle 295"/>
              <p:cNvSpPr>
                <a:spLocks noChangeArrowheads="1"/>
              </p:cNvSpPr>
              <p:nvPr/>
            </p:nvSpPr>
            <p:spPr bwMode="auto">
              <a:xfrm>
                <a:off x="1764" y="50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610" name="Rectangle 296"/>
              <p:cNvSpPr>
                <a:spLocks noChangeArrowheads="1"/>
              </p:cNvSpPr>
              <p:nvPr/>
            </p:nvSpPr>
            <p:spPr bwMode="auto">
              <a:xfrm>
                <a:off x="1915" y="50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611" name="Rectangle 297"/>
              <p:cNvSpPr>
                <a:spLocks noChangeArrowheads="1"/>
              </p:cNvSpPr>
              <p:nvPr/>
            </p:nvSpPr>
            <p:spPr bwMode="auto">
              <a:xfrm>
                <a:off x="2099" y="503"/>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612" name="Rectangle 298"/>
              <p:cNvSpPr>
                <a:spLocks noChangeArrowheads="1"/>
              </p:cNvSpPr>
              <p:nvPr/>
            </p:nvSpPr>
            <p:spPr bwMode="auto">
              <a:xfrm>
                <a:off x="2284" y="50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613" name="Rectangle 299"/>
              <p:cNvSpPr>
                <a:spLocks noChangeArrowheads="1"/>
              </p:cNvSpPr>
              <p:nvPr/>
            </p:nvSpPr>
            <p:spPr bwMode="auto">
              <a:xfrm>
                <a:off x="2480" y="50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614" name="Rectangle 300"/>
              <p:cNvSpPr>
                <a:spLocks noChangeArrowheads="1"/>
              </p:cNvSpPr>
              <p:nvPr/>
            </p:nvSpPr>
            <p:spPr bwMode="auto">
              <a:xfrm>
                <a:off x="2701" y="50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615" name="Rectangle 301"/>
              <p:cNvSpPr>
                <a:spLocks noChangeArrowheads="1"/>
              </p:cNvSpPr>
              <p:nvPr/>
            </p:nvSpPr>
            <p:spPr bwMode="auto">
              <a:xfrm>
                <a:off x="2910" y="503"/>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6616" name="Rectangle 302"/>
              <p:cNvSpPr>
                <a:spLocks noChangeArrowheads="1"/>
              </p:cNvSpPr>
              <p:nvPr/>
            </p:nvSpPr>
            <p:spPr bwMode="auto">
              <a:xfrm>
                <a:off x="2979" y="50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617" name="Rectangle 303"/>
              <p:cNvSpPr>
                <a:spLocks noChangeArrowheads="1"/>
              </p:cNvSpPr>
              <p:nvPr/>
            </p:nvSpPr>
            <p:spPr bwMode="auto">
              <a:xfrm>
                <a:off x="3155" y="503"/>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dirty="0" smtClean="0">
                    <a:solidFill>
                      <a:schemeClr val="accent2"/>
                    </a:solidFill>
                  </a:rPr>
                  <a:t>C</a:t>
                </a:r>
                <a:endParaRPr lang="en-US" altLang="zh-CN" sz="1800" b="0" dirty="0">
                  <a:solidFill>
                    <a:schemeClr val="accent2"/>
                  </a:solidFill>
                </a:endParaRPr>
              </a:p>
            </p:txBody>
          </p:sp>
          <p:sp>
            <p:nvSpPr>
              <p:cNvPr id="36618" name="Rectangle 304"/>
              <p:cNvSpPr>
                <a:spLocks noChangeArrowheads="1"/>
              </p:cNvSpPr>
              <p:nvPr/>
            </p:nvSpPr>
            <p:spPr bwMode="auto">
              <a:xfrm>
                <a:off x="3224" y="50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619" name="Rectangle 305"/>
              <p:cNvSpPr>
                <a:spLocks noChangeArrowheads="1"/>
              </p:cNvSpPr>
              <p:nvPr/>
            </p:nvSpPr>
            <p:spPr bwMode="auto">
              <a:xfrm>
                <a:off x="3436" y="50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620" name="Rectangle 306"/>
              <p:cNvSpPr>
                <a:spLocks noChangeArrowheads="1"/>
              </p:cNvSpPr>
              <p:nvPr/>
            </p:nvSpPr>
            <p:spPr bwMode="auto">
              <a:xfrm>
                <a:off x="3680" y="50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621" name="Rectangle 307"/>
              <p:cNvSpPr>
                <a:spLocks noChangeArrowheads="1"/>
              </p:cNvSpPr>
              <p:nvPr/>
            </p:nvSpPr>
            <p:spPr bwMode="auto">
              <a:xfrm>
                <a:off x="3913" y="50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622" name="Rectangle 308"/>
              <p:cNvSpPr>
                <a:spLocks noChangeArrowheads="1"/>
              </p:cNvSpPr>
              <p:nvPr/>
            </p:nvSpPr>
            <p:spPr bwMode="auto">
              <a:xfrm>
                <a:off x="4134" y="503"/>
                <a:ext cx="4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1</a:t>
                </a:r>
                <a:endParaRPr lang="en-US" altLang="zh-CN" sz="1800" b="0">
                  <a:solidFill>
                    <a:schemeClr val="accent2"/>
                  </a:solidFill>
                </a:endParaRPr>
              </a:p>
            </p:txBody>
          </p:sp>
          <p:sp>
            <p:nvSpPr>
              <p:cNvPr id="36623" name="Rectangle 309"/>
              <p:cNvSpPr>
                <a:spLocks noChangeArrowheads="1"/>
              </p:cNvSpPr>
              <p:nvPr/>
            </p:nvSpPr>
            <p:spPr bwMode="auto">
              <a:xfrm>
                <a:off x="4183" y="50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624" name="Rectangle 310"/>
              <p:cNvSpPr>
                <a:spLocks noChangeArrowheads="1"/>
              </p:cNvSpPr>
              <p:nvPr/>
            </p:nvSpPr>
            <p:spPr bwMode="auto">
              <a:xfrm>
                <a:off x="0" y="49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25" name="Line 311"/>
              <p:cNvSpPr>
                <a:spLocks noChangeShapeType="1"/>
              </p:cNvSpPr>
              <p:nvPr/>
            </p:nvSpPr>
            <p:spPr bwMode="auto">
              <a:xfrm>
                <a:off x="0" y="49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26" name="Rectangle 312"/>
              <p:cNvSpPr>
                <a:spLocks noChangeArrowheads="1"/>
              </p:cNvSpPr>
              <p:nvPr/>
            </p:nvSpPr>
            <p:spPr bwMode="auto">
              <a:xfrm>
                <a:off x="4" y="499"/>
                <a:ext cx="69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27" name="Line 313"/>
              <p:cNvSpPr>
                <a:spLocks noChangeShapeType="1"/>
              </p:cNvSpPr>
              <p:nvPr/>
            </p:nvSpPr>
            <p:spPr bwMode="auto">
              <a:xfrm>
                <a:off x="4" y="499"/>
                <a:ext cx="69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28" name="Rectangle 314"/>
              <p:cNvSpPr>
                <a:spLocks noChangeArrowheads="1"/>
              </p:cNvSpPr>
              <p:nvPr/>
            </p:nvSpPr>
            <p:spPr bwMode="auto">
              <a:xfrm>
                <a:off x="702" y="499"/>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29" name="Line 315"/>
              <p:cNvSpPr>
                <a:spLocks noChangeShapeType="1"/>
              </p:cNvSpPr>
              <p:nvPr/>
            </p:nvSpPr>
            <p:spPr bwMode="auto">
              <a:xfrm>
                <a:off x="702" y="49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30" name="Rectangle 316"/>
              <p:cNvSpPr>
                <a:spLocks noChangeArrowheads="1"/>
              </p:cNvSpPr>
              <p:nvPr/>
            </p:nvSpPr>
            <p:spPr bwMode="auto">
              <a:xfrm>
                <a:off x="705" y="499"/>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31" name="Line 317"/>
              <p:cNvSpPr>
                <a:spLocks noChangeShapeType="1"/>
              </p:cNvSpPr>
              <p:nvPr/>
            </p:nvSpPr>
            <p:spPr bwMode="auto">
              <a:xfrm>
                <a:off x="705" y="499"/>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32" name="Rectangle 318"/>
              <p:cNvSpPr>
                <a:spLocks noChangeArrowheads="1"/>
              </p:cNvSpPr>
              <p:nvPr/>
            </p:nvSpPr>
            <p:spPr bwMode="auto">
              <a:xfrm>
                <a:off x="892" y="49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33" name="Line 319"/>
              <p:cNvSpPr>
                <a:spLocks noChangeShapeType="1"/>
              </p:cNvSpPr>
              <p:nvPr/>
            </p:nvSpPr>
            <p:spPr bwMode="auto">
              <a:xfrm>
                <a:off x="892" y="49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34" name="Rectangle 320"/>
              <p:cNvSpPr>
                <a:spLocks noChangeArrowheads="1"/>
              </p:cNvSpPr>
              <p:nvPr/>
            </p:nvSpPr>
            <p:spPr bwMode="auto">
              <a:xfrm>
                <a:off x="896" y="499"/>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35" name="Line 321"/>
              <p:cNvSpPr>
                <a:spLocks noChangeShapeType="1"/>
              </p:cNvSpPr>
              <p:nvPr/>
            </p:nvSpPr>
            <p:spPr bwMode="auto">
              <a:xfrm>
                <a:off x="896" y="499"/>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36" name="Rectangle 322"/>
              <p:cNvSpPr>
                <a:spLocks noChangeArrowheads="1"/>
              </p:cNvSpPr>
              <p:nvPr/>
            </p:nvSpPr>
            <p:spPr bwMode="auto">
              <a:xfrm>
                <a:off x="1077" y="49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37" name="Line 323"/>
              <p:cNvSpPr>
                <a:spLocks noChangeShapeType="1"/>
              </p:cNvSpPr>
              <p:nvPr/>
            </p:nvSpPr>
            <p:spPr bwMode="auto">
              <a:xfrm>
                <a:off x="1077" y="49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38" name="Rectangle 324"/>
              <p:cNvSpPr>
                <a:spLocks noChangeArrowheads="1"/>
              </p:cNvSpPr>
              <p:nvPr/>
            </p:nvSpPr>
            <p:spPr bwMode="auto">
              <a:xfrm>
                <a:off x="1081" y="499"/>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39" name="Line 325"/>
              <p:cNvSpPr>
                <a:spLocks noChangeShapeType="1"/>
              </p:cNvSpPr>
              <p:nvPr/>
            </p:nvSpPr>
            <p:spPr bwMode="auto">
              <a:xfrm>
                <a:off x="1081" y="499"/>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40" name="Rectangle 326"/>
              <p:cNvSpPr>
                <a:spLocks noChangeArrowheads="1"/>
              </p:cNvSpPr>
              <p:nvPr/>
            </p:nvSpPr>
            <p:spPr bwMode="auto">
              <a:xfrm>
                <a:off x="1264" y="499"/>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41" name="Line 327"/>
              <p:cNvSpPr>
                <a:spLocks noChangeShapeType="1"/>
              </p:cNvSpPr>
              <p:nvPr/>
            </p:nvSpPr>
            <p:spPr bwMode="auto">
              <a:xfrm>
                <a:off x="1264" y="49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42" name="Rectangle 328"/>
              <p:cNvSpPr>
                <a:spLocks noChangeArrowheads="1"/>
              </p:cNvSpPr>
              <p:nvPr/>
            </p:nvSpPr>
            <p:spPr bwMode="auto">
              <a:xfrm>
                <a:off x="1267" y="499"/>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43" name="Line 329"/>
              <p:cNvSpPr>
                <a:spLocks noChangeShapeType="1"/>
              </p:cNvSpPr>
              <p:nvPr/>
            </p:nvSpPr>
            <p:spPr bwMode="auto">
              <a:xfrm>
                <a:off x="1267" y="499"/>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44" name="Rectangle 330"/>
              <p:cNvSpPr>
                <a:spLocks noChangeArrowheads="1"/>
              </p:cNvSpPr>
              <p:nvPr/>
            </p:nvSpPr>
            <p:spPr bwMode="auto">
              <a:xfrm>
                <a:off x="1449" y="499"/>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45" name="Line 331"/>
              <p:cNvSpPr>
                <a:spLocks noChangeShapeType="1"/>
              </p:cNvSpPr>
              <p:nvPr/>
            </p:nvSpPr>
            <p:spPr bwMode="auto">
              <a:xfrm>
                <a:off x="1449" y="49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46" name="Rectangle 332"/>
              <p:cNvSpPr>
                <a:spLocks noChangeArrowheads="1"/>
              </p:cNvSpPr>
              <p:nvPr/>
            </p:nvSpPr>
            <p:spPr bwMode="auto">
              <a:xfrm>
                <a:off x="1452" y="499"/>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47" name="Line 333"/>
              <p:cNvSpPr>
                <a:spLocks noChangeShapeType="1"/>
              </p:cNvSpPr>
              <p:nvPr/>
            </p:nvSpPr>
            <p:spPr bwMode="auto">
              <a:xfrm>
                <a:off x="1452" y="499"/>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48" name="Rectangle 334"/>
              <p:cNvSpPr>
                <a:spLocks noChangeArrowheads="1"/>
              </p:cNvSpPr>
              <p:nvPr/>
            </p:nvSpPr>
            <p:spPr bwMode="auto">
              <a:xfrm>
                <a:off x="1635" y="49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49" name="Line 335"/>
              <p:cNvSpPr>
                <a:spLocks noChangeShapeType="1"/>
              </p:cNvSpPr>
              <p:nvPr/>
            </p:nvSpPr>
            <p:spPr bwMode="auto">
              <a:xfrm>
                <a:off x="1635" y="49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50" name="Rectangle 336"/>
              <p:cNvSpPr>
                <a:spLocks noChangeArrowheads="1"/>
              </p:cNvSpPr>
              <p:nvPr/>
            </p:nvSpPr>
            <p:spPr bwMode="auto">
              <a:xfrm>
                <a:off x="1639" y="499"/>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51" name="Line 337"/>
              <p:cNvSpPr>
                <a:spLocks noChangeShapeType="1"/>
              </p:cNvSpPr>
              <p:nvPr/>
            </p:nvSpPr>
            <p:spPr bwMode="auto">
              <a:xfrm>
                <a:off x="1639" y="499"/>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52" name="Rectangle 338"/>
              <p:cNvSpPr>
                <a:spLocks noChangeArrowheads="1"/>
              </p:cNvSpPr>
              <p:nvPr/>
            </p:nvSpPr>
            <p:spPr bwMode="auto">
              <a:xfrm>
                <a:off x="1820" y="49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53" name="Line 339"/>
              <p:cNvSpPr>
                <a:spLocks noChangeShapeType="1"/>
              </p:cNvSpPr>
              <p:nvPr/>
            </p:nvSpPr>
            <p:spPr bwMode="auto">
              <a:xfrm>
                <a:off x="1820" y="49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54" name="Rectangle 340"/>
              <p:cNvSpPr>
                <a:spLocks noChangeArrowheads="1"/>
              </p:cNvSpPr>
              <p:nvPr/>
            </p:nvSpPr>
            <p:spPr bwMode="auto">
              <a:xfrm>
                <a:off x="1824" y="499"/>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55" name="Line 341"/>
              <p:cNvSpPr>
                <a:spLocks noChangeShapeType="1"/>
              </p:cNvSpPr>
              <p:nvPr/>
            </p:nvSpPr>
            <p:spPr bwMode="auto">
              <a:xfrm>
                <a:off x="1824" y="499"/>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56" name="Rectangle 342"/>
              <p:cNvSpPr>
                <a:spLocks noChangeArrowheads="1"/>
              </p:cNvSpPr>
              <p:nvPr/>
            </p:nvSpPr>
            <p:spPr bwMode="auto">
              <a:xfrm>
                <a:off x="2007" y="49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57" name="Line 343"/>
              <p:cNvSpPr>
                <a:spLocks noChangeShapeType="1"/>
              </p:cNvSpPr>
              <p:nvPr/>
            </p:nvSpPr>
            <p:spPr bwMode="auto">
              <a:xfrm>
                <a:off x="2007" y="49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58" name="Rectangle 344"/>
              <p:cNvSpPr>
                <a:spLocks noChangeArrowheads="1"/>
              </p:cNvSpPr>
              <p:nvPr/>
            </p:nvSpPr>
            <p:spPr bwMode="auto">
              <a:xfrm>
                <a:off x="2011" y="499"/>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59" name="Line 345"/>
              <p:cNvSpPr>
                <a:spLocks noChangeShapeType="1"/>
              </p:cNvSpPr>
              <p:nvPr/>
            </p:nvSpPr>
            <p:spPr bwMode="auto">
              <a:xfrm>
                <a:off x="2011" y="499"/>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60" name="Rectangle 346"/>
              <p:cNvSpPr>
                <a:spLocks noChangeArrowheads="1"/>
              </p:cNvSpPr>
              <p:nvPr/>
            </p:nvSpPr>
            <p:spPr bwMode="auto">
              <a:xfrm>
                <a:off x="2188" y="49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61" name="Line 347"/>
              <p:cNvSpPr>
                <a:spLocks noChangeShapeType="1"/>
              </p:cNvSpPr>
              <p:nvPr/>
            </p:nvSpPr>
            <p:spPr bwMode="auto">
              <a:xfrm>
                <a:off x="2188" y="49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62" name="Rectangle 348"/>
              <p:cNvSpPr>
                <a:spLocks noChangeArrowheads="1"/>
              </p:cNvSpPr>
              <p:nvPr/>
            </p:nvSpPr>
            <p:spPr bwMode="auto">
              <a:xfrm>
                <a:off x="2192" y="499"/>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63" name="Line 349"/>
              <p:cNvSpPr>
                <a:spLocks noChangeShapeType="1"/>
              </p:cNvSpPr>
              <p:nvPr/>
            </p:nvSpPr>
            <p:spPr bwMode="auto">
              <a:xfrm>
                <a:off x="2192" y="499"/>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64" name="Rectangle 350"/>
              <p:cNvSpPr>
                <a:spLocks noChangeArrowheads="1"/>
              </p:cNvSpPr>
              <p:nvPr/>
            </p:nvSpPr>
            <p:spPr bwMode="auto">
              <a:xfrm>
                <a:off x="2379" y="499"/>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65" name="Line 351"/>
              <p:cNvSpPr>
                <a:spLocks noChangeShapeType="1"/>
              </p:cNvSpPr>
              <p:nvPr/>
            </p:nvSpPr>
            <p:spPr bwMode="auto">
              <a:xfrm>
                <a:off x="2379" y="49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66" name="Rectangle 352"/>
              <p:cNvSpPr>
                <a:spLocks noChangeArrowheads="1"/>
              </p:cNvSpPr>
              <p:nvPr/>
            </p:nvSpPr>
            <p:spPr bwMode="auto">
              <a:xfrm>
                <a:off x="2382" y="499"/>
                <a:ext cx="19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67" name="Line 353"/>
              <p:cNvSpPr>
                <a:spLocks noChangeShapeType="1"/>
              </p:cNvSpPr>
              <p:nvPr/>
            </p:nvSpPr>
            <p:spPr bwMode="auto">
              <a:xfrm>
                <a:off x="2382" y="499"/>
                <a:ext cx="19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68" name="Rectangle 354"/>
              <p:cNvSpPr>
                <a:spLocks noChangeArrowheads="1"/>
              </p:cNvSpPr>
              <p:nvPr/>
            </p:nvSpPr>
            <p:spPr bwMode="auto">
              <a:xfrm>
                <a:off x="2578" y="49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69" name="Line 355"/>
              <p:cNvSpPr>
                <a:spLocks noChangeShapeType="1"/>
              </p:cNvSpPr>
              <p:nvPr/>
            </p:nvSpPr>
            <p:spPr bwMode="auto">
              <a:xfrm>
                <a:off x="2578" y="49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70" name="Rectangle 356"/>
              <p:cNvSpPr>
                <a:spLocks noChangeArrowheads="1"/>
              </p:cNvSpPr>
              <p:nvPr/>
            </p:nvSpPr>
            <p:spPr bwMode="auto">
              <a:xfrm>
                <a:off x="2582" y="499"/>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71" name="Line 357"/>
              <p:cNvSpPr>
                <a:spLocks noChangeShapeType="1"/>
              </p:cNvSpPr>
              <p:nvPr/>
            </p:nvSpPr>
            <p:spPr bwMode="auto">
              <a:xfrm>
                <a:off x="2582" y="499"/>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72" name="Rectangle 358"/>
              <p:cNvSpPr>
                <a:spLocks noChangeArrowheads="1"/>
              </p:cNvSpPr>
              <p:nvPr/>
            </p:nvSpPr>
            <p:spPr bwMode="auto">
              <a:xfrm>
                <a:off x="2823" y="49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73" name="Line 359"/>
              <p:cNvSpPr>
                <a:spLocks noChangeShapeType="1"/>
              </p:cNvSpPr>
              <p:nvPr/>
            </p:nvSpPr>
            <p:spPr bwMode="auto">
              <a:xfrm>
                <a:off x="2823" y="49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74" name="Rectangle 360"/>
              <p:cNvSpPr>
                <a:spLocks noChangeArrowheads="1"/>
              </p:cNvSpPr>
              <p:nvPr/>
            </p:nvSpPr>
            <p:spPr bwMode="auto">
              <a:xfrm>
                <a:off x="2827" y="499"/>
                <a:ext cx="23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75" name="Line 361"/>
              <p:cNvSpPr>
                <a:spLocks noChangeShapeType="1"/>
              </p:cNvSpPr>
              <p:nvPr/>
            </p:nvSpPr>
            <p:spPr bwMode="auto">
              <a:xfrm>
                <a:off x="2827" y="499"/>
                <a:ext cx="23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76" name="Rectangle 362"/>
              <p:cNvSpPr>
                <a:spLocks noChangeArrowheads="1"/>
              </p:cNvSpPr>
              <p:nvPr/>
            </p:nvSpPr>
            <p:spPr bwMode="auto">
              <a:xfrm>
                <a:off x="3064" y="49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77" name="Line 363"/>
              <p:cNvSpPr>
                <a:spLocks noChangeShapeType="1"/>
              </p:cNvSpPr>
              <p:nvPr/>
            </p:nvSpPr>
            <p:spPr bwMode="auto">
              <a:xfrm>
                <a:off x="3064" y="49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78" name="Rectangle 364"/>
              <p:cNvSpPr>
                <a:spLocks noChangeArrowheads="1"/>
              </p:cNvSpPr>
              <p:nvPr/>
            </p:nvSpPr>
            <p:spPr bwMode="auto">
              <a:xfrm>
                <a:off x="3068" y="499"/>
                <a:ext cx="24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79" name="Line 365"/>
              <p:cNvSpPr>
                <a:spLocks noChangeShapeType="1"/>
              </p:cNvSpPr>
              <p:nvPr/>
            </p:nvSpPr>
            <p:spPr bwMode="auto">
              <a:xfrm>
                <a:off x="3068" y="499"/>
                <a:ext cx="24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80" name="Rectangle 366"/>
              <p:cNvSpPr>
                <a:spLocks noChangeArrowheads="1"/>
              </p:cNvSpPr>
              <p:nvPr/>
            </p:nvSpPr>
            <p:spPr bwMode="auto">
              <a:xfrm>
                <a:off x="3312" y="49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81" name="Line 367"/>
              <p:cNvSpPr>
                <a:spLocks noChangeShapeType="1"/>
              </p:cNvSpPr>
              <p:nvPr/>
            </p:nvSpPr>
            <p:spPr bwMode="auto">
              <a:xfrm>
                <a:off x="3312" y="49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82" name="Rectangle 368"/>
              <p:cNvSpPr>
                <a:spLocks noChangeArrowheads="1"/>
              </p:cNvSpPr>
              <p:nvPr/>
            </p:nvSpPr>
            <p:spPr bwMode="auto">
              <a:xfrm>
                <a:off x="3316" y="499"/>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83" name="Line 369"/>
              <p:cNvSpPr>
                <a:spLocks noChangeShapeType="1"/>
              </p:cNvSpPr>
              <p:nvPr/>
            </p:nvSpPr>
            <p:spPr bwMode="auto">
              <a:xfrm>
                <a:off x="3316" y="499"/>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84" name="Rectangle 370"/>
              <p:cNvSpPr>
                <a:spLocks noChangeArrowheads="1"/>
              </p:cNvSpPr>
              <p:nvPr/>
            </p:nvSpPr>
            <p:spPr bwMode="auto">
              <a:xfrm>
                <a:off x="3557" y="49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85" name="Line 371"/>
              <p:cNvSpPr>
                <a:spLocks noChangeShapeType="1"/>
              </p:cNvSpPr>
              <p:nvPr/>
            </p:nvSpPr>
            <p:spPr bwMode="auto">
              <a:xfrm>
                <a:off x="3557" y="49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86" name="Rectangle 372"/>
              <p:cNvSpPr>
                <a:spLocks noChangeArrowheads="1"/>
              </p:cNvSpPr>
              <p:nvPr/>
            </p:nvSpPr>
            <p:spPr bwMode="auto">
              <a:xfrm>
                <a:off x="3561" y="499"/>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87" name="Line 373"/>
              <p:cNvSpPr>
                <a:spLocks noChangeShapeType="1"/>
              </p:cNvSpPr>
              <p:nvPr/>
            </p:nvSpPr>
            <p:spPr bwMode="auto">
              <a:xfrm>
                <a:off x="3561" y="499"/>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88" name="Rectangle 374"/>
              <p:cNvSpPr>
                <a:spLocks noChangeArrowheads="1"/>
              </p:cNvSpPr>
              <p:nvPr/>
            </p:nvSpPr>
            <p:spPr bwMode="auto">
              <a:xfrm>
                <a:off x="3802" y="49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89" name="Line 375"/>
              <p:cNvSpPr>
                <a:spLocks noChangeShapeType="1"/>
              </p:cNvSpPr>
              <p:nvPr/>
            </p:nvSpPr>
            <p:spPr bwMode="auto">
              <a:xfrm>
                <a:off x="3802" y="49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90" name="Rectangle 376"/>
              <p:cNvSpPr>
                <a:spLocks noChangeArrowheads="1"/>
              </p:cNvSpPr>
              <p:nvPr/>
            </p:nvSpPr>
            <p:spPr bwMode="auto">
              <a:xfrm>
                <a:off x="3806" y="499"/>
                <a:ext cx="21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91" name="Line 377"/>
              <p:cNvSpPr>
                <a:spLocks noChangeShapeType="1"/>
              </p:cNvSpPr>
              <p:nvPr/>
            </p:nvSpPr>
            <p:spPr bwMode="auto">
              <a:xfrm>
                <a:off x="3806" y="499"/>
                <a:ext cx="21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92" name="Rectangle 378"/>
              <p:cNvSpPr>
                <a:spLocks noChangeArrowheads="1"/>
              </p:cNvSpPr>
              <p:nvPr/>
            </p:nvSpPr>
            <p:spPr bwMode="auto">
              <a:xfrm>
                <a:off x="4021" y="49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93" name="Line 379"/>
              <p:cNvSpPr>
                <a:spLocks noChangeShapeType="1"/>
              </p:cNvSpPr>
              <p:nvPr/>
            </p:nvSpPr>
            <p:spPr bwMode="auto">
              <a:xfrm>
                <a:off x="4021" y="49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94" name="Rectangle 380"/>
              <p:cNvSpPr>
                <a:spLocks noChangeArrowheads="1"/>
              </p:cNvSpPr>
              <p:nvPr/>
            </p:nvSpPr>
            <p:spPr bwMode="auto">
              <a:xfrm>
                <a:off x="4025" y="499"/>
                <a:ext cx="26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95" name="Line 381"/>
              <p:cNvSpPr>
                <a:spLocks noChangeShapeType="1"/>
              </p:cNvSpPr>
              <p:nvPr/>
            </p:nvSpPr>
            <p:spPr bwMode="auto">
              <a:xfrm>
                <a:off x="4025" y="499"/>
                <a:ext cx="26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96" name="Rectangle 382"/>
              <p:cNvSpPr>
                <a:spLocks noChangeArrowheads="1"/>
              </p:cNvSpPr>
              <p:nvPr/>
            </p:nvSpPr>
            <p:spPr bwMode="auto">
              <a:xfrm>
                <a:off x="4291" y="49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97" name="Line 383"/>
              <p:cNvSpPr>
                <a:spLocks noChangeShapeType="1"/>
              </p:cNvSpPr>
              <p:nvPr/>
            </p:nvSpPr>
            <p:spPr bwMode="auto">
              <a:xfrm>
                <a:off x="4291" y="49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98" name="Rectangle 384"/>
              <p:cNvSpPr>
                <a:spLocks noChangeArrowheads="1"/>
              </p:cNvSpPr>
              <p:nvPr/>
            </p:nvSpPr>
            <p:spPr bwMode="auto">
              <a:xfrm>
                <a:off x="0" y="504"/>
                <a:ext cx="4" cy="13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699" name="Line 385"/>
              <p:cNvSpPr>
                <a:spLocks noChangeShapeType="1"/>
              </p:cNvSpPr>
              <p:nvPr/>
            </p:nvSpPr>
            <p:spPr bwMode="auto">
              <a:xfrm>
                <a:off x="0" y="504"/>
                <a:ext cx="0" cy="13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00" name="Rectangle 386"/>
              <p:cNvSpPr>
                <a:spLocks noChangeArrowheads="1"/>
              </p:cNvSpPr>
              <p:nvPr/>
            </p:nvSpPr>
            <p:spPr bwMode="auto">
              <a:xfrm>
                <a:off x="702" y="504"/>
                <a:ext cx="3" cy="13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01" name="Line 387"/>
              <p:cNvSpPr>
                <a:spLocks noChangeShapeType="1"/>
              </p:cNvSpPr>
              <p:nvPr/>
            </p:nvSpPr>
            <p:spPr bwMode="auto">
              <a:xfrm>
                <a:off x="702" y="504"/>
                <a:ext cx="0" cy="13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02" name="Rectangle 388"/>
              <p:cNvSpPr>
                <a:spLocks noChangeArrowheads="1"/>
              </p:cNvSpPr>
              <p:nvPr/>
            </p:nvSpPr>
            <p:spPr bwMode="auto">
              <a:xfrm>
                <a:off x="892" y="504"/>
                <a:ext cx="4" cy="13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03" name="Line 389"/>
              <p:cNvSpPr>
                <a:spLocks noChangeShapeType="1"/>
              </p:cNvSpPr>
              <p:nvPr/>
            </p:nvSpPr>
            <p:spPr bwMode="auto">
              <a:xfrm>
                <a:off x="892" y="504"/>
                <a:ext cx="0" cy="13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04" name="Rectangle 390"/>
              <p:cNvSpPr>
                <a:spLocks noChangeArrowheads="1"/>
              </p:cNvSpPr>
              <p:nvPr/>
            </p:nvSpPr>
            <p:spPr bwMode="auto">
              <a:xfrm>
                <a:off x="1077" y="504"/>
                <a:ext cx="4" cy="13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05" name="Line 391"/>
              <p:cNvSpPr>
                <a:spLocks noChangeShapeType="1"/>
              </p:cNvSpPr>
              <p:nvPr/>
            </p:nvSpPr>
            <p:spPr bwMode="auto">
              <a:xfrm>
                <a:off x="1077" y="504"/>
                <a:ext cx="0" cy="13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06" name="Rectangle 392"/>
              <p:cNvSpPr>
                <a:spLocks noChangeArrowheads="1"/>
              </p:cNvSpPr>
              <p:nvPr/>
            </p:nvSpPr>
            <p:spPr bwMode="auto">
              <a:xfrm>
                <a:off x="1264" y="504"/>
                <a:ext cx="3" cy="13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07" name="Line 393"/>
              <p:cNvSpPr>
                <a:spLocks noChangeShapeType="1"/>
              </p:cNvSpPr>
              <p:nvPr/>
            </p:nvSpPr>
            <p:spPr bwMode="auto">
              <a:xfrm>
                <a:off x="1264" y="504"/>
                <a:ext cx="0" cy="13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08" name="Rectangle 394"/>
              <p:cNvSpPr>
                <a:spLocks noChangeArrowheads="1"/>
              </p:cNvSpPr>
              <p:nvPr/>
            </p:nvSpPr>
            <p:spPr bwMode="auto">
              <a:xfrm>
                <a:off x="1449" y="504"/>
                <a:ext cx="3" cy="13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09" name="Line 395"/>
              <p:cNvSpPr>
                <a:spLocks noChangeShapeType="1"/>
              </p:cNvSpPr>
              <p:nvPr/>
            </p:nvSpPr>
            <p:spPr bwMode="auto">
              <a:xfrm>
                <a:off x="1449" y="504"/>
                <a:ext cx="0" cy="13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10" name="Rectangle 396"/>
              <p:cNvSpPr>
                <a:spLocks noChangeArrowheads="1"/>
              </p:cNvSpPr>
              <p:nvPr/>
            </p:nvSpPr>
            <p:spPr bwMode="auto">
              <a:xfrm>
                <a:off x="1635" y="504"/>
                <a:ext cx="4" cy="13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11" name="Line 397"/>
              <p:cNvSpPr>
                <a:spLocks noChangeShapeType="1"/>
              </p:cNvSpPr>
              <p:nvPr/>
            </p:nvSpPr>
            <p:spPr bwMode="auto">
              <a:xfrm>
                <a:off x="1635" y="504"/>
                <a:ext cx="0" cy="13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12" name="Rectangle 398"/>
              <p:cNvSpPr>
                <a:spLocks noChangeArrowheads="1"/>
              </p:cNvSpPr>
              <p:nvPr/>
            </p:nvSpPr>
            <p:spPr bwMode="auto">
              <a:xfrm>
                <a:off x="1820" y="504"/>
                <a:ext cx="4" cy="13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13" name="Line 399"/>
              <p:cNvSpPr>
                <a:spLocks noChangeShapeType="1"/>
              </p:cNvSpPr>
              <p:nvPr/>
            </p:nvSpPr>
            <p:spPr bwMode="auto">
              <a:xfrm>
                <a:off x="1820" y="504"/>
                <a:ext cx="0" cy="13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14" name="Rectangle 400"/>
              <p:cNvSpPr>
                <a:spLocks noChangeArrowheads="1"/>
              </p:cNvSpPr>
              <p:nvPr/>
            </p:nvSpPr>
            <p:spPr bwMode="auto">
              <a:xfrm>
                <a:off x="2007" y="504"/>
                <a:ext cx="4" cy="13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15" name="Line 401"/>
              <p:cNvSpPr>
                <a:spLocks noChangeShapeType="1"/>
              </p:cNvSpPr>
              <p:nvPr/>
            </p:nvSpPr>
            <p:spPr bwMode="auto">
              <a:xfrm>
                <a:off x="2007" y="504"/>
                <a:ext cx="0" cy="13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16" name="Rectangle 402"/>
              <p:cNvSpPr>
                <a:spLocks noChangeArrowheads="1"/>
              </p:cNvSpPr>
              <p:nvPr/>
            </p:nvSpPr>
            <p:spPr bwMode="auto">
              <a:xfrm>
                <a:off x="2188" y="504"/>
                <a:ext cx="4" cy="13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17" name="Line 403"/>
              <p:cNvSpPr>
                <a:spLocks noChangeShapeType="1"/>
              </p:cNvSpPr>
              <p:nvPr/>
            </p:nvSpPr>
            <p:spPr bwMode="auto">
              <a:xfrm>
                <a:off x="2188" y="504"/>
                <a:ext cx="0" cy="13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18" name="Rectangle 404"/>
              <p:cNvSpPr>
                <a:spLocks noChangeArrowheads="1"/>
              </p:cNvSpPr>
              <p:nvPr/>
            </p:nvSpPr>
            <p:spPr bwMode="auto">
              <a:xfrm>
                <a:off x="2379" y="504"/>
                <a:ext cx="3" cy="13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19" name="Line 405"/>
              <p:cNvSpPr>
                <a:spLocks noChangeShapeType="1"/>
              </p:cNvSpPr>
              <p:nvPr/>
            </p:nvSpPr>
            <p:spPr bwMode="auto">
              <a:xfrm>
                <a:off x="2379" y="504"/>
                <a:ext cx="0" cy="13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20" name="Rectangle 406"/>
              <p:cNvSpPr>
                <a:spLocks noChangeArrowheads="1"/>
              </p:cNvSpPr>
              <p:nvPr/>
            </p:nvSpPr>
            <p:spPr bwMode="auto">
              <a:xfrm>
                <a:off x="2578" y="504"/>
                <a:ext cx="4" cy="13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21" name="Line 407"/>
              <p:cNvSpPr>
                <a:spLocks noChangeShapeType="1"/>
              </p:cNvSpPr>
              <p:nvPr/>
            </p:nvSpPr>
            <p:spPr bwMode="auto">
              <a:xfrm>
                <a:off x="2578" y="504"/>
                <a:ext cx="0" cy="13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22" name="Rectangle 408"/>
              <p:cNvSpPr>
                <a:spLocks noChangeArrowheads="1"/>
              </p:cNvSpPr>
              <p:nvPr/>
            </p:nvSpPr>
            <p:spPr bwMode="auto">
              <a:xfrm>
                <a:off x="2823" y="504"/>
                <a:ext cx="4" cy="13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23" name="Line 409"/>
              <p:cNvSpPr>
                <a:spLocks noChangeShapeType="1"/>
              </p:cNvSpPr>
              <p:nvPr/>
            </p:nvSpPr>
            <p:spPr bwMode="auto">
              <a:xfrm>
                <a:off x="2823" y="504"/>
                <a:ext cx="0" cy="13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724" name="Rectangle 410"/>
              <p:cNvSpPr>
                <a:spLocks noChangeArrowheads="1"/>
              </p:cNvSpPr>
              <p:nvPr/>
            </p:nvSpPr>
            <p:spPr bwMode="auto">
              <a:xfrm>
                <a:off x="3064" y="504"/>
                <a:ext cx="4" cy="13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3803" name="Group 411"/>
            <p:cNvGrpSpPr>
              <a:grpSpLocks/>
            </p:cNvGrpSpPr>
            <p:nvPr/>
          </p:nvGrpSpPr>
          <p:grpSpPr bwMode="auto">
            <a:xfrm>
              <a:off x="0" y="645"/>
              <a:ext cx="4295" cy="384"/>
              <a:chOff x="0" y="0"/>
              <a:chExt cx="4295" cy="384"/>
            </a:xfrm>
          </p:grpSpPr>
          <p:sp>
            <p:nvSpPr>
              <p:cNvPr id="36325" name="Line 412"/>
              <p:cNvSpPr>
                <a:spLocks noChangeShapeType="1"/>
              </p:cNvSpPr>
              <p:nvPr/>
            </p:nvSpPr>
            <p:spPr bwMode="auto">
              <a:xfrm>
                <a:off x="3064" y="0"/>
                <a:ext cx="0" cy="13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26" name="Rectangle 413"/>
              <p:cNvSpPr>
                <a:spLocks noChangeArrowheads="1"/>
              </p:cNvSpPr>
              <p:nvPr/>
            </p:nvSpPr>
            <p:spPr bwMode="auto">
              <a:xfrm>
                <a:off x="3312" y="0"/>
                <a:ext cx="4" cy="13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27" name="Line 414"/>
              <p:cNvSpPr>
                <a:spLocks noChangeShapeType="1"/>
              </p:cNvSpPr>
              <p:nvPr/>
            </p:nvSpPr>
            <p:spPr bwMode="auto">
              <a:xfrm>
                <a:off x="3312" y="0"/>
                <a:ext cx="0" cy="13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28" name="Rectangle 415"/>
              <p:cNvSpPr>
                <a:spLocks noChangeArrowheads="1"/>
              </p:cNvSpPr>
              <p:nvPr/>
            </p:nvSpPr>
            <p:spPr bwMode="auto">
              <a:xfrm>
                <a:off x="3557" y="0"/>
                <a:ext cx="4" cy="13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29" name="Line 416"/>
              <p:cNvSpPr>
                <a:spLocks noChangeShapeType="1"/>
              </p:cNvSpPr>
              <p:nvPr/>
            </p:nvSpPr>
            <p:spPr bwMode="auto">
              <a:xfrm>
                <a:off x="3557" y="0"/>
                <a:ext cx="0" cy="13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30" name="Rectangle 417"/>
              <p:cNvSpPr>
                <a:spLocks noChangeArrowheads="1"/>
              </p:cNvSpPr>
              <p:nvPr/>
            </p:nvSpPr>
            <p:spPr bwMode="auto">
              <a:xfrm>
                <a:off x="3802" y="0"/>
                <a:ext cx="4" cy="13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31" name="Line 418"/>
              <p:cNvSpPr>
                <a:spLocks noChangeShapeType="1"/>
              </p:cNvSpPr>
              <p:nvPr/>
            </p:nvSpPr>
            <p:spPr bwMode="auto">
              <a:xfrm>
                <a:off x="3802" y="0"/>
                <a:ext cx="0" cy="13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32" name="Rectangle 419"/>
              <p:cNvSpPr>
                <a:spLocks noChangeArrowheads="1"/>
              </p:cNvSpPr>
              <p:nvPr/>
            </p:nvSpPr>
            <p:spPr bwMode="auto">
              <a:xfrm>
                <a:off x="4021" y="0"/>
                <a:ext cx="4" cy="13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33" name="Line 420"/>
              <p:cNvSpPr>
                <a:spLocks noChangeShapeType="1"/>
              </p:cNvSpPr>
              <p:nvPr/>
            </p:nvSpPr>
            <p:spPr bwMode="auto">
              <a:xfrm>
                <a:off x="4021" y="0"/>
                <a:ext cx="0" cy="13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34" name="Rectangle 421"/>
              <p:cNvSpPr>
                <a:spLocks noChangeArrowheads="1"/>
              </p:cNvSpPr>
              <p:nvPr/>
            </p:nvSpPr>
            <p:spPr bwMode="auto">
              <a:xfrm>
                <a:off x="4291" y="0"/>
                <a:ext cx="4" cy="13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35" name="Line 422"/>
              <p:cNvSpPr>
                <a:spLocks noChangeShapeType="1"/>
              </p:cNvSpPr>
              <p:nvPr/>
            </p:nvSpPr>
            <p:spPr bwMode="auto">
              <a:xfrm>
                <a:off x="4291" y="0"/>
                <a:ext cx="0" cy="13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36" name="Rectangle 423"/>
              <p:cNvSpPr>
                <a:spLocks noChangeArrowheads="1"/>
              </p:cNvSpPr>
              <p:nvPr/>
            </p:nvSpPr>
            <p:spPr bwMode="auto">
              <a:xfrm>
                <a:off x="51" y="149"/>
                <a:ext cx="356"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财务规划</a:t>
                </a:r>
                <a:endParaRPr lang="zh-CN" altLang="en-US" sz="1800" b="0">
                  <a:solidFill>
                    <a:schemeClr val="accent2"/>
                  </a:solidFill>
                </a:endParaRPr>
              </a:p>
            </p:txBody>
          </p:sp>
          <p:sp>
            <p:nvSpPr>
              <p:cNvPr id="36337" name="Rectangle 424"/>
              <p:cNvSpPr>
                <a:spLocks noChangeArrowheads="1"/>
              </p:cNvSpPr>
              <p:nvPr/>
            </p:nvSpPr>
            <p:spPr bwMode="auto">
              <a:xfrm>
                <a:off x="442" y="144"/>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338" name="Rectangle 425"/>
              <p:cNvSpPr>
                <a:spLocks noChangeArrowheads="1"/>
              </p:cNvSpPr>
              <p:nvPr/>
            </p:nvSpPr>
            <p:spPr bwMode="auto">
              <a:xfrm>
                <a:off x="798" y="134"/>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339" name="Rectangle 426"/>
              <p:cNvSpPr>
                <a:spLocks noChangeArrowheads="1"/>
              </p:cNvSpPr>
              <p:nvPr/>
            </p:nvSpPr>
            <p:spPr bwMode="auto">
              <a:xfrm>
                <a:off x="986" y="134"/>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340" name="Rectangle 427"/>
              <p:cNvSpPr>
                <a:spLocks noChangeArrowheads="1"/>
              </p:cNvSpPr>
              <p:nvPr/>
            </p:nvSpPr>
            <p:spPr bwMode="auto">
              <a:xfrm>
                <a:off x="1171" y="134"/>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341" name="Rectangle 428"/>
              <p:cNvSpPr>
                <a:spLocks noChangeArrowheads="1"/>
              </p:cNvSpPr>
              <p:nvPr/>
            </p:nvSpPr>
            <p:spPr bwMode="auto">
              <a:xfrm>
                <a:off x="1358" y="134"/>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342" name="Rectangle 429"/>
              <p:cNvSpPr>
                <a:spLocks noChangeArrowheads="1"/>
              </p:cNvSpPr>
              <p:nvPr/>
            </p:nvSpPr>
            <p:spPr bwMode="auto">
              <a:xfrm>
                <a:off x="1543" y="134"/>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343" name="Rectangle 430"/>
              <p:cNvSpPr>
                <a:spLocks noChangeArrowheads="1"/>
              </p:cNvSpPr>
              <p:nvPr/>
            </p:nvSpPr>
            <p:spPr bwMode="auto">
              <a:xfrm>
                <a:off x="1695" y="134"/>
                <a:ext cx="6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6344" name="Rectangle 431"/>
              <p:cNvSpPr>
                <a:spLocks noChangeArrowheads="1"/>
              </p:cNvSpPr>
              <p:nvPr/>
            </p:nvSpPr>
            <p:spPr bwMode="auto">
              <a:xfrm>
                <a:off x="1764" y="134"/>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345" name="Rectangle 432"/>
              <p:cNvSpPr>
                <a:spLocks noChangeArrowheads="1"/>
              </p:cNvSpPr>
              <p:nvPr/>
            </p:nvSpPr>
            <p:spPr bwMode="auto">
              <a:xfrm>
                <a:off x="1915" y="134"/>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346" name="Rectangle 433"/>
              <p:cNvSpPr>
                <a:spLocks noChangeArrowheads="1"/>
              </p:cNvSpPr>
              <p:nvPr/>
            </p:nvSpPr>
            <p:spPr bwMode="auto">
              <a:xfrm>
                <a:off x="2099" y="134"/>
                <a:ext cx="23"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347" name="Rectangle 434"/>
              <p:cNvSpPr>
                <a:spLocks noChangeArrowheads="1"/>
              </p:cNvSpPr>
              <p:nvPr/>
            </p:nvSpPr>
            <p:spPr bwMode="auto">
              <a:xfrm>
                <a:off x="2284" y="134"/>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348" name="Rectangle 435"/>
              <p:cNvSpPr>
                <a:spLocks noChangeArrowheads="1"/>
              </p:cNvSpPr>
              <p:nvPr/>
            </p:nvSpPr>
            <p:spPr bwMode="auto">
              <a:xfrm>
                <a:off x="2446" y="134"/>
                <a:ext cx="6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6349" name="Rectangle 436"/>
              <p:cNvSpPr>
                <a:spLocks noChangeArrowheads="1"/>
              </p:cNvSpPr>
              <p:nvPr/>
            </p:nvSpPr>
            <p:spPr bwMode="auto">
              <a:xfrm>
                <a:off x="2515" y="134"/>
                <a:ext cx="23"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350" name="Rectangle 437"/>
              <p:cNvSpPr>
                <a:spLocks noChangeArrowheads="1"/>
              </p:cNvSpPr>
              <p:nvPr/>
            </p:nvSpPr>
            <p:spPr bwMode="auto">
              <a:xfrm>
                <a:off x="2701" y="134"/>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351" name="Rectangle 438"/>
              <p:cNvSpPr>
                <a:spLocks noChangeArrowheads="1"/>
              </p:cNvSpPr>
              <p:nvPr/>
            </p:nvSpPr>
            <p:spPr bwMode="auto">
              <a:xfrm>
                <a:off x="2910" y="134"/>
                <a:ext cx="0" cy="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endParaRPr lang="en-US" altLang="zh-CN" sz="1800" b="0" dirty="0">
                  <a:solidFill>
                    <a:schemeClr val="accent2"/>
                  </a:solidFill>
                </a:endParaRPr>
              </a:p>
            </p:txBody>
          </p:sp>
          <p:sp>
            <p:nvSpPr>
              <p:cNvPr id="36352" name="Rectangle 439"/>
              <p:cNvSpPr>
                <a:spLocks noChangeArrowheads="1"/>
              </p:cNvSpPr>
              <p:nvPr/>
            </p:nvSpPr>
            <p:spPr bwMode="auto">
              <a:xfrm>
                <a:off x="2979" y="134"/>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353" name="Rectangle 440"/>
              <p:cNvSpPr>
                <a:spLocks noChangeArrowheads="1"/>
              </p:cNvSpPr>
              <p:nvPr/>
            </p:nvSpPr>
            <p:spPr bwMode="auto">
              <a:xfrm>
                <a:off x="3155" y="134"/>
                <a:ext cx="97" cy="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800" b="0" dirty="0" smtClean="0">
                    <a:solidFill>
                      <a:schemeClr val="accent2"/>
                    </a:solidFill>
                  </a:rPr>
                  <a:t>U</a:t>
                </a:r>
                <a:endParaRPr lang="en-US" altLang="zh-CN" sz="1800" b="0" dirty="0">
                  <a:solidFill>
                    <a:schemeClr val="accent2"/>
                  </a:solidFill>
                </a:endParaRPr>
              </a:p>
            </p:txBody>
          </p:sp>
          <p:sp>
            <p:nvSpPr>
              <p:cNvPr id="36354" name="Rectangle 441"/>
              <p:cNvSpPr>
                <a:spLocks noChangeArrowheads="1"/>
              </p:cNvSpPr>
              <p:nvPr/>
            </p:nvSpPr>
            <p:spPr bwMode="auto">
              <a:xfrm>
                <a:off x="3224" y="134"/>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355" name="Rectangle 442"/>
              <p:cNvSpPr>
                <a:spLocks noChangeArrowheads="1"/>
              </p:cNvSpPr>
              <p:nvPr/>
            </p:nvSpPr>
            <p:spPr bwMode="auto">
              <a:xfrm>
                <a:off x="3436" y="134"/>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356" name="Rectangle 443"/>
              <p:cNvSpPr>
                <a:spLocks noChangeArrowheads="1"/>
              </p:cNvSpPr>
              <p:nvPr/>
            </p:nvSpPr>
            <p:spPr bwMode="auto">
              <a:xfrm>
                <a:off x="3680" y="134"/>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357" name="Rectangle 444"/>
              <p:cNvSpPr>
                <a:spLocks noChangeArrowheads="1"/>
              </p:cNvSpPr>
              <p:nvPr/>
            </p:nvSpPr>
            <p:spPr bwMode="auto">
              <a:xfrm>
                <a:off x="3913" y="134"/>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358" name="Rectangle 445"/>
              <p:cNvSpPr>
                <a:spLocks noChangeArrowheads="1"/>
              </p:cNvSpPr>
              <p:nvPr/>
            </p:nvSpPr>
            <p:spPr bwMode="auto">
              <a:xfrm>
                <a:off x="4134" y="134"/>
                <a:ext cx="4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2</a:t>
                </a:r>
                <a:endParaRPr lang="en-US" altLang="zh-CN" sz="1800" b="0">
                  <a:solidFill>
                    <a:schemeClr val="accent2"/>
                  </a:solidFill>
                </a:endParaRPr>
              </a:p>
            </p:txBody>
          </p:sp>
          <p:sp>
            <p:nvSpPr>
              <p:cNvPr id="36359" name="Rectangle 446"/>
              <p:cNvSpPr>
                <a:spLocks noChangeArrowheads="1"/>
              </p:cNvSpPr>
              <p:nvPr/>
            </p:nvSpPr>
            <p:spPr bwMode="auto">
              <a:xfrm>
                <a:off x="4183" y="134"/>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360" name="Rectangle 447"/>
              <p:cNvSpPr>
                <a:spLocks noChangeArrowheads="1"/>
              </p:cNvSpPr>
              <p:nvPr/>
            </p:nvSpPr>
            <p:spPr bwMode="auto">
              <a:xfrm>
                <a:off x="0" y="131"/>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61" name="Line 448"/>
              <p:cNvSpPr>
                <a:spLocks noChangeShapeType="1"/>
              </p:cNvSpPr>
              <p:nvPr/>
            </p:nvSpPr>
            <p:spPr bwMode="auto">
              <a:xfrm>
                <a:off x="0" y="13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62" name="Rectangle 449"/>
              <p:cNvSpPr>
                <a:spLocks noChangeArrowheads="1"/>
              </p:cNvSpPr>
              <p:nvPr/>
            </p:nvSpPr>
            <p:spPr bwMode="auto">
              <a:xfrm>
                <a:off x="4" y="131"/>
                <a:ext cx="698"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63" name="Line 450"/>
              <p:cNvSpPr>
                <a:spLocks noChangeShapeType="1"/>
              </p:cNvSpPr>
              <p:nvPr/>
            </p:nvSpPr>
            <p:spPr bwMode="auto">
              <a:xfrm>
                <a:off x="4" y="131"/>
                <a:ext cx="69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64" name="Rectangle 451"/>
              <p:cNvSpPr>
                <a:spLocks noChangeArrowheads="1"/>
              </p:cNvSpPr>
              <p:nvPr/>
            </p:nvSpPr>
            <p:spPr bwMode="auto">
              <a:xfrm>
                <a:off x="702" y="131"/>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65" name="Line 452"/>
              <p:cNvSpPr>
                <a:spLocks noChangeShapeType="1"/>
              </p:cNvSpPr>
              <p:nvPr/>
            </p:nvSpPr>
            <p:spPr bwMode="auto">
              <a:xfrm>
                <a:off x="702" y="13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66" name="Rectangle 453"/>
              <p:cNvSpPr>
                <a:spLocks noChangeArrowheads="1"/>
              </p:cNvSpPr>
              <p:nvPr/>
            </p:nvSpPr>
            <p:spPr bwMode="auto">
              <a:xfrm>
                <a:off x="705" y="131"/>
                <a:ext cx="18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67" name="Line 454"/>
              <p:cNvSpPr>
                <a:spLocks noChangeShapeType="1"/>
              </p:cNvSpPr>
              <p:nvPr/>
            </p:nvSpPr>
            <p:spPr bwMode="auto">
              <a:xfrm>
                <a:off x="705" y="131"/>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68" name="Rectangle 455"/>
              <p:cNvSpPr>
                <a:spLocks noChangeArrowheads="1"/>
              </p:cNvSpPr>
              <p:nvPr/>
            </p:nvSpPr>
            <p:spPr bwMode="auto">
              <a:xfrm>
                <a:off x="892" y="131"/>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69" name="Line 456"/>
              <p:cNvSpPr>
                <a:spLocks noChangeShapeType="1"/>
              </p:cNvSpPr>
              <p:nvPr/>
            </p:nvSpPr>
            <p:spPr bwMode="auto">
              <a:xfrm>
                <a:off x="892" y="13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70" name="Rectangle 457"/>
              <p:cNvSpPr>
                <a:spLocks noChangeArrowheads="1"/>
              </p:cNvSpPr>
              <p:nvPr/>
            </p:nvSpPr>
            <p:spPr bwMode="auto">
              <a:xfrm>
                <a:off x="896" y="131"/>
                <a:ext cx="18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71" name="Line 458"/>
              <p:cNvSpPr>
                <a:spLocks noChangeShapeType="1"/>
              </p:cNvSpPr>
              <p:nvPr/>
            </p:nvSpPr>
            <p:spPr bwMode="auto">
              <a:xfrm>
                <a:off x="896" y="131"/>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72" name="Rectangle 459"/>
              <p:cNvSpPr>
                <a:spLocks noChangeArrowheads="1"/>
              </p:cNvSpPr>
              <p:nvPr/>
            </p:nvSpPr>
            <p:spPr bwMode="auto">
              <a:xfrm>
                <a:off x="1077" y="131"/>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73" name="Line 460"/>
              <p:cNvSpPr>
                <a:spLocks noChangeShapeType="1"/>
              </p:cNvSpPr>
              <p:nvPr/>
            </p:nvSpPr>
            <p:spPr bwMode="auto">
              <a:xfrm>
                <a:off x="1077" y="13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74" name="Rectangle 461"/>
              <p:cNvSpPr>
                <a:spLocks noChangeArrowheads="1"/>
              </p:cNvSpPr>
              <p:nvPr/>
            </p:nvSpPr>
            <p:spPr bwMode="auto">
              <a:xfrm>
                <a:off x="1081" y="131"/>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75" name="Line 462"/>
              <p:cNvSpPr>
                <a:spLocks noChangeShapeType="1"/>
              </p:cNvSpPr>
              <p:nvPr/>
            </p:nvSpPr>
            <p:spPr bwMode="auto">
              <a:xfrm>
                <a:off x="1081" y="131"/>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76" name="Rectangle 463"/>
              <p:cNvSpPr>
                <a:spLocks noChangeArrowheads="1"/>
              </p:cNvSpPr>
              <p:nvPr/>
            </p:nvSpPr>
            <p:spPr bwMode="auto">
              <a:xfrm>
                <a:off x="1264" y="131"/>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77" name="Line 464"/>
              <p:cNvSpPr>
                <a:spLocks noChangeShapeType="1"/>
              </p:cNvSpPr>
              <p:nvPr/>
            </p:nvSpPr>
            <p:spPr bwMode="auto">
              <a:xfrm>
                <a:off x="1264" y="13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78" name="Rectangle 465"/>
              <p:cNvSpPr>
                <a:spLocks noChangeArrowheads="1"/>
              </p:cNvSpPr>
              <p:nvPr/>
            </p:nvSpPr>
            <p:spPr bwMode="auto">
              <a:xfrm>
                <a:off x="1267" y="131"/>
                <a:ext cx="182"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79" name="Line 466"/>
              <p:cNvSpPr>
                <a:spLocks noChangeShapeType="1"/>
              </p:cNvSpPr>
              <p:nvPr/>
            </p:nvSpPr>
            <p:spPr bwMode="auto">
              <a:xfrm>
                <a:off x="1267" y="131"/>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80" name="Rectangle 467"/>
              <p:cNvSpPr>
                <a:spLocks noChangeArrowheads="1"/>
              </p:cNvSpPr>
              <p:nvPr/>
            </p:nvSpPr>
            <p:spPr bwMode="auto">
              <a:xfrm>
                <a:off x="1449" y="131"/>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81" name="Line 468"/>
              <p:cNvSpPr>
                <a:spLocks noChangeShapeType="1"/>
              </p:cNvSpPr>
              <p:nvPr/>
            </p:nvSpPr>
            <p:spPr bwMode="auto">
              <a:xfrm>
                <a:off x="1449" y="13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82" name="Rectangle 469"/>
              <p:cNvSpPr>
                <a:spLocks noChangeArrowheads="1"/>
              </p:cNvSpPr>
              <p:nvPr/>
            </p:nvSpPr>
            <p:spPr bwMode="auto">
              <a:xfrm>
                <a:off x="1452" y="131"/>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83" name="Line 470"/>
              <p:cNvSpPr>
                <a:spLocks noChangeShapeType="1"/>
              </p:cNvSpPr>
              <p:nvPr/>
            </p:nvSpPr>
            <p:spPr bwMode="auto">
              <a:xfrm>
                <a:off x="1452" y="131"/>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84" name="Rectangle 471"/>
              <p:cNvSpPr>
                <a:spLocks noChangeArrowheads="1"/>
              </p:cNvSpPr>
              <p:nvPr/>
            </p:nvSpPr>
            <p:spPr bwMode="auto">
              <a:xfrm>
                <a:off x="1635" y="131"/>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85" name="Line 472"/>
              <p:cNvSpPr>
                <a:spLocks noChangeShapeType="1"/>
              </p:cNvSpPr>
              <p:nvPr/>
            </p:nvSpPr>
            <p:spPr bwMode="auto">
              <a:xfrm>
                <a:off x="1635" y="13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86" name="Rectangle 473"/>
              <p:cNvSpPr>
                <a:spLocks noChangeArrowheads="1"/>
              </p:cNvSpPr>
              <p:nvPr/>
            </p:nvSpPr>
            <p:spPr bwMode="auto">
              <a:xfrm>
                <a:off x="1639" y="131"/>
                <a:ext cx="18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87" name="Line 474"/>
              <p:cNvSpPr>
                <a:spLocks noChangeShapeType="1"/>
              </p:cNvSpPr>
              <p:nvPr/>
            </p:nvSpPr>
            <p:spPr bwMode="auto">
              <a:xfrm>
                <a:off x="1639" y="131"/>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88" name="Rectangle 475"/>
              <p:cNvSpPr>
                <a:spLocks noChangeArrowheads="1"/>
              </p:cNvSpPr>
              <p:nvPr/>
            </p:nvSpPr>
            <p:spPr bwMode="auto">
              <a:xfrm>
                <a:off x="1820" y="131"/>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89" name="Line 476"/>
              <p:cNvSpPr>
                <a:spLocks noChangeShapeType="1"/>
              </p:cNvSpPr>
              <p:nvPr/>
            </p:nvSpPr>
            <p:spPr bwMode="auto">
              <a:xfrm>
                <a:off x="1820" y="13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90" name="Rectangle 477"/>
              <p:cNvSpPr>
                <a:spLocks noChangeArrowheads="1"/>
              </p:cNvSpPr>
              <p:nvPr/>
            </p:nvSpPr>
            <p:spPr bwMode="auto">
              <a:xfrm>
                <a:off x="1824" y="131"/>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91" name="Line 478"/>
              <p:cNvSpPr>
                <a:spLocks noChangeShapeType="1"/>
              </p:cNvSpPr>
              <p:nvPr/>
            </p:nvSpPr>
            <p:spPr bwMode="auto">
              <a:xfrm>
                <a:off x="1824" y="131"/>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92" name="Rectangle 479"/>
              <p:cNvSpPr>
                <a:spLocks noChangeArrowheads="1"/>
              </p:cNvSpPr>
              <p:nvPr/>
            </p:nvSpPr>
            <p:spPr bwMode="auto">
              <a:xfrm>
                <a:off x="2007" y="131"/>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93" name="Line 480"/>
              <p:cNvSpPr>
                <a:spLocks noChangeShapeType="1"/>
              </p:cNvSpPr>
              <p:nvPr/>
            </p:nvSpPr>
            <p:spPr bwMode="auto">
              <a:xfrm>
                <a:off x="2007" y="13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94" name="Rectangle 481"/>
              <p:cNvSpPr>
                <a:spLocks noChangeArrowheads="1"/>
              </p:cNvSpPr>
              <p:nvPr/>
            </p:nvSpPr>
            <p:spPr bwMode="auto">
              <a:xfrm>
                <a:off x="2011" y="131"/>
                <a:ext cx="17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95" name="Line 482"/>
              <p:cNvSpPr>
                <a:spLocks noChangeShapeType="1"/>
              </p:cNvSpPr>
              <p:nvPr/>
            </p:nvSpPr>
            <p:spPr bwMode="auto">
              <a:xfrm>
                <a:off x="2011" y="131"/>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96" name="Rectangle 483"/>
              <p:cNvSpPr>
                <a:spLocks noChangeArrowheads="1"/>
              </p:cNvSpPr>
              <p:nvPr/>
            </p:nvSpPr>
            <p:spPr bwMode="auto">
              <a:xfrm>
                <a:off x="2188" y="131"/>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97" name="Line 484"/>
              <p:cNvSpPr>
                <a:spLocks noChangeShapeType="1"/>
              </p:cNvSpPr>
              <p:nvPr/>
            </p:nvSpPr>
            <p:spPr bwMode="auto">
              <a:xfrm>
                <a:off x="2188" y="13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98" name="Rectangle 485"/>
              <p:cNvSpPr>
                <a:spLocks noChangeArrowheads="1"/>
              </p:cNvSpPr>
              <p:nvPr/>
            </p:nvSpPr>
            <p:spPr bwMode="auto">
              <a:xfrm>
                <a:off x="2192" y="131"/>
                <a:ext cx="18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99" name="Line 486"/>
              <p:cNvSpPr>
                <a:spLocks noChangeShapeType="1"/>
              </p:cNvSpPr>
              <p:nvPr/>
            </p:nvSpPr>
            <p:spPr bwMode="auto">
              <a:xfrm>
                <a:off x="2192" y="131"/>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00" name="Rectangle 487"/>
              <p:cNvSpPr>
                <a:spLocks noChangeArrowheads="1"/>
              </p:cNvSpPr>
              <p:nvPr/>
            </p:nvSpPr>
            <p:spPr bwMode="auto">
              <a:xfrm>
                <a:off x="2379" y="131"/>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01" name="Line 488"/>
              <p:cNvSpPr>
                <a:spLocks noChangeShapeType="1"/>
              </p:cNvSpPr>
              <p:nvPr/>
            </p:nvSpPr>
            <p:spPr bwMode="auto">
              <a:xfrm>
                <a:off x="2379" y="13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02" name="Rectangle 489"/>
              <p:cNvSpPr>
                <a:spLocks noChangeArrowheads="1"/>
              </p:cNvSpPr>
              <p:nvPr/>
            </p:nvSpPr>
            <p:spPr bwMode="auto">
              <a:xfrm>
                <a:off x="2382" y="131"/>
                <a:ext cx="196"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03" name="Line 490"/>
              <p:cNvSpPr>
                <a:spLocks noChangeShapeType="1"/>
              </p:cNvSpPr>
              <p:nvPr/>
            </p:nvSpPr>
            <p:spPr bwMode="auto">
              <a:xfrm>
                <a:off x="2382" y="131"/>
                <a:ext cx="19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04" name="Rectangle 491"/>
              <p:cNvSpPr>
                <a:spLocks noChangeArrowheads="1"/>
              </p:cNvSpPr>
              <p:nvPr/>
            </p:nvSpPr>
            <p:spPr bwMode="auto">
              <a:xfrm>
                <a:off x="2578" y="131"/>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05" name="Line 492"/>
              <p:cNvSpPr>
                <a:spLocks noChangeShapeType="1"/>
              </p:cNvSpPr>
              <p:nvPr/>
            </p:nvSpPr>
            <p:spPr bwMode="auto">
              <a:xfrm>
                <a:off x="2578" y="13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06" name="Rectangle 493"/>
              <p:cNvSpPr>
                <a:spLocks noChangeArrowheads="1"/>
              </p:cNvSpPr>
              <p:nvPr/>
            </p:nvSpPr>
            <p:spPr bwMode="auto">
              <a:xfrm>
                <a:off x="2582" y="131"/>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07" name="Line 494"/>
              <p:cNvSpPr>
                <a:spLocks noChangeShapeType="1"/>
              </p:cNvSpPr>
              <p:nvPr/>
            </p:nvSpPr>
            <p:spPr bwMode="auto">
              <a:xfrm>
                <a:off x="2582" y="131"/>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08" name="Rectangle 495"/>
              <p:cNvSpPr>
                <a:spLocks noChangeArrowheads="1"/>
              </p:cNvSpPr>
              <p:nvPr/>
            </p:nvSpPr>
            <p:spPr bwMode="auto">
              <a:xfrm>
                <a:off x="2823" y="131"/>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09" name="Line 496"/>
              <p:cNvSpPr>
                <a:spLocks noChangeShapeType="1"/>
              </p:cNvSpPr>
              <p:nvPr/>
            </p:nvSpPr>
            <p:spPr bwMode="auto">
              <a:xfrm>
                <a:off x="2823" y="13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10" name="Rectangle 497"/>
              <p:cNvSpPr>
                <a:spLocks noChangeArrowheads="1"/>
              </p:cNvSpPr>
              <p:nvPr/>
            </p:nvSpPr>
            <p:spPr bwMode="auto">
              <a:xfrm>
                <a:off x="2827" y="131"/>
                <a:ext cx="23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11" name="Line 498"/>
              <p:cNvSpPr>
                <a:spLocks noChangeShapeType="1"/>
              </p:cNvSpPr>
              <p:nvPr/>
            </p:nvSpPr>
            <p:spPr bwMode="auto">
              <a:xfrm>
                <a:off x="2827" y="131"/>
                <a:ext cx="23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12" name="Rectangle 499"/>
              <p:cNvSpPr>
                <a:spLocks noChangeArrowheads="1"/>
              </p:cNvSpPr>
              <p:nvPr/>
            </p:nvSpPr>
            <p:spPr bwMode="auto">
              <a:xfrm>
                <a:off x="3064" y="131"/>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13" name="Line 500"/>
              <p:cNvSpPr>
                <a:spLocks noChangeShapeType="1"/>
              </p:cNvSpPr>
              <p:nvPr/>
            </p:nvSpPr>
            <p:spPr bwMode="auto">
              <a:xfrm>
                <a:off x="3064" y="13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14" name="Rectangle 501"/>
              <p:cNvSpPr>
                <a:spLocks noChangeArrowheads="1"/>
              </p:cNvSpPr>
              <p:nvPr/>
            </p:nvSpPr>
            <p:spPr bwMode="auto">
              <a:xfrm>
                <a:off x="3068" y="131"/>
                <a:ext cx="244"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15" name="Line 502"/>
              <p:cNvSpPr>
                <a:spLocks noChangeShapeType="1"/>
              </p:cNvSpPr>
              <p:nvPr/>
            </p:nvSpPr>
            <p:spPr bwMode="auto">
              <a:xfrm>
                <a:off x="3068" y="131"/>
                <a:ext cx="24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16" name="Rectangle 503"/>
              <p:cNvSpPr>
                <a:spLocks noChangeArrowheads="1"/>
              </p:cNvSpPr>
              <p:nvPr/>
            </p:nvSpPr>
            <p:spPr bwMode="auto">
              <a:xfrm>
                <a:off x="3312" y="131"/>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17" name="Line 504"/>
              <p:cNvSpPr>
                <a:spLocks noChangeShapeType="1"/>
              </p:cNvSpPr>
              <p:nvPr/>
            </p:nvSpPr>
            <p:spPr bwMode="auto">
              <a:xfrm>
                <a:off x="3312" y="13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18" name="Rectangle 505"/>
              <p:cNvSpPr>
                <a:spLocks noChangeArrowheads="1"/>
              </p:cNvSpPr>
              <p:nvPr/>
            </p:nvSpPr>
            <p:spPr bwMode="auto">
              <a:xfrm>
                <a:off x="3316" y="131"/>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19" name="Line 506"/>
              <p:cNvSpPr>
                <a:spLocks noChangeShapeType="1"/>
              </p:cNvSpPr>
              <p:nvPr/>
            </p:nvSpPr>
            <p:spPr bwMode="auto">
              <a:xfrm>
                <a:off x="3316" y="131"/>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20" name="Rectangle 507"/>
              <p:cNvSpPr>
                <a:spLocks noChangeArrowheads="1"/>
              </p:cNvSpPr>
              <p:nvPr/>
            </p:nvSpPr>
            <p:spPr bwMode="auto">
              <a:xfrm>
                <a:off x="3557" y="131"/>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21" name="Line 508"/>
              <p:cNvSpPr>
                <a:spLocks noChangeShapeType="1"/>
              </p:cNvSpPr>
              <p:nvPr/>
            </p:nvSpPr>
            <p:spPr bwMode="auto">
              <a:xfrm>
                <a:off x="3557" y="13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22" name="Rectangle 509"/>
              <p:cNvSpPr>
                <a:spLocks noChangeArrowheads="1"/>
              </p:cNvSpPr>
              <p:nvPr/>
            </p:nvSpPr>
            <p:spPr bwMode="auto">
              <a:xfrm>
                <a:off x="3561" y="131"/>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23" name="Line 510"/>
              <p:cNvSpPr>
                <a:spLocks noChangeShapeType="1"/>
              </p:cNvSpPr>
              <p:nvPr/>
            </p:nvSpPr>
            <p:spPr bwMode="auto">
              <a:xfrm>
                <a:off x="3561" y="131"/>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24" name="Rectangle 511"/>
              <p:cNvSpPr>
                <a:spLocks noChangeArrowheads="1"/>
              </p:cNvSpPr>
              <p:nvPr/>
            </p:nvSpPr>
            <p:spPr bwMode="auto">
              <a:xfrm>
                <a:off x="3802" y="131"/>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25" name="Line 512"/>
              <p:cNvSpPr>
                <a:spLocks noChangeShapeType="1"/>
              </p:cNvSpPr>
              <p:nvPr/>
            </p:nvSpPr>
            <p:spPr bwMode="auto">
              <a:xfrm>
                <a:off x="3802" y="13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26" name="Rectangle 513"/>
              <p:cNvSpPr>
                <a:spLocks noChangeArrowheads="1"/>
              </p:cNvSpPr>
              <p:nvPr/>
            </p:nvSpPr>
            <p:spPr bwMode="auto">
              <a:xfrm>
                <a:off x="3806" y="131"/>
                <a:ext cx="21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27" name="Line 514"/>
              <p:cNvSpPr>
                <a:spLocks noChangeShapeType="1"/>
              </p:cNvSpPr>
              <p:nvPr/>
            </p:nvSpPr>
            <p:spPr bwMode="auto">
              <a:xfrm>
                <a:off x="3806" y="131"/>
                <a:ext cx="21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28" name="Rectangle 515"/>
              <p:cNvSpPr>
                <a:spLocks noChangeArrowheads="1"/>
              </p:cNvSpPr>
              <p:nvPr/>
            </p:nvSpPr>
            <p:spPr bwMode="auto">
              <a:xfrm>
                <a:off x="4021" y="131"/>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29" name="Line 516"/>
              <p:cNvSpPr>
                <a:spLocks noChangeShapeType="1"/>
              </p:cNvSpPr>
              <p:nvPr/>
            </p:nvSpPr>
            <p:spPr bwMode="auto">
              <a:xfrm>
                <a:off x="4021" y="13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30" name="Rectangle 517"/>
              <p:cNvSpPr>
                <a:spLocks noChangeArrowheads="1"/>
              </p:cNvSpPr>
              <p:nvPr/>
            </p:nvSpPr>
            <p:spPr bwMode="auto">
              <a:xfrm>
                <a:off x="4025" y="131"/>
                <a:ext cx="266"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31" name="Line 518"/>
              <p:cNvSpPr>
                <a:spLocks noChangeShapeType="1"/>
              </p:cNvSpPr>
              <p:nvPr/>
            </p:nvSpPr>
            <p:spPr bwMode="auto">
              <a:xfrm>
                <a:off x="4025" y="131"/>
                <a:ext cx="26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32" name="Rectangle 519"/>
              <p:cNvSpPr>
                <a:spLocks noChangeArrowheads="1"/>
              </p:cNvSpPr>
              <p:nvPr/>
            </p:nvSpPr>
            <p:spPr bwMode="auto">
              <a:xfrm>
                <a:off x="4291" y="131"/>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33" name="Line 520"/>
              <p:cNvSpPr>
                <a:spLocks noChangeShapeType="1"/>
              </p:cNvSpPr>
              <p:nvPr/>
            </p:nvSpPr>
            <p:spPr bwMode="auto">
              <a:xfrm>
                <a:off x="4291" y="13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34" name="Rectangle 521"/>
              <p:cNvSpPr>
                <a:spLocks noChangeArrowheads="1"/>
              </p:cNvSpPr>
              <p:nvPr/>
            </p:nvSpPr>
            <p:spPr bwMode="auto">
              <a:xfrm>
                <a:off x="0" y="136"/>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35" name="Line 522"/>
              <p:cNvSpPr>
                <a:spLocks noChangeShapeType="1"/>
              </p:cNvSpPr>
              <p:nvPr/>
            </p:nvSpPr>
            <p:spPr bwMode="auto">
              <a:xfrm>
                <a:off x="0" y="136"/>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36" name="Rectangle 523"/>
              <p:cNvSpPr>
                <a:spLocks noChangeArrowheads="1"/>
              </p:cNvSpPr>
              <p:nvPr/>
            </p:nvSpPr>
            <p:spPr bwMode="auto">
              <a:xfrm>
                <a:off x="702" y="136"/>
                <a:ext cx="3"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37" name="Line 524"/>
              <p:cNvSpPr>
                <a:spLocks noChangeShapeType="1"/>
              </p:cNvSpPr>
              <p:nvPr/>
            </p:nvSpPr>
            <p:spPr bwMode="auto">
              <a:xfrm>
                <a:off x="702" y="136"/>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38" name="Rectangle 525"/>
              <p:cNvSpPr>
                <a:spLocks noChangeArrowheads="1"/>
              </p:cNvSpPr>
              <p:nvPr/>
            </p:nvSpPr>
            <p:spPr bwMode="auto">
              <a:xfrm>
                <a:off x="892" y="136"/>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39" name="Line 526"/>
              <p:cNvSpPr>
                <a:spLocks noChangeShapeType="1"/>
              </p:cNvSpPr>
              <p:nvPr/>
            </p:nvSpPr>
            <p:spPr bwMode="auto">
              <a:xfrm>
                <a:off x="892" y="136"/>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40" name="Rectangle 527"/>
              <p:cNvSpPr>
                <a:spLocks noChangeArrowheads="1"/>
              </p:cNvSpPr>
              <p:nvPr/>
            </p:nvSpPr>
            <p:spPr bwMode="auto">
              <a:xfrm>
                <a:off x="1077" y="136"/>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41" name="Line 528"/>
              <p:cNvSpPr>
                <a:spLocks noChangeShapeType="1"/>
              </p:cNvSpPr>
              <p:nvPr/>
            </p:nvSpPr>
            <p:spPr bwMode="auto">
              <a:xfrm>
                <a:off x="1077" y="136"/>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42" name="Rectangle 529"/>
              <p:cNvSpPr>
                <a:spLocks noChangeArrowheads="1"/>
              </p:cNvSpPr>
              <p:nvPr/>
            </p:nvSpPr>
            <p:spPr bwMode="auto">
              <a:xfrm>
                <a:off x="1264" y="136"/>
                <a:ext cx="3"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43" name="Line 530"/>
              <p:cNvSpPr>
                <a:spLocks noChangeShapeType="1"/>
              </p:cNvSpPr>
              <p:nvPr/>
            </p:nvSpPr>
            <p:spPr bwMode="auto">
              <a:xfrm>
                <a:off x="1264" y="136"/>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44" name="Rectangle 531"/>
              <p:cNvSpPr>
                <a:spLocks noChangeArrowheads="1"/>
              </p:cNvSpPr>
              <p:nvPr/>
            </p:nvSpPr>
            <p:spPr bwMode="auto">
              <a:xfrm>
                <a:off x="1449" y="136"/>
                <a:ext cx="3"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45" name="Line 532"/>
              <p:cNvSpPr>
                <a:spLocks noChangeShapeType="1"/>
              </p:cNvSpPr>
              <p:nvPr/>
            </p:nvSpPr>
            <p:spPr bwMode="auto">
              <a:xfrm>
                <a:off x="1449" y="136"/>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46" name="Rectangle 533"/>
              <p:cNvSpPr>
                <a:spLocks noChangeArrowheads="1"/>
              </p:cNvSpPr>
              <p:nvPr/>
            </p:nvSpPr>
            <p:spPr bwMode="auto">
              <a:xfrm>
                <a:off x="1635" y="136"/>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47" name="Line 534"/>
              <p:cNvSpPr>
                <a:spLocks noChangeShapeType="1"/>
              </p:cNvSpPr>
              <p:nvPr/>
            </p:nvSpPr>
            <p:spPr bwMode="auto">
              <a:xfrm>
                <a:off x="1635" y="136"/>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48" name="Rectangle 535"/>
              <p:cNvSpPr>
                <a:spLocks noChangeArrowheads="1"/>
              </p:cNvSpPr>
              <p:nvPr/>
            </p:nvSpPr>
            <p:spPr bwMode="auto">
              <a:xfrm>
                <a:off x="1820" y="136"/>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49" name="Line 536"/>
              <p:cNvSpPr>
                <a:spLocks noChangeShapeType="1"/>
              </p:cNvSpPr>
              <p:nvPr/>
            </p:nvSpPr>
            <p:spPr bwMode="auto">
              <a:xfrm>
                <a:off x="1820" y="136"/>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50" name="Rectangle 537"/>
              <p:cNvSpPr>
                <a:spLocks noChangeArrowheads="1"/>
              </p:cNvSpPr>
              <p:nvPr/>
            </p:nvSpPr>
            <p:spPr bwMode="auto">
              <a:xfrm>
                <a:off x="2007" y="136"/>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51" name="Line 538"/>
              <p:cNvSpPr>
                <a:spLocks noChangeShapeType="1"/>
              </p:cNvSpPr>
              <p:nvPr/>
            </p:nvSpPr>
            <p:spPr bwMode="auto">
              <a:xfrm>
                <a:off x="2007" y="136"/>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52" name="Rectangle 539"/>
              <p:cNvSpPr>
                <a:spLocks noChangeArrowheads="1"/>
              </p:cNvSpPr>
              <p:nvPr/>
            </p:nvSpPr>
            <p:spPr bwMode="auto">
              <a:xfrm>
                <a:off x="2188" y="136"/>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53" name="Line 540"/>
              <p:cNvSpPr>
                <a:spLocks noChangeShapeType="1"/>
              </p:cNvSpPr>
              <p:nvPr/>
            </p:nvSpPr>
            <p:spPr bwMode="auto">
              <a:xfrm>
                <a:off x="2188" y="136"/>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54" name="Rectangle 541"/>
              <p:cNvSpPr>
                <a:spLocks noChangeArrowheads="1"/>
              </p:cNvSpPr>
              <p:nvPr/>
            </p:nvSpPr>
            <p:spPr bwMode="auto">
              <a:xfrm>
                <a:off x="2379" y="136"/>
                <a:ext cx="3"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55" name="Line 542"/>
              <p:cNvSpPr>
                <a:spLocks noChangeShapeType="1"/>
              </p:cNvSpPr>
              <p:nvPr/>
            </p:nvSpPr>
            <p:spPr bwMode="auto">
              <a:xfrm>
                <a:off x="2379" y="136"/>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56" name="Rectangle 543"/>
              <p:cNvSpPr>
                <a:spLocks noChangeArrowheads="1"/>
              </p:cNvSpPr>
              <p:nvPr/>
            </p:nvSpPr>
            <p:spPr bwMode="auto">
              <a:xfrm>
                <a:off x="2578" y="136"/>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57" name="Line 544"/>
              <p:cNvSpPr>
                <a:spLocks noChangeShapeType="1"/>
              </p:cNvSpPr>
              <p:nvPr/>
            </p:nvSpPr>
            <p:spPr bwMode="auto">
              <a:xfrm>
                <a:off x="2578" y="136"/>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58" name="Rectangle 545"/>
              <p:cNvSpPr>
                <a:spLocks noChangeArrowheads="1"/>
              </p:cNvSpPr>
              <p:nvPr/>
            </p:nvSpPr>
            <p:spPr bwMode="auto">
              <a:xfrm>
                <a:off x="2823" y="136"/>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59" name="Line 546"/>
              <p:cNvSpPr>
                <a:spLocks noChangeShapeType="1"/>
              </p:cNvSpPr>
              <p:nvPr/>
            </p:nvSpPr>
            <p:spPr bwMode="auto">
              <a:xfrm>
                <a:off x="2823" y="136"/>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60" name="Rectangle 547"/>
              <p:cNvSpPr>
                <a:spLocks noChangeArrowheads="1"/>
              </p:cNvSpPr>
              <p:nvPr/>
            </p:nvSpPr>
            <p:spPr bwMode="auto">
              <a:xfrm>
                <a:off x="3064" y="136"/>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61" name="Line 548"/>
              <p:cNvSpPr>
                <a:spLocks noChangeShapeType="1"/>
              </p:cNvSpPr>
              <p:nvPr/>
            </p:nvSpPr>
            <p:spPr bwMode="auto">
              <a:xfrm>
                <a:off x="3064" y="136"/>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62" name="Rectangle 549"/>
              <p:cNvSpPr>
                <a:spLocks noChangeArrowheads="1"/>
              </p:cNvSpPr>
              <p:nvPr/>
            </p:nvSpPr>
            <p:spPr bwMode="auto">
              <a:xfrm>
                <a:off x="3312" y="136"/>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63" name="Line 550"/>
              <p:cNvSpPr>
                <a:spLocks noChangeShapeType="1"/>
              </p:cNvSpPr>
              <p:nvPr/>
            </p:nvSpPr>
            <p:spPr bwMode="auto">
              <a:xfrm>
                <a:off x="3312" y="136"/>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64" name="Rectangle 551"/>
              <p:cNvSpPr>
                <a:spLocks noChangeArrowheads="1"/>
              </p:cNvSpPr>
              <p:nvPr/>
            </p:nvSpPr>
            <p:spPr bwMode="auto">
              <a:xfrm>
                <a:off x="3557" y="136"/>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65" name="Line 552"/>
              <p:cNvSpPr>
                <a:spLocks noChangeShapeType="1"/>
              </p:cNvSpPr>
              <p:nvPr/>
            </p:nvSpPr>
            <p:spPr bwMode="auto">
              <a:xfrm>
                <a:off x="3557" y="136"/>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66" name="Rectangle 553"/>
              <p:cNvSpPr>
                <a:spLocks noChangeArrowheads="1"/>
              </p:cNvSpPr>
              <p:nvPr/>
            </p:nvSpPr>
            <p:spPr bwMode="auto">
              <a:xfrm>
                <a:off x="3802" y="136"/>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67" name="Line 554"/>
              <p:cNvSpPr>
                <a:spLocks noChangeShapeType="1"/>
              </p:cNvSpPr>
              <p:nvPr/>
            </p:nvSpPr>
            <p:spPr bwMode="auto">
              <a:xfrm>
                <a:off x="3802" y="136"/>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68" name="Rectangle 555"/>
              <p:cNvSpPr>
                <a:spLocks noChangeArrowheads="1"/>
              </p:cNvSpPr>
              <p:nvPr/>
            </p:nvSpPr>
            <p:spPr bwMode="auto">
              <a:xfrm>
                <a:off x="4021" y="136"/>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69" name="Line 556"/>
              <p:cNvSpPr>
                <a:spLocks noChangeShapeType="1"/>
              </p:cNvSpPr>
              <p:nvPr/>
            </p:nvSpPr>
            <p:spPr bwMode="auto">
              <a:xfrm>
                <a:off x="4021" y="136"/>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70" name="Rectangle 557"/>
              <p:cNvSpPr>
                <a:spLocks noChangeArrowheads="1"/>
              </p:cNvSpPr>
              <p:nvPr/>
            </p:nvSpPr>
            <p:spPr bwMode="auto">
              <a:xfrm>
                <a:off x="4291" y="136"/>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71" name="Line 558"/>
              <p:cNvSpPr>
                <a:spLocks noChangeShapeType="1"/>
              </p:cNvSpPr>
              <p:nvPr/>
            </p:nvSpPr>
            <p:spPr bwMode="auto">
              <a:xfrm>
                <a:off x="4291" y="136"/>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72" name="Rectangle 559"/>
              <p:cNvSpPr>
                <a:spLocks noChangeArrowheads="1"/>
              </p:cNvSpPr>
              <p:nvPr/>
            </p:nvSpPr>
            <p:spPr bwMode="auto">
              <a:xfrm>
                <a:off x="51" y="278"/>
                <a:ext cx="356"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资产规模</a:t>
                </a:r>
                <a:endParaRPr lang="zh-CN" altLang="en-US" sz="1800" b="0">
                  <a:solidFill>
                    <a:schemeClr val="accent2"/>
                  </a:solidFill>
                </a:endParaRPr>
              </a:p>
            </p:txBody>
          </p:sp>
          <p:sp>
            <p:nvSpPr>
              <p:cNvPr id="36473" name="Rectangle 560"/>
              <p:cNvSpPr>
                <a:spLocks noChangeArrowheads="1"/>
              </p:cNvSpPr>
              <p:nvPr/>
            </p:nvSpPr>
            <p:spPr bwMode="auto">
              <a:xfrm>
                <a:off x="442" y="27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474" name="Rectangle 561"/>
              <p:cNvSpPr>
                <a:spLocks noChangeArrowheads="1"/>
              </p:cNvSpPr>
              <p:nvPr/>
            </p:nvSpPr>
            <p:spPr bwMode="auto">
              <a:xfrm>
                <a:off x="798" y="26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475" name="Rectangle 562"/>
              <p:cNvSpPr>
                <a:spLocks noChangeArrowheads="1"/>
              </p:cNvSpPr>
              <p:nvPr/>
            </p:nvSpPr>
            <p:spPr bwMode="auto">
              <a:xfrm>
                <a:off x="986" y="26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476" name="Rectangle 563"/>
              <p:cNvSpPr>
                <a:spLocks noChangeArrowheads="1"/>
              </p:cNvSpPr>
              <p:nvPr/>
            </p:nvSpPr>
            <p:spPr bwMode="auto">
              <a:xfrm>
                <a:off x="1171" y="26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477" name="Rectangle 564"/>
              <p:cNvSpPr>
                <a:spLocks noChangeArrowheads="1"/>
              </p:cNvSpPr>
              <p:nvPr/>
            </p:nvSpPr>
            <p:spPr bwMode="auto">
              <a:xfrm>
                <a:off x="1358" y="26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478" name="Rectangle 565"/>
              <p:cNvSpPr>
                <a:spLocks noChangeArrowheads="1"/>
              </p:cNvSpPr>
              <p:nvPr/>
            </p:nvSpPr>
            <p:spPr bwMode="auto">
              <a:xfrm>
                <a:off x="1543" y="26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479" name="Rectangle 566"/>
              <p:cNvSpPr>
                <a:spLocks noChangeArrowheads="1"/>
              </p:cNvSpPr>
              <p:nvPr/>
            </p:nvSpPr>
            <p:spPr bwMode="auto">
              <a:xfrm>
                <a:off x="1730" y="263"/>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480" name="Rectangle 567"/>
              <p:cNvSpPr>
                <a:spLocks noChangeArrowheads="1"/>
              </p:cNvSpPr>
              <p:nvPr/>
            </p:nvSpPr>
            <p:spPr bwMode="auto">
              <a:xfrm>
                <a:off x="1915" y="26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481" name="Rectangle 568"/>
              <p:cNvSpPr>
                <a:spLocks noChangeArrowheads="1"/>
              </p:cNvSpPr>
              <p:nvPr/>
            </p:nvSpPr>
            <p:spPr bwMode="auto">
              <a:xfrm>
                <a:off x="2099" y="263"/>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482" name="Rectangle 569"/>
              <p:cNvSpPr>
                <a:spLocks noChangeArrowheads="1"/>
              </p:cNvSpPr>
              <p:nvPr/>
            </p:nvSpPr>
            <p:spPr bwMode="auto">
              <a:xfrm>
                <a:off x="2284" y="26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483" name="Rectangle 570"/>
              <p:cNvSpPr>
                <a:spLocks noChangeArrowheads="1"/>
              </p:cNvSpPr>
              <p:nvPr/>
            </p:nvSpPr>
            <p:spPr bwMode="auto">
              <a:xfrm>
                <a:off x="2480" y="26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484" name="Rectangle 571"/>
              <p:cNvSpPr>
                <a:spLocks noChangeArrowheads="1"/>
              </p:cNvSpPr>
              <p:nvPr/>
            </p:nvSpPr>
            <p:spPr bwMode="auto">
              <a:xfrm>
                <a:off x="2701" y="26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485" name="Rectangle 572"/>
              <p:cNvSpPr>
                <a:spLocks noChangeArrowheads="1"/>
              </p:cNvSpPr>
              <p:nvPr/>
            </p:nvSpPr>
            <p:spPr bwMode="auto">
              <a:xfrm>
                <a:off x="2910" y="263"/>
                <a:ext cx="50" cy="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dirty="0" smtClean="0">
                    <a:solidFill>
                      <a:schemeClr val="accent2"/>
                    </a:solidFill>
                  </a:rPr>
                  <a:t>c</a:t>
                </a:r>
                <a:endParaRPr lang="en-US" altLang="zh-CN" sz="1800" b="0" dirty="0">
                  <a:solidFill>
                    <a:schemeClr val="accent2"/>
                  </a:solidFill>
                </a:endParaRPr>
              </a:p>
            </p:txBody>
          </p:sp>
          <p:sp>
            <p:nvSpPr>
              <p:cNvPr id="36486" name="Rectangle 573"/>
              <p:cNvSpPr>
                <a:spLocks noChangeArrowheads="1"/>
              </p:cNvSpPr>
              <p:nvPr/>
            </p:nvSpPr>
            <p:spPr bwMode="auto">
              <a:xfrm>
                <a:off x="2979" y="26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487" name="Rectangle 574"/>
              <p:cNvSpPr>
                <a:spLocks noChangeArrowheads="1"/>
              </p:cNvSpPr>
              <p:nvPr/>
            </p:nvSpPr>
            <p:spPr bwMode="auto">
              <a:xfrm>
                <a:off x="3189" y="263"/>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488" name="Rectangle 575"/>
              <p:cNvSpPr>
                <a:spLocks noChangeArrowheads="1"/>
              </p:cNvSpPr>
              <p:nvPr/>
            </p:nvSpPr>
            <p:spPr bwMode="auto">
              <a:xfrm>
                <a:off x="3436" y="26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489" name="Rectangle 576"/>
              <p:cNvSpPr>
                <a:spLocks noChangeArrowheads="1"/>
              </p:cNvSpPr>
              <p:nvPr/>
            </p:nvSpPr>
            <p:spPr bwMode="auto">
              <a:xfrm>
                <a:off x="3680" y="26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490" name="Rectangle 577"/>
              <p:cNvSpPr>
                <a:spLocks noChangeArrowheads="1"/>
              </p:cNvSpPr>
              <p:nvPr/>
            </p:nvSpPr>
            <p:spPr bwMode="auto">
              <a:xfrm>
                <a:off x="3913" y="26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491" name="Rectangle 578"/>
              <p:cNvSpPr>
                <a:spLocks noChangeArrowheads="1"/>
              </p:cNvSpPr>
              <p:nvPr/>
            </p:nvSpPr>
            <p:spPr bwMode="auto">
              <a:xfrm>
                <a:off x="4134" y="263"/>
                <a:ext cx="4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3</a:t>
                </a:r>
                <a:endParaRPr lang="en-US" altLang="zh-CN" sz="1800" b="0">
                  <a:solidFill>
                    <a:schemeClr val="accent2"/>
                  </a:solidFill>
                </a:endParaRPr>
              </a:p>
            </p:txBody>
          </p:sp>
          <p:sp>
            <p:nvSpPr>
              <p:cNvPr id="36492" name="Rectangle 579"/>
              <p:cNvSpPr>
                <a:spLocks noChangeArrowheads="1"/>
              </p:cNvSpPr>
              <p:nvPr/>
            </p:nvSpPr>
            <p:spPr bwMode="auto">
              <a:xfrm>
                <a:off x="4183" y="26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493" name="Rectangle 580"/>
              <p:cNvSpPr>
                <a:spLocks noChangeArrowheads="1"/>
              </p:cNvSpPr>
              <p:nvPr/>
            </p:nvSpPr>
            <p:spPr bwMode="auto">
              <a:xfrm>
                <a:off x="0" y="26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94" name="Line 581"/>
              <p:cNvSpPr>
                <a:spLocks noChangeShapeType="1"/>
              </p:cNvSpPr>
              <p:nvPr/>
            </p:nvSpPr>
            <p:spPr bwMode="auto">
              <a:xfrm>
                <a:off x="0" y="26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95" name="Rectangle 582"/>
              <p:cNvSpPr>
                <a:spLocks noChangeArrowheads="1"/>
              </p:cNvSpPr>
              <p:nvPr/>
            </p:nvSpPr>
            <p:spPr bwMode="auto">
              <a:xfrm>
                <a:off x="4" y="260"/>
                <a:ext cx="698"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96" name="Line 583"/>
              <p:cNvSpPr>
                <a:spLocks noChangeShapeType="1"/>
              </p:cNvSpPr>
              <p:nvPr/>
            </p:nvSpPr>
            <p:spPr bwMode="auto">
              <a:xfrm>
                <a:off x="4" y="260"/>
                <a:ext cx="69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97" name="Rectangle 584"/>
              <p:cNvSpPr>
                <a:spLocks noChangeArrowheads="1"/>
              </p:cNvSpPr>
              <p:nvPr/>
            </p:nvSpPr>
            <p:spPr bwMode="auto">
              <a:xfrm>
                <a:off x="702" y="260"/>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98" name="Line 585"/>
              <p:cNvSpPr>
                <a:spLocks noChangeShapeType="1"/>
              </p:cNvSpPr>
              <p:nvPr/>
            </p:nvSpPr>
            <p:spPr bwMode="auto">
              <a:xfrm>
                <a:off x="702" y="26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499" name="Rectangle 586"/>
              <p:cNvSpPr>
                <a:spLocks noChangeArrowheads="1"/>
              </p:cNvSpPr>
              <p:nvPr/>
            </p:nvSpPr>
            <p:spPr bwMode="auto">
              <a:xfrm>
                <a:off x="705" y="260"/>
                <a:ext cx="18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00" name="Line 587"/>
              <p:cNvSpPr>
                <a:spLocks noChangeShapeType="1"/>
              </p:cNvSpPr>
              <p:nvPr/>
            </p:nvSpPr>
            <p:spPr bwMode="auto">
              <a:xfrm>
                <a:off x="705" y="260"/>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01" name="Rectangle 588"/>
              <p:cNvSpPr>
                <a:spLocks noChangeArrowheads="1"/>
              </p:cNvSpPr>
              <p:nvPr/>
            </p:nvSpPr>
            <p:spPr bwMode="auto">
              <a:xfrm>
                <a:off x="892" y="26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02" name="Line 589"/>
              <p:cNvSpPr>
                <a:spLocks noChangeShapeType="1"/>
              </p:cNvSpPr>
              <p:nvPr/>
            </p:nvSpPr>
            <p:spPr bwMode="auto">
              <a:xfrm>
                <a:off x="892" y="26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03" name="Rectangle 590"/>
              <p:cNvSpPr>
                <a:spLocks noChangeArrowheads="1"/>
              </p:cNvSpPr>
              <p:nvPr/>
            </p:nvSpPr>
            <p:spPr bwMode="auto">
              <a:xfrm>
                <a:off x="896" y="260"/>
                <a:ext cx="18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04" name="Line 591"/>
              <p:cNvSpPr>
                <a:spLocks noChangeShapeType="1"/>
              </p:cNvSpPr>
              <p:nvPr/>
            </p:nvSpPr>
            <p:spPr bwMode="auto">
              <a:xfrm>
                <a:off x="896" y="260"/>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05" name="Rectangle 592"/>
              <p:cNvSpPr>
                <a:spLocks noChangeArrowheads="1"/>
              </p:cNvSpPr>
              <p:nvPr/>
            </p:nvSpPr>
            <p:spPr bwMode="auto">
              <a:xfrm>
                <a:off x="1077" y="26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06" name="Line 593"/>
              <p:cNvSpPr>
                <a:spLocks noChangeShapeType="1"/>
              </p:cNvSpPr>
              <p:nvPr/>
            </p:nvSpPr>
            <p:spPr bwMode="auto">
              <a:xfrm>
                <a:off x="1077" y="26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07" name="Rectangle 594"/>
              <p:cNvSpPr>
                <a:spLocks noChangeArrowheads="1"/>
              </p:cNvSpPr>
              <p:nvPr/>
            </p:nvSpPr>
            <p:spPr bwMode="auto">
              <a:xfrm>
                <a:off x="1081" y="260"/>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08" name="Line 595"/>
              <p:cNvSpPr>
                <a:spLocks noChangeShapeType="1"/>
              </p:cNvSpPr>
              <p:nvPr/>
            </p:nvSpPr>
            <p:spPr bwMode="auto">
              <a:xfrm>
                <a:off x="1081" y="260"/>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09" name="Rectangle 596"/>
              <p:cNvSpPr>
                <a:spLocks noChangeArrowheads="1"/>
              </p:cNvSpPr>
              <p:nvPr/>
            </p:nvSpPr>
            <p:spPr bwMode="auto">
              <a:xfrm>
                <a:off x="1264" y="260"/>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10" name="Line 597"/>
              <p:cNvSpPr>
                <a:spLocks noChangeShapeType="1"/>
              </p:cNvSpPr>
              <p:nvPr/>
            </p:nvSpPr>
            <p:spPr bwMode="auto">
              <a:xfrm>
                <a:off x="1264" y="26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11" name="Rectangle 598"/>
              <p:cNvSpPr>
                <a:spLocks noChangeArrowheads="1"/>
              </p:cNvSpPr>
              <p:nvPr/>
            </p:nvSpPr>
            <p:spPr bwMode="auto">
              <a:xfrm>
                <a:off x="1267" y="260"/>
                <a:ext cx="182"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12" name="Line 599"/>
              <p:cNvSpPr>
                <a:spLocks noChangeShapeType="1"/>
              </p:cNvSpPr>
              <p:nvPr/>
            </p:nvSpPr>
            <p:spPr bwMode="auto">
              <a:xfrm>
                <a:off x="1267" y="260"/>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13" name="Rectangle 600"/>
              <p:cNvSpPr>
                <a:spLocks noChangeArrowheads="1"/>
              </p:cNvSpPr>
              <p:nvPr/>
            </p:nvSpPr>
            <p:spPr bwMode="auto">
              <a:xfrm>
                <a:off x="1449" y="260"/>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14" name="Line 601"/>
              <p:cNvSpPr>
                <a:spLocks noChangeShapeType="1"/>
              </p:cNvSpPr>
              <p:nvPr/>
            </p:nvSpPr>
            <p:spPr bwMode="auto">
              <a:xfrm>
                <a:off x="1449" y="26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15" name="Rectangle 602"/>
              <p:cNvSpPr>
                <a:spLocks noChangeArrowheads="1"/>
              </p:cNvSpPr>
              <p:nvPr/>
            </p:nvSpPr>
            <p:spPr bwMode="auto">
              <a:xfrm>
                <a:off x="1452" y="260"/>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16" name="Line 603"/>
              <p:cNvSpPr>
                <a:spLocks noChangeShapeType="1"/>
              </p:cNvSpPr>
              <p:nvPr/>
            </p:nvSpPr>
            <p:spPr bwMode="auto">
              <a:xfrm>
                <a:off x="1452" y="260"/>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17" name="Rectangle 604"/>
              <p:cNvSpPr>
                <a:spLocks noChangeArrowheads="1"/>
              </p:cNvSpPr>
              <p:nvPr/>
            </p:nvSpPr>
            <p:spPr bwMode="auto">
              <a:xfrm>
                <a:off x="1635" y="26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18" name="Line 605"/>
              <p:cNvSpPr>
                <a:spLocks noChangeShapeType="1"/>
              </p:cNvSpPr>
              <p:nvPr/>
            </p:nvSpPr>
            <p:spPr bwMode="auto">
              <a:xfrm>
                <a:off x="1635" y="26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19" name="Rectangle 606"/>
              <p:cNvSpPr>
                <a:spLocks noChangeArrowheads="1"/>
              </p:cNvSpPr>
              <p:nvPr/>
            </p:nvSpPr>
            <p:spPr bwMode="auto">
              <a:xfrm>
                <a:off x="1639" y="260"/>
                <a:ext cx="18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20" name="Line 607"/>
              <p:cNvSpPr>
                <a:spLocks noChangeShapeType="1"/>
              </p:cNvSpPr>
              <p:nvPr/>
            </p:nvSpPr>
            <p:spPr bwMode="auto">
              <a:xfrm>
                <a:off x="1639" y="260"/>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21" name="Rectangle 608"/>
              <p:cNvSpPr>
                <a:spLocks noChangeArrowheads="1"/>
              </p:cNvSpPr>
              <p:nvPr/>
            </p:nvSpPr>
            <p:spPr bwMode="auto">
              <a:xfrm>
                <a:off x="1820" y="26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22" name="Line 609"/>
              <p:cNvSpPr>
                <a:spLocks noChangeShapeType="1"/>
              </p:cNvSpPr>
              <p:nvPr/>
            </p:nvSpPr>
            <p:spPr bwMode="auto">
              <a:xfrm>
                <a:off x="1820" y="26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23" name="Rectangle 610"/>
              <p:cNvSpPr>
                <a:spLocks noChangeArrowheads="1"/>
              </p:cNvSpPr>
              <p:nvPr/>
            </p:nvSpPr>
            <p:spPr bwMode="auto">
              <a:xfrm>
                <a:off x="1824" y="260"/>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524" name="Line 611"/>
              <p:cNvSpPr>
                <a:spLocks noChangeShapeType="1"/>
              </p:cNvSpPr>
              <p:nvPr/>
            </p:nvSpPr>
            <p:spPr bwMode="auto">
              <a:xfrm>
                <a:off x="1824" y="260"/>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3804" name="Group 612"/>
            <p:cNvGrpSpPr>
              <a:grpSpLocks/>
            </p:cNvGrpSpPr>
            <p:nvPr/>
          </p:nvGrpSpPr>
          <p:grpSpPr bwMode="auto">
            <a:xfrm>
              <a:off x="0" y="905"/>
              <a:ext cx="4295" cy="255"/>
              <a:chOff x="0" y="0"/>
              <a:chExt cx="4295" cy="255"/>
            </a:xfrm>
          </p:grpSpPr>
          <p:sp>
            <p:nvSpPr>
              <p:cNvPr id="36125" name="Rectangle 613"/>
              <p:cNvSpPr>
                <a:spLocks noChangeArrowheads="1"/>
              </p:cNvSpPr>
              <p:nvPr/>
            </p:nvSpPr>
            <p:spPr bwMode="auto">
              <a:xfrm>
                <a:off x="2007"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26" name="Line 614"/>
              <p:cNvSpPr>
                <a:spLocks noChangeShapeType="1"/>
              </p:cNvSpPr>
              <p:nvPr/>
            </p:nvSpPr>
            <p:spPr bwMode="auto">
              <a:xfrm>
                <a:off x="2007"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27" name="Rectangle 615"/>
              <p:cNvSpPr>
                <a:spLocks noChangeArrowheads="1"/>
              </p:cNvSpPr>
              <p:nvPr/>
            </p:nvSpPr>
            <p:spPr bwMode="auto">
              <a:xfrm>
                <a:off x="2011" y="0"/>
                <a:ext cx="17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28" name="Line 616"/>
              <p:cNvSpPr>
                <a:spLocks noChangeShapeType="1"/>
              </p:cNvSpPr>
              <p:nvPr/>
            </p:nvSpPr>
            <p:spPr bwMode="auto">
              <a:xfrm>
                <a:off x="2011" y="0"/>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29" name="Rectangle 617"/>
              <p:cNvSpPr>
                <a:spLocks noChangeArrowheads="1"/>
              </p:cNvSpPr>
              <p:nvPr/>
            </p:nvSpPr>
            <p:spPr bwMode="auto">
              <a:xfrm>
                <a:off x="2188"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30" name="Line 618"/>
              <p:cNvSpPr>
                <a:spLocks noChangeShapeType="1"/>
              </p:cNvSpPr>
              <p:nvPr/>
            </p:nvSpPr>
            <p:spPr bwMode="auto">
              <a:xfrm>
                <a:off x="2188"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31" name="Rectangle 619"/>
              <p:cNvSpPr>
                <a:spLocks noChangeArrowheads="1"/>
              </p:cNvSpPr>
              <p:nvPr/>
            </p:nvSpPr>
            <p:spPr bwMode="auto">
              <a:xfrm>
                <a:off x="2192" y="0"/>
                <a:ext cx="18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32" name="Line 620"/>
              <p:cNvSpPr>
                <a:spLocks noChangeShapeType="1"/>
              </p:cNvSpPr>
              <p:nvPr/>
            </p:nvSpPr>
            <p:spPr bwMode="auto">
              <a:xfrm>
                <a:off x="2192" y="0"/>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33" name="Rectangle 621"/>
              <p:cNvSpPr>
                <a:spLocks noChangeArrowheads="1"/>
              </p:cNvSpPr>
              <p:nvPr/>
            </p:nvSpPr>
            <p:spPr bwMode="auto">
              <a:xfrm>
                <a:off x="2379" y="0"/>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34" name="Line 622"/>
              <p:cNvSpPr>
                <a:spLocks noChangeShapeType="1"/>
              </p:cNvSpPr>
              <p:nvPr/>
            </p:nvSpPr>
            <p:spPr bwMode="auto">
              <a:xfrm>
                <a:off x="2379"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35" name="Rectangle 623"/>
              <p:cNvSpPr>
                <a:spLocks noChangeArrowheads="1"/>
              </p:cNvSpPr>
              <p:nvPr/>
            </p:nvSpPr>
            <p:spPr bwMode="auto">
              <a:xfrm>
                <a:off x="2382" y="0"/>
                <a:ext cx="196"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36" name="Line 624"/>
              <p:cNvSpPr>
                <a:spLocks noChangeShapeType="1"/>
              </p:cNvSpPr>
              <p:nvPr/>
            </p:nvSpPr>
            <p:spPr bwMode="auto">
              <a:xfrm>
                <a:off x="2382" y="0"/>
                <a:ext cx="19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37" name="Rectangle 625"/>
              <p:cNvSpPr>
                <a:spLocks noChangeArrowheads="1"/>
              </p:cNvSpPr>
              <p:nvPr/>
            </p:nvSpPr>
            <p:spPr bwMode="auto">
              <a:xfrm>
                <a:off x="2578"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38" name="Line 626"/>
              <p:cNvSpPr>
                <a:spLocks noChangeShapeType="1"/>
              </p:cNvSpPr>
              <p:nvPr/>
            </p:nvSpPr>
            <p:spPr bwMode="auto">
              <a:xfrm>
                <a:off x="2578"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39" name="Rectangle 627"/>
              <p:cNvSpPr>
                <a:spLocks noChangeArrowheads="1"/>
              </p:cNvSpPr>
              <p:nvPr/>
            </p:nvSpPr>
            <p:spPr bwMode="auto">
              <a:xfrm>
                <a:off x="2582" y="0"/>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40" name="Line 628"/>
              <p:cNvSpPr>
                <a:spLocks noChangeShapeType="1"/>
              </p:cNvSpPr>
              <p:nvPr/>
            </p:nvSpPr>
            <p:spPr bwMode="auto">
              <a:xfrm>
                <a:off x="2582"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41" name="Rectangle 629"/>
              <p:cNvSpPr>
                <a:spLocks noChangeArrowheads="1"/>
              </p:cNvSpPr>
              <p:nvPr/>
            </p:nvSpPr>
            <p:spPr bwMode="auto">
              <a:xfrm>
                <a:off x="2823"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42" name="Line 630"/>
              <p:cNvSpPr>
                <a:spLocks noChangeShapeType="1"/>
              </p:cNvSpPr>
              <p:nvPr/>
            </p:nvSpPr>
            <p:spPr bwMode="auto">
              <a:xfrm>
                <a:off x="2823"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43" name="Rectangle 631"/>
              <p:cNvSpPr>
                <a:spLocks noChangeArrowheads="1"/>
              </p:cNvSpPr>
              <p:nvPr/>
            </p:nvSpPr>
            <p:spPr bwMode="auto">
              <a:xfrm>
                <a:off x="2827" y="0"/>
                <a:ext cx="23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44" name="Line 632"/>
              <p:cNvSpPr>
                <a:spLocks noChangeShapeType="1"/>
              </p:cNvSpPr>
              <p:nvPr/>
            </p:nvSpPr>
            <p:spPr bwMode="auto">
              <a:xfrm>
                <a:off x="2827" y="0"/>
                <a:ext cx="23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45" name="Rectangle 633"/>
              <p:cNvSpPr>
                <a:spLocks noChangeArrowheads="1"/>
              </p:cNvSpPr>
              <p:nvPr/>
            </p:nvSpPr>
            <p:spPr bwMode="auto">
              <a:xfrm>
                <a:off x="3064"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46" name="Line 634"/>
              <p:cNvSpPr>
                <a:spLocks noChangeShapeType="1"/>
              </p:cNvSpPr>
              <p:nvPr/>
            </p:nvSpPr>
            <p:spPr bwMode="auto">
              <a:xfrm>
                <a:off x="3064"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47" name="Rectangle 635"/>
              <p:cNvSpPr>
                <a:spLocks noChangeArrowheads="1"/>
              </p:cNvSpPr>
              <p:nvPr/>
            </p:nvSpPr>
            <p:spPr bwMode="auto">
              <a:xfrm>
                <a:off x="3068" y="0"/>
                <a:ext cx="244"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48" name="Line 636"/>
              <p:cNvSpPr>
                <a:spLocks noChangeShapeType="1"/>
              </p:cNvSpPr>
              <p:nvPr/>
            </p:nvSpPr>
            <p:spPr bwMode="auto">
              <a:xfrm>
                <a:off x="3068" y="0"/>
                <a:ext cx="24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49" name="Rectangle 637"/>
              <p:cNvSpPr>
                <a:spLocks noChangeArrowheads="1"/>
              </p:cNvSpPr>
              <p:nvPr/>
            </p:nvSpPr>
            <p:spPr bwMode="auto">
              <a:xfrm>
                <a:off x="3312"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50" name="Line 638"/>
              <p:cNvSpPr>
                <a:spLocks noChangeShapeType="1"/>
              </p:cNvSpPr>
              <p:nvPr/>
            </p:nvSpPr>
            <p:spPr bwMode="auto">
              <a:xfrm>
                <a:off x="3312"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51" name="Rectangle 639"/>
              <p:cNvSpPr>
                <a:spLocks noChangeArrowheads="1"/>
              </p:cNvSpPr>
              <p:nvPr/>
            </p:nvSpPr>
            <p:spPr bwMode="auto">
              <a:xfrm>
                <a:off x="3316" y="0"/>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52" name="Line 640"/>
              <p:cNvSpPr>
                <a:spLocks noChangeShapeType="1"/>
              </p:cNvSpPr>
              <p:nvPr/>
            </p:nvSpPr>
            <p:spPr bwMode="auto">
              <a:xfrm>
                <a:off x="3316"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53" name="Rectangle 641"/>
              <p:cNvSpPr>
                <a:spLocks noChangeArrowheads="1"/>
              </p:cNvSpPr>
              <p:nvPr/>
            </p:nvSpPr>
            <p:spPr bwMode="auto">
              <a:xfrm>
                <a:off x="3557"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54" name="Line 642"/>
              <p:cNvSpPr>
                <a:spLocks noChangeShapeType="1"/>
              </p:cNvSpPr>
              <p:nvPr/>
            </p:nvSpPr>
            <p:spPr bwMode="auto">
              <a:xfrm>
                <a:off x="3557"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55" name="Rectangle 643"/>
              <p:cNvSpPr>
                <a:spLocks noChangeArrowheads="1"/>
              </p:cNvSpPr>
              <p:nvPr/>
            </p:nvSpPr>
            <p:spPr bwMode="auto">
              <a:xfrm>
                <a:off x="3561" y="0"/>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56" name="Line 644"/>
              <p:cNvSpPr>
                <a:spLocks noChangeShapeType="1"/>
              </p:cNvSpPr>
              <p:nvPr/>
            </p:nvSpPr>
            <p:spPr bwMode="auto">
              <a:xfrm>
                <a:off x="3561"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57" name="Rectangle 645"/>
              <p:cNvSpPr>
                <a:spLocks noChangeArrowheads="1"/>
              </p:cNvSpPr>
              <p:nvPr/>
            </p:nvSpPr>
            <p:spPr bwMode="auto">
              <a:xfrm>
                <a:off x="3802"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58" name="Line 646"/>
              <p:cNvSpPr>
                <a:spLocks noChangeShapeType="1"/>
              </p:cNvSpPr>
              <p:nvPr/>
            </p:nvSpPr>
            <p:spPr bwMode="auto">
              <a:xfrm>
                <a:off x="3802"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59" name="Rectangle 647"/>
              <p:cNvSpPr>
                <a:spLocks noChangeArrowheads="1"/>
              </p:cNvSpPr>
              <p:nvPr/>
            </p:nvSpPr>
            <p:spPr bwMode="auto">
              <a:xfrm>
                <a:off x="3806" y="0"/>
                <a:ext cx="21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60" name="Line 648"/>
              <p:cNvSpPr>
                <a:spLocks noChangeShapeType="1"/>
              </p:cNvSpPr>
              <p:nvPr/>
            </p:nvSpPr>
            <p:spPr bwMode="auto">
              <a:xfrm>
                <a:off x="3806" y="0"/>
                <a:ext cx="21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61" name="Rectangle 649"/>
              <p:cNvSpPr>
                <a:spLocks noChangeArrowheads="1"/>
              </p:cNvSpPr>
              <p:nvPr/>
            </p:nvSpPr>
            <p:spPr bwMode="auto">
              <a:xfrm>
                <a:off x="4021"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62" name="Line 650"/>
              <p:cNvSpPr>
                <a:spLocks noChangeShapeType="1"/>
              </p:cNvSpPr>
              <p:nvPr/>
            </p:nvSpPr>
            <p:spPr bwMode="auto">
              <a:xfrm>
                <a:off x="4021"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63" name="Rectangle 651"/>
              <p:cNvSpPr>
                <a:spLocks noChangeArrowheads="1"/>
              </p:cNvSpPr>
              <p:nvPr/>
            </p:nvSpPr>
            <p:spPr bwMode="auto">
              <a:xfrm>
                <a:off x="4025" y="0"/>
                <a:ext cx="266"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64" name="Line 652"/>
              <p:cNvSpPr>
                <a:spLocks noChangeShapeType="1"/>
              </p:cNvSpPr>
              <p:nvPr/>
            </p:nvSpPr>
            <p:spPr bwMode="auto">
              <a:xfrm>
                <a:off x="4025" y="0"/>
                <a:ext cx="26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65" name="Rectangle 653"/>
              <p:cNvSpPr>
                <a:spLocks noChangeArrowheads="1"/>
              </p:cNvSpPr>
              <p:nvPr/>
            </p:nvSpPr>
            <p:spPr bwMode="auto">
              <a:xfrm>
                <a:off x="4291"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66" name="Line 654"/>
              <p:cNvSpPr>
                <a:spLocks noChangeShapeType="1"/>
              </p:cNvSpPr>
              <p:nvPr/>
            </p:nvSpPr>
            <p:spPr bwMode="auto">
              <a:xfrm>
                <a:off x="4291"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67" name="Rectangle 655"/>
              <p:cNvSpPr>
                <a:spLocks noChangeArrowheads="1"/>
              </p:cNvSpPr>
              <p:nvPr/>
            </p:nvSpPr>
            <p:spPr bwMode="auto">
              <a:xfrm>
                <a:off x="0"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68" name="Line 656"/>
              <p:cNvSpPr>
                <a:spLocks noChangeShapeType="1"/>
              </p:cNvSpPr>
              <p:nvPr/>
            </p:nvSpPr>
            <p:spPr bwMode="auto">
              <a:xfrm>
                <a:off x="0"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69" name="Rectangle 657"/>
              <p:cNvSpPr>
                <a:spLocks noChangeArrowheads="1"/>
              </p:cNvSpPr>
              <p:nvPr/>
            </p:nvSpPr>
            <p:spPr bwMode="auto">
              <a:xfrm>
                <a:off x="702" y="5"/>
                <a:ext cx="3"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70" name="Line 658"/>
              <p:cNvSpPr>
                <a:spLocks noChangeShapeType="1"/>
              </p:cNvSpPr>
              <p:nvPr/>
            </p:nvSpPr>
            <p:spPr bwMode="auto">
              <a:xfrm>
                <a:off x="702"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71" name="Rectangle 659"/>
              <p:cNvSpPr>
                <a:spLocks noChangeArrowheads="1"/>
              </p:cNvSpPr>
              <p:nvPr/>
            </p:nvSpPr>
            <p:spPr bwMode="auto">
              <a:xfrm>
                <a:off x="892"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72" name="Line 660"/>
              <p:cNvSpPr>
                <a:spLocks noChangeShapeType="1"/>
              </p:cNvSpPr>
              <p:nvPr/>
            </p:nvSpPr>
            <p:spPr bwMode="auto">
              <a:xfrm>
                <a:off x="892"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73" name="Rectangle 661"/>
              <p:cNvSpPr>
                <a:spLocks noChangeArrowheads="1"/>
              </p:cNvSpPr>
              <p:nvPr/>
            </p:nvSpPr>
            <p:spPr bwMode="auto">
              <a:xfrm>
                <a:off x="1077"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74" name="Line 662"/>
              <p:cNvSpPr>
                <a:spLocks noChangeShapeType="1"/>
              </p:cNvSpPr>
              <p:nvPr/>
            </p:nvSpPr>
            <p:spPr bwMode="auto">
              <a:xfrm>
                <a:off x="1077"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75" name="Rectangle 663"/>
              <p:cNvSpPr>
                <a:spLocks noChangeArrowheads="1"/>
              </p:cNvSpPr>
              <p:nvPr/>
            </p:nvSpPr>
            <p:spPr bwMode="auto">
              <a:xfrm>
                <a:off x="1264" y="5"/>
                <a:ext cx="3"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76" name="Line 664"/>
              <p:cNvSpPr>
                <a:spLocks noChangeShapeType="1"/>
              </p:cNvSpPr>
              <p:nvPr/>
            </p:nvSpPr>
            <p:spPr bwMode="auto">
              <a:xfrm>
                <a:off x="1264"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77" name="Rectangle 665"/>
              <p:cNvSpPr>
                <a:spLocks noChangeArrowheads="1"/>
              </p:cNvSpPr>
              <p:nvPr/>
            </p:nvSpPr>
            <p:spPr bwMode="auto">
              <a:xfrm>
                <a:off x="1449" y="5"/>
                <a:ext cx="3"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78" name="Line 666"/>
              <p:cNvSpPr>
                <a:spLocks noChangeShapeType="1"/>
              </p:cNvSpPr>
              <p:nvPr/>
            </p:nvSpPr>
            <p:spPr bwMode="auto">
              <a:xfrm>
                <a:off x="1449"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79" name="Rectangle 667"/>
              <p:cNvSpPr>
                <a:spLocks noChangeArrowheads="1"/>
              </p:cNvSpPr>
              <p:nvPr/>
            </p:nvSpPr>
            <p:spPr bwMode="auto">
              <a:xfrm>
                <a:off x="1635"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80" name="Line 668"/>
              <p:cNvSpPr>
                <a:spLocks noChangeShapeType="1"/>
              </p:cNvSpPr>
              <p:nvPr/>
            </p:nvSpPr>
            <p:spPr bwMode="auto">
              <a:xfrm>
                <a:off x="1635"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81" name="Rectangle 669"/>
              <p:cNvSpPr>
                <a:spLocks noChangeArrowheads="1"/>
              </p:cNvSpPr>
              <p:nvPr/>
            </p:nvSpPr>
            <p:spPr bwMode="auto">
              <a:xfrm>
                <a:off x="1820"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82" name="Line 670"/>
              <p:cNvSpPr>
                <a:spLocks noChangeShapeType="1"/>
              </p:cNvSpPr>
              <p:nvPr/>
            </p:nvSpPr>
            <p:spPr bwMode="auto">
              <a:xfrm>
                <a:off x="1820"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83" name="Rectangle 671"/>
              <p:cNvSpPr>
                <a:spLocks noChangeArrowheads="1"/>
              </p:cNvSpPr>
              <p:nvPr/>
            </p:nvSpPr>
            <p:spPr bwMode="auto">
              <a:xfrm>
                <a:off x="2007"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84" name="Line 672"/>
              <p:cNvSpPr>
                <a:spLocks noChangeShapeType="1"/>
              </p:cNvSpPr>
              <p:nvPr/>
            </p:nvSpPr>
            <p:spPr bwMode="auto">
              <a:xfrm>
                <a:off x="2007"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85" name="Rectangle 673"/>
              <p:cNvSpPr>
                <a:spLocks noChangeArrowheads="1"/>
              </p:cNvSpPr>
              <p:nvPr/>
            </p:nvSpPr>
            <p:spPr bwMode="auto">
              <a:xfrm>
                <a:off x="2188"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86" name="Line 674"/>
              <p:cNvSpPr>
                <a:spLocks noChangeShapeType="1"/>
              </p:cNvSpPr>
              <p:nvPr/>
            </p:nvSpPr>
            <p:spPr bwMode="auto">
              <a:xfrm>
                <a:off x="2188"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87" name="Rectangle 675"/>
              <p:cNvSpPr>
                <a:spLocks noChangeArrowheads="1"/>
              </p:cNvSpPr>
              <p:nvPr/>
            </p:nvSpPr>
            <p:spPr bwMode="auto">
              <a:xfrm>
                <a:off x="2379" y="5"/>
                <a:ext cx="3"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88" name="Line 676"/>
              <p:cNvSpPr>
                <a:spLocks noChangeShapeType="1"/>
              </p:cNvSpPr>
              <p:nvPr/>
            </p:nvSpPr>
            <p:spPr bwMode="auto">
              <a:xfrm>
                <a:off x="2379"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89" name="Rectangle 677"/>
              <p:cNvSpPr>
                <a:spLocks noChangeArrowheads="1"/>
              </p:cNvSpPr>
              <p:nvPr/>
            </p:nvSpPr>
            <p:spPr bwMode="auto">
              <a:xfrm>
                <a:off x="2578"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90" name="Line 678"/>
              <p:cNvSpPr>
                <a:spLocks noChangeShapeType="1"/>
              </p:cNvSpPr>
              <p:nvPr/>
            </p:nvSpPr>
            <p:spPr bwMode="auto">
              <a:xfrm>
                <a:off x="2578"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91" name="Rectangle 679"/>
              <p:cNvSpPr>
                <a:spLocks noChangeArrowheads="1"/>
              </p:cNvSpPr>
              <p:nvPr/>
            </p:nvSpPr>
            <p:spPr bwMode="auto">
              <a:xfrm>
                <a:off x="2823"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92" name="Line 680"/>
              <p:cNvSpPr>
                <a:spLocks noChangeShapeType="1"/>
              </p:cNvSpPr>
              <p:nvPr/>
            </p:nvSpPr>
            <p:spPr bwMode="auto">
              <a:xfrm>
                <a:off x="2823"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93" name="Rectangle 681"/>
              <p:cNvSpPr>
                <a:spLocks noChangeArrowheads="1"/>
              </p:cNvSpPr>
              <p:nvPr/>
            </p:nvSpPr>
            <p:spPr bwMode="auto">
              <a:xfrm>
                <a:off x="3064"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94" name="Line 682"/>
              <p:cNvSpPr>
                <a:spLocks noChangeShapeType="1"/>
              </p:cNvSpPr>
              <p:nvPr/>
            </p:nvSpPr>
            <p:spPr bwMode="auto">
              <a:xfrm>
                <a:off x="3064"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95" name="Rectangle 683"/>
              <p:cNvSpPr>
                <a:spLocks noChangeArrowheads="1"/>
              </p:cNvSpPr>
              <p:nvPr/>
            </p:nvSpPr>
            <p:spPr bwMode="auto">
              <a:xfrm>
                <a:off x="3312"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96" name="Line 684"/>
              <p:cNvSpPr>
                <a:spLocks noChangeShapeType="1"/>
              </p:cNvSpPr>
              <p:nvPr/>
            </p:nvSpPr>
            <p:spPr bwMode="auto">
              <a:xfrm>
                <a:off x="3312"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97" name="Rectangle 685"/>
              <p:cNvSpPr>
                <a:spLocks noChangeArrowheads="1"/>
              </p:cNvSpPr>
              <p:nvPr/>
            </p:nvSpPr>
            <p:spPr bwMode="auto">
              <a:xfrm>
                <a:off x="3557"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98" name="Line 686"/>
              <p:cNvSpPr>
                <a:spLocks noChangeShapeType="1"/>
              </p:cNvSpPr>
              <p:nvPr/>
            </p:nvSpPr>
            <p:spPr bwMode="auto">
              <a:xfrm>
                <a:off x="3557"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99" name="Rectangle 687"/>
              <p:cNvSpPr>
                <a:spLocks noChangeArrowheads="1"/>
              </p:cNvSpPr>
              <p:nvPr/>
            </p:nvSpPr>
            <p:spPr bwMode="auto">
              <a:xfrm>
                <a:off x="3802"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00" name="Line 688"/>
              <p:cNvSpPr>
                <a:spLocks noChangeShapeType="1"/>
              </p:cNvSpPr>
              <p:nvPr/>
            </p:nvSpPr>
            <p:spPr bwMode="auto">
              <a:xfrm>
                <a:off x="3802"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01" name="Rectangle 689"/>
              <p:cNvSpPr>
                <a:spLocks noChangeArrowheads="1"/>
              </p:cNvSpPr>
              <p:nvPr/>
            </p:nvSpPr>
            <p:spPr bwMode="auto">
              <a:xfrm>
                <a:off x="4021"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02" name="Line 690"/>
              <p:cNvSpPr>
                <a:spLocks noChangeShapeType="1"/>
              </p:cNvSpPr>
              <p:nvPr/>
            </p:nvSpPr>
            <p:spPr bwMode="auto">
              <a:xfrm>
                <a:off x="4021"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03" name="Rectangle 691"/>
              <p:cNvSpPr>
                <a:spLocks noChangeArrowheads="1"/>
              </p:cNvSpPr>
              <p:nvPr/>
            </p:nvSpPr>
            <p:spPr bwMode="auto">
              <a:xfrm>
                <a:off x="4291"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04" name="Line 692"/>
              <p:cNvSpPr>
                <a:spLocks noChangeShapeType="1"/>
              </p:cNvSpPr>
              <p:nvPr/>
            </p:nvSpPr>
            <p:spPr bwMode="auto">
              <a:xfrm>
                <a:off x="4291"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05" name="Rectangle 693"/>
              <p:cNvSpPr>
                <a:spLocks noChangeArrowheads="1"/>
              </p:cNvSpPr>
              <p:nvPr/>
            </p:nvSpPr>
            <p:spPr bwMode="auto">
              <a:xfrm>
                <a:off x="51" y="145"/>
                <a:ext cx="356"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产品预测</a:t>
                </a:r>
                <a:endParaRPr lang="zh-CN" altLang="en-US" sz="1800" b="0">
                  <a:solidFill>
                    <a:schemeClr val="accent2"/>
                  </a:solidFill>
                </a:endParaRPr>
              </a:p>
            </p:txBody>
          </p:sp>
          <p:sp>
            <p:nvSpPr>
              <p:cNvPr id="36206" name="Rectangle 694"/>
              <p:cNvSpPr>
                <a:spLocks noChangeArrowheads="1"/>
              </p:cNvSpPr>
              <p:nvPr/>
            </p:nvSpPr>
            <p:spPr bwMode="auto">
              <a:xfrm>
                <a:off x="442" y="139"/>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207" name="Rectangle 695"/>
              <p:cNvSpPr>
                <a:spLocks noChangeArrowheads="1"/>
              </p:cNvSpPr>
              <p:nvPr/>
            </p:nvSpPr>
            <p:spPr bwMode="auto">
              <a:xfrm>
                <a:off x="763" y="130"/>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dirty="0" smtClean="0">
                    <a:solidFill>
                      <a:schemeClr val="accent2"/>
                    </a:solidFill>
                  </a:rPr>
                  <a:t>U</a:t>
                </a:r>
                <a:endParaRPr lang="en-US" altLang="zh-CN" sz="1800" b="0" dirty="0">
                  <a:solidFill>
                    <a:schemeClr val="accent2"/>
                  </a:solidFill>
                </a:endParaRPr>
              </a:p>
            </p:txBody>
          </p:sp>
          <p:sp>
            <p:nvSpPr>
              <p:cNvPr id="36208" name="Rectangle 696"/>
              <p:cNvSpPr>
                <a:spLocks noChangeArrowheads="1"/>
              </p:cNvSpPr>
              <p:nvPr/>
            </p:nvSpPr>
            <p:spPr bwMode="auto">
              <a:xfrm>
                <a:off x="832" y="130"/>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209" name="Rectangle 697"/>
              <p:cNvSpPr>
                <a:spLocks noChangeArrowheads="1"/>
              </p:cNvSpPr>
              <p:nvPr/>
            </p:nvSpPr>
            <p:spPr bwMode="auto">
              <a:xfrm>
                <a:off x="986"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210" name="Rectangle 698"/>
              <p:cNvSpPr>
                <a:spLocks noChangeArrowheads="1"/>
              </p:cNvSpPr>
              <p:nvPr/>
            </p:nvSpPr>
            <p:spPr bwMode="auto">
              <a:xfrm>
                <a:off x="1137" y="130"/>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6211" name="Rectangle 699"/>
              <p:cNvSpPr>
                <a:spLocks noChangeArrowheads="1"/>
              </p:cNvSpPr>
              <p:nvPr/>
            </p:nvSpPr>
            <p:spPr bwMode="auto">
              <a:xfrm>
                <a:off x="1206"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212" name="Rectangle 700"/>
              <p:cNvSpPr>
                <a:spLocks noChangeArrowheads="1"/>
              </p:cNvSpPr>
              <p:nvPr/>
            </p:nvSpPr>
            <p:spPr bwMode="auto">
              <a:xfrm>
                <a:off x="1358"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213" name="Rectangle 701"/>
              <p:cNvSpPr>
                <a:spLocks noChangeArrowheads="1"/>
              </p:cNvSpPr>
              <p:nvPr/>
            </p:nvSpPr>
            <p:spPr bwMode="auto">
              <a:xfrm>
                <a:off x="1543"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214" name="Rectangle 702"/>
              <p:cNvSpPr>
                <a:spLocks noChangeArrowheads="1"/>
              </p:cNvSpPr>
              <p:nvPr/>
            </p:nvSpPr>
            <p:spPr bwMode="auto">
              <a:xfrm>
                <a:off x="1730" y="130"/>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215" name="Rectangle 703"/>
              <p:cNvSpPr>
                <a:spLocks noChangeArrowheads="1"/>
              </p:cNvSpPr>
              <p:nvPr/>
            </p:nvSpPr>
            <p:spPr bwMode="auto">
              <a:xfrm>
                <a:off x="1915"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216" name="Rectangle 704"/>
              <p:cNvSpPr>
                <a:spLocks noChangeArrowheads="1"/>
              </p:cNvSpPr>
              <p:nvPr/>
            </p:nvSpPr>
            <p:spPr bwMode="auto">
              <a:xfrm>
                <a:off x="2099" y="130"/>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217" name="Rectangle 705"/>
              <p:cNvSpPr>
                <a:spLocks noChangeArrowheads="1"/>
              </p:cNvSpPr>
              <p:nvPr/>
            </p:nvSpPr>
            <p:spPr bwMode="auto">
              <a:xfrm>
                <a:off x="2284"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218" name="Rectangle 706"/>
              <p:cNvSpPr>
                <a:spLocks noChangeArrowheads="1"/>
              </p:cNvSpPr>
              <p:nvPr/>
            </p:nvSpPr>
            <p:spPr bwMode="auto">
              <a:xfrm>
                <a:off x="2480"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219" name="Rectangle 707"/>
              <p:cNvSpPr>
                <a:spLocks noChangeArrowheads="1"/>
              </p:cNvSpPr>
              <p:nvPr/>
            </p:nvSpPr>
            <p:spPr bwMode="auto">
              <a:xfrm>
                <a:off x="2667" y="130"/>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6220" name="Rectangle 708"/>
              <p:cNvSpPr>
                <a:spLocks noChangeArrowheads="1"/>
              </p:cNvSpPr>
              <p:nvPr/>
            </p:nvSpPr>
            <p:spPr bwMode="auto">
              <a:xfrm>
                <a:off x="2736"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221" name="Rectangle 709"/>
              <p:cNvSpPr>
                <a:spLocks noChangeArrowheads="1"/>
              </p:cNvSpPr>
              <p:nvPr/>
            </p:nvSpPr>
            <p:spPr bwMode="auto">
              <a:xfrm>
                <a:off x="2944"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222" name="Rectangle 710"/>
              <p:cNvSpPr>
                <a:spLocks noChangeArrowheads="1"/>
              </p:cNvSpPr>
              <p:nvPr/>
            </p:nvSpPr>
            <p:spPr bwMode="auto">
              <a:xfrm>
                <a:off x="3189" y="130"/>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223" name="Rectangle 711"/>
              <p:cNvSpPr>
                <a:spLocks noChangeArrowheads="1"/>
              </p:cNvSpPr>
              <p:nvPr/>
            </p:nvSpPr>
            <p:spPr bwMode="auto">
              <a:xfrm>
                <a:off x="3436"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224" name="Rectangle 712"/>
              <p:cNvSpPr>
                <a:spLocks noChangeArrowheads="1"/>
              </p:cNvSpPr>
              <p:nvPr/>
            </p:nvSpPr>
            <p:spPr bwMode="auto">
              <a:xfrm>
                <a:off x="3680"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225" name="Rectangle 713"/>
              <p:cNvSpPr>
                <a:spLocks noChangeArrowheads="1"/>
              </p:cNvSpPr>
              <p:nvPr/>
            </p:nvSpPr>
            <p:spPr bwMode="auto">
              <a:xfrm>
                <a:off x="3913"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226" name="Rectangle 714"/>
              <p:cNvSpPr>
                <a:spLocks noChangeArrowheads="1"/>
              </p:cNvSpPr>
              <p:nvPr/>
            </p:nvSpPr>
            <p:spPr bwMode="auto">
              <a:xfrm>
                <a:off x="4134" y="130"/>
                <a:ext cx="4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4</a:t>
                </a:r>
                <a:endParaRPr lang="en-US" altLang="zh-CN" sz="1800" b="0">
                  <a:solidFill>
                    <a:schemeClr val="accent2"/>
                  </a:solidFill>
                </a:endParaRPr>
              </a:p>
            </p:txBody>
          </p:sp>
          <p:sp>
            <p:nvSpPr>
              <p:cNvPr id="36227" name="Rectangle 715"/>
              <p:cNvSpPr>
                <a:spLocks noChangeArrowheads="1"/>
              </p:cNvSpPr>
              <p:nvPr/>
            </p:nvSpPr>
            <p:spPr bwMode="auto">
              <a:xfrm>
                <a:off x="4183"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228" name="Rectangle 716"/>
              <p:cNvSpPr>
                <a:spLocks noChangeArrowheads="1"/>
              </p:cNvSpPr>
              <p:nvPr/>
            </p:nvSpPr>
            <p:spPr bwMode="auto">
              <a:xfrm>
                <a:off x="0"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29" name="Line 717"/>
              <p:cNvSpPr>
                <a:spLocks noChangeShapeType="1"/>
              </p:cNvSpPr>
              <p:nvPr/>
            </p:nvSpPr>
            <p:spPr bwMode="auto">
              <a:xfrm>
                <a:off x="0"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30" name="Rectangle 718"/>
              <p:cNvSpPr>
                <a:spLocks noChangeArrowheads="1"/>
              </p:cNvSpPr>
              <p:nvPr/>
            </p:nvSpPr>
            <p:spPr bwMode="auto">
              <a:xfrm>
                <a:off x="4" y="126"/>
                <a:ext cx="69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31" name="Line 719"/>
              <p:cNvSpPr>
                <a:spLocks noChangeShapeType="1"/>
              </p:cNvSpPr>
              <p:nvPr/>
            </p:nvSpPr>
            <p:spPr bwMode="auto">
              <a:xfrm>
                <a:off x="4" y="126"/>
                <a:ext cx="69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32" name="Rectangle 720"/>
              <p:cNvSpPr>
                <a:spLocks noChangeArrowheads="1"/>
              </p:cNvSpPr>
              <p:nvPr/>
            </p:nvSpPr>
            <p:spPr bwMode="auto">
              <a:xfrm>
                <a:off x="702" y="126"/>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33" name="Line 721"/>
              <p:cNvSpPr>
                <a:spLocks noChangeShapeType="1"/>
              </p:cNvSpPr>
              <p:nvPr/>
            </p:nvSpPr>
            <p:spPr bwMode="auto">
              <a:xfrm>
                <a:off x="702"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34" name="Rectangle 722"/>
              <p:cNvSpPr>
                <a:spLocks noChangeArrowheads="1"/>
              </p:cNvSpPr>
              <p:nvPr/>
            </p:nvSpPr>
            <p:spPr bwMode="auto">
              <a:xfrm>
                <a:off x="705" y="126"/>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35" name="Line 723"/>
              <p:cNvSpPr>
                <a:spLocks noChangeShapeType="1"/>
              </p:cNvSpPr>
              <p:nvPr/>
            </p:nvSpPr>
            <p:spPr bwMode="auto">
              <a:xfrm>
                <a:off x="705" y="126"/>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36" name="Rectangle 724"/>
              <p:cNvSpPr>
                <a:spLocks noChangeArrowheads="1"/>
              </p:cNvSpPr>
              <p:nvPr/>
            </p:nvSpPr>
            <p:spPr bwMode="auto">
              <a:xfrm>
                <a:off x="892"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37" name="Line 725"/>
              <p:cNvSpPr>
                <a:spLocks noChangeShapeType="1"/>
              </p:cNvSpPr>
              <p:nvPr/>
            </p:nvSpPr>
            <p:spPr bwMode="auto">
              <a:xfrm>
                <a:off x="892"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38" name="Rectangle 726"/>
              <p:cNvSpPr>
                <a:spLocks noChangeArrowheads="1"/>
              </p:cNvSpPr>
              <p:nvPr/>
            </p:nvSpPr>
            <p:spPr bwMode="auto">
              <a:xfrm>
                <a:off x="896" y="126"/>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39" name="Line 727"/>
              <p:cNvSpPr>
                <a:spLocks noChangeShapeType="1"/>
              </p:cNvSpPr>
              <p:nvPr/>
            </p:nvSpPr>
            <p:spPr bwMode="auto">
              <a:xfrm>
                <a:off x="896" y="126"/>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40" name="Rectangle 728"/>
              <p:cNvSpPr>
                <a:spLocks noChangeArrowheads="1"/>
              </p:cNvSpPr>
              <p:nvPr/>
            </p:nvSpPr>
            <p:spPr bwMode="auto">
              <a:xfrm>
                <a:off x="1077"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41" name="Line 729"/>
              <p:cNvSpPr>
                <a:spLocks noChangeShapeType="1"/>
              </p:cNvSpPr>
              <p:nvPr/>
            </p:nvSpPr>
            <p:spPr bwMode="auto">
              <a:xfrm>
                <a:off x="1077"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42" name="Rectangle 730"/>
              <p:cNvSpPr>
                <a:spLocks noChangeArrowheads="1"/>
              </p:cNvSpPr>
              <p:nvPr/>
            </p:nvSpPr>
            <p:spPr bwMode="auto">
              <a:xfrm>
                <a:off x="1081" y="126"/>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43" name="Line 731"/>
              <p:cNvSpPr>
                <a:spLocks noChangeShapeType="1"/>
              </p:cNvSpPr>
              <p:nvPr/>
            </p:nvSpPr>
            <p:spPr bwMode="auto">
              <a:xfrm>
                <a:off x="1081" y="126"/>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44" name="Rectangle 732"/>
              <p:cNvSpPr>
                <a:spLocks noChangeArrowheads="1"/>
              </p:cNvSpPr>
              <p:nvPr/>
            </p:nvSpPr>
            <p:spPr bwMode="auto">
              <a:xfrm>
                <a:off x="1264" y="126"/>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45" name="Line 733"/>
              <p:cNvSpPr>
                <a:spLocks noChangeShapeType="1"/>
              </p:cNvSpPr>
              <p:nvPr/>
            </p:nvSpPr>
            <p:spPr bwMode="auto">
              <a:xfrm>
                <a:off x="1264"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46" name="Rectangle 734"/>
              <p:cNvSpPr>
                <a:spLocks noChangeArrowheads="1"/>
              </p:cNvSpPr>
              <p:nvPr/>
            </p:nvSpPr>
            <p:spPr bwMode="auto">
              <a:xfrm>
                <a:off x="1267" y="126"/>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47" name="Line 735"/>
              <p:cNvSpPr>
                <a:spLocks noChangeShapeType="1"/>
              </p:cNvSpPr>
              <p:nvPr/>
            </p:nvSpPr>
            <p:spPr bwMode="auto">
              <a:xfrm>
                <a:off x="1267" y="126"/>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48" name="Rectangle 736"/>
              <p:cNvSpPr>
                <a:spLocks noChangeArrowheads="1"/>
              </p:cNvSpPr>
              <p:nvPr/>
            </p:nvSpPr>
            <p:spPr bwMode="auto">
              <a:xfrm>
                <a:off x="1449" y="126"/>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49" name="Line 737"/>
              <p:cNvSpPr>
                <a:spLocks noChangeShapeType="1"/>
              </p:cNvSpPr>
              <p:nvPr/>
            </p:nvSpPr>
            <p:spPr bwMode="auto">
              <a:xfrm>
                <a:off x="1449"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50" name="Rectangle 738"/>
              <p:cNvSpPr>
                <a:spLocks noChangeArrowheads="1"/>
              </p:cNvSpPr>
              <p:nvPr/>
            </p:nvSpPr>
            <p:spPr bwMode="auto">
              <a:xfrm>
                <a:off x="1452" y="126"/>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51" name="Line 739"/>
              <p:cNvSpPr>
                <a:spLocks noChangeShapeType="1"/>
              </p:cNvSpPr>
              <p:nvPr/>
            </p:nvSpPr>
            <p:spPr bwMode="auto">
              <a:xfrm>
                <a:off x="1452" y="126"/>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52" name="Rectangle 740"/>
              <p:cNvSpPr>
                <a:spLocks noChangeArrowheads="1"/>
              </p:cNvSpPr>
              <p:nvPr/>
            </p:nvSpPr>
            <p:spPr bwMode="auto">
              <a:xfrm>
                <a:off x="1635"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53" name="Line 741"/>
              <p:cNvSpPr>
                <a:spLocks noChangeShapeType="1"/>
              </p:cNvSpPr>
              <p:nvPr/>
            </p:nvSpPr>
            <p:spPr bwMode="auto">
              <a:xfrm>
                <a:off x="1635"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54" name="Rectangle 742"/>
              <p:cNvSpPr>
                <a:spLocks noChangeArrowheads="1"/>
              </p:cNvSpPr>
              <p:nvPr/>
            </p:nvSpPr>
            <p:spPr bwMode="auto">
              <a:xfrm>
                <a:off x="1639" y="126"/>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55" name="Line 743"/>
              <p:cNvSpPr>
                <a:spLocks noChangeShapeType="1"/>
              </p:cNvSpPr>
              <p:nvPr/>
            </p:nvSpPr>
            <p:spPr bwMode="auto">
              <a:xfrm>
                <a:off x="1639" y="126"/>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56" name="Rectangle 744"/>
              <p:cNvSpPr>
                <a:spLocks noChangeArrowheads="1"/>
              </p:cNvSpPr>
              <p:nvPr/>
            </p:nvSpPr>
            <p:spPr bwMode="auto">
              <a:xfrm>
                <a:off x="1820"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57" name="Line 745"/>
              <p:cNvSpPr>
                <a:spLocks noChangeShapeType="1"/>
              </p:cNvSpPr>
              <p:nvPr/>
            </p:nvSpPr>
            <p:spPr bwMode="auto">
              <a:xfrm>
                <a:off x="1820"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58" name="Rectangle 746"/>
              <p:cNvSpPr>
                <a:spLocks noChangeArrowheads="1"/>
              </p:cNvSpPr>
              <p:nvPr/>
            </p:nvSpPr>
            <p:spPr bwMode="auto">
              <a:xfrm>
                <a:off x="1824" y="126"/>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59" name="Line 747"/>
              <p:cNvSpPr>
                <a:spLocks noChangeShapeType="1"/>
              </p:cNvSpPr>
              <p:nvPr/>
            </p:nvSpPr>
            <p:spPr bwMode="auto">
              <a:xfrm>
                <a:off x="1824" y="126"/>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60" name="Rectangle 748"/>
              <p:cNvSpPr>
                <a:spLocks noChangeArrowheads="1"/>
              </p:cNvSpPr>
              <p:nvPr/>
            </p:nvSpPr>
            <p:spPr bwMode="auto">
              <a:xfrm>
                <a:off x="2007"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61" name="Line 749"/>
              <p:cNvSpPr>
                <a:spLocks noChangeShapeType="1"/>
              </p:cNvSpPr>
              <p:nvPr/>
            </p:nvSpPr>
            <p:spPr bwMode="auto">
              <a:xfrm>
                <a:off x="2007"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62" name="Rectangle 750"/>
              <p:cNvSpPr>
                <a:spLocks noChangeArrowheads="1"/>
              </p:cNvSpPr>
              <p:nvPr/>
            </p:nvSpPr>
            <p:spPr bwMode="auto">
              <a:xfrm>
                <a:off x="2011" y="126"/>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63" name="Line 751"/>
              <p:cNvSpPr>
                <a:spLocks noChangeShapeType="1"/>
              </p:cNvSpPr>
              <p:nvPr/>
            </p:nvSpPr>
            <p:spPr bwMode="auto">
              <a:xfrm>
                <a:off x="2011" y="126"/>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64" name="Rectangle 752"/>
              <p:cNvSpPr>
                <a:spLocks noChangeArrowheads="1"/>
              </p:cNvSpPr>
              <p:nvPr/>
            </p:nvSpPr>
            <p:spPr bwMode="auto">
              <a:xfrm>
                <a:off x="2188"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65" name="Line 753"/>
              <p:cNvSpPr>
                <a:spLocks noChangeShapeType="1"/>
              </p:cNvSpPr>
              <p:nvPr/>
            </p:nvSpPr>
            <p:spPr bwMode="auto">
              <a:xfrm>
                <a:off x="2188"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66" name="Rectangle 754"/>
              <p:cNvSpPr>
                <a:spLocks noChangeArrowheads="1"/>
              </p:cNvSpPr>
              <p:nvPr/>
            </p:nvSpPr>
            <p:spPr bwMode="auto">
              <a:xfrm>
                <a:off x="2192" y="126"/>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67" name="Line 755"/>
              <p:cNvSpPr>
                <a:spLocks noChangeShapeType="1"/>
              </p:cNvSpPr>
              <p:nvPr/>
            </p:nvSpPr>
            <p:spPr bwMode="auto">
              <a:xfrm>
                <a:off x="2192" y="126"/>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68" name="Rectangle 756"/>
              <p:cNvSpPr>
                <a:spLocks noChangeArrowheads="1"/>
              </p:cNvSpPr>
              <p:nvPr/>
            </p:nvSpPr>
            <p:spPr bwMode="auto">
              <a:xfrm>
                <a:off x="2379" y="126"/>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69" name="Line 757"/>
              <p:cNvSpPr>
                <a:spLocks noChangeShapeType="1"/>
              </p:cNvSpPr>
              <p:nvPr/>
            </p:nvSpPr>
            <p:spPr bwMode="auto">
              <a:xfrm>
                <a:off x="2379"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70" name="Rectangle 758"/>
              <p:cNvSpPr>
                <a:spLocks noChangeArrowheads="1"/>
              </p:cNvSpPr>
              <p:nvPr/>
            </p:nvSpPr>
            <p:spPr bwMode="auto">
              <a:xfrm>
                <a:off x="2382" y="126"/>
                <a:ext cx="19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71" name="Line 759"/>
              <p:cNvSpPr>
                <a:spLocks noChangeShapeType="1"/>
              </p:cNvSpPr>
              <p:nvPr/>
            </p:nvSpPr>
            <p:spPr bwMode="auto">
              <a:xfrm>
                <a:off x="2382" y="126"/>
                <a:ext cx="19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72" name="Rectangle 760"/>
              <p:cNvSpPr>
                <a:spLocks noChangeArrowheads="1"/>
              </p:cNvSpPr>
              <p:nvPr/>
            </p:nvSpPr>
            <p:spPr bwMode="auto">
              <a:xfrm>
                <a:off x="2578"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73" name="Line 761"/>
              <p:cNvSpPr>
                <a:spLocks noChangeShapeType="1"/>
              </p:cNvSpPr>
              <p:nvPr/>
            </p:nvSpPr>
            <p:spPr bwMode="auto">
              <a:xfrm>
                <a:off x="2578"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74" name="Rectangle 762"/>
              <p:cNvSpPr>
                <a:spLocks noChangeArrowheads="1"/>
              </p:cNvSpPr>
              <p:nvPr/>
            </p:nvSpPr>
            <p:spPr bwMode="auto">
              <a:xfrm>
                <a:off x="2582" y="126"/>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75" name="Line 763"/>
              <p:cNvSpPr>
                <a:spLocks noChangeShapeType="1"/>
              </p:cNvSpPr>
              <p:nvPr/>
            </p:nvSpPr>
            <p:spPr bwMode="auto">
              <a:xfrm>
                <a:off x="2582" y="126"/>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76" name="Rectangle 764"/>
              <p:cNvSpPr>
                <a:spLocks noChangeArrowheads="1"/>
              </p:cNvSpPr>
              <p:nvPr/>
            </p:nvSpPr>
            <p:spPr bwMode="auto">
              <a:xfrm>
                <a:off x="2823"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77" name="Line 765"/>
              <p:cNvSpPr>
                <a:spLocks noChangeShapeType="1"/>
              </p:cNvSpPr>
              <p:nvPr/>
            </p:nvSpPr>
            <p:spPr bwMode="auto">
              <a:xfrm>
                <a:off x="2823"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78" name="Rectangle 766"/>
              <p:cNvSpPr>
                <a:spLocks noChangeArrowheads="1"/>
              </p:cNvSpPr>
              <p:nvPr/>
            </p:nvSpPr>
            <p:spPr bwMode="auto">
              <a:xfrm>
                <a:off x="2827" y="126"/>
                <a:ext cx="23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79" name="Line 767"/>
              <p:cNvSpPr>
                <a:spLocks noChangeShapeType="1"/>
              </p:cNvSpPr>
              <p:nvPr/>
            </p:nvSpPr>
            <p:spPr bwMode="auto">
              <a:xfrm>
                <a:off x="2827" y="126"/>
                <a:ext cx="23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80" name="Rectangle 768"/>
              <p:cNvSpPr>
                <a:spLocks noChangeArrowheads="1"/>
              </p:cNvSpPr>
              <p:nvPr/>
            </p:nvSpPr>
            <p:spPr bwMode="auto">
              <a:xfrm>
                <a:off x="3064"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81" name="Line 769"/>
              <p:cNvSpPr>
                <a:spLocks noChangeShapeType="1"/>
              </p:cNvSpPr>
              <p:nvPr/>
            </p:nvSpPr>
            <p:spPr bwMode="auto">
              <a:xfrm>
                <a:off x="3064"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82" name="Rectangle 770"/>
              <p:cNvSpPr>
                <a:spLocks noChangeArrowheads="1"/>
              </p:cNvSpPr>
              <p:nvPr/>
            </p:nvSpPr>
            <p:spPr bwMode="auto">
              <a:xfrm>
                <a:off x="3068" y="126"/>
                <a:ext cx="24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83" name="Line 771"/>
              <p:cNvSpPr>
                <a:spLocks noChangeShapeType="1"/>
              </p:cNvSpPr>
              <p:nvPr/>
            </p:nvSpPr>
            <p:spPr bwMode="auto">
              <a:xfrm>
                <a:off x="3068" y="126"/>
                <a:ext cx="24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84" name="Rectangle 772"/>
              <p:cNvSpPr>
                <a:spLocks noChangeArrowheads="1"/>
              </p:cNvSpPr>
              <p:nvPr/>
            </p:nvSpPr>
            <p:spPr bwMode="auto">
              <a:xfrm>
                <a:off x="3312"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85" name="Line 773"/>
              <p:cNvSpPr>
                <a:spLocks noChangeShapeType="1"/>
              </p:cNvSpPr>
              <p:nvPr/>
            </p:nvSpPr>
            <p:spPr bwMode="auto">
              <a:xfrm>
                <a:off x="3312"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86" name="Rectangle 774"/>
              <p:cNvSpPr>
                <a:spLocks noChangeArrowheads="1"/>
              </p:cNvSpPr>
              <p:nvPr/>
            </p:nvSpPr>
            <p:spPr bwMode="auto">
              <a:xfrm>
                <a:off x="3316" y="126"/>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87" name="Line 775"/>
              <p:cNvSpPr>
                <a:spLocks noChangeShapeType="1"/>
              </p:cNvSpPr>
              <p:nvPr/>
            </p:nvSpPr>
            <p:spPr bwMode="auto">
              <a:xfrm>
                <a:off x="3316" y="126"/>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88" name="Rectangle 776"/>
              <p:cNvSpPr>
                <a:spLocks noChangeArrowheads="1"/>
              </p:cNvSpPr>
              <p:nvPr/>
            </p:nvSpPr>
            <p:spPr bwMode="auto">
              <a:xfrm>
                <a:off x="3557"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89" name="Line 777"/>
              <p:cNvSpPr>
                <a:spLocks noChangeShapeType="1"/>
              </p:cNvSpPr>
              <p:nvPr/>
            </p:nvSpPr>
            <p:spPr bwMode="auto">
              <a:xfrm>
                <a:off x="3557"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90" name="Rectangle 778"/>
              <p:cNvSpPr>
                <a:spLocks noChangeArrowheads="1"/>
              </p:cNvSpPr>
              <p:nvPr/>
            </p:nvSpPr>
            <p:spPr bwMode="auto">
              <a:xfrm>
                <a:off x="3561" y="126"/>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91" name="Line 779"/>
              <p:cNvSpPr>
                <a:spLocks noChangeShapeType="1"/>
              </p:cNvSpPr>
              <p:nvPr/>
            </p:nvSpPr>
            <p:spPr bwMode="auto">
              <a:xfrm>
                <a:off x="3561" y="126"/>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92" name="Rectangle 780"/>
              <p:cNvSpPr>
                <a:spLocks noChangeArrowheads="1"/>
              </p:cNvSpPr>
              <p:nvPr/>
            </p:nvSpPr>
            <p:spPr bwMode="auto">
              <a:xfrm>
                <a:off x="3802"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93" name="Line 781"/>
              <p:cNvSpPr>
                <a:spLocks noChangeShapeType="1"/>
              </p:cNvSpPr>
              <p:nvPr/>
            </p:nvSpPr>
            <p:spPr bwMode="auto">
              <a:xfrm>
                <a:off x="3802"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94" name="Rectangle 782"/>
              <p:cNvSpPr>
                <a:spLocks noChangeArrowheads="1"/>
              </p:cNvSpPr>
              <p:nvPr/>
            </p:nvSpPr>
            <p:spPr bwMode="auto">
              <a:xfrm>
                <a:off x="3806" y="126"/>
                <a:ext cx="21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95" name="Line 783"/>
              <p:cNvSpPr>
                <a:spLocks noChangeShapeType="1"/>
              </p:cNvSpPr>
              <p:nvPr/>
            </p:nvSpPr>
            <p:spPr bwMode="auto">
              <a:xfrm>
                <a:off x="3806" y="126"/>
                <a:ext cx="21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96" name="Rectangle 784"/>
              <p:cNvSpPr>
                <a:spLocks noChangeArrowheads="1"/>
              </p:cNvSpPr>
              <p:nvPr/>
            </p:nvSpPr>
            <p:spPr bwMode="auto">
              <a:xfrm>
                <a:off x="4021"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97" name="Line 785"/>
              <p:cNvSpPr>
                <a:spLocks noChangeShapeType="1"/>
              </p:cNvSpPr>
              <p:nvPr/>
            </p:nvSpPr>
            <p:spPr bwMode="auto">
              <a:xfrm>
                <a:off x="4021"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98" name="Rectangle 786"/>
              <p:cNvSpPr>
                <a:spLocks noChangeArrowheads="1"/>
              </p:cNvSpPr>
              <p:nvPr/>
            </p:nvSpPr>
            <p:spPr bwMode="auto">
              <a:xfrm>
                <a:off x="4025" y="126"/>
                <a:ext cx="26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299" name="Line 787"/>
              <p:cNvSpPr>
                <a:spLocks noChangeShapeType="1"/>
              </p:cNvSpPr>
              <p:nvPr/>
            </p:nvSpPr>
            <p:spPr bwMode="auto">
              <a:xfrm>
                <a:off x="4025" y="126"/>
                <a:ext cx="26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00" name="Rectangle 788"/>
              <p:cNvSpPr>
                <a:spLocks noChangeArrowheads="1"/>
              </p:cNvSpPr>
              <p:nvPr/>
            </p:nvSpPr>
            <p:spPr bwMode="auto">
              <a:xfrm>
                <a:off x="4291"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01" name="Line 789"/>
              <p:cNvSpPr>
                <a:spLocks noChangeShapeType="1"/>
              </p:cNvSpPr>
              <p:nvPr/>
            </p:nvSpPr>
            <p:spPr bwMode="auto">
              <a:xfrm>
                <a:off x="4291"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02" name="Rectangle 790"/>
              <p:cNvSpPr>
                <a:spLocks noChangeArrowheads="1"/>
              </p:cNvSpPr>
              <p:nvPr/>
            </p:nvSpPr>
            <p:spPr bwMode="auto">
              <a:xfrm>
                <a:off x="0" y="132"/>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03" name="Line 791"/>
              <p:cNvSpPr>
                <a:spLocks noChangeShapeType="1"/>
              </p:cNvSpPr>
              <p:nvPr/>
            </p:nvSpPr>
            <p:spPr bwMode="auto">
              <a:xfrm>
                <a:off x="0" y="132"/>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04" name="Rectangle 792"/>
              <p:cNvSpPr>
                <a:spLocks noChangeArrowheads="1"/>
              </p:cNvSpPr>
              <p:nvPr/>
            </p:nvSpPr>
            <p:spPr bwMode="auto">
              <a:xfrm>
                <a:off x="702" y="132"/>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05" name="Line 793"/>
              <p:cNvSpPr>
                <a:spLocks noChangeShapeType="1"/>
              </p:cNvSpPr>
              <p:nvPr/>
            </p:nvSpPr>
            <p:spPr bwMode="auto">
              <a:xfrm>
                <a:off x="702" y="132"/>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06" name="Rectangle 794"/>
              <p:cNvSpPr>
                <a:spLocks noChangeArrowheads="1"/>
              </p:cNvSpPr>
              <p:nvPr/>
            </p:nvSpPr>
            <p:spPr bwMode="auto">
              <a:xfrm>
                <a:off x="892" y="132"/>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07" name="Line 795"/>
              <p:cNvSpPr>
                <a:spLocks noChangeShapeType="1"/>
              </p:cNvSpPr>
              <p:nvPr/>
            </p:nvSpPr>
            <p:spPr bwMode="auto">
              <a:xfrm>
                <a:off x="892" y="132"/>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08" name="Rectangle 796"/>
              <p:cNvSpPr>
                <a:spLocks noChangeArrowheads="1"/>
              </p:cNvSpPr>
              <p:nvPr/>
            </p:nvSpPr>
            <p:spPr bwMode="auto">
              <a:xfrm>
                <a:off x="1077" y="132"/>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09" name="Line 797"/>
              <p:cNvSpPr>
                <a:spLocks noChangeShapeType="1"/>
              </p:cNvSpPr>
              <p:nvPr/>
            </p:nvSpPr>
            <p:spPr bwMode="auto">
              <a:xfrm>
                <a:off x="1077" y="132"/>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10" name="Rectangle 798"/>
              <p:cNvSpPr>
                <a:spLocks noChangeArrowheads="1"/>
              </p:cNvSpPr>
              <p:nvPr/>
            </p:nvSpPr>
            <p:spPr bwMode="auto">
              <a:xfrm>
                <a:off x="1264" y="132"/>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11" name="Line 799"/>
              <p:cNvSpPr>
                <a:spLocks noChangeShapeType="1"/>
              </p:cNvSpPr>
              <p:nvPr/>
            </p:nvSpPr>
            <p:spPr bwMode="auto">
              <a:xfrm>
                <a:off x="1264" y="132"/>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12" name="Rectangle 800"/>
              <p:cNvSpPr>
                <a:spLocks noChangeArrowheads="1"/>
              </p:cNvSpPr>
              <p:nvPr/>
            </p:nvSpPr>
            <p:spPr bwMode="auto">
              <a:xfrm>
                <a:off x="1449" y="132"/>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13" name="Line 801"/>
              <p:cNvSpPr>
                <a:spLocks noChangeShapeType="1"/>
              </p:cNvSpPr>
              <p:nvPr/>
            </p:nvSpPr>
            <p:spPr bwMode="auto">
              <a:xfrm>
                <a:off x="1449" y="132"/>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14" name="Rectangle 802"/>
              <p:cNvSpPr>
                <a:spLocks noChangeArrowheads="1"/>
              </p:cNvSpPr>
              <p:nvPr/>
            </p:nvSpPr>
            <p:spPr bwMode="auto">
              <a:xfrm>
                <a:off x="1635" y="132"/>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15" name="Line 803"/>
              <p:cNvSpPr>
                <a:spLocks noChangeShapeType="1"/>
              </p:cNvSpPr>
              <p:nvPr/>
            </p:nvSpPr>
            <p:spPr bwMode="auto">
              <a:xfrm>
                <a:off x="1635" y="132"/>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16" name="Rectangle 804"/>
              <p:cNvSpPr>
                <a:spLocks noChangeArrowheads="1"/>
              </p:cNvSpPr>
              <p:nvPr/>
            </p:nvSpPr>
            <p:spPr bwMode="auto">
              <a:xfrm>
                <a:off x="1820" y="132"/>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17" name="Line 805"/>
              <p:cNvSpPr>
                <a:spLocks noChangeShapeType="1"/>
              </p:cNvSpPr>
              <p:nvPr/>
            </p:nvSpPr>
            <p:spPr bwMode="auto">
              <a:xfrm>
                <a:off x="1820" y="132"/>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18" name="Rectangle 806"/>
              <p:cNvSpPr>
                <a:spLocks noChangeArrowheads="1"/>
              </p:cNvSpPr>
              <p:nvPr/>
            </p:nvSpPr>
            <p:spPr bwMode="auto">
              <a:xfrm>
                <a:off x="2007" y="132"/>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19" name="Line 807"/>
              <p:cNvSpPr>
                <a:spLocks noChangeShapeType="1"/>
              </p:cNvSpPr>
              <p:nvPr/>
            </p:nvSpPr>
            <p:spPr bwMode="auto">
              <a:xfrm>
                <a:off x="2007" y="132"/>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20" name="Rectangle 808"/>
              <p:cNvSpPr>
                <a:spLocks noChangeArrowheads="1"/>
              </p:cNvSpPr>
              <p:nvPr/>
            </p:nvSpPr>
            <p:spPr bwMode="auto">
              <a:xfrm>
                <a:off x="2188" y="132"/>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21" name="Line 809"/>
              <p:cNvSpPr>
                <a:spLocks noChangeShapeType="1"/>
              </p:cNvSpPr>
              <p:nvPr/>
            </p:nvSpPr>
            <p:spPr bwMode="auto">
              <a:xfrm>
                <a:off x="2188" y="132"/>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22" name="Rectangle 810"/>
              <p:cNvSpPr>
                <a:spLocks noChangeArrowheads="1"/>
              </p:cNvSpPr>
              <p:nvPr/>
            </p:nvSpPr>
            <p:spPr bwMode="auto">
              <a:xfrm>
                <a:off x="2379" y="132"/>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23" name="Line 811"/>
              <p:cNvSpPr>
                <a:spLocks noChangeShapeType="1"/>
              </p:cNvSpPr>
              <p:nvPr/>
            </p:nvSpPr>
            <p:spPr bwMode="auto">
              <a:xfrm>
                <a:off x="2379" y="132"/>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324" name="Rectangle 812"/>
              <p:cNvSpPr>
                <a:spLocks noChangeArrowheads="1"/>
              </p:cNvSpPr>
              <p:nvPr/>
            </p:nvSpPr>
            <p:spPr bwMode="auto">
              <a:xfrm>
                <a:off x="2578" y="132"/>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3805" name="Group 813"/>
            <p:cNvGrpSpPr>
              <a:grpSpLocks/>
            </p:cNvGrpSpPr>
            <p:nvPr/>
          </p:nvGrpSpPr>
          <p:grpSpPr bwMode="auto">
            <a:xfrm>
              <a:off x="0" y="1037"/>
              <a:ext cx="4295" cy="376"/>
              <a:chOff x="0" y="0"/>
              <a:chExt cx="4295" cy="376"/>
            </a:xfrm>
          </p:grpSpPr>
          <p:sp>
            <p:nvSpPr>
              <p:cNvPr id="35925" name="Line 814"/>
              <p:cNvSpPr>
                <a:spLocks noChangeShapeType="1"/>
              </p:cNvSpPr>
              <p:nvPr/>
            </p:nvSpPr>
            <p:spPr bwMode="auto">
              <a:xfrm>
                <a:off x="2578" y="0"/>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26" name="Rectangle 815"/>
              <p:cNvSpPr>
                <a:spLocks noChangeArrowheads="1"/>
              </p:cNvSpPr>
              <p:nvPr/>
            </p:nvSpPr>
            <p:spPr bwMode="auto">
              <a:xfrm>
                <a:off x="2823" y="0"/>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27" name="Line 816"/>
              <p:cNvSpPr>
                <a:spLocks noChangeShapeType="1"/>
              </p:cNvSpPr>
              <p:nvPr/>
            </p:nvSpPr>
            <p:spPr bwMode="auto">
              <a:xfrm>
                <a:off x="2823" y="0"/>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28" name="Rectangle 817"/>
              <p:cNvSpPr>
                <a:spLocks noChangeArrowheads="1"/>
              </p:cNvSpPr>
              <p:nvPr/>
            </p:nvSpPr>
            <p:spPr bwMode="auto">
              <a:xfrm>
                <a:off x="3064" y="0"/>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29" name="Line 818"/>
              <p:cNvSpPr>
                <a:spLocks noChangeShapeType="1"/>
              </p:cNvSpPr>
              <p:nvPr/>
            </p:nvSpPr>
            <p:spPr bwMode="auto">
              <a:xfrm>
                <a:off x="3064" y="0"/>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30" name="Rectangle 819"/>
              <p:cNvSpPr>
                <a:spLocks noChangeArrowheads="1"/>
              </p:cNvSpPr>
              <p:nvPr/>
            </p:nvSpPr>
            <p:spPr bwMode="auto">
              <a:xfrm>
                <a:off x="3312" y="0"/>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31" name="Line 820"/>
              <p:cNvSpPr>
                <a:spLocks noChangeShapeType="1"/>
              </p:cNvSpPr>
              <p:nvPr/>
            </p:nvSpPr>
            <p:spPr bwMode="auto">
              <a:xfrm>
                <a:off x="3312" y="0"/>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32" name="Rectangle 821"/>
              <p:cNvSpPr>
                <a:spLocks noChangeArrowheads="1"/>
              </p:cNvSpPr>
              <p:nvPr/>
            </p:nvSpPr>
            <p:spPr bwMode="auto">
              <a:xfrm>
                <a:off x="3557" y="0"/>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33" name="Line 822"/>
              <p:cNvSpPr>
                <a:spLocks noChangeShapeType="1"/>
              </p:cNvSpPr>
              <p:nvPr/>
            </p:nvSpPr>
            <p:spPr bwMode="auto">
              <a:xfrm>
                <a:off x="3557" y="0"/>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34" name="Rectangle 823"/>
              <p:cNvSpPr>
                <a:spLocks noChangeArrowheads="1"/>
              </p:cNvSpPr>
              <p:nvPr/>
            </p:nvSpPr>
            <p:spPr bwMode="auto">
              <a:xfrm>
                <a:off x="3802" y="0"/>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35" name="Line 824"/>
              <p:cNvSpPr>
                <a:spLocks noChangeShapeType="1"/>
              </p:cNvSpPr>
              <p:nvPr/>
            </p:nvSpPr>
            <p:spPr bwMode="auto">
              <a:xfrm>
                <a:off x="3802" y="0"/>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36" name="Rectangle 825"/>
              <p:cNvSpPr>
                <a:spLocks noChangeArrowheads="1"/>
              </p:cNvSpPr>
              <p:nvPr/>
            </p:nvSpPr>
            <p:spPr bwMode="auto">
              <a:xfrm>
                <a:off x="4021" y="0"/>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37" name="Line 826"/>
              <p:cNvSpPr>
                <a:spLocks noChangeShapeType="1"/>
              </p:cNvSpPr>
              <p:nvPr/>
            </p:nvSpPr>
            <p:spPr bwMode="auto">
              <a:xfrm>
                <a:off x="4021" y="0"/>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38" name="Rectangle 827"/>
              <p:cNvSpPr>
                <a:spLocks noChangeArrowheads="1"/>
              </p:cNvSpPr>
              <p:nvPr/>
            </p:nvSpPr>
            <p:spPr bwMode="auto">
              <a:xfrm>
                <a:off x="4291" y="0"/>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39" name="Line 828"/>
              <p:cNvSpPr>
                <a:spLocks noChangeShapeType="1"/>
              </p:cNvSpPr>
              <p:nvPr/>
            </p:nvSpPr>
            <p:spPr bwMode="auto">
              <a:xfrm>
                <a:off x="4291" y="0"/>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40" name="Rectangle 829"/>
              <p:cNvSpPr>
                <a:spLocks noChangeArrowheads="1"/>
              </p:cNvSpPr>
              <p:nvPr/>
            </p:nvSpPr>
            <p:spPr bwMode="auto">
              <a:xfrm>
                <a:off x="51" y="141"/>
                <a:ext cx="53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产品设计开发</a:t>
                </a:r>
                <a:endParaRPr lang="zh-CN" altLang="en-US" sz="1800" b="0">
                  <a:solidFill>
                    <a:schemeClr val="accent2"/>
                  </a:solidFill>
                </a:endParaRPr>
              </a:p>
            </p:txBody>
          </p:sp>
          <p:sp>
            <p:nvSpPr>
              <p:cNvPr id="35941" name="Rectangle 830"/>
              <p:cNvSpPr>
                <a:spLocks noChangeArrowheads="1"/>
              </p:cNvSpPr>
              <p:nvPr/>
            </p:nvSpPr>
            <p:spPr bwMode="auto">
              <a:xfrm>
                <a:off x="638" y="136"/>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942" name="Rectangle 831"/>
              <p:cNvSpPr>
                <a:spLocks noChangeArrowheads="1"/>
              </p:cNvSpPr>
              <p:nvPr/>
            </p:nvSpPr>
            <p:spPr bwMode="auto">
              <a:xfrm>
                <a:off x="763" y="127"/>
                <a:ext cx="6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5943" name="Rectangle 832"/>
              <p:cNvSpPr>
                <a:spLocks noChangeArrowheads="1"/>
              </p:cNvSpPr>
              <p:nvPr/>
            </p:nvSpPr>
            <p:spPr bwMode="auto">
              <a:xfrm>
                <a:off x="832" y="127"/>
                <a:ext cx="23"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944" name="Rectangle 833"/>
              <p:cNvSpPr>
                <a:spLocks noChangeArrowheads="1"/>
              </p:cNvSpPr>
              <p:nvPr/>
            </p:nvSpPr>
            <p:spPr bwMode="auto">
              <a:xfrm>
                <a:off x="986" y="127"/>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945" name="Rectangle 834"/>
              <p:cNvSpPr>
                <a:spLocks noChangeArrowheads="1"/>
              </p:cNvSpPr>
              <p:nvPr/>
            </p:nvSpPr>
            <p:spPr bwMode="auto">
              <a:xfrm>
                <a:off x="1137" y="127"/>
                <a:ext cx="6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C</a:t>
                </a:r>
                <a:endParaRPr lang="en-US" altLang="zh-CN" sz="1800" b="0">
                  <a:solidFill>
                    <a:schemeClr val="accent2"/>
                  </a:solidFill>
                </a:endParaRPr>
              </a:p>
            </p:txBody>
          </p:sp>
          <p:sp>
            <p:nvSpPr>
              <p:cNvPr id="35946" name="Rectangle 835"/>
              <p:cNvSpPr>
                <a:spLocks noChangeArrowheads="1"/>
              </p:cNvSpPr>
              <p:nvPr/>
            </p:nvSpPr>
            <p:spPr bwMode="auto">
              <a:xfrm>
                <a:off x="1206" y="127"/>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947" name="Rectangle 836"/>
              <p:cNvSpPr>
                <a:spLocks noChangeArrowheads="1"/>
              </p:cNvSpPr>
              <p:nvPr/>
            </p:nvSpPr>
            <p:spPr bwMode="auto">
              <a:xfrm>
                <a:off x="1324" y="127"/>
                <a:ext cx="6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dirty="0">
                    <a:solidFill>
                      <a:schemeClr val="accent2"/>
                    </a:solidFill>
                  </a:rPr>
                  <a:t>U</a:t>
                </a:r>
                <a:endParaRPr lang="en-US" altLang="zh-CN" sz="1800" b="0" dirty="0">
                  <a:solidFill>
                    <a:schemeClr val="accent2"/>
                  </a:solidFill>
                </a:endParaRPr>
              </a:p>
            </p:txBody>
          </p:sp>
          <p:sp>
            <p:nvSpPr>
              <p:cNvPr id="35948" name="Rectangle 837"/>
              <p:cNvSpPr>
                <a:spLocks noChangeArrowheads="1"/>
              </p:cNvSpPr>
              <p:nvPr/>
            </p:nvSpPr>
            <p:spPr bwMode="auto">
              <a:xfrm>
                <a:off x="1392" y="127"/>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949" name="Rectangle 838"/>
              <p:cNvSpPr>
                <a:spLocks noChangeArrowheads="1"/>
              </p:cNvSpPr>
              <p:nvPr/>
            </p:nvSpPr>
            <p:spPr bwMode="auto">
              <a:xfrm>
                <a:off x="1508" y="127"/>
                <a:ext cx="0" cy="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endParaRPr lang="en-US" altLang="zh-CN" sz="1800" b="0" dirty="0">
                  <a:solidFill>
                    <a:schemeClr val="accent2"/>
                  </a:solidFill>
                </a:endParaRPr>
              </a:p>
            </p:txBody>
          </p:sp>
          <p:sp>
            <p:nvSpPr>
              <p:cNvPr id="35950" name="Rectangle 839"/>
              <p:cNvSpPr>
                <a:spLocks noChangeArrowheads="1"/>
              </p:cNvSpPr>
              <p:nvPr/>
            </p:nvSpPr>
            <p:spPr bwMode="auto">
              <a:xfrm>
                <a:off x="1577" y="127"/>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dirty="0">
                    <a:solidFill>
                      <a:schemeClr val="accent2"/>
                    </a:solidFill>
                  </a:rPr>
                  <a:t> </a:t>
                </a:r>
                <a:endParaRPr lang="zh-CN" altLang="en-US" sz="1800" b="0" dirty="0">
                  <a:solidFill>
                    <a:schemeClr val="accent2"/>
                  </a:solidFill>
                </a:endParaRPr>
              </a:p>
            </p:txBody>
          </p:sp>
          <p:sp>
            <p:nvSpPr>
              <p:cNvPr id="35951" name="Rectangle 840"/>
              <p:cNvSpPr>
                <a:spLocks noChangeArrowheads="1"/>
              </p:cNvSpPr>
              <p:nvPr/>
            </p:nvSpPr>
            <p:spPr bwMode="auto">
              <a:xfrm>
                <a:off x="1730" y="127"/>
                <a:ext cx="23"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952" name="Rectangle 841"/>
              <p:cNvSpPr>
                <a:spLocks noChangeArrowheads="1"/>
              </p:cNvSpPr>
              <p:nvPr/>
            </p:nvSpPr>
            <p:spPr bwMode="auto">
              <a:xfrm>
                <a:off x="1880" y="127"/>
                <a:ext cx="6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C</a:t>
                </a:r>
                <a:endParaRPr lang="en-US" altLang="zh-CN" sz="1800" b="0">
                  <a:solidFill>
                    <a:schemeClr val="accent2"/>
                  </a:solidFill>
                </a:endParaRPr>
              </a:p>
            </p:txBody>
          </p:sp>
          <p:sp>
            <p:nvSpPr>
              <p:cNvPr id="35953" name="Rectangle 842"/>
              <p:cNvSpPr>
                <a:spLocks noChangeArrowheads="1"/>
              </p:cNvSpPr>
              <p:nvPr/>
            </p:nvSpPr>
            <p:spPr bwMode="auto">
              <a:xfrm>
                <a:off x="1949" y="127"/>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954" name="Rectangle 843"/>
              <p:cNvSpPr>
                <a:spLocks noChangeArrowheads="1"/>
              </p:cNvSpPr>
              <p:nvPr/>
            </p:nvSpPr>
            <p:spPr bwMode="auto">
              <a:xfrm>
                <a:off x="2099" y="127"/>
                <a:ext cx="23"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955" name="Rectangle 844"/>
              <p:cNvSpPr>
                <a:spLocks noChangeArrowheads="1"/>
              </p:cNvSpPr>
              <p:nvPr/>
            </p:nvSpPr>
            <p:spPr bwMode="auto">
              <a:xfrm>
                <a:off x="2284" y="127"/>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956" name="Rectangle 845"/>
              <p:cNvSpPr>
                <a:spLocks noChangeArrowheads="1"/>
              </p:cNvSpPr>
              <p:nvPr/>
            </p:nvSpPr>
            <p:spPr bwMode="auto">
              <a:xfrm>
                <a:off x="2480" y="127"/>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957" name="Rectangle 846"/>
              <p:cNvSpPr>
                <a:spLocks noChangeArrowheads="1"/>
              </p:cNvSpPr>
              <p:nvPr/>
            </p:nvSpPr>
            <p:spPr bwMode="auto">
              <a:xfrm>
                <a:off x="2701" y="127"/>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958" name="Rectangle 847"/>
              <p:cNvSpPr>
                <a:spLocks noChangeArrowheads="1"/>
              </p:cNvSpPr>
              <p:nvPr/>
            </p:nvSpPr>
            <p:spPr bwMode="auto">
              <a:xfrm>
                <a:off x="2944" y="127"/>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959" name="Rectangle 848"/>
              <p:cNvSpPr>
                <a:spLocks noChangeArrowheads="1"/>
              </p:cNvSpPr>
              <p:nvPr/>
            </p:nvSpPr>
            <p:spPr bwMode="auto">
              <a:xfrm>
                <a:off x="3155" y="127"/>
                <a:ext cx="6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5960" name="Rectangle 849"/>
              <p:cNvSpPr>
                <a:spLocks noChangeArrowheads="1"/>
              </p:cNvSpPr>
              <p:nvPr/>
            </p:nvSpPr>
            <p:spPr bwMode="auto">
              <a:xfrm>
                <a:off x="3224" y="127"/>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961" name="Rectangle 850"/>
              <p:cNvSpPr>
                <a:spLocks noChangeArrowheads="1"/>
              </p:cNvSpPr>
              <p:nvPr/>
            </p:nvSpPr>
            <p:spPr bwMode="auto">
              <a:xfrm>
                <a:off x="3436" y="127"/>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962" name="Rectangle 851"/>
              <p:cNvSpPr>
                <a:spLocks noChangeArrowheads="1"/>
              </p:cNvSpPr>
              <p:nvPr/>
            </p:nvSpPr>
            <p:spPr bwMode="auto">
              <a:xfrm>
                <a:off x="3680" y="127"/>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963" name="Rectangle 852"/>
              <p:cNvSpPr>
                <a:spLocks noChangeArrowheads="1"/>
              </p:cNvSpPr>
              <p:nvPr/>
            </p:nvSpPr>
            <p:spPr bwMode="auto">
              <a:xfrm>
                <a:off x="3913" y="127"/>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964" name="Rectangle 853"/>
              <p:cNvSpPr>
                <a:spLocks noChangeArrowheads="1"/>
              </p:cNvSpPr>
              <p:nvPr/>
            </p:nvSpPr>
            <p:spPr bwMode="auto">
              <a:xfrm>
                <a:off x="4134" y="127"/>
                <a:ext cx="4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5</a:t>
                </a:r>
                <a:endParaRPr lang="en-US" altLang="zh-CN" sz="1800" b="0">
                  <a:solidFill>
                    <a:schemeClr val="accent2"/>
                  </a:solidFill>
                </a:endParaRPr>
              </a:p>
            </p:txBody>
          </p:sp>
          <p:sp>
            <p:nvSpPr>
              <p:cNvPr id="35965" name="Rectangle 854"/>
              <p:cNvSpPr>
                <a:spLocks noChangeArrowheads="1"/>
              </p:cNvSpPr>
              <p:nvPr/>
            </p:nvSpPr>
            <p:spPr bwMode="auto">
              <a:xfrm>
                <a:off x="4183" y="127"/>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966" name="Rectangle 855"/>
              <p:cNvSpPr>
                <a:spLocks noChangeArrowheads="1"/>
              </p:cNvSpPr>
              <p:nvPr/>
            </p:nvSpPr>
            <p:spPr bwMode="auto">
              <a:xfrm>
                <a:off x="0" y="12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67" name="Line 856"/>
              <p:cNvSpPr>
                <a:spLocks noChangeShapeType="1"/>
              </p:cNvSpPr>
              <p:nvPr/>
            </p:nvSpPr>
            <p:spPr bwMode="auto">
              <a:xfrm>
                <a:off x="0" y="12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68" name="Rectangle 857"/>
              <p:cNvSpPr>
                <a:spLocks noChangeArrowheads="1"/>
              </p:cNvSpPr>
              <p:nvPr/>
            </p:nvSpPr>
            <p:spPr bwMode="auto">
              <a:xfrm>
                <a:off x="4" y="123"/>
                <a:ext cx="69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69" name="Line 858"/>
              <p:cNvSpPr>
                <a:spLocks noChangeShapeType="1"/>
              </p:cNvSpPr>
              <p:nvPr/>
            </p:nvSpPr>
            <p:spPr bwMode="auto">
              <a:xfrm>
                <a:off x="4" y="123"/>
                <a:ext cx="69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70" name="Rectangle 859"/>
              <p:cNvSpPr>
                <a:spLocks noChangeArrowheads="1"/>
              </p:cNvSpPr>
              <p:nvPr/>
            </p:nvSpPr>
            <p:spPr bwMode="auto">
              <a:xfrm>
                <a:off x="702" y="123"/>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71" name="Line 860"/>
              <p:cNvSpPr>
                <a:spLocks noChangeShapeType="1"/>
              </p:cNvSpPr>
              <p:nvPr/>
            </p:nvSpPr>
            <p:spPr bwMode="auto">
              <a:xfrm>
                <a:off x="702" y="12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72" name="Rectangle 861"/>
              <p:cNvSpPr>
                <a:spLocks noChangeArrowheads="1"/>
              </p:cNvSpPr>
              <p:nvPr/>
            </p:nvSpPr>
            <p:spPr bwMode="auto">
              <a:xfrm>
                <a:off x="705" y="123"/>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73" name="Line 862"/>
              <p:cNvSpPr>
                <a:spLocks noChangeShapeType="1"/>
              </p:cNvSpPr>
              <p:nvPr/>
            </p:nvSpPr>
            <p:spPr bwMode="auto">
              <a:xfrm>
                <a:off x="705" y="123"/>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74" name="Rectangle 863"/>
              <p:cNvSpPr>
                <a:spLocks noChangeArrowheads="1"/>
              </p:cNvSpPr>
              <p:nvPr/>
            </p:nvSpPr>
            <p:spPr bwMode="auto">
              <a:xfrm>
                <a:off x="892" y="12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75" name="Line 864"/>
              <p:cNvSpPr>
                <a:spLocks noChangeShapeType="1"/>
              </p:cNvSpPr>
              <p:nvPr/>
            </p:nvSpPr>
            <p:spPr bwMode="auto">
              <a:xfrm>
                <a:off x="892" y="12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76" name="Rectangle 865"/>
              <p:cNvSpPr>
                <a:spLocks noChangeArrowheads="1"/>
              </p:cNvSpPr>
              <p:nvPr/>
            </p:nvSpPr>
            <p:spPr bwMode="auto">
              <a:xfrm>
                <a:off x="896" y="123"/>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77" name="Line 866"/>
              <p:cNvSpPr>
                <a:spLocks noChangeShapeType="1"/>
              </p:cNvSpPr>
              <p:nvPr/>
            </p:nvSpPr>
            <p:spPr bwMode="auto">
              <a:xfrm>
                <a:off x="896" y="123"/>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78" name="Rectangle 867"/>
              <p:cNvSpPr>
                <a:spLocks noChangeArrowheads="1"/>
              </p:cNvSpPr>
              <p:nvPr/>
            </p:nvSpPr>
            <p:spPr bwMode="auto">
              <a:xfrm>
                <a:off x="1077" y="12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79" name="Line 868"/>
              <p:cNvSpPr>
                <a:spLocks noChangeShapeType="1"/>
              </p:cNvSpPr>
              <p:nvPr/>
            </p:nvSpPr>
            <p:spPr bwMode="auto">
              <a:xfrm>
                <a:off x="1077" y="12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80" name="Rectangle 869"/>
              <p:cNvSpPr>
                <a:spLocks noChangeArrowheads="1"/>
              </p:cNvSpPr>
              <p:nvPr/>
            </p:nvSpPr>
            <p:spPr bwMode="auto">
              <a:xfrm>
                <a:off x="1081" y="123"/>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81" name="Line 870"/>
              <p:cNvSpPr>
                <a:spLocks noChangeShapeType="1"/>
              </p:cNvSpPr>
              <p:nvPr/>
            </p:nvSpPr>
            <p:spPr bwMode="auto">
              <a:xfrm>
                <a:off x="1081" y="123"/>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82" name="Rectangle 871"/>
              <p:cNvSpPr>
                <a:spLocks noChangeArrowheads="1"/>
              </p:cNvSpPr>
              <p:nvPr/>
            </p:nvSpPr>
            <p:spPr bwMode="auto">
              <a:xfrm>
                <a:off x="1264" y="123"/>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83" name="Line 872"/>
              <p:cNvSpPr>
                <a:spLocks noChangeShapeType="1"/>
              </p:cNvSpPr>
              <p:nvPr/>
            </p:nvSpPr>
            <p:spPr bwMode="auto">
              <a:xfrm>
                <a:off x="1264" y="12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84" name="Rectangle 873"/>
              <p:cNvSpPr>
                <a:spLocks noChangeArrowheads="1"/>
              </p:cNvSpPr>
              <p:nvPr/>
            </p:nvSpPr>
            <p:spPr bwMode="auto">
              <a:xfrm>
                <a:off x="1267" y="123"/>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85" name="Line 874"/>
              <p:cNvSpPr>
                <a:spLocks noChangeShapeType="1"/>
              </p:cNvSpPr>
              <p:nvPr/>
            </p:nvSpPr>
            <p:spPr bwMode="auto">
              <a:xfrm>
                <a:off x="1267" y="123"/>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86" name="Rectangle 875"/>
              <p:cNvSpPr>
                <a:spLocks noChangeArrowheads="1"/>
              </p:cNvSpPr>
              <p:nvPr/>
            </p:nvSpPr>
            <p:spPr bwMode="auto">
              <a:xfrm>
                <a:off x="1449" y="123"/>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87" name="Line 876"/>
              <p:cNvSpPr>
                <a:spLocks noChangeShapeType="1"/>
              </p:cNvSpPr>
              <p:nvPr/>
            </p:nvSpPr>
            <p:spPr bwMode="auto">
              <a:xfrm>
                <a:off x="1449" y="12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88" name="Rectangle 877"/>
              <p:cNvSpPr>
                <a:spLocks noChangeArrowheads="1"/>
              </p:cNvSpPr>
              <p:nvPr/>
            </p:nvSpPr>
            <p:spPr bwMode="auto">
              <a:xfrm>
                <a:off x="1452" y="123"/>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89" name="Line 878"/>
              <p:cNvSpPr>
                <a:spLocks noChangeShapeType="1"/>
              </p:cNvSpPr>
              <p:nvPr/>
            </p:nvSpPr>
            <p:spPr bwMode="auto">
              <a:xfrm>
                <a:off x="1452" y="123"/>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90" name="Rectangle 879"/>
              <p:cNvSpPr>
                <a:spLocks noChangeArrowheads="1"/>
              </p:cNvSpPr>
              <p:nvPr/>
            </p:nvSpPr>
            <p:spPr bwMode="auto">
              <a:xfrm>
                <a:off x="1635" y="12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91" name="Line 880"/>
              <p:cNvSpPr>
                <a:spLocks noChangeShapeType="1"/>
              </p:cNvSpPr>
              <p:nvPr/>
            </p:nvSpPr>
            <p:spPr bwMode="auto">
              <a:xfrm>
                <a:off x="1635" y="12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92" name="Rectangle 881"/>
              <p:cNvSpPr>
                <a:spLocks noChangeArrowheads="1"/>
              </p:cNvSpPr>
              <p:nvPr/>
            </p:nvSpPr>
            <p:spPr bwMode="auto">
              <a:xfrm>
                <a:off x="1639" y="123"/>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93" name="Line 882"/>
              <p:cNvSpPr>
                <a:spLocks noChangeShapeType="1"/>
              </p:cNvSpPr>
              <p:nvPr/>
            </p:nvSpPr>
            <p:spPr bwMode="auto">
              <a:xfrm>
                <a:off x="1639" y="123"/>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94" name="Rectangle 883"/>
              <p:cNvSpPr>
                <a:spLocks noChangeArrowheads="1"/>
              </p:cNvSpPr>
              <p:nvPr/>
            </p:nvSpPr>
            <p:spPr bwMode="auto">
              <a:xfrm>
                <a:off x="1820" y="12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95" name="Line 884"/>
              <p:cNvSpPr>
                <a:spLocks noChangeShapeType="1"/>
              </p:cNvSpPr>
              <p:nvPr/>
            </p:nvSpPr>
            <p:spPr bwMode="auto">
              <a:xfrm>
                <a:off x="1820" y="12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96" name="Rectangle 885"/>
              <p:cNvSpPr>
                <a:spLocks noChangeArrowheads="1"/>
              </p:cNvSpPr>
              <p:nvPr/>
            </p:nvSpPr>
            <p:spPr bwMode="auto">
              <a:xfrm>
                <a:off x="1824" y="123"/>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97" name="Line 886"/>
              <p:cNvSpPr>
                <a:spLocks noChangeShapeType="1"/>
              </p:cNvSpPr>
              <p:nvPr/>
            </p:nvSpPr>
            <p:spPr bwMode="auto">
              <a:xfrm>
                <a:off x="1824" y="123"/>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98" name="Rectangle 887"/>
              <p:cNvSpPr>
                <a:spLocks noChangeArrowheads="1"/>
              </p:cNvSpPr>
              <p:nvPr/>
            </p:nvSpPr>
            <p:spPr bwMode="auto">
              <a:xfrm>
                <a:off x="2007" y="12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99" name="Line 888"/>
              <p:cNvSpPr>
                <a:spLocks noChangeShapeType="1"/>
              </p:cNvSpPr>
              <p:nvPr/>
            </p:nvSpPr>
            <p:spPr bwMode="auto">
              <a:xfrm>
                <a:off x="2007" y="12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00" name="Rectangle 889"/>
              <p:cNvSpPr>
                <a:spLocks noChangeArrowheads="1"/>
              </p:cNvSpPr>
              <p:nvPr/>
            </p:nvSpPr>
            <p:spPr bwMode="auto">
              <a:xfrm>
                <a:off x="2011" y="123"/>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01" name="Line 890"/>
              <p:cNvSpPr>
                <a:spLocks noChangeShapeType="1"/>
              </p:cNvSpPr>
              <p:nvPr/>
            </p:nvSpPr>
            <p:spPr bwMode="auto">
              <a:xfrm>
                <a:off x="2011" y="123"/>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02" name="Rectangle 891"/>
              <p:cNvSpPr>
                <a:spLocks noChangeArrowheads="1"/>
              </p:cNvSpPr>
              <p:nvPr/>
            </p:nvSpPr>
            <p:spPr bwMode="auto">
              <a:xfrm>
                <a:off x="2188" y="12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03" name="Line 892"/>
              <p:cNvSpPr>
                <a:spLocks noChangeShapeType="1"/>
              </p:cNvSpPr>
              <p:nvPr/>
            </p:nvSpPr>
            <p:spPr bwMode="auto">
              <a:xfrm>
                <a:off x="2188" y="12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04" name="Rectangle 893"/>
              <p:cNvSpPr>
                <a:spLocks noChangeArrowheads="1"/>
              </p:cNvSpPr>
              <p:nvPr/>
            </p:nvSpPr>
            <p:spPr bwMode="auto">
              <a:xfrm>
                <a:off x="2192" y="123"/>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05" name="Line 894"/>
              <p:cNvSpPr>
                <a:spLocks noChangeShapeType="1"/>
              </p:cNvSpPr>
              <p:nvPr/>
            </p:nvSpPr>
            <p:spPr bwMode="auto">
              <a:xfrm>
                <a:off x="2192" y="123"/>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06" name="Rectangle 895"/>
              <p:cNvSpPr>
                <a:spLocks noChangeArrowheads="1"/>
              </p:cNvSpPr>
              <p:nvPr/>
            </p:nvSpPr>
            <p:spPr bwMode="auto">
              <a:xfrm>
                <a:off x="2379" y="123"/>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07" name="Line 896"/>
              <p:cNvSpPr>
                <a:spLocks noChangeShapeType="1"/>
              </p:cNvSpPr>
              <p:nvPr/>
            </p:nvSpPr>
            <p:spPr bwMode="auto">
              <a:xfrm>
                <a:off x="2379" y="12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08" name="Rectangle 897"/>
              <p:cNvSpPr>
                <a:spLocks noChangeArrowheads="1"/>
              </p:cNvSpPr>
              <p:nvPr/>
            </p:nvSpPr>
            <p:spPr bwMode="auto">
              <a:xfrm>
                <a:off x="2382" y="123"/>
                <a:ext cx="19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09" name="Line 898"/>
              <p:cNvSpPr>
                <a:spLocks noChangeShapeType="1"/>
              </p:cNvSpPr>
              <p:nvPr/>
            </p:nvSpPr>
            <p:spPr bwMode="auto">
              <a:xfrm>
                <a:off x="2382" y="123"/>
                <a:ext cx="19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10" name="Rectangle 899"/>
              <p:cNvSpPr>
                <a:spLocks noChangeArrowheads="1"/>
              </p:cNvSpPr>
              <p:nvPr/>
            </p:nvSpPr>
            <p:spPr bwMode="auto">
              <a:xfrm>
                <a:off x="2578" y="12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11" name="Line 900"/>
              <p:cNvSpPr>
                <a:spLocks noChangeShapeType="1"/>
              </p:cNvSpPr>
              <p:nvPr/>
            </p:nvSpPr>
            <p:spPr bwMode="auto">
              <a:xfrm>
                <a:off x="2578" y="12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12" name="Rectangle 901"/>
              <p:cNvSpPr>
                <a:spLocks noChangeArrowheads="1"/>
              </p:cNvSpPr>
              <p:nvPr/>
            </p:nvSpPr>
            <p:spPr bwMode="auto">
              <a:xfrm>
                <a:off x="2582" y="123"/>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13" name="Line 902"/>
              <p:cNvSpPr>
                <a:spLocks noChangeShapeType="1"/>
              </p:cNvSpPr>
              <p:nvPr/>
            </p:nvSpPr>
            <p:spPr bwMode="auto">
              <a:xfrm>
                <a:off x="2582" y="123"/>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14" name="Rectangle 903"/>
              <p:cNvSpPr>
                <a:spLocks noChangeArrowheads="1"/>
              </p:cNvSpPr>
              <p:nvPr/>
            </p:nvSpPr>
            <p:spPr bwMode="auto">
              <a:xfrm>
                <a:off x="2823" y="12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15" name="Line 904"/>
              <p:cNvSpPr>
                <a:spLocks noChangeShapeType="1"/>
              </p:cNvSpPr>
              <p:nvPr/>
            </p:nvSpPr>
            <p:spPr bwMode="auto">
              <a:xfrm>
                <a:off x="2823" y="12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16" name="Rectangle 905"/>
              <p:cNvSpPr>
                <a:spLocks noChangeArrowheads="1"/>
              </p:cNvSpPr>
              <p:nvPr/>
            </p:nvSpPr>
            <p:spPr bwMode="auto">
              <a:xfrm>
                <a:off x="2827" y="123"/>
                <a:ext cx="23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17" name="Line 906"/>
              <p:cNvSpPr>
                <a:spLocks noChangeShapeType="1"/>
              </p:cNvSpPr>
              <p:nvPr/>
            </p:nvSpPr>
            <p:spPr bwMode="auto">
              <a:xfrm>
                <a:off x="2827" y="123"/>
                <a:ext cx="23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18" name="Rectangle 907"/>
              <p:cNvSpPr>
                <a:spLocks noChangeArrowheads="1"/>
              </p:cNvSpPr>
              <p:nvPr/>
            </p:nvSpPr>
            <p:spPr bwMode="auto">
              <a:xfrm>
                <a:off x="3064" y="12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19" name="Line 908"/>
              <p:cNvSpPr>
                <a:spLocks noChangeShapeType="1"/>
              </p:cNvSpPr>
              <p:nvPr/>
            </p:nvSpPr>
            <p:spPr bwMode="auto">
              <a:xfrm>
                <a:off x="3064" y="12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20" name="Rectangle 909"/>
              <p:cNvSpPr>
                <a:spLocks noChangeArrowheads="1"/>
              </p:cNvSpPr>
              <p:nvPr/>
            </p:nvSpPr>
            <p:spPr bwMode="auto">
              <a:xfrm>
                <a:off x="3068" y="123"/>
                <a:ext cx="24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21" name="Line 910"/>
              <p:cNvSpPr>
                <a:spLocks noChangeShapeType="1"/>
              </p:cNvSpPr>
              <p:nvPr/>
            </p:nvSpPr>
            <p:spPr bwMode="auto">
              <a:xfrm>
                <a:off x="3068" y="123"/>
                <a:ext cx="24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22" name="Rectangle 911"/>
              <p:cNvSpPr>
                <a:spLocks noChangeArrowheads="1"/>
              </p:cNvSpPr>
              <p:nvPr/>
            </p:nvSpPr>
            <p:spPr bwMode="auto">
              <a:xfrm>
                <a:off x="3312" y="12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23" name="Line 912"/>
              <p:cNvSpPr>
                <a:spLocks noChangeShapeType="1"/>
              </p:cNvSpPr>
              <p:nvPr/>
            </p:nvSpPr>
            <p:spPr bwMode="auto">
              <a:xfrm>
                <a:off x="3312" y="12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24" name="Rectangle 913"/>
              <p:cNvSpPr>
                <a:spLocks noChangeArrowheads="1"/>
              </p:cNvSpPr>
              <p:nvPr/>
            </p:nvSpPr>
            <p:spPr bwMode="auto">
              <a:xfrm>
                <a:off x="3316" y="123"/>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25" name="Line 914"/>
              <p:cNvSpPr>
                <a:spLocks noChangeShapeType="1"/>
              </p:cNvSpPr>
              <p:nvPr/>
            </p:nvSpPr>
            <p:spPr bwMode="auto">
              <a:xfrm>
                <a:off x="3316" y="123"/>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26" name="Rectangle 915"/>
              <p:cNvSpPr>
                <a:spLocks noChangeArrowheads="1"/>
              </p:cNvSpPr>
              <p:nvPr/>
            </p:nvSpPr>
            <p:spPr bwMode="auto">
              <a:xfrm>
                <a:off x="3557" y="12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27" name="Line 916"/>
              <p:cNvSpPr>
                <a:spLocks noChangeShapeType="1"/>
              </p:cNvSpPr>
              <p:nvPr/>
            </p:nvSpPr>
            <p:spPr bwMode="auto">
              <a:xfrm>
                <a:off x="3557" y="12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28" name="Rectangle 917"/>
              <p:cNvSpPr>
                <a:spLocks noChangeArrowheads="1"/>
              </p:cNvSpPr>
              <p:nvPr/>
            </p:nvSpPr>
            <p:spPr bwMode="auto">
              <a:xfrm>
                <a:off x="3561" y="123"/>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29" name="Line 918"/>
              <p:cNvSpPr>
                <a:spLocks noChangeShapeType="1"/>
              </p:cNvSpPr>
              <p:nvPr/>
            </p:nvSpPr>
            <p:spPr bwMode="auto">
              <a:xfrm>
                <a:off x="3561" y="123"/>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30" name="Rectangle 919"/>
              <p:cNvSpPr>
                <a:spLocks noChangeArrowheads="1"/>
              </p:cNvSpPr>
              <p:nvPr/>
            </p:nvSpPr>
            <p:spPr bwMode="auto">
              <a:xfrm>
                <a:off x="3802" y="12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31" name="Line 920"/>
              <p:cNvSpPr>
                <a:spLocks noChangeShapeType="1"/>
              </p:cNvSpPr>
              <p:nvPr/>
            </p:nvSpPr>
            <p:spPr bwMode="auto">
              <a:xfrm>
                <a:off x="3802" y="12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32" name="Rectangle 921"/>
              <p:cNvSpPr>
                <a:spLocks noChangeArrowheads="1"/>
              </p:cNvSpPr>
              <p:nvPr/>
            </p:nvSpPr>
            <p:spPr bwMode="auto">
              <a:xfrm>
                <a:off x="3806" y="123"/>
                <a:ext cx="21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33" name="Line 922"/>
              <p:cNvSpPr>
                <a:spLocks noChangeShapeType="1"/>
              </p:cNvSpPr>
              <p:nvPr/>
            </p:nvSpPr>
            <p:spPr bwMode="auto">
              <a:xfrm>
                <a:off x="3806" y="123"/>
                <a:ext cx="21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34" name="Rectangle 923"/>
              <p:cNvSpPr>
                <a:spLocks noChangeArrowheads="1"/>
              </p:cNvSpPr>
              <p:nvPr/>
            </p:nvSpPr>
            <p:spPr bwMode="auto">
              <a:xfrm>
                <a:off x="4021" y="12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35" name="Line 924"/>
              <p:cNvSpPr>
                <a:spLocks noChangeShapeType="1"/>
              </p:cNvSpPr>
              <p:nvPr/>
            </p:nvSpPr>
            <p:spPr bwMode="auto">
              <a:xfrm>
                <a:off x="4021" y="12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36" name="Rectangle 925"/>
              <p:cNvSpPr>
                <a:spLocks noChangeArrowheads="1"/>
              </p:cNvSpPr>
              <p:nvPr/>
            </p:nvSpPr>
            <p:spPr bwMode="auto">
              <a:xfrm>
                <a:off x="4025" y="123"/>
                <a:ext cx="26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37" name="Line 926"/>
              <p:cNvSpPr>
                <a:spLocks noChangeShapeType="1"/>
              </p:cNvSpPr>
              <p:nvPr/>
            </p:nvSpPr>
            <p:spPr bwMode="auto">
              <a:xfrm>
                <a:off x="4025" y="123"/>
                <a:ext cx="26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38" name="Rectangle 927"/>
              <p:cNvSpPr>
                <a:spLocks noChangeArrowheads="1"/>
              </p:cNvSpPr>
              <p:nvPr/>
            </p:nvSpPr>
            <p:spPr bwMode="auto">
              <a:xfrm>
                <a:off x="4291" y="12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39" name="Line 928"/>
              <p:cNvSpPr>
                <a:spLocks noChangeShapeType="1"/>
              </p:cNvSpPr>
              <p:nvPr/>
            </p:nvSpPr>
            <p:spPr bwMode="auto">
              <a:xfrm>
                <a:off x="4291" y="12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40" name="Rectangle 929"/>
              <p:cNvSpPr>
                <a:spLocks noChangeArrowheads="1"/>
              </p:cNvSpPr>
              <p:nvPr/>
            </p:nvSpPr>
            <p:spPr bwMode="auto">
              <a:xfrm>
                <a:off x="0" y="12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41" name="Line 930"/>
              <p:cNvSpPr>
                <a:spLocks noChangeShapeType="1"/>
              </p:cNvSpPr>
              <p:nvPr/>
            </p:nvSpPr>
            <p:spPr bwMode="auto">
              <a:xfrm>
                <a:off x="0" y="12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42" name="Rectangle 931"/>
              <p:cNvSpPr>
                <a:spLocks noChangeArrowheads="1"/>
              </p:cNvSpPr>
              <p:nvPr/>
            </p:nvSpPr>
            <p:spPr bwMode="auto">
              <a:xfrm>
                <a:off x="702" y="129"/>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43" name="Line 932"/>
              <p:cNvSpPr>
                <a:spLocks noChangeShapeType="1"/>
              </p:cNvSpPr>
              <p:nvPr/>
            </p:nvSpPr>
            <p:spPr bwMode="auto">
              <a:xfrm>
                <a:off x="702" y="12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44" name="Rectangle 933"/>
              <p:cNvSpPr>
                <a:spLocks noChangeArrowheads="1"/>
              </p:cNvSpPr>
              <p:nvPr/>
            </p:nvSpPr>
            <p:spPr bwMode="auto">
              <a:xfrm>
                <a:off x="892" y="12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45" name="Line 934"/>
              <p:cNvSpPr>
                <a:spLocks noChangeShapeType="1"/>
              </p:cNvSpPr>
              <p:nvPr/>
            </p:nvSpPr>
            <p:spPr bwMode="auto">
              <a:xfrm>
                <a:off x="892" y="12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46" name="Rectangle 935"/>
              <p:cNvSpPr>
                <a:spLocks noChangeArrowheads="1"/>
              </p:cNvSpPr>
              <p:nvPr/>
            </p:nvSpPr>
            <p:spPr bwMode="auto">
              <a:xfrm>
                <a:off x="1077" y="12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47" name="Line 936"/>
              <p:cNvSpPr>
                <a:spLocks noChangeShapeType="1"/>
              </p:cNvSpPr>
              <p:nvPr/>
            </p:nvSpPr>
            <p:spPr bwMode="auto">
              <a:xfrm>
                <a:off x="1077" y="12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48" name="Rectangle 937"/>
              <p:cNvSpPr>
                <a:spLocks noChangeArrowheads="1"/>
              </p:cNvSpPr>
              <p:nvPr/>
            </p:nvSpPr>
            <p:spPr bwMode="auto">
              <a:xfrm>
                <a:off x="1264" y="129"/>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49" name="Line 938"/>
              <p:cNvSpPr>
                <a:spLocks noChangeShapeType="1"/>
              </p:cNvSpPr>
              <p:nvPr/>
            </p:nvSpPr>
            <p:spPr bwMode="auto">
              <a:xfrm>
                <a:off x="1264" y="12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50" name="Rectangle 939"/>
              <p:cNvSpPr>
                <a:spLocks noChangeArrowheads="1"/>
              </p:cNvSpPr>
              <p:nvPr/>
            </p:nvSpPr>
            <p:spPr bwMode="auto">
              <a:xfrm>
                <a:off x="1449" y="129"/>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51" name="Line 940"/>
              <p:cNvSpPr>
                <a:spLocks noChangeShapeType="1"/>
              </p:cNvSpPr>
              <p:nvPr/>
            </p:nvSpPr>
            <p:spPr bwMode="auto">
              <a:xfrm>
                <a:off x="1449" y="12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52" name="Rectangle 941"/>
              <p:cNvSpPr>
                <a:spLocks noChangeArrowheads="1"/>
              </p:cNvSpPr>
              <p:nvPr/>
            </p:nvSpPr>
            <p:spPr bwMode="auto">
              <a:xfrm>
                <a:off x="1635" y="12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53" name="Line 942"/>
              <p:cNvSpPr>
                <a:spLocks noChangeShapeType="1"/>
              </p:cNvSpPr>
              <p:nvPr/>
            </p:nvSpPr>
            <p:spPr bwMode="auto">
              <a:xfrm>
                <a:off x="1635" y="12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54" name="Rectangle 943"/>
              <p:cNvSpPr>
                <a:spLocks noChangeArrowheads="1"/>
              </p:cNvSpPr>
              <p:nvPr/>
            </p:nvSpPr>
            <p:spPr bwMode="auto">
              <a:xfrm>
                <a:off x="1820" y="12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55" name="Line 944"/>
              <p:cNvSpPr>
                <a:spLocks noChangeShapeType="1"/>
              </p:cNvSpPr>
              <p:nvPr/>
            </p:nvSpPr>
            <p:spPr bwMode="auto">
              <a:xfrm>
                <a:off x="1820" y="12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56" name="Rectangle 945"/>
              <p:cNvSpPr>
                <a:spLocks noChangeArrowheads="1"/>
              </p:cNvSpPr>
              <p:nvPr/>
            </p:nvSpPr>
            <p:spPr bwMode="auto">
              <a:xfrm>
                <a:off x="2007" y="12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57" name="Line 946"/>
              <p:cNvSpPr>
                <a:spLocks noChangeShapeType="1"/>
              </p:cNvSpPr>
              <p:nvPr/>
            </p:nvSpPr>
            <p:spPr bwMode="auto">
              <a:xfrm>
                <a:off x="2007" y="12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58" name="Rectangle 947"/>
              <p:cNvSpPr>
                <a:spLocks noChangeArrowheads="1"/>
              </p:cNvSpPr>
              <p:nvPr/>
            </p:nvSpPr>
            <p:spPr bwMode="auto">
              <a:xfrm>
                <a:off x="2188" y="12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59" name="Line 948"/>
              <p:cNvSpPr>
                <a:spLocks noChangeShapeType="1"/>
              </p:cNvSpPr>
              <p:nvPr/>
            </p:nvSpPr>
            <p:spPr bwMode="auto">
              <a:xfrm>
                <a:off x="2188" y="12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60" name="Rectangle 949"/>
              <p:cNvSpPr>
                <a:spLocks noChangeArrowheads="1"/>
              </p:cNvSpPr>
              <p:nvPr/>
            </p:nvSpPr>
            <p:spPr bwMode="auto">
              <a:xfrm>
                <a:off x="2379" y="129"/>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61" name="Line 950"/>
              <p:cNvSpPr>
                <a:spLocks noChangeShapeType="1"/>
              </p:cNvSpPr>
              <p:nvPr/>
            </p:nvSpPr>
            <p:spPr bwMode="auto">
              <a:xfrm>
                <a:off x="2379" y="12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62" name="Rectangle 951"/>
              <p:cNvSpPr>
                <a:spLocks noChangeArrowheads="1"/>
              </p:cNvSpPr>
              <p:nvPr/>
            </p:nvSpPr>
            <p:spPr bwMode="auto">
              <a:xfrm>
                <a:off x="2578" y="12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63" name="Line 952"/>
              <p:cNvSpPr>
                <a:spLocks noChangeShapeType="1"/>
              </p:cNvSpPr>
              <p:nvPr/>
            </p:nvSpPr>
            <p:spPr bwMode="auto">
              <a:xfrm>
                <a:off x="2578" y="12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64" name="Rectangle 953"/>
              <p:cNvSpPr>
                <a:spLocks noChangeArrowheads="1"/>
              </p:cNvSpPr>
              <p:nvPr/>
            </p:nvSpPr>
            <p:spPr bwMode="auto">
              <a:xfrm>
                <a:off x="2823" y="12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65" name="Line 954"/>
              <p:cNvSpPr>
                <a:spLocks noChangeShapeType="1"/>
              </p:cNvSpPr>
              <p:nvPr/>
            </p:nvSpPr>
            <p:spPr bwMode="auto">
              <a:xfrm>
                <a:off x="2823" y="12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66" name="Rectangle 955"/>
              <p:cNvSpPr>
                <a:spLocks noChangeArrowheads="1"/>
              </p:cNvSpPr>
              <p:nvPr/>
            </p:nvSpPr>
            <p:spPr bwMode="auto">
              <a:xfrm>
                <a:off x="3064" y="12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67" name="Line 956"/>
              <p:cNvSpPr>
                <a:spLocks noChangeShapeType="1"/>
              </p:cNvSpPr>
              <p:nvPr/>
            </p:nvSpPr>
            <p:spPr bwMode="auto">
              <a:xfrm>
                <a:off x="3064" y="12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68" name="Rectangle 957"/>
              <p:cNvSpPr>
                <a:spLocks noChangeArrowheads="1"/>
              </p:cNvSpPr>
              <p:nvPr/>
            </p:nvSpPr>
            <p:spPr bwMode="auto">
              <a:xfrm>
                <a:off x="3312" y="12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69" name="Line 958"/>
              <p:cNvSpPr>
                <a:spLocks noChangeShapeType="1"/>
              </p:cNvSpPr>
              <p:nvPr/>
            </p:nvSpPr>
            <p:spPr bwMode="auto">
              <a:xfrm>
                <a:off x="3312" y="12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70" name="Rectangle 959"/>
              <p:cNvSpPr>
                <a:spLocks noChangeArrowheads="1"/>
              </p:cNvSpPr>
              <p:nvPr/>
            </p:nvSpPr>
            <p:spPr bwMode="auto">
              <a:xfrm>
                <a:off x="3557" y="12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71" name="Line 960"/>
              <p:cNvSpPr>
                <a:spLocks noChangeShapeType="1"/>
              </p:cNvSpPr>
              <p:nvPr/>
            </p:nvSpPr>
            <p:spPr bwMode="auto">
              <a:xfrm>
                <a:off x="3557" y="12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72" name="Rectangle 961"/>
              <p:cNvSpPr>
                <a:spLocks noChangeArrowheads="1"/>
              </p:cNvSpPr>
              <p:nvPr/>
            </p:nvSpPr>
            <p:spPr bwMode="auto">
              <a:xfrm>
                <a:off x="3802" y="12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73" name="Line 962"/>
              <p:cNvSpPr>
                <a:spLocks noChangeShapeType="1"/>
              </p:cNvSpPr>
              <p:nvPr/>
            </p:nvSpPr>
            <p:spPr bwMode="auto">
              <a:xfrm>
                <a:off x="3802" y="12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74" name="Rectangle 963"/>
              <p:cNvSpPr>
                <a:spLocks noChangeArrowheads="1"/>
              </p:cNvSpPr>
              <p:nvPr/>
            </p:nvSpPr>
            <p:spPr bwMode="auto">
              <a:xfrm>
                <a:off x="4021" y="12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75" name="Line 964"/>
              <p:cNvSpPr>
                <a:spLocks noChangeShapeType="1"/>
              </p:cNvSpPr>
              <p:nvPr/>
            </p:nvSpPr>
            <p:spPr bwMode="auto">
              <a:xfrm>
                <a:off x="4021" y="12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76" name="Rectangle 965"/>
              <p:cNvSpPr>
                <a:spLocks noChangeArrowheads="1"/>
              </p:cNvSpPr>
              <p:nvPr/>
            </p:nvSpPr>
            <p:spPr bwMode="auto">
              <a:xfrm>
                <a:off x="4291" y="12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77" name="Line 966"/>
              <p:cNvSpPr>
                <a:spLocks noChangeShapeType="1"/>
              </p:cNvSpPr>
              <p:nvPr/>
            </p:nvSpPr>
            <p:spPr bwMode="auto">
              <a:xfrm>
                <a:off x="4291" y="12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078" name="Rectangle 967"/>
              <p:cNvSpPr>
                <a:spLocks noChangeArrowheads="1"/>
              </p:cNvSpPr>
              <p:nvPr/>
            </p:nvSpPr>
            <p:spPr bwMode="auto">
              <a:xfrm>
                <a:off x="51" y="270"/>
                <a:ext cx="356"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产品工艺</a:t>
                </a:r>
                <a:endParaRPr lang="zh-CN" altLang="en-US" sz="1800" b="0">
                  <a:solidFill>
                    <a:schemeClr val="accent2"/>
                  </a:solidFill>
                </a:endParaRPr>
              </a:p>
            </p:txBody>
          </p:sp>
          <p:sp>
            <p:nvSpPr>
              <p:cNvPr id="36079" name="Rectangle 968"/>
              <p:cNvSpPr>
                <a:spLocks noChangeArrowheads="1"/>
              </p:cNvSpPr>
              <p:nvPr/>
            </p:nvSpPr>
            <p:spPr bwMode="auto">
              <a:xfrm>
                <a:off x="442" y="265"/>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080" name="Rectangle 969"/>
              <p:cNvSpPr>
                <a:spLocks noChangeArrowheads="1"/>
              </p:cNvSpPr>
              <p:nvPr/>
            </p:nvSpPr>
            <p:spPr bwMode="auto">
              <a:xfrm>
                <a:off x="798" y="255"/>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081" name="Rectangle 970"/>
              <p:cNvSpPr>
                <a:spLocks noChangeArrowheads="1"/>
              </p:cNvSpPr>
              <p:nvPr/>
            </p:nvSpPr>
            <p:spPr bwMode="auto">
              <a:xfrm>
                <a:off x="986" y="255"/>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082" name="Rectangle 971"/>
              <p:cNvSpPr>
                <a:spLocks noChangeArrowheads="1"/>
              </p:cNvSpPr>
              <p:nvPr/>
            </p:nvSpPr>
            <p:spPr bwMode="auto">
              <a:xfrm>
                <a:off x="1137" y="255"/>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6083" name="Rectangle 972"/>
              <p:cNvSpPr>
                <a:spLocks noChangeArrowheads="1"/>
              </p:cNvSpPr>
              <p:nvPr/>
            </p:nvSpPr>
            <p:spPr bwMode="auto">
              <a:xfrm>
                <a:off x="1206" y="255"/>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084" name="Rectangle 973"/>
              <p:cNvSpPr>
                <a:spLocks noChangeArrowheads="1"/>
              </p:cNvSpPr>
              <p:nvPr/>
            </p:nvSpPr>
            <p:spPr bwMode="auto">
              <a:xfrm>
                <a:off x="1358" y="255"/>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085" name="Rectangle 974"/>
              <p:cNvSpPr>
                <a:spLocks noChangeArrowheads="1"/>
              </p:cNvSpPr>
              <p:nvPr/>
            </p:nvSpPr>
            <p:spPr bwMode="auto">
              <a:xfrm>
                <a:off x="1508" y="255"/>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C</a:t>
                </a:r>
                <a:endParaRPr lang="en-US" altLang="zh-CN" sz="1800" b="0">
                  <a:solidFill>
                    <a:schemeClr val="accent2"/>
                  </a:solidFill>
                </a:endParaRPr>
              </a:p>
            </p:txBody>
          </p:sp>
          <p:sp>
            <p:nvSpPr>
              <p:cNvPr id="36086" name="Rectangle 975"/>
              <p:cNvSpPr>
                <a:spLocks noChangeArrowheads="1"/>
              </p:cNvSpPr>
              <p:nvPr/>
            </p:nvSpPr>
            <p:spPr bwMode="auto">
              <a:xfrm>
                <a:off x="1577" y="255"/>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087" name="Rectangle 976"/>
              <p:cNvSpPr>
                <a:spLocks noChangeArrowheads="1"/>
              </p:cNvSpPr>
              <p:nvPr/>
            </p:nvSpPr>
            <p:spPr bwMode="auto">
              <a:xfrm>
                <a:off x="1730" y="255"/>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088" name="Rectangle 977"/>
              <p:cNvSpPr>
                <a:spLocks noChangeArrowheads="1"/>
              </p:cNvSpPr>
              <p:nvPr/>
            </p:nvSpPr>
            <p:spPr bwMode="auto">
              <a:xfrm>
                <a:off x="1880" y="255"/>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C</a:t>
                </a:r>
                <a:endParaRPr lang="en-US" altLang="zh-CN" sz="1800" b="0">
                  <a:solidFill>
                    <a:schemeClr val="accent2"/>
                  </a:solidFill>
                </a:endParaRPr>
              </a:p>
            </p:txBody>
          </p:sp>
          <p:sp>
            <p:nvSpPr>
              <p:cNvPr id="36089" name="Rectangle 978"/>
              <p:cNvSpPr>
                <a:spLocks noChangeArrowheads="1"/>
              </p:cNvSpPr>
              <p:nvPr/>
            </p:nvSpPr>
            <p:spPr bwMode="auto">
              <a:xfrm>
                <a:off x="1949" y="255"/>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090" name="Rectangle 979"/>
              <p:cNvSpPr>
                <a:spLocks noChangeArrowheads="1"/>
              </p:cNvSpPr>
              <p:nvPr/>
            </p:nvSpPr>
            <p:spPr bwMode="auto">
              <a:xfrm>
                <a:off x="2065" y="255"/>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6091" name="Rectangle 980"/>
              <p:cNvSpPr>
                <a:spLocks noChangeArrowheads="1"/>
              </p:cNvSpPr>
              <p:nvPr/>
            </p:nvSpPr>
            <p:spPr bwMode="auto">
              <a:xfrm>
                <a:off x="2134" y="255"/>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092" name="Rectangle 981"/>
              <p:cNvSpPr>
                <a:spLocks noChangeArrowheads="1"/>
              </p:cNvSpPr>
              <p:nvPr/>
            </p:nvSpPr>
            <p:spPr bwMode="auto">
              <a:xfrm>
                <a:off x="2284" y="255"/>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093" name="Rectangle 982"/>
              <p:cNvSpPr>
                <a:spLocks noChangeArrowheads="1"/>
              </p:cNvSpPr>
              <p:nvPr/>
            </p:nvSpPr>
            <p:spPr bwMode="auto">
              <a:xfrm>
                <a:off x="2480" y="255"/>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094" name="Rectangle 983"/>
              <p:cNvSpPr>
                <a:spLocks noChangeArrowheads="1"/>
              </p:cNvSpPr>
              <p:nvPr/>
            </p:nvSpPr>
            <p:spPr bwMode="auto">
              <a:xfrm>
                <a:off x="2701" y="255"/>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095" name="Rectangle 984"/>
              <p:cNvSpPr>
                <a:spLocks noChangeArrowheads="1"/>
              </p:cNvSpPr>
              <p:nvPr/>
            </p:nvSpPr>
            <p:spPr bwMode="auto">
              <a:xfrm>
                <a:off x="2944" y="255"/>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096" name="Rectangle 985"/>
              <p:cNvSpPr>
                <a:spLocks noChangeArrowheads="1"/>
              </p:cNvSpPr>
              <p:nvPr/>
            </p:nvSpPr>
            <p:spPr bwMode="auto">
              <a:xfrm>
                <a:off x="3189" y="255"/>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097" name="Rectangle 986"/>
              <p:cNvSpPr>
                <a:spLocks noChangeArrowheads="1"/>
              </p:cNvSpPr>
              <p:nvPr/>
            </p:nvSpPr>
            <p:spPr bwMode="auto">
              <a:xfrm>
                <a:off x="3436" y="255"/>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098" name="Rectangle 987"/>
              <p:cNvSpPr>
                <a:spLocks noChangeArrowheads="1"/>
              </p:cNvSpPr>
              <p:nvPr/>
            </p:nvSpPr>
            <p:spPr bwMode="auto">
              <a:xfrm>
                <a:off x="3680" y="255"/>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099" name="Rectangle 988"/>
              <p:cNvSpPr>
                <a:spLocks noChangeArrowheads="1"/>
              </p:cNvSpPr>
              <p:nvPr/>
            </p:nvSpPr>
            <p:spPr bwMode="auto">
              <a:xfrm>
                <a:off x="3913" y="255"/>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100" name="Rectangle 989"/>
              <p:cNvSpPr>
                <a:spLocks noChangeArrowheads="1"/>
              </p:cNvSpPr>
              <p:nvPr/>
            </p:nvSpPr>
            <p:spPr bwMode="auto">
              <a:xfrm>
                <a:off x="4134" y="255"/>
                <a:ext cx="4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6</a:t>
                </a:r>
                <a:endParaRPr lang="en-US" altLang="zh-CN" sz="1800" b="0">
                  <a:solidFill>
                    <a:schemeClr val="accent2"/>
                  </a:solidFill>
                </a:endParaRPr>
              </a:p>
            </p:txBody>
          </p:sp>
          <p:sp>
            <p:nvSpPr>
              <p:cNvPr id="36101" name="Rectangle 990"/>
              <p:cNvSpPr>
                <a:spLocks noChangeArrowheads="1"/>
              </p:cNvSpPr>
              <p:nvPr/>
            </p:nvSpPr>
            <p:spPr bwMode="auto">
              <a:xfrm>
                <a:off x="4183" y="255"/>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6102" name="Rectangle 991"/>
              <p:cNvSpPr>
                <a:spLocks noChangeArrowheads="1"/>
              </p:cNvSpPr>
              <p:nvPr/>
            </p:nvSpPr>
            <p:spPr bwMode="auto">
              <a:xfrm>
                <a:off x="0" y="252"/>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03" name="Line 992"/>
              <p:cNvSpPr>
                <a:spLocks noChangeShapeType="1"/>
              </p:cNvSpPr>
              <p:nvPr/>
            </p:nvSpPr>
            <p:spPr bwMode="auto">
              <a:xfrm>
                <a:off x="0" y="252"/>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04" name="Rectangle 993"/>
              <p:cNvSpPr>
                <a:spLocks noChangeArrowheads="1"/>
              </p:cNvSpPr>
              <p:nvPr/>
            </p:nvSpPr>
            <p:spPr bwMode="auto">
              <a:xfrm>
                <a:off x="4" y="252"/>
                <a:ext cx="698"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05" name="Line 994"/>
              <p:cNvSpPr>
                <a:spLocks noChangeShapeType="1"/>
              </p:cNvSpPr>
              <p:nvPr/>
            </p:nvSpPr>
            <p:spPr bwMode="auto">
              <a:xfrm>
                <a:off x="4" y="252"/>
                <a:ext cx="69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06" name="Rectangle 995"/>
              <p:cNvSpPr>
                <a:spLocks noChangeArrowheads="1"/>
              </p:cNvSpPr>
              <p:nvPr/>
            </p:nvSpPr>
            <p:spPr bwMode="auto">
              <a:xfrm>
                <a:off x="702" y="252"/>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07" name="Line 996"/>
              <p:cNvSpPr>
                <a:spLocks noChangeShapeType="1"/>
              </p:cNvSpPr>
              <p:nvPr/>
            </p:nvSpPr>
            <p:spPr bwMode="auto">
              <a:xfrm>
                <a:off x="702" y="252"/>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08" name="Rectangle 997"/>
              <p:cNvSpPr>
                <a:spLocks noChangeArrowheads="1"/>
              </p:cNvSpPr>
              <p:nvPr/>
            </p:nvSpPr>
            <p:spPr bwMode="auto">
              <a:xfrm>
                <a:off x="705" y="252"/>
                <a:ext cx="18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09" name="Line 998"/>
              <p:cNvSpPr>
                <a:spLocks noChangeShapeType="1"/>
              </p:cNvSpPr>
              <p:nvPr/>
            </p:nvSpPr>
            <p:spPr bwMode="auto">
              <a:xfrm>
                <a:off x="705" y="252"/>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10" name="Rectangle 999"/>
              <p:cNvSpPr>
                <a:spLocks noChangeArrowheads="1"/>
              </p:cNvSpPr>
              <p:nvPr/>
            </p:nvSpPr>
            <p:spPr bwMode="auto">
              <a:xfrm>
                <a:off x="892" y="252"/>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11" name="Line 1000"/>
              <p:cNvSpPr>
                <a:spLocks noChangeShapeType="1"/>
              </p:cNvSpPr>
              <p:nvPr/>
            </p:nvSpPr>
            <p:spPr bwMode="auto">
              <a:xfrm>
                <a:off x="892" y="252"/>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12" name="Rectangle 1001"/>
              <p:cNvSpPr>
                <a:spLocks noChangeArrowheads="1"/>
              </p:cNvSpPr>
              <p:nvPr/>
            </p:nvSpPr>
            <p:spPr bwMode="auto">
              <a:xfrm>
                <a:off x="896" y="252"/>
                <a:ext cx="18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13" name="Line 1002"/>
              <p:cNvSpPr>
                <a:spLocks noChangeShapeType="1"/>
              </p:cNvSpPr>
              <p:nvPr/>
            </p:nvSpPr>
            <p:spPr bwMode="auto">
              <a:xfrm>
                <a:off x="896" y="252"/>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14" name="Rectangle 1003"/>
              <p:cNvSpPr>
                <a:spLocks noChangeArrowheads="1"/>
              </p:cNvSpPr>
              <p:nvPr/>
            </p:nvSpPr>
            <p:spPr bwMode="auto">
              <a:xfrm>
                <a:off x="1077" y="252"/>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15" name="Line 1004"/>
              <p:cNvSpPr>
                <a:spLocks noChangeShapeType="1"/>
              </p:cNvSpPr>
              <p:nvPr/>
            </p:nvSpPr>
            <p:spPr bwMode="auto">
              <a:xfrm>
                <a:off x="1077" y="252"/>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16" name="Rectangle 1005"/>
              <p:cNvSpPr>
                <a:spLocks noChangeArrowheads="1"/>
              </p:cNvSpPr>
              <p:nvPr/>
            </p:nvSpPr>
            <p:spPr bwMode="auto">
              <a:xfrm>
                <a:off x="1081" y="252"/>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17" name="Line 1006"/>
              <p:cNvSpPr>
                <a:spLocks noChangeShapeType="1"/>
              </p:cNvSpPr>
              <p:nvPr/>
            </p:nvSpPr>
            <p:spPr bwMode="auto">
              <a:xfrm>
                <a:off x="1081" y="252"/>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18" name="Rectangle 1007"/>
              <p:cNvSpPr>
                <a:spLocks noChangeArrowheads="1"/>
              </p:cNvSpPr>
              <p:nvPr/>
            </p:nvSpPr>
            <p:spPr bwMode="auto">
              <a:xfrm>
                <a:off x="1264" y="252"/>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19" name="Line 1008"/>
              <p:cNvSpPr>
                <a:spLocks noChangeShapeType="1"/>
              </p:cNvSpPr>
              <p:nvPr/>
            </p:nvSpPr>
            <p:spPr bwMode="auto">
              <a:xfrm>
                <a:off x="1264" y="252"/>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20" name="Rectangle 1009"/>
              <p:cNvSpPr>
                <a:spLocks noChangeArrowheads="1"/>
              </p:cNvSpPr>
              <p:nvPr/>
            </p:nvSpPr>
            <p:spPr bwMode="auto">
              <a:xfrm>
                <a:off x="1267" y="252"/>
                <a:ext cx="182"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21" name="Line 1010"/>
              <p:cNvSpPr>
                <a:spLocks noChangeShapeType="1"/>
              </p:cNvSpPr>
              <p:nvPr/>
            </p:nvSpPr>
            <p:spPr bwMode="auto">
              <a:xfrm>
                <a:off x="1267" y="252"/>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22" name="Rectangle 1011"/>
              <p:cNvSpPr>
                <a:spLocks noChangeArrowheads="1"/>
              </p:cNvSpPr>
              <p:nvPr/>
            </p:nvSpPr>
            <p:spPr bwMode="auto">
              <a:xfrm>
                <a:off x="1449" y="252"/>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23" name="Line 1012"/>
              <p:cNvSpPr>
                <a:spLocks noChangeShapeType="1"/>
              </p:cNvSpPr>
              <p:nvPr/>
            </p:nvSpPr>
            <p:spPr bwMode="auto">
              <a:xfrm>
                <a:off x="1449" y="252"/>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124" name="Rectangle 1013"/>
              <p:cNvSpPr>
                <a:spLocks noChangeArrowheads="1"/>
              </p:cNvSpPr>
              <p:nvPr/>
            </p:nvSpPr>
            <p:spPr bwMode="auto">
              <a:xfrm>
                <a:off x="1452" y="252"/>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3806" name="Group 1014"/>
            <p:cNvGrpSpPr>
              <a:grpSpLocks/>
            </p:cNvGrpSpPr>
            <p:nvPr/>
          </p:nvGrpSpPr>
          <p:grpSpPr bwMode="auto">
            <a:xfrm>
              <a:off x="0" y="1262"/>
              <a:ext cx="4295" cy="321"/>
              <a:chOff x="0" y="-27"/>
              <a:chExt cx="4295" cy="321"/>
            </a:xfrm>
          </p:grpSpPr>
          <p:sp>
            <p:nvSpPr>
              <p:cNvPr id="35725" name="Line 1015"/>
              <p:cNvSpPr>
                <a:spLocks noChangeShapeType="1"/>
              </p:cNvSpPr>
              <p:nvPr/>
            </p:nvSpPr>
            <p:spPr bwMode="auto">
              <a:xfrm>
                <a:off x="1452" y="-27"/>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26" name="Rectangle 1016"/>
              <p:cNvSpPr>
                <a:spLocks noChangeArrowheads="1"/>
              </p:cNvSpPr>
              <p:nvPr/>
            </p:nvSpPr>
            <p:spPr bwMode="auto">
              <a:xfrm>
                <a:off x="1635"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27" name="Line 1017"/>
              <p:cNvSpPr>
                <a:spLocks noChangeShapeType="1"/>
              </p:cNvSpPr>
              <p:nvPr/>
            </p:nvSpPr>
            <p:spPr bwMode="auto">
              <a:xfrm>
                <a:off x="1635"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28" name="Rectangle 1018"/>
              <p:cNvSpPr>
                <a:spLocks noChangeArrowheads="1"/>
              </p:cNvSpPr>
              <p:nvPr/>
            </p:nvSpPr>
            <p:spPr bwMode="auto">
              <a:xfrm>
                <a:off x="1639" y="0"/>
                <a:ext cx="18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29" name="Line 1019"/>
              <p:cNvSpPr>
                <a:spLocks noChangeShapeType="1"/>
              </p:cNvSpPr>
              <p:nvPr/>
            </p:nvSpPr>
            <p:spPr bwMode="auto">
              <a:xfrm>
                <a:off x="1639" y="0"/>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30" name="Rectangle 1020"/>
              <p:cNvSpPr>
                <a:spLocks noChangeArrowheads="1"/>
              </p:cNvSpPr>
              <p:nvPr/>
            </p:nvSpPr>
            <p:spPr bwMode="auto">
              <a:xfrm>
                <a:off x="1820"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31" name="Line 1021"/>
              <p:cNvSpPr>
                <a:spLocks noChangeShapeType="1"/>
              </p:cNvSpPr>
              <p:nvPr/>
            </p:nvSpPr>
            <p:spPr bwMode="auto">
              <a:xfrm>
                <a:off x="1820"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32" name="Rectangle 1022"/>
              <p:cNvSpPr>
                <a:spLocks noChangeArrowheads="1"/>
              </p:cNvSpPr>
              <p:nvPr/>
            </p:nvSpPr>
            <p:spPr bwMode="auto">
              <a:xfrm>
                <a:off x="1824" y="0"/>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33" name="Line 1023"/>
              <p:cNvSpPr>
                <a:spLocks noChangeShapeType="1"/>
              </p:cNvSpPr>
              <p:nvPr/>
            </p:nvSpPr>
            <p:spPr bwMode="auto">
              <a:xfrm>
                <a:off x="1824" y="0"/>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34" name="Rectangle 1024"/>
              <p:cNvSpPr>
                <a:spLocks noChangeArrowheads="1"/>
              </p:cNvSpPr>
              <p:nvPr/>
            </p:nvSpPr>
            <p:spPr bwMode="auto">
              <a:xfrm>
                <a:off x="2007"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35" name="Line 1025"/>
              <p:cNvSpPr>
                <a:spLocks noChangeShapeType="1"/>
              </p:cNvSpPr>
              <p:nvPr/>
            </p:nvSpPr>
            <p:spPr bwMode="auto">
              <a:xfrm>
                <a:off x="2007"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36" name="Rectangle 1026"/>
              <p:cNvSpPr>
                <a:spLocks noChangeArrowheads="1"/>
              </p:cNvSpPr>
              <p:nvPr/>
            </p:nvSpPr>
            <p:spPr bwMode="auto">
              <a:xfrm>
                <a:off x="2011" y="0"/>
                <a:ext cx="17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37" name="Line 1027"/>
              <p:cNvSpPr>
                <a:spLocks noChangeShapeType="1"/>
              </p:cNvSpPr>
              <p:nvPr/>
            </p:nvSpPr>
            <p:spPr bwMode="auto">
              <a:xfrm>
                <a:off x="2011" y="0"/>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38" name="Rectangle 1028"/>
              <p:cNvSpPr>
                <a:spLocks noChangeArrowheads="1"/>
              </p:cNvSpPr>
              <p:nvPr/>
            </p:nvSpPr>
            <p:spPr bwMode="auto">
              <a:xfrm>
                <a:off x="2188"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39" name="Line 1029"/>
              <p:cNvSpPr>
                <a:spLocks noChangeShapeType="1"/>
              </p:cNvSpPr>
              <p:nvPr/>
            </p:nvSpPr>
            <p:spPr bwMode="auto">
              <a:xfrm>
                <a:off x="2188"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40" name="Rectangle 1030"/>
              <p:cNvSpPr>
                <a:spLocks noChangeArrowheads="1"/>
              </p:cNvSpPr>
              <p:nvPr/>
            </p:nvSpPr>
            <p:spPr bwMode="auto">
              <a:xfrm>
                <a:off x="2192" y="0"/>
                <a:ext cx="18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41" name="Line 1031"/>
              <p:cNvSpPr>
                <a:spLocks noChangeShapeType="1"/>
              </p:cNvSpPr>
              <p:nvPr/>
            </p:nvSpPr>
            <p:spPr bwMode="auto">
              <a:xfrm>
                <a:off x="2192" y="0"/>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42" name="Rectangle 1032"/>
              <p:cNvSpPr>
                <a:spLocks noChangeArrowheads="1"/>
              </p:cNvSpPr>
              <p:nvPr/>
            </p:nvSpPr>
            <p:spPr bwMode="auto">
              <a:xfrm>
                <a:off x="2379" y="0"/>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43" name="Line 1033"/>
              <p:cNvSpPr>
                <a:spLocks noChangeShapeType="1"/>
              </p:cNvSpPr>
              <p:nvPr/>
            </p:nvSpPr>
            <p:spPr bwMode="auto">
              <a:xfrm>
                <a:off x="2379"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44" name="Rectangle 1034"/>
              <p:cNvSpPr>
                <a:spLocks noChangeArrowheads="1"/>
              </p:cNvSpPr>
              <p:nvPr/>
            </p:nvSpPr>
            <p:spPr bwMode="auto">
              <a:xfrm>
                <a:off x="2382" y="0"/>
                <a:ext cx="196"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45" name="Line 1035"/>
              <p:cNvSpPr>
                <a:spLocks noChangeShapeType="1"/>
              </p:cNvSpPr>
              <p:nvPr/>
            </p:nvSpPr>
            <p:spPr bwMode="auto">
              <a:xfrm>
                <a:off x="2382" y="0"/>
                <a:ext cx="19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46" name="Rectangle 1036"/>
              <p:cNvSpPr>
                <a:spLocks noChangeArrowheads="1"/>
              </p:cNvSpPr>
              <p:nvPr/>
            </p:nvSpPr>
            <p:spPr bwMode="auto">
              <a:xfrm>
                <a:off x="2578"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47" name="Line 1037"/>
              <p:cNvSpPr>
                <a:spLocks noChangeShapeType="1"/>
              </p:cNvSpPr>
              <p:nvPr/>
            </p:nvSpPr>
            <p:spPr bwMode="auto">
              <a:xfrm>
                <a:off x="2578"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48" name="Rectangle 1038"/>
              <p:cNvSpPr>
                <a:spLocks noChangeArrowheads="1"/>
              </p:cNvSpPr>
              <p:nvPr/>
            </p:nvSpPr>
            <p:spPr bwMode="auto">
              <a:xfrm>
                <a:off x="2582" y="0"/>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49" name="Line 1039"/>
              <p:cNvSpPr>
                <a:spLocks noChangeShapeType="1"/>
              </p:cNvSpPr>
              <p:nvPr/>
            </p:nvSpPr>
            <p:spPr bwMode="auto">
              <a:xfrm>
                <a:off x="2582"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50" name="Rectangle 1040"/>
              <p:cNvSpPr>
                <a:spLocks noChangeArrowheads="1"/>
              </p:cNvSpPr>
              <p:nvPr/>
            </p:nvSpPr>
            <p:spPr bwMode="auto">
              <a:xfrm>
                <a:off x="2823"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51" name="Line 1041"/>
              <p:cNvSpPr>
                <a:spLocks noChangeShapeType="1"/>
              </p:cNvSpPr>
              <p:nvPr/>
            </p:nvSpPr>
            <p:spPr bwMode="auto">
              <a:xfrm>
                <a:off x="2823"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52" name="Rectangle 1042"/>
              <p:cNvSpPr>
                <a:spLocks noChangeArrowheads="1"/>
              </p:cNvSpPr>
              <p:nvPr/>
            </p:nvSpPr>
            <p:spPr bwMode="auto">
              <a:xfrm>
                <a:off x="2827" y="0"/>
                <a:ext cx="23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53" name="Line 1043"/>
              <p:cNvSpPr>
                <a:spLocks noChangeShapeType="1"/>
              </p:cNvSpPr>
              <p:nvPr/>
            </p:nvSpPr>
            <p:spPr bwMode="auto">
              <a:xfrm>
                <a:off x="2827" y="0"/>
                <a:ext cx="23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54" name="Rectangle 1044"/>
              <p:cNvSpPr>
                <a:spLocks noChangeArrowheads="1"/>
              </p:cNvSpPr>
              <p:nvPr/>
            </p:nvSpPr>
            <p:spPr bwMode="auto">
              <a:xfrm>
                <a:off x="3064"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55" name="Line 1045"/>
              <p:cNvSpPr>
                <a:spLocks noChangeShapeType="1"/>
              </p:cNvSpPr>
              <p:nvPr/>
            </p:nvSpPr>
            <p:spPr bwMode="auto">
              <a:xfrm>
                <a:off x="3064"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56" name="Rectangle 1046"/>
              <p:cNvSpPr>
                <a:spLocks noChangeArrowheads="1"/>
              </p:cNvSpPr>
              <p:nvPr/>
            </p:nvSpPr>
            <p:spPr bwMode="auto">
              <a:xfrm>
                <a:off x="3068" y="0"/>
                <a:ext cx="244"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57" name="Line 1047"/>
              <p:cNvSpPr>
                <a:spLocks noChangeShapeType="1"/>
              </p:cNvSpPr>
              <p:nvPr/>
            </p:nvSpPr>
            <p:spPr bwMode="auto">
              <a:xfrm>
                <a:off x="3068" y="0"/>
                <a:ext cx="24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58" name="Rectangle 1048"/>
              <p:cNvSpPr>
                <a:spLocks noChangeArrowheads="1"/>
              </p:cNvSpPr>
              <p:nvPr/>
            </p:nvSpPr>
            <p:spPr bwMode="auto">
              <a:xfrm>
                <a:off x="3312"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59" name="Line 1049"/>
              <p:cNvSpPr>
                <a:spLocks noChangeShapeType="1"/>
              </p:cNvSpPr>
              <p:nvPr/>
            </p:nvSpPr>
            <p:spPr bwMode="auto">
              <a:xfrm>
                <a:off x="3312"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60" name="Rectangle 1050"/>
              <p:cNvSpPr>
                <a:spLocks noChangeArrowheads="1"/>
              </p:cNvSpPr>
              <p:nvPr/>
            </p:nvSpPr>
            <p:spPr bwMode="auto">
              <a:xfrm>
                <a:off x="3316" y="0"/>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61" name="Line 1051"/>
              <p:cNvSpPr>
                <a:spLocks noChangeShapeType="1"/>
              </p:cNvSpPr>
              <p:nvPr/>
            </p:nvSpPr>
            <p:spPr bwMode="auto">
              <a:xfrm>
                <a:off x="3316"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62" name="Rectangle 1052"/>
              <p:cNvSpPr>
                <a:spLocks noChangeArrowheads="1"/>
              </p:cNvSpPr>
              <p:nvPr/>
            </p:nvSpPr>
            <p:spPr bwMode="auto">
              <a:xfrm>
                <a:off x="3557"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63" name="Line 1053"/>
              <p:cNvSpPr>
                <a:spLocks noChangeShapeType="1"/>
              </p:cNvSpPr>
              <p:nvPr/>
            </p:nvSpPr>
            <p:spPr bwMode="auto">
              <a:xfrm>
                <a:off x="3557"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64" name="Rectangle 1054"/>
              <p:cNvSpPr>
                <a:spLocks noChangeArrowheads="1"/>
              </p:cNvSpPr>
              <p:nvPr/>
            </p:nvSpPr>
            <p:spPr bwMode="auto">
              <a:xfrm>
                <a:off x="3561" y="0"/>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65" name="Line 1055"/>
              <p:cNvSpPr>
                <a:spLocks noChangeShapeType="1"/>
              </p:cNvSpPr>
              <p:nvPr/>
            </p:nvSpPr>
            <p:spPr bwMode="auto">
              <a:xfrm>
                <a:off x="3561"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66" name="Rectangle 1056"/>
              <p:cNvSpPr>
                <a:spLocks noChangeArrowheads="1"/>
              </p:cNvSpPr>
              <p:nvPr/>
            </p:nvSpPr>
            <p:spPr bwMode="auto">
              <a:xfrm>
                <a:off x="3802"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67" name="Line 1057"/>
              <p:cNvSpPr>
                <a:spLocks noChangeShapeType="1"/>
              </p:cNvSpPr>
              <p:nvPr/>
            </p:nvSpPr>
            <p:spPr bwMode="auto">
              <a:xfrm>
                <a:off x="3802"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68" name="Rectangle 1058"/>
              <p:cNvSpPr>
                <a:spLocks noChangeArrowheads="1"/>
              </p:cNvSpPr>
              <p:nvPr/>
            </p:nvSpPr>
            <p:spPr bwMode="auto">
              <a:xfrm>
                <a:off x="3806" y="0"/>
                <a:ext cx="21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69" name="Line 1059"/>
              <p:cNvSpPr>
                <a:spLocks noChangeShapeType="1"/>
              </p:cNvSpPr>
              <p:nvPr/>
            </p:nvSpPr>
            <p:spPr bwMode="auto">
              <a:xfrm>
                <a:off x="3806" y="0"/>
                <a:ext cx="21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70" name="Rectangle 1060"/>
              <p:cNvSpPr>
                <a:spLocks noChangeArrowheads="1"/>
              </p:cNvSpPr>
              <p:nvPr/>
            </p:nvSpPr>
            <p:spPr bwMode="auto">
              <a:xfrm>
                <a:off x="4021"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71" name="Line 1061"/>
              <p:cNvSpPr>
                <a:spLocks noChangeShapeType="1"/>
              </p:cNvSpPr>
              <p:nvPr/>
            </p:nvSpPr>
            <p:spPr bwMode="auto">
              <a:xfrm>
                <a:off x="4021"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72" name="Rectangle 1062"/>
              <p:cNvSpPr>
                <a:spLocks noChangeArrowheads="1"/>
              </p:cNvSpPr>
              <p:nvPr/>
            </p:nvSpPr>
            <p:spPr bwMode="auto">
              <a:xfrm>
                <a:off x="4025" y="0"/>
                <a:ext cx="266"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73" name="Line 1063"/>
              <p:cNvSpPr>
                <a:spLocks noChangeShapeType="1"/>
              </p:cNvSpPr>
              <p:nvPr/>
            </p:nvSpPr>
            <p:spPr bwMode="auto">
              <a:xfrm>
                <a:off x="4025" y="0"/>
                <a:ext cx="26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74" name="Rectangle 1064"/>
              <p:cNvSpPr>
                <a:spLocks noChangeArrowheads="1"/>
              </p:cNvSpPr>
              <p:nvPr/>
            </p:nvSpPr>
            <p:spPr bwMode="auto">
              <a:xfrm>
                <a:off x="4291"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75" name="Line 1065"/>
              <p:cNvSpPr>
                <a:spLocks noChangeShapeType="1"/>
              </p:cNvSpPr>
              <p:nvPr/>
            </p:nvSpPr>
            <p:spPr bwMode="auto">
              <a:xfrm>
                <a:off x="4291"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76" name="Rectangle 1066"/>
              <p:cNvSpPr>
                <a:spLocks noChangeArrowheads="1"/>
              </p:cNvSpPr>
              <p:nvPr/>
            </p:nvSpPr>
            <p:spPr bwMode="auto">
              <a:xfrm>
                <a:off x="0"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77" name="Line 1067"/>
              <p:cNvSpPr>
                <a:spLocks noChangeShapeType="1"/>
              </p:cNvSpPr>
              <p:nvPr/>
            </p:nvSpPr>
            <p:spPr bwMode="auto">
              <a:xfrm>
                <a:off x="0"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78" name="Rectangle 1068"/>
              <p:cNvSpPr>
                <a:spLocks noChangeArrowheads="1"/>
              </p:cNvSpPr>
              <p:nvPr/>
            </p:nvSpPr>
            <p:spPr bwMode="auto">
              <a:xfrm>
                <a:off x="702" y="5"/>
                <a:ext cx="3"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79" name="Line 1069"/>
              <p:cNvSpPr>
                <a:spLocks noChangeShapeType="1"/>
              </p:cNvSpPr>
              <p:nvPr/>
            </p:nvSpPr>
            <p:spPr bwMode="auto">
              <a:xfrm>
                <a:off x="702"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80" name="Rectangle 1070"/>
              <p:cNvSpPr>
                <a:spLocks noChangeArrowheads="1"/>
              </p:cNvSpPr>
              <p:nvPr/>
            </p:nvSpPr>
            <p:spPr bwMode="auto">
              <a:xfrm>
                <a:off x="892"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81" name="Line 1071"/>
              <p:cNvSpPr>
                <a:spLocks noChangeShapeType="1"/>
              </p:cNvSpPr>
              <p:nvPr/>
            </p:nvSpPr>
            <p:spPr bwMode="auto">
              <a:xfrm>
                <a:off x="892"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82" name="Rectangle 1072"/>
              <p:cNvSpPr>
                <a:spLocks noChangeArrowheads="1"/>
              </p:cNvSpPr>
              <p:nvPr/>
            </p:nvSpPr>
            <p:spPr bwMode="auto">
              <a:xfrm>
                <a:off x="1077"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83" name="Line 1073"/>
              <p:cNvSpPr>
                <a:spLocks noChangeShapeType="1"/>
              </p:cNvSpPr>
              <p:nvPr/>
            </p:nvSpPr>
            <p:spPr bwMode="auto">
              <a:xfrm>
                <a:off x="1077"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84" name="Rectangle 1074"/>
              <p:cNvSpPr>
                <a:spLocks noChangeArrowheads="1"/>
              </p:cNvSpPr>
              <p:nvPr/>
            </p:nvSpPr>
            <p:spPr bwMode="auto">
              <a:xfrm>
                <a:off x="1264" y="5"/>
                <a:ext cx="3"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85" name="Line 1075"/>
              <p:cNvSpPr>
                <a:spLocks noChangeShapeType="1"/>
              </p:cNvSpPr>
              <p:nvPr/>
            </p:nvSpPr>
            <p:spPr bwMode="auto">
              <a:xfrm>
                <a:off x="1264"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86" name="Rectangle 1076"/>
              <p:cNvSpPr>
                <a:spLocks noChangeArrowheads="1"/>
              </p:cNvSpPr>
              <p:nvPr/>
            </p:nvSpPr>
            <p:spPr bwMode="auto">
              <a:xfrm>
                <a:off x="1449" y="5"/>
                <a:ext cx="3"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87" name="Line 1077"/>
              <p:cNvSpPr>
                <a:spLocks noChangeShapeType="1"/>
              </p:cNvSpPr>
              <p:nvPr/>
            </p:nvSpPr>
            <p:spPr bwMode="auto">
              <a:xfrm>
                <a:off x="1449"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88" name="Rectangle 1078"/>
              <p:cNvSpPr>
                <a:spLocks noChangeArrowheads="1"/>
              </p:cNvSpPr>
              <p:nvPr/>
            </p:nvSpPr>
            <p:spPr bwMode="auto">
              <a:xfrm>
                <a:off x="1635"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89" name="Line 1079"/>
              <p:cNvSpPr>
                <a:spLocks noChangeShapeType="1"/>
              </p:cNvSpPr>
              <p:nvPr/>
            </p:nvSpPr>
            <p:spPr bwMode="auto">
              <a:xfrm>
                <a:off x="1635"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90" name="Rectangle 1080"/>
              <p:cNvSpPr>
                <a:spLocks noChangeArrowheads="1"/>
              </p:cNvSpPr>
              <p:nvPr/>
            </p:nvSpPr>
            <p:spPr bwMode="auto">
              <a:xfrm>
                <a:off x="1820"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91" name="Line 1081"/>
              <p:cNvSpPr>
                <a:spLocks noChangeShapeType="1"/>
              </p:cNvSpPr>
              <p:nvPr/>
            </p:nvSpPr>
            <p:spPr bwMode="auto">
              <a:xfrm>
                <a:off x="1820"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92" name="Rectangle 1082"/>
              <p:cNvSpPr>
                <a:spLocks noChangeArrowheads="1"/>
              </p:cNvSpPr>
              <p:nvPr/>
            </p:nvSpPr>
            <p:spPr bwMode="auto">
              <a:xfrm>
                <a:off x="2007"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93" name="Line 1083"/>
              <p:cNvSpPr>
                <a:spLocks noChangeShapeType="1"/>
              </p:cNvSpPr>
              <p:nvPr/>
            </p:nvSpPr>
            <p:spPr bwMode="auto">
              <a:xfrm>
                <a:off x="2007"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94" name="Rectangle 1084"/>
              <p:cNvSpPr>
                <a:spLocks noChangeArrowheads="1"/>
              </p:cNvSpPr>
              <p:nvPr/>
            </p:nvSpPr>
            <p:spPr bwMode="auto">
              <a:xfrm>
                <a:off x="2188"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95" name="Line 1085"/>
              <p:cNvSpPr>
                <a:spLocks noChangeShapeType="1"/>
              </p:cNvSpPr>
              <p:nvPr/>
            </p:nvSpPr>
            <p:spPr bwMode="auto">
              <a:xfrm>
                <a:off x="2188"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96" name="Rectangle 1086"/>
              <p:cNvSpPr>
                <a:spLocks noChangeArrowheads="1"/>
              </p:cNvSpPr>
              <p:nvPr/>
            </p:nvSpPr>
            <p:spPr bwMode="auto">
              <a:xfrm>
                <a:off x="2379" y="5"/>
                <a:ext cx="3"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97" name="Line 1087"/>
              <p:cNvSpPr>
                <a:spLocks noChangeShapeType="1"/>
              </p:cNvSpPr>
              <p:nvPr/>
            </p:nvSpPr>
            <p:spPr bwMode="auto">
              <a:xfrm>
                <a:off x="2379"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98" name="Rectangle 1088"/>
              <p:cNvSpPr>
                <a:spLocks noChangeArrowheads="1"/>
              </p:cNvSpPr>
              <p:nvPr/>
            </p:nvSpPr>
            <p:spPr bwMode="auto">
              <a:xfrm>
                <a:off x="2578"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99" name="Line 1089"/>
              <p:cNvSpPr>
                <a:spLocks noChangeShapeType="1"/>
              </p:cNvSpPr>
              <p:nvPr/>
            </p:nvSpPr>
            <p:spPr bwMode="auto">
              <a:xfrm>
                <a:off x="2578"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00" name="Rectangle 1090"/>
              <p:cNvSpPr>
                <a:spLocks noChangeArrowheads="1"/>
              </p:cNvSpPr>
              <p:nvPr/>
            </p:nvSpPr>
            <p:spPr bwMode="auto">
              <a:xfrm>
                <a:off x="2823"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01" name="Line 1091"/>
              <p:cNvSpPr>
                <a:spLocks noChangeShapeType="1"/>
              </p:cNvSpPr>
              <p:nvPr/>
            </p:nvSpPr>
            <p:spPr bwMode="auto">
              <a:xfrm>
                <a:off x="2823"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02" name="Rectangle 1092"/>
              <p:cNvSpPr>
                <a:spLocks noChangeArrowheads="1"/>
              </p:cNvSpPr>
              <p:nvPr/>
            </p:nvSpPr>
            <p:spPr bwMode="auto">
              <a:xfrm>
                <a:off x="3064"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03" name="Line 1093"/>
              <p:cNvSpPr>
                <a:spLocks noChangeShapeType="1"/>
              </p:cNvSpPr>
              <p:nvPr/>
            </p:nvSpPr>
            <p:spPr bwMode="auto">
              <a:xfrm>
                <a:off x="3064"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04" name="Rectangle 1094"/>
              <p:cNvSpPr>
                <a:spLocks noChangeArrowheads="1"/>
              </p:cNvSpPr>
              <p:nvPr/>
            </p:nvSpPr>
            <p:spPr bwMode="auto">
              <a:xfrm>
                <a:off x="3312"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05" name="Line 1095"/>
              <p:cNvSpPr>
                <a:spLocks noChangeShapeType="1"/>
              </p:cNvSpPr>
              <p:nvPr/>
            </p:nvSpPr>
            <p:spPr bwMode="auto">
              <a:xfrm>
                <a:off x="3312"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06" name="Rectangle 1096"/>
              <p:cNvSpPr>
                <a:spLocks noChangeArrowheads="1"/>
              </p:cNvSpPr>
              <p:nvPr/>
            </p:nvSpPr>
            <p:spPr bwMode="auto">
              <a:xfrm>
                <a:off x="3557"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07" name="Line 1097"/>
              <p:cNvSpPr>
                <a:spLocks noChangeShapeType="1"/>
              </p:cNvSpPr>
              <p:nvPr/>
            </p:nvSpPr>
            <p:spPr bwMode="auto">
              <a:xfrm>
                <a:off x="3557"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08" name="Rectangle 1098"/>
              <p:cNvSpPr>
                <a:spLocks noChangeArrowheads="1"/>
              </p:cNvSpPr>
              <p:nvPr/>
            </p:nvSpPr>
            <p:spPr bwMode="auto">
              <a:xfrm>
                <a:off x="3802"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09" name="Line 1099"/>
              <p:cNvSpPr>
                <a:spLocks noChangeShapeType="1"/>
              </p:cNvSpPr>
              <p:nvPr/>
            </p:nvSpPr>
            <p:spPr bwMode="auto">
              <a:xfrm>
                <a:off x="3802"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10" name="Rectangle 1100"/>
              <p:cNvSpPr>
                <a:spLocks noChangeArrowheads="1"/>
              </p:cNvSpPr>
              <p:nvPr/>
            </p:nvSpPr>
            <p:spPr bwMode="auto">
              <a:xfrm>
                <a:off x="4021"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11" name="Line 1101"/>
              <p:cNvSpPr>
                <a:spLocks noChangeShapeType="1"/>
              </p:cNvSpPr>
              <p:nvPr/>
            </p:nvSpPr>
            <p:spPr bwMode="auto">
              <a:xfrm>
                <a:off x="4021"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12" name="Rectangle 1102"/>
              <p:cNvSpPr>
                <a:spLocks noChangeArrowheads="1"/>
              </p:cNvSpPr>
              <p:nvPr/>
            </p:nvSpPr>
            <p:spPr bwMode="auto">
              <a:xfrm>
                <a:off x="4291"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13" name="Line 1103"/>
              <p:cNvSpPr>
                <a:spLocks noChangeShapeType="1"/>
              </p:cNvSpPr>
              <p:nvPr/>
            </p:nvSpPr>
            <p:spPr bwMode="auto">
              <a:xfrm>
                <a:off x="4291"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14" name="Rectangle 1104"/>
              <p:cNvSpPr>
                <a:spLocks noChangeArrowheads="1"/>
              </p:cNvSpPr>
              <p:nvPr/>
            </p:nvSpPr>
            <p:spPr bwMode="auto">
              <a:xfrm>
                <a:off x="51" y="147"/>
                <a:ext cx="356"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库存控制</a:t>
                </a:r>
                <a:endParaRPr lang="zh-CN" altLang="en-US" sz="1800" b="0">
                  <a:solidFill>
                    <a:schemeClr val="accent2"/>
                  </a:solidFill>
                </a:endParaRPr>
              </a:p>
            </p:txBody>
          </p:sp>
          <p:sp>
            <p:nvSpPr>
              <p:cNvPr id="35815" name="Rectangle 1105"/>
              <p:cNvSpPr>
                <a:spLocks noChangeArrowheads="1"/>
              </p:cNvSpPr>
              <p:nvPr/>
            </p:nvSpPr>
            <p:spPr bwMode="auto">
              <a:xfrm>
                <a:off x="442" y="141"/>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816" name="Rectangle 1106"/>
              <p:cNvSpPr>
                <a:spLocks noChangeArrowheads="1"/>
              </p:cNvSpPr>
              <p:nvPr/>
            </p:nvSpPr>
            <p:spPr bwMode="auto">
              <a:xfrm>
                <a:off x="798"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817" name="Rectangle 1107"/>
              <p:cNvSpPr>
                <a:spLocks noChangeArrowheads="1"/>
              </p:cNvSpPr>
              <p:nvPr/>
            </p:nvSpPr>
            <p:spPr bwMode="auto">
              <a:xfrm>
                <a:off x="986"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818" name="Rectangle 1108"/>
              <p:cNvSpPr>
                <a:spLocks noChangeArrowheads="1"/>
              </p:cNvSpPr>
              <p:nvPr/>
            </p:nvSpPr>
            <p:spPr bwMode="auto">
              <a:xfrm>
                <a:off x="1171"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819" name="Rectangle 1109"/>
              <p:cNvSpPr>
                <a:spLocks noChangeArrowheads="1"/>
              </p:cNvSpPr>
              <p:nvPr/>
            </p:nvSpPr>
            <p:spPr bwMode="auto">
              <a:xfrm>
                <a:off x="1358"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820" name="Rectangle 1110"/>
              <p:cNvSpPr>
                <a:spLocks noChangeArrowheads="1"/>
              </p:cNvSpPr>
              <p:nvPr/>
            </p:nvSpPr>
            <p:spPr bwMode="auto">
              <a:xfrm>
                <a:off x="1543"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821" name="Rectangle 1111"/>
              <p:cNvSpPr>
                <a:spLocks noChangeArrowheads="1"/>
              </p:cNvSpPr>
              <p:nvPr/>
            </p:nvSpPr>
            <p:spPr bwMode="auto">
              <a:xfrm>
                <a:off x="1730" y="132"/>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822" name="Rectangle 1112"/>
              <p:cNvSpPr>
                <a:spLocks noChangeArrowheads="1"/>
              </p:cNvSpPr>
              <p:nvPr/>
            </p:nvSpPr>
            <p:spPr bwMode="auto">
              <a:xfrm>
                <a:off x="1880" y="132"/>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C</a:t>
                </a:r>
                <a:endParaRPr lang="en-US" altLang="zh-CN" sz="1800" b="0">
                  <a:solidFill>
                    <a:schemeClr val="accent2"/>
                  </a:solidFill>
                </a:endParaRPr>
              </a:p>
            </p:txBody>
          </p:sp>
          <p:sp>
            <p:nvSpPr>
              <p:cNvPr id="35823" name="Rectangle 1113"/>
              <p:cNvSpPr>
                <a:spLocks noChangeArrowheads="1"/>
              </p:cNvSpPr>
              <p:nvPr/>
            </p:nvSpPr>
            <p:spPr bwMode="auto">
              <a:xfrm>
                <a:off x="1949"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824" name="Rectangle 1114"/>
              <p:cNvSpPr>
                <a:spLocks noChangeArrowheads="1"/>
              </p:cNvSpPr>
              <p:nvPr/>
            </p:nvSpPr>
            <p:spPr bwMode="auto">
              <a:xfrm>
                <a:off x="2065" y="132"/>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C</a:t>
                </a:r>
                <a:endParaRPr lang="en-US" altLang="zh-CN" sz="1800" b="0">
                  <a:solidFill>
                    <a:schemeClr val="accent2"/>
                  </a:solidFill>
                </a:endParaRPr>
              </a:p>
            </p:txBody>
          </p:sp>
          <p:sp>
            <p:nvSpPr>
              <p:cNvPr id="35825" name="Rectangle 1115"/>
              <p:cNvSpPr>
                <a:spLocks noChangeArrowheads="1"/>
              </p:cNvSpPr>
              <p:nvPr/>
            </p:nvSpPr>
            <p:spPr bwMode="auto">
              <a:xfrm>
                <a:off x="2134"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826" name="Rectangle 1116"/>
              <p:cNvSpPr>
                <a:spLocks noChangeArrowheads="1"/>
              </p:cNvSpPr>
              <p:nvPr/>
            </p:nvSpPr>
            <p:spPr bwMode="auto">
              <a:xfrm>
                <a:off x="2284"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827" name="Rectangle 1117"/>
              <p:cNvSpPr>
                <a:spLocks noChangeArrowheads="1"/>
              </p:cNvSpPr>
              <p:nvPr/>
            </p:nvSpPr>
            <p:spPr bwMode="auto">
              <a:xfrm>
                <a:off x="2480"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828" name="Rectangle 1118"/>
              <p:cNvSpPr>
                <a:spLocks noChangeArrowheads="1"/>
              </p:cNvSpPr>
              <p:nvPr/>
            </p:nvSpPr>
            <p:spPr bwMode="auto">
              <a:xfrm>
                <a:off x="2701"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829" name="Rectangle 1119"/>
              <p:cNvSpPr>
                <a:spLocks noChangeArrowheads="1"/>
              </p:cNvSpPr>
              <p:nvPr/>
            </p:nvSpPr>
            <p:spPr bwMode="auto">
              <a:xfrm>
                <a:off x="2944"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830" name="Rectangle 1120"/>
              <p:cNvSpPr>
                <a:spLocks noChangeArrowheads="1"/>
              </p:cNvSpPr>
              <p:nvPr/>
            </p:nvSpPr>
            <p:spPr bwMode="auto">
              <a:xfrm>
                <a:off x="3189" y="132"/>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831" name="Rectangle 1121"/>
              <p:cNvSpPr>
                <a:spLocks noChangeArrowheads="1"/>
              </p:cNvSpPr>
              <p:nvPr/>
            </p:nvSpPr>
            <p:spPr bwMode="auto">
              <a:xfrm>
                <a:off x="3436"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832" name="Rectangle 1122"/>
              <p:cNvSpPr>
                <a:spLocks noChangeArrowheads="1"/>
              </p:cNvSpPr>
              <p:nvPr/>
            </p:nvSpPr>
            <p:spPr bwMode="auto">
              <a:xfrm>
                <a:off x="3646" y="132"/>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5833" name="Rectangle 1123"/>
              <p:cNvSpPr>
                <a:spLocks noChangeArrowheads="1"/>
              </p:cNvSpPr>
              <p:nvPr/>
            </p:nvSpPr>
            <p:spPr bwMode="auto">
              <a:xfrm>
                <a:off x="3715"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834" name="Rectangle 1124"/>
              <p:cNvSpPr>
                <a:spLocks noChangeArrowheads="1"/>
              </p:cNvSpPr>
              <p:nvPr/>
            </p:nvSpPr>
            <p:spPr bwMode="auto">
              <a:xfrm>
                <a:off x="3878" y="132"/>
                <a:ext cx="0" cy="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endParaRPr lang="en-US" altLang="zh-CN" sz="1800" b="0" dirty="0">
                  <a:solidFill>
                    <a:schemeClr val="accent2"/>
                  </a:solidFill>
                </a:endParaRPr>
              </a:p>
            </p:txBody>
          </p:sp>
          <p:sp>
            <p:nvSpPr>
              <p:cNvPr id="35835" name="Rectangle 1125"/>
              <p:cNvSpPr>
                <a:spLocks noChangeArrowheads="1"/>
              </p:cNvSpPr>
              <p:nvPr/>
            </p:nvSpPr>
            <p:spPr bwMode="auto">
              <a:xfrm>
                <a:off x="3947" y="132"/>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836" name="Rectangle 1126"/>
              <p:cNvSpPr>
                <a:spLocks noChangeArrowheads="1"/>
              </p:cNvSpPr>
              <p:nvPr/>
            </p:nvSpPr>
            <p:spPr bwMode="auto">
              <a:xfrm>
                <a:off x="4134" y="132"/>
                <a:ext cx="4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7</a:t>
                </a:r>
                <a:endParaRPr lang="en-US" altLang="zh-CN" sz="1800" b="0">
                  <a:solidFill>
                    <a:schemeClr val="accent2"/>
                  </a:solidFill>
                </a:endParaRPr>
              </a:p>
            </p:txBody>
          </p:sp>
          <p:sp>
            <p:nvSpPr>
              <p:cNvPr id="35837" name="Rectangle 1127"/>
              <p:cNvSpPr>
                <a:spLocks noChangeArrowheads="1"/>
              </p:cNvSpPr>
              <p:nvPr/>
            </p:nvSpPr>
            <p:spPr bwMode="auto">
              <a:xfrm>
                <a:off x="4183"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838" name="Rectangle 1128"/>
              <p:cNvSpPr>
                <a:spLocks noChangeArrowheads="1"/>
              </p:cNvSpPr>
              <p:nvPr/>
            </p:nvSpPr>
            <p:spPr bwMode="auto">
              <a:xfrm>
                <a:off x="0"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39" name="Line 1129"/>
              <p:cNvSpPr>
                <a:spLocks noChangeShapeType="1"/>
              </p:cNvSpPr>
              <p:nvPr/>
            </p:nvSpPr>
            <p:spPr bwMode="auto">
              <a:xfrm>
                <a:off x="0"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40" name="Rectangle 1130"/>
              <p:cNvSpPr>
                <a:spLocks noChangeArrowheads="1"/>
              </p:cNvSpPr>
              <p:nvPr/>
            </p:nvSpPr>
            <p:spPr bwMode="auto">
              <a:xfrm>
                <a:off x="4" y="129"/>
                <a:ext cx="698"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41" name="Line 1131"/>
              <p:cNvSpPr>
                <a:spLocks noChangeShapeType="1"/>
              </p:cNvSpPr>
              <p:nvPr/>
            </p:nvSpPr>
            <p:spPr bwMode="auto">
              <a:xfrm>
                <a:off x="4" y="129"/>
                <a:ext cx="69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42" name="Rectangle 1132"/>
              <p:cNvSpPr>
                <a:spLocks noChangeArrowheads="1"/>
              </p:cNvSpPr>
              <p:nvPr/>
            </p:nvSpPr>
            <p:spPr bwMode="auto">
              <a:xfrm>
                <a:off x="702" y="129"/>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43" name="Line 1133"/>
              <p:cNvSpPr>
                <a:spLocks noChangeShapeType="1"/>
              </p:cNvSpPr>
              <p:nvPr/>
            </p:nvSpPr>
            <p:spPr bwMode="auto">
              <a:xfrm>
                <a:off x="702"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44" name="Rectangle 1134"/>
              <p:cNvSpPr>
                <a:spLocks noChangeArrowheads="1"/>
              </p:cNvSpPr>
              <p:nvPr/>
            </p:nvSpPr>
            <p:spPr bwMode="auto">
              <a:xfrm>
                <a:off x="705" y="129"/>
                <a:ext cx="18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45" name="Line 1135"/>
              <p:cNvSpPr>
                <a:spLocks noChangeShapeType="1"/>
              </p:cNvSpPr>
              <p:nvPr/>
            </p:nvSpPr>
            <p:spPr bwMode="auto">
              <a:xfrm>
                <a:off x="705" y="129"/>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46" name="Rectangle 1136"/>
              <p:cNvSpPr>
                <a:spLocks noChangeArrowheads="1"/>
              </p:cNvSpPr>
              <p:nvPr/>
            </p:nvSpPr>
            <p:spPr bwMode="auto">
              <a:xfrm>
                <a:off x="892"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47" name="Line 1137"/>
              <p:cNvSpPr>
                <a:spLocks noChangeShapeType="1"/>
              </p:cNvSpPr>
              <p:nvPr/>
            </p:nvSpPr>
            <p:spPr bwMode="auto">
              <a:xfrm>
                <a:off x="892"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48" name="Rectangle 1138"/>
              <p:cNvSpPr>
                <a:spLocks noChangeArrowheads="1"/>
              </p:cNvSpPr>
              <p:nvPr/>
            </p:nvSpPr>
            <p:spPr bwMode="auto">
              <a:xfrm>
                <a:off x="896" y="129"/>
                <a:ext cx="18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49" name="Line 1139"/>
              <p:cNvSpPr>
                <a:spLocks noChangeShapeType="1"/>
              </p:cNvSpPr>
              <p:nvPr/>
            </p:nvSpPr>
            <p:spPr bwMode="auto">
              <a:xfrm>
                <a:off x="896" y="129"/>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50" name="Rectangle 1140"/>
              <p:cNvSpPr>
                <a:spLocks noChangeArrowheads="1"/>
              </p:cNvSpPr>
              <p:nvPr/>
            </p:nvSpPr>
            <p:spPr bwMode="auto">
              <a:xfrm>
                <a:off x="1077"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51" name="Line 1141"/>
              <p:cNvSpPr>
                <a:spLocks noChangeShapeType="1"/>
              </p:cNvSpPr>
              <p:nvPr/>
            </p:nvSpPr>
            <p:spPr bwMode="auto">
              <a:xfrm>
                <a:off x="1077"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52" name="Rectangle 1142"/>
              <p:cNvSpPr>
                <a:spLocks noChangeArrowheads="1"/>
              </p:cNvSpPr>
              <p:nvPr/>
            </p:nvSpPr>
            <p:spPr bwMode="auto">
              <a:xfrm>
                <a:off x="1081" y="129"/>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53" name="Line 1143"/>
              <p:cNvSpPr>
                <a:spLocks noChangeShapeType="1"/>
              </p:cNvSpPr>
              <p:nvPr/>
            </p:nvSpPr>
            <p:spPr bwMode="auto">
              <a:xfrm>
                <a:off x="1081" y="129"/>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54" name="Rectangle 1144"/>
              <p:cNvSpPr>
                <a:spLocks noChangeArrowheads="1"/>
              </p:cNvSpPr>
              <p:nvPr/>
            </p:nvSpPr>
            <p:spPr bwMode="auto">
              <a:xfrm>
                <a:off x="1264" y="129"/>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55" name="Line 1145"/>
              <p:cNvSpPr>
                <a:spLocks noChangeShapeType="1"/>
              </p:cNvSpPr>
              <p:nvPr/>
            </p:nvSpPr>
            <p:spPr bwMode="auto">
              <a:xfrm>
                <a:off x="1264"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56" name="Rectangle 1146"/>
              <p:cNvSpPr>
                <a:spLocks noChangeArrowheads="1"/>
              </p:cNvSpPr>
              <p:nvPr/>
            </p:nvSpPr>
            <p:spPr bwMode="auto">
              <a:xfrm>
                <a:off x="1267" y="129"/>
                <a:ext cx="182"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57" name="Line 1147"/>
              <p:cNvSpPr>
                <a:spLocks noChangeShapeType="1"/>
              </p:cNvSpPr>
              <p:nvPr/>
            </p:nvSpPr>
            <p:spPr bwMode="auto">
              <a:xfrm>
                <a:off x="1267" y="129"/>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58" name="Rectangle 1148"/>
              <p:cNvSpPr>
                <a:spLocks noChangeArrowheads="1"/>
              </p:cNvSpPr>
              <p:nvPr/>
            </p:nvSpPr>
            <p:spPr bwMode="auto">
              <a:xfrm>
                <a:off x="1449" y="129"/>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59" name="Line 1149"/>
              <p:cNvSpPr>
                <a:spLocks noChangeShapeType="1"/>
              </p:cNvSpPr>
              <p:nvPr/>
            </p:nvSpPr>
            <p:spPr bwMode="auto">
              <a:xfrm>
                <a:off x="1449"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60" name="Rectangle 1150"/>
              <p:cNvSpPr>
                <a:spLocks noChangeArrowheads="1"/>
              </p:cNvSpPr>
              <p:nvPr/>
            </p:nvSpPr>
            <p:spPr bwMode="auto">
              <a:xfrm>
                <a:off x="1452" y="129"/>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61" name="Line 1151"/>
              <p:cNvSpPr>
                <a:spLocks noChangeShapeType="1"/>
              </p:cNvSpPr>
              <p:nvPr/>
            </p:nvSpPr>
            <p:spPr bwMode="auto">
              <a:xfrm>
                <a:off x="1452" y="129"/>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62" name="Rectangle 1152"/>
              <p:cNvSpPr>
                <a:spLocks noChangeArrowheads="1"/>
              </p:cNvSpPr>
              <p:nvPr/>
            </p:nvSpPr>
            <p:spPr bwMode="auto">
              <a:xfrm>
                <a:off x="1635"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63" name="Line 1153"/>
              <p:cNvSpPr>
                <a:spLocks noChangeShapeType="1"/>
              </p:cNvSpPr>
              <p:nvPr/>
            </p:nvSpPr>
            <p:spPr bwMode="auto">
              <a:xfrm>
                <a:off x="1635"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64" name="Rectangle 1154"/>
              <p:cNvSpPr>
                <a:spLocks noChangeArrowheads="1"/>
              </p:cNvSpPr>
              <p:nvPr/>
            </p:nvSpPr>
            <p:spPr bwMode="auto">
              <a:xfrm>
                <a:off x="1639" y="129"/>
                <a:ext cx="18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65" name="Line 1155"/>
              <p:cNvSpPr>
                <a:spLocks noChangeShapeType="1"/>
              </p:cNvSpPr>
              <p:nvPr/>
            </p:nvSpPr>
            <p:spPr bwMode="auto">
              <a:xfrm>
                <a:off x="1639" y="129"/>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66" name="Rectangle 1156"/>
              <p:cNvSpPr>
                <a:spLocks noChangeArrowheads="1"/>
              </p:cNvSpPr>
              <p:nvPr/>
            </p:nvSpPr>
            <p:spPr bwMode="auto">
              <a:xfrm>
                <a:off x="1820"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67" name="Line 1157"/>
              <p:cNvSpPr>
                <a:spLocks noChangeShapeType="1"/>
              </p:cNvSpPr>
              <p:nvPr/>
            </p:nvSpPr>
            <p:spPr bwMode="auto">
              <a:xfrm>
                <a:off x="1820"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68" name="Rectangle 1158"/>
              <p:cNvSpPr>
                <a:spLocks noChangeArrowheads="1"/>
              </p:cNvSpPr>
              <p:nvPr/>
            </p:nvSpPr>
            <p:spPr bwMode="auto">
              <a:xfrm>
                <a:off x="1824" y="129"/>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69" name="Line 1159"/>
              <p:cNvSpPr>
                <a:spLocks noChangeShapeType="1"/>
              </p:cNvSpPr>
              <p:nvPr/>
            </p:nvSpPr>
            <p:spPr bwMode="auto">
              <a:xfrm>
                <a:off x="1824" y="129"/>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70" name="Rectangle 1160"/>
              <p:cNvSpPr>
                <a:spLocks noChangeArrowheads="1"/>
              </p:cNvSpPr>
              <p:nvPr/>
            </p:nvSpPr>
            <p:spPr bwMode="auto">
              <a:xfrm>
                <a:off x="2007"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71" name="Line 1161"/>
              <p:cNvSpPr>
                <a:spLocks noChangeShapeType="1"/>
              </p:cNvSpPr>
              <p:nvPr/>
            </p:nvSpPr>
            <p:spPr bwMode="auto">
              <a:xfrm>
                <a:off x="2007"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72" name="Rectangle 1162"/>
              <p:cNvSpPr>
                <a:spLocks noChangeArrowheads="1"/>
              </p:cNvSpPr>
              <p:nvPr/>
            </p:nvSpPr>
            <p:spPr bwMode="auto">
              <a:xfrm>
                <a:off x="2011" y="129"/>
                <a:ext cx="17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73" name="Line 1163"/>
              <p:cNvSpPr>
                <a:spLocks noChangeShapeType="1"/>
              </p:cNvSpPr>
              <p:nvPr/>
            </p:nvSpPr>
            <p:spPr bwMode="auto">
              <a:xfrm>
                <a:off x="2011" y="129"/>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74" name="Rectangle 1164"/>
              <p:cNvSpPr>
                <a:spLocks noChangeArrowheads="1"/>
              </p:cNvSpPr>
              <p:nvPr/>
            </p:nvSpPr>
            <p:spPr bwMode="auto">
              <a:xfrm>
                <a:off x="2188"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75" name="Line 1165"/>
              <p:cNvSpPr>
                <a:spLocks noChangeShapeType="1"/>
              </p:cNvSpPr>
              <p:nvPr/>
            </p:nvSpPr>
            <p:spPr bwMode="auto">
              <a:xfrm>
                <a:off x="2188"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76" name="Rectangle 1166"/>
              <p:cNvSpPr>
                <a:spLocks noChangeArrowheads="1"/>
              </p:cNvSpPr>
              <p:nvPr/>
            </p:nvSpPr>
            <p:spPr bwMode="auto">
              <a:xfrm>
                <a:off x="2192" y="129"/>
                <a:ext cx="18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77" name="Line 1167"/>
              <p:cNvSpPr>
                <a:spLocks noChangeShapeType="1"/>
              </p:cNvSpPr>
              <p:nvPr/>
            </p:nvSpPr>
            <p:spPr bwMode="auto">
              <a:xfrm>
                <a:off x="2192" y="129"/>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78" name="Rectangle 1168"/>
              <p:cNvSpPr>
                <a:spLocks noChangeArrowheads="1"/>
              </p:cNvSpPr>
              <p:nvPr/>
            </p:nvSpPr>
            <p:spPr bwMode="auto">
              <a:xfrm>
                <a:off x="2379" y="129"/>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79" name="Line 1169"/>
              <p:cNvSpPr>
                <a:spLocks noChangeShapeType="1"/>
              </p:cNvSpPr>
              <p:nvPr/>
            </p:nvSpPr>
            <p:spPr bwMode="auto">
              <a:xfrm>
                <a:off x="2379"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80" name="Rectangle 1170"/>
              <p:cNvSpPr>
                <a:spLocks noChangeArrowheads="1"/>
              </p:cNvSpPr>
              <p:nvPr/>
            </p:nvSpPr>
            <p:spPr bwMode="auto">
              <a:xfrm>
                <a:off x="2382" y="129"/>
                <a:ext cx="196"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81" name="Line 1171"/>
              <p:cNvSpPr>
                <a:spLocks noChangeShapeType="1"/>
              </p:cNvSpPr>
              <p:nvPr/>
            </p:nvSpPr>
            <p:spPr bwMode="auto">
              <a:xfrm>
                <a:off x="2382" y="129"/>
                <a:ext cx="19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82" name="Rectangle 1172"/>
              <p:cNvSpPr>
                <a:spLocks noChangeArrowheads="1"/>
              </p:cNvSpPr>
              <p:nvPr/>
            </p:nvSpPr>
            <p:spPr bwMode="auto">
              <a:xfrm>
                <a:off x="2578"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83" name="Line 1173"/>
              <p:cNvSpPr>
                <a:spLocks noChangeShapeType="1"/>
              </p:cNvSpPr>
              <p:nvPr/>
            </p:nvSpPr>
            <p:spPr bwMode="auto">
              <a:xfrm>
                <a:off x="2578"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84" name="Rectangle 1174"/>
              <p:cNvSpPr>
                <a:spLocks noChangeArrowheads="1"/>
              </p:cNvSpPr>
              <p:nvPr/>
            </p:nvSpPr>
            <p:spPr bwMode="auto">
              <a:xfrm>
                <a:off x="2582" y="129"/>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85" name="Line 1175"/>
              <p:cNvSpPr>
                <a:spLocks noChangeShapeType="1"/>
              </p:cNvSpPr>
              <p:nvPr/>
            </p:nvSpPr>
            <p:spPr bwMode="auto">
              <a:xfrm>
                <a:off x="2582" y="129"/>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86" name="Rectangle 1176"/>
              <p:cNvSpPr>
                <a:spLocks noChangeArrowheads="1"/>
              </p:cNvSpPr>
              <p:nvPr/>
            </p:nvSpPr>
            <p:spPr bwMode="auto">
              <a:xfrm>
                <a:off x="2823"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87" name="Line 1177"/>
              <p:cNvSpPr>
                <a:spLocks noChangeShapeType="1"/>
              </p:cNvSpPr>
              <p:nvPr/>
            </p:nvSpPr>
            <p:spPr bwMode="auto">
              <a:xfrm>
                <a:off x="2823"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88" name="Rectangle 1178"/>
              <p:cNvSpPr>
                <a:spLocks noChangeArrowheads="1"/>
              </p:cNvSpPr>
              <p:nvPr/>
            </p:nvSpPr>
            <p:spPr bwMode="auto">
              <a:xfrm>
                <a:off x="2827" y="129"/>
                <a:ext cx="23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89" name="Line 1179"/>
              <p:cNvSpPr>
                <a:spLocks noChangeShapeType="1"/>
              </p:cNvSpPr>
              <p:nvPr/>
            </p:nvSpPr>
            <p:spPr bwMode="auto">
              <a:xfrm>
                <a:off x="2827" y="129"/>
                <a:ext cx="23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90" name="Rectangle 1180"/>
              <p:cNvSpPr>
                <a:spLocks noChangeArrowheads="1"/>
              </p:cNvSpPr>
              <p:nvPr/>
            </p:nvSpPr>
            <p:spPr bwMode="auto">
              <a:xfrm>
                <a:off x="3064"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91" name="Line 1181"/>
              <p:cNvSpPr>
                <a:spLocks noChangeShapeType="1"/>
              </p:cNvSpPr>
              <p:nvPr/>
            </p:nvSpPr>
            <p:spPr bwMode="auto">
              <a:xfrm>
                <a:off x="3064"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92" name="Rectangle 1182"/>
              <p:cNvSpPr>
                <a:spLocks noChangeArrowheads="1"/>
              </p:cNvSpPr>
              <p:nvPr/>
            </p:nvSpPr>
            <p:spPr bwMode="auto">
              <a:xfrm>
                <a:off x="3068" y="129"/>
                <a:ext cx="244"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93" name="Line 1183"/>
              <p:cNvSpPr>
                <a:spLocks noChangeShapeType="1"/>
              </p:cNvSpPr>
              <p:nvPr/>
            </p:nvSpPr>
            <p:spPr bwMode="auto">
              <a:xfrm>
                <a:off x="3068" y="129"/>
                <a:ext cx="24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94" name="Rectangle 1184"/>
              <p:cNvSpPr>
                <a:spLocks noChangeArrowheads="1"/>
              </p:cNvSpPr>
              <p:nvPr/>
            </p:nvSpPr>
            <p:spPr bwMode="auto">
              <a:xfrm>
                <a:off x="3312"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95" name="Line 1185"/>
              <p:cNvSpPr>
                <a:spLocks noChangeShapeType="1"/>
              </p:cNvSpPr>
              <p:nvPr/>
            </p:nvSpPr>
            <p:spPr bwMode="auto">
              <a:xfrm>
                <a:off x="3312"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96" name="Rectangle 1186"/>
              <p:cNvSpPr>
                <a:spLocks noChangeArrowheads="1"/>
              </p:cNvSpPr>
              <p:nvPr/>
            </p:nvSpPr>
            <p:spPr bwMode="auto">
              <a:xfrm>
                <a:off x="3316" y="129"/>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97" name="Line 1187"/>
              <p:cNvSpPr>
                <a:spLocks noChangeShapeType="1"/>
              </p:cNvSpPr>
              <p:nvPr/>
            </p:nvSpPr>
            <p:spPr bwMode="auto">
              <a:xfrm>
                <a:off x="3316" y="129"/>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98" name="Rectangle 1188"/>
              <p:cNvSpPr>
                <a:spLocks noChangeArrowheads="1"/>
              </p:cNvSpPr>
              <p:nvPr/>
            </p:nvSpPr>
            <p:spPr bwMode="auto">
              <a:xfrm>
                <a:off x="3557"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899" name="Line 1189"/>
              <p:cNvSpPr>
                <a:spLocks noChangeShapeType="1"/>
              </p:cNvSpPr>
              <p:nvPr/>
            </p:nvSpPr>
            <p:spPr bwMode="auto">
              <a:xfrm>
                <a:off x="3557"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00" name="Rectangle 1190"/>
              <p:cNvSpPr>
                <a:spLocks noChangeArrowheads="1"/>
              </p:cNvSpPr>
              <p:nvPr/>
            </p:nvSpPr>
            <p:spPr bwMode="auto">
              <a:xfrm>
                <a:off x="3561" y="129"/>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01" name="Line 1191"/>
              <p:cNvSpPr>
                <a:spLocks noChangeShapeType="1"/>
              </p:cNvSpPr>
              <p:nvPr/>
            </p:nvSpPr>
            <p:spPr bwMode="auto">
              <a:xfrm>
                <a:off x="3561" y="129"/>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02" name="Rectangle 1192"/>
              <p:cNvSpPr>
                <a:spLocks noChangeArrowheads="1"/>
              </p:cNvSpPr>
              <p:nvPr/>
            </p:nvSpPr>
            <p:spPr bwMode="auto">
              <a:xfrm>
                <a:off x="3802"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03" name="Line 1193"/>
              <p:cNvSpPr>
                <a:spLocks noChangeShapeType="1"/>
              </p:cNvSpPr>
              <p:nvPr/>
            </p:nvSpPr>
            <p:spPr bwMode="auto">
              <a:xfrm>
                <a:off x="3802"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04" name="Rectangle 1194"/>
              <p:cNvSpPr>
                <a:spLocks noChangeArrowheads="1"/>
              </p:cNvSpPr>
              <p:nvPr/>
            </p:nvSpPr>
            <p:spPr bwMode="auto">
              <a:xfrm>
                <a:off x="3806" y="129"/>
                <a:ext cx="21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05" name="Line 1195"/>
              <p:cNvSpPr>
                <a:spLocks noChangeShapeType="1"/>
              </p:cNvSpPr>
              <p:nvPr/>
            </p:nvSpPr>
            <p:spPr bwMode="auto">
              <a:xfrm>
                <a:off x="3806" y="129"/>
                <a:ext cx="21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06" name="Rectangle 1196"/>
              <p:cNvSpPr>
                <a:spLocks noChangeArrowheads="1"/>
              </p:cNvSpPr>
              <p:nvPr/>
            </p:nvSpPr>
            <p:spPr bwMode="auto">
              <a:xfrm>
                <a:off x="4021"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07" name="Line 1197"/>
              <p:cNvSpPr>
                <a:spLocks noChangeShapeType="1"/>
              </p:cNvSpPr>
              <p:nvPr/>
            </p:nvSpPr>
            <p:spPr bwMode="auto">
              <a:xfrm>
                <a:off x="4021"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08" name="Rectangle 1198"/>
              <p:cNvSpPr>
                <a:spLocks noChangeArrowheads="1"/>
              </p:cNvSpPr>
              <p:nvPr/>
            </p:nvSpPr>
            <p:spPr bwMode="auto">
              <a:xfrm>
                <a:off x="4025" y="129"/>
                <a:ext cx="266"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09" name="Line 1199"/>
              <p:cNvSpPr>
                <a:spLocks noChangeShapeType="1"/>
              </p:cNvSpPr>
              <p:nvPr/>
            </p:nvSpPr>
            <p:spPr bwMode="auto">
              <a:xfrm>
                <a:off x="4025" y="129"/>
                <a:ext cx="26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10" name="Rectangle 1200"/>
              <p:cNvSpPr>
                <a:spLocks noChangeArrowheads="1"/>
              </p:cNvSpPr>
              <p:nvPr/>
            </p:nvSpPr>
            <p:spPr bwMode="auto">
              <a:xfrm>
                <a:off x="4291"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11" name="Line 1201"/>
              <p:cNvSpPr>
                <a:spLocks noChangeShapeType="1"/>
              </p:cNvSpPr>
              <p:nvPr/>
            </p:nvSpPr>
            <p:spPr bwMode="auto">
              <a:xfrm>
                <a:off x="4291"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12" name="Rectangle 1202"/>
              <p:cNvSpPr>
                <a:spLocks noChangeArrowheads="1"/>
              </p:cNvSpPr>
              <p:nvPr/>
            </p:nvSpPr>
            <p:spPr bwMode="auto">
              <a:xfrm>
                <a:off x="0" y="134"/>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13" name="Line 1203"/>
              <p:cNvSpPr>
                <a:spLocks noChangeShapeType="1"/>
              </p:cNvSpPr>
              <p:nvPr/>
            </p:nvSpPr>
            <p:spPr bwMode="auto">
              <a:xfrm>
                <a:off x="0" y="134"/>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14" name="Rectangle 1204"/>
              <p:cNvSpPr>
                <a:spLocks noChangeArrowheads="1"/>
              </p:cNvSpPr>
              <p:nvPr/>
            </p:nvSpPr>
            <p:spPr bwMode="auto">
              <a:xfrm>
                <a:off x="702" y="134"/>
                <a:ext cx="3"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15" name="Line 1205"/>
              <p:cNvSpPr>
                <a:spLocks noChangeShapeType="1"/>
              </p:cNvSpPr>
              <p:nvPr/>
            </p:nvSpPr>
            <p:spPr bwMode="auto">
              <a:xfrm>
                <a:off x="702" y="134"/>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16" name="Rectangle 1206"/>
              <p:cNvSpPr>
                <a:spLocks noChangeArrowheads="1"/>
              </p:cNvSpPr>
              <p:nvPr/>
            </p:nvSpPr>
            <p:spPr bwMode="auto">
              <a:xfrm>
                <a:off x="892" y="134"/>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17" name="Line 1207"/>
              <p:cNvSpPr>
                <a:spLocks noChangeShapeType="1"/>
              </p:cNvSpPr>
              <p:nvPr/>
            </p:nvSpPr>
            <p:spPr bwMode="auto">
              <a:xfrm>
                <a:off x="892" y="134"/>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18" name="Rectangle 1208"/>
              <p:cNvSpPr>
                <a:spLocks noChangeArrowheads="1"/>
              </p:cNvSpPr>
              <p:nvPr/>
            </p:nvSpPr>
            <p:spPr bwMode="auto">
              <a:xfrm>
                <a:off x="1077" y="134"/>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19" name="Line 1209"/>
              <p:cNvSpPr>
                <a:spLocks noChangeShapeType="1"/>
              </p:cNvSpPr>
              <p:nvPr/>
            </p:nvSpPr>
            <p:spPr bwMode="auto">
              <a:xfrm>
                <a:off x="1077" y="134"/>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20" name="Rectangle 1210"/>
              <p:cNvSpPr>
                <a:spLocks noChangeArrowheads="1"/>
              </p:cNvSpPr>
              <p:nvPr/>
            </p:nvSpPr>
            <p:spPr bwMode="auto">
              <a:xfrm>
                <a:off x="1264" y="134"/>
                <a:ext cx="3"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21" name="Line 1211"/>
              <p:cNvSpPr>
                <a:spLocks noChangeShapeType="1"/>
              </p:cNvSpPr>
              <p:nvPr/>
            </p:nvSpPr>
            <p:spPr bwMode="auto">
              <a:xfrm>
                <a:off x="1264" y="134"/>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22" name="Rectangle 1212"/>
              <p:cNvSpPr>
                <a:spLocks noChangeArrowheads="1"/>
              </p:cNvSpPr>
              <p:nvPr/>
            </p:nvSpPr>
            <p:spPr bwMode="auto">
              <a:xfrm>
                <a:off x="1449" y="134"/>
                <a:ext cx="3"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23" name="Line 1213"/>
              <p:cNvSpPr>
                <a:spLocks noChangeShapeType="1"/>
              </p:cNvSpPr>
              <p:nvPr/>
            </p:nvSpPr>
            <p:spPr bwMode="auto">
              <a:xfrm>
                <a:off x="1449" y="134"/>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24" name="Rectangle 1214"/>
              <p:cNvSpPr>
                <a:spLocks noChangeArrowheads="1"/>
              </p:cNvSpPr>
              <p:nvPr/>
            </p:nvSpPr>
            <p:spPr bwMode="auto">
              <a:xfrm>
                <a:off x="1635" y="134"/>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3807" name="Group 1215"/>
            <p:cNvGrpSpPr>
              <a:grpSpLocks/>
            </p:cNvGrpSpPr>
            <p:nvPr/>
          </p:nvGrpSpPr>
          <p:grpSpPr bwMode="auto">
            <a:xfrm>
              <a:off x="0" y="1423"/>
              <a:ext cx="4295" cy="374"/>
              <a:chOff x="0" y="0"/>
              <a:chExt cx="4295" cy="374"/>
            </a:xfrm>
          </p:grpSpPr>
          <p:sp>
            <p:nvSpPr>
              <p:cNvPr id="35525" name="Line 1216"/>
              <p:cNvSpPr>
                <a:spLocks noChangeShapeType="1"/>
              </p:cNvSpPr>
              <p:nvPr/>
            </p:nvSpPr>
            <p:spPr bwMode="auto">
              <a:xfrm>
                <a:off x="1635" y="0"/>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26" name="Rectangle 1217"/>
              <p:cNvSpPr>
                <a:spLocks noChangeArrowheads="1"/>
              </p:cNvSpPr>
              <p:nvPr/>
            </p:nvSpPr>
            <p:spPr bwMode="auto">
              <a:xfrm>
                <a:off x="1820" y="0"/>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27" name="Line 1218"/>
              <p:cNvSpPr>
                <a:spLocks noChangeShapeType="1"/>
              </p:cNvSpPr>
              <p:nvPr/>
            </p:nvSpPr>
            <p:spPr bwMode="auto">
              <a:xfrm>
                <a:off x="1820" y="0"/>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28" name="Rectangle 1219"/>
              <p:cNvSpPr>
                <a:spLocks noChangeArrowheads="1"/>
              </p:cNvSpPr>
              <p:nvPr/>
            </p:nvSpPr>
            <p:spPr bwMode="auto">
              <a:xfrm>
                <a:off x="2007" y="0"/>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29" name="Line 1220"/>
              <p:cNvSpPr>
                <a:spLocks noChangeShapeType="1"/>
              </p:cNvSpPr>
              <p:nvPr/>
            </p:nvSpPr>
            <p:spPr bwMode="auto">
              <a:xfrm>
                <a:off x="2007" y="0"/>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30" name="Rectangle 1221"/>
              <p:cNvSpPr>
                <a:spLocks noChangeArrowheads="1"/>
              </p:cNvSpPr>
              <p:nvPr/>
            </p:nvSpPr>
            <p:spPr bwMode="auto">
              <a:xfrm>
                <a:off x="2188" y="0"/>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31" name="Line 1222"/>
              <p:cNvSpPr>
                <a:spLocks noChangeShapeType="1"/>
              </p:cNvSpPr>
              <p:nvPr/>
            </p:nvSpPr>
            <p:spPr bwMode="auto">
              <a:xfrm>
                <a:off x="2188" y="0"/>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32" name="Rectangle 1223"/>
              <p:cNvSpPr>
                <a:spLocks noChangeArrowheads="1"/>
              </p:cNvSpPr>
              <p:nvPr/>
            </p:nvSpPr>
            <p:spPr bwMode="auto">
              <a:xfrm>
                <a:off x="2379" y="0"/>
                <a:ext cx="3"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33" name="Line 1224"/>
              <p:cNvSpPr>
                <a:spLocks noChangeShapeType="1"/>
              </p:cNvSpPr>
              <p:nvPr/>
            </p:nvSpPr>
            <p:spPr bwMode="auto">
              <a:xfrm>
                <a:off x="2379" y="0"/>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34" name="Rectangle 1225"/>
              <p:cNvSpPr>
                <a:spLocks noChangeArrowheads="1"/>
              </p:cNvSpPr>
              <p:nvPr/>
            </p:nvSpPr>
            <p:spPr bwMode="auto">
              <a:xfrm>
                <a:off x="2578" y="0"/>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35" name="Line 1226"/>
              <p:cNvSpPr>
                <a:spLocks noChangeShapeType="1"/>
              </p:cNvSpPr>
              <p:nvPr/>
            </p:nvSpPr>
            <p:spPr bwMode="auto">
              <a:xfrm>
                <a:off x="2578" y="0"/>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36" name="Rectangle 1227"/>
              <p:cNvSpPr>
                <a:spLocks noChangeArrowheads="1"/>
              </p:cNvSpPr>
              <p:nvPr/>
            </p:nvSpPr>
            <p:spPr bwMode="auto">
              <a:xfrm>
                <a:off x="2823" y="0"/>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37" name="Line 1228"/>
              <p:cNvSpPr>
                <a:spLocks noChangeShapeType="1"/>
              </p:cNvSpPr>
              <p:nvPr/>
            </p:nvSpPr>
            <p:spPr bwMode="auto">
              <a:xfrm>
                <a:off x="2823" y="0"/>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38" name="Rectangle 1229"/>
              <p:cNvSpPr>
                <a:spLocks noChangeArrowheads="1"/>
              </p:cNvSpPr>
              <p:nvPr/>
            </p:nvSpPr>
            <p:spPr bwMode="auto">
              <a:xfrm>
                <a:off x="3064" y="0"/>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39" name="Line 1230"/>
              <p:cNvSpPr>
                <a:spLocks noChangeShapeType="1"/>
              </p:cNvSpPr>
              <p:nvPr/>
            </p:nvSpPr>
            <p:spPr bwMode="auto">
              <a:xfrm>
                <a:off x="3064" y="0"/>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40" name="Rectangle 1231"/>
              <p:cNvSpPr>
                <a:spLocks noChangeArrowheads="1"/>
              </p:cNvSpPr>
              <p:nvPr/>
            </p:nvSpPr>
            <p:spPr bwMode="auto">
              <a:xfrm>
                <a:off x="3312" y="0"/>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41" name="Line 1232"/>
              <p:cNvSpPr>
                <a:spLocks noChangeShapeType="1"/>
              </p:cNvSpPr>
              <p:nvPr/>
            </p:nvSpPr>
            <p:spPr bwMode="auto">
              <a:xfrm>
                <a:off x="3312" y="0"/>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42" name="Rectangle 1233"/>
              <p:cNvSpPr>
                <a:spLocks noChangeArrowheads="1"/>
              </p:cNvSpPr>
              <p:nvPr/>
            </p:nvSpPr>
            <p:spPr bwMode="auto">
              <a:xfrm>
                <a:off x="3557" y="0"/>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43" name="Line 1234"/>
              <p:cNvSpPr>
                <a:spLocks noChangeShapeType="1"/>
              </p:cNvSpPr>
              <p:nvPr/>
            </p:nvSpPr>
            <p:spPr bwMode="auto">
              <a:xfrm>
                <a:off x="3557" y="0"/>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44" name="Rectangle 1235"/>
              <p:cNvSpPr>
                <a:spLocks noChangeArrowheads="1"/>
              </p:cNvSpPr>
              <p:nvPr/>
            </p:nvSpPr>
            <p:spPr bwMode="auto">
              <a:xfrm>
                <a:off x="3802" y="0"/>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45" name="Line 1236"/>
              <p:cNvSpPr>
                <a:spLocks noChangeShapeType="1"/>
              </p:cNvSpPr>
              <p:nvPr/>
            </p:nvSpPr>
            <p:spPr bwMode="auto">
              <a:xfrm>
                <a:off x="3802" y="0"/>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46" name="Rectangle 1237"/>
              <p:cNvSpPr>
                <a:spLocks noChangeArrowheads="1"/>
              </p:cNvSpPr>
              <p:nvPr/>
            </p:nvSpPr>
            <p:spPr bwMode="auto">
              <a:xfrm>
                <a:off x="4021" y="0"/>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47" name="Line 1238"/>
              <p:cNvSpPr>
                <a:spLocks noChangeShapeType="1"/>
              </p:cNvSpPr>
              <p:nvPr/>
            </p:nvSpPr>
            <p:spPr bwMode="auto">
              <a:xfrm>
                <a:off x="4021" y="0"/>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48" name="Rectangle 1239"/>
              <p:cNvSpPr>
                <a:spLocks noChangeArrowheads="1"/>
              </p:cNvSpPr>
              <p:nvPr/>
            </p:nvSpPr>
            <p:spPr bwMode="auto">
              <a:xfrm>
                <a:off x="4291" y="0"/>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49" name="Line 1240"/>
              <p:cNvSpPr>
                <a:spLocks noChangeShapeType="1"/>
              </p:cNvSpPr>
              <p:nvPr/>
            </p:nvSpPr>
            <p:spPr bwMode="auto">
              <a:xfrm>
                <a:off x="4291" y="0"/>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50" name="Rectangle 1241"/>
              <p:cNvSpPr>
                <a:spLocks noChangeArrowheads="1"/>
              </p:cNvSpPr>
              <p:nvPr/>
            </p:nvSpPr>
            <p:spPr bwMode="auto">
              <a:xfrm>
                <a:off x="51" y="140"/>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调</a:t>
                </a:r>
                <a:endParaRPr lang="zh-CN" altLang="en-US" sz="1800" b="0">
                  <a:solidFill>
                    <a:schemeClr val="accent2"/>
                  </a:solidFill>
                </a:endParaRPr>
              </a:p>
            </p:txBody>
          </p:sp>
          <p:sp>
            <p:nvSpPr>
              <p:cNvPr id="35551" name="Rectangle 1242"/>
              <p:cNvSpPr>
                <a:spLocks noChangeArrowheads="1"/>
              </p:cNvSpPr>
              <p:nvPr/>
            </p:nvSpPr>
            <p:spPr bwMode="auto">
              <a:xfrm>
                <a:off x="149" y="134"/>
                <a:ext cx="89"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552" name="Rectangle 1243"/>
              <p:cNvSpPr>
                <a:spLocks noChangeArrowheads="1"/>
              </p:cNvSpPr>
              <p:nvPr/>
            </p:nvSpPr>
            <p:spPr bwMode="auto">
              <a:xfrm>
                <a:off x="337" y="140"/>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度</a:t>
                </a:r>
                <a:endParaRPr lang="zh-CN" altLang="en-US" sz="1800" b="0">
                  <a:solidFill>
                    <a:schemeClr val="accent2"/>
                  </a:solidFill>
                </a:endParaRPr>
              </a:p>
            </p:txBody>
          </p:sp>
          <p:sp>
            <p:nvSpPr>
              <p:cNvPr id="35553" name="Rectangle 1244"/>
              <p:cNvSpPr>
                <a:spLocks noChangeArrowheads="1"/>
              </p:cNvSpPr>
              <p:nvPr/>
            </p:nvSpPr>
            <p:spPr bwMode="auto">
              <a:xfrm>
                <a:off x="435" y="13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554" name="Rectangle 1245"/>
              <p:cNvSpPr>
                <a:spLocks noChangeArrowheads="1"/>
              </p:cNvSpPr>
              <p:nvPr/>
            </p:nvSpPr>
            <p:spPr bwMode="auto">
              <a:xfrm>
                <a:off x="798" y="125"/>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555" name="Rectangle 1246"/>
              <p:cNvSpPr>
                <a:spLocks noChangeArrowheads="1"/>
              </p:cNvSpPr>
              <p:nvPr/>
            </p:nvSpPr>
            <p:spPr bwMode="auto">
              <a:xfrm>
                <a:off x="986" y="125"/>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556" name="Rectangle 1247"/>
              <p:cNvSpPr>
                <a:spLocks noChangeArrowheads="1"/>
              </p:cNvSpPr>
              <p:nvPr/>
            </p:nvSpPr>
            <p:spPr bwMode="auto">
              <a:xfrm>
                <a:off x="1137" y="125"/>
                <a:ext cx="6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5557" name="Rectangle 1248"/>
              <p:cNvSpPr>
                <a:spLocks noChangeArrowheads="1"/>
              </p:cNvSpPr>
              <p:nvPr/>
            </p:nvSpPr>
            <p:spPr bwMode="auto">
              <a:xfrm>
                <a:off x="1206" y="125"/>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558" name="Rectangle 1249"/>
              <p:cNvSpPr>
                <a:spLocks noChangeArrowheads="1"/>
              </p:cNvSpPr>
              <p:nvPr/>
            </p:nvSpPr>
            <p:spPr bwMode="auto">
              <a:xfrm>
                <a:off x="1324" y="125"/>
                <a:ext cx="6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5559" name="Rectangle 1250"/>
              <p:cNvSpPr>
                <a:spLocks noChangeArrowheads="1"/>
              </p:cNvSpPr>
              <p:nvPr/>
            </p:nvSpPr>
            <p:spPr bwMode="auto">
              <a:xfrm>
                <a:off x="1392" y="125"/>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560" name="Rectangle 1251"/>
              <p:cNvSpPr>
                <a:spLocks noChangeArrowheads="1"/>
              </p:cNvSpPr>
              <p:nvPr/>
            </p:nvSpPr>
            <p:spPr bwMode="auto">
              <a:xfrm>
                <a:off x="1543" y="125"/>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561" name="Rectangle 1252"/>
              <p:cNvSpPr>
                <a:spLocks noChangeArrowheads="1"/>
              </p:cNvSpPr>
              <p:nvPr/>
            </p:nvSpPr>
            <p:spPr bwMode="auto">
              <a:xfrm>
                <a:off x="1730" y="125"/>
                <a:ext cx="23"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562" name="Rectangle 1253"/>
              <p:cNvSpPr>
                <a:spLocks noChangeArrowheads="1"/>
              </p:cNvSpPr>
              <p:nvPr/>
            </p:nvSpPr>
            <p:spPr bwMode="auto">
              <a:xfrm>
                <a:off x="1915" y="125"/>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563" name="Rectangle 1254"/>
              <p:cNvSpPr>
                <a:spLocks noChangeArrowheads="1"/>
              </p:cNvSpPr>
              <p:nvPr/>
            </p:nvSpPr>
            <p:spPr bwMode="auto">
              <a:xfrm>
                <a:off x="2065" y="125"/>
                <a:ext cx="6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5564" name="Rectangle 1255"/>
              <p:cNvSpPr>
                <a:spLocks noChangeArrowheads="1"/>
              </p:cNvSpPr>
              <p:nvPr/>
            </p:nvSpPr>
            <p:spPr bwMode="auto">
              <a:xfrm>
                <a:off x="2134" y="125"/>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565" name="Rectangle 1256"/>
              <p:cNvSpPr>
                <a:spLocks noChangeArrowheads="1"/>
              </p:cNvSpPr>
              <p:nvPr/>
            </p:nvSpPr>
            <p:spPr bwMode="auto">
              <a:xfrm>
                <a:off x="2284" y="125"/>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566" name="Rectangle 1257"/>
              <p:cNvSpPr>
                <a:spLocks noChangeArrowheads="1"/>
              </p:cNvSpPr>
              <p:nvPr/>
            </p:nvSpPr>
            <p:spPr bwMode="auto">
              <a:xfrm>
                <a:off x="2480" y="125"/>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567" name="Rectangle 1258"/>
              <p:cNvSpPr>
                <a:spLocks noChangeArrowheads="1"/>
              </p:cNvSpPr>
              <p:nvPr/>
            </p:nvSpPr>
            <p:spPr bwMode="auto">
              <a:xfrm>
                <a:off x="2701" y="125"/>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568" name="Rectangle 1259"/>
              <p:cNvSpPr>
                <a:spLocks noChangeArrowheads="1"/>
              </p:cNvSpPr>
              <p:nvPr/>
            </p:nvSpPr>
            <p:spPr bwMode="auto">
              <a:xfrm>
                <a:off x="2944" y="125"/>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569" name="Rectangle 1260"/>
              <p:cNvSpPr>
                <a:spLocks noChangeArrowheads="1"/>
              </p:cNvSpPr>
              <p:nvPr/>
            </p:nvSpPr>
            <p:spPr bwMode="auto">
              <a:xfrm>
                <a:off x="3189" y="125"/>
                <a:ext cx="23"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570" name="Rectangle 1261"/>
              <p:cNvSpPr>
                <a:spLocks noChangeArrowheads="1"/>
              </p:cNvSpPr>
              <p:nvPr/>
            </p:nvSpPr>
            <p:spPr bwMode="auto">
              <a:xfrm>
                <a:off x="3401" y="125"/>
                <a:ext cx="6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5571" name="Rectangle 1262"/>
              <p:cNvSpPr>
                <a:spLocks noChangeArrowheads="1"/>
              </p:cNvSpPr>
              <p:nvPr/>
            </p:nvSpPr>
            <p:spPr bwMode="auto">
              <a:xfrm>
                <a:off x="3470" y="125"/>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572" name="Rectangle 1263"/>
              <p:cNvSpPr>
                <a:spLocks noChangeArrowheads="1"/>
              </p:cNvSpPr>
              <p:nvPr/>
            </p:nvSpPr>
            <p:spPr bwMode="auto">
              <a:xfrm>
                <a:off x="3680" y="125"/>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573" name="Rectangle 1264"/>
              <p:cNvSpPr>
                <a:spLocks noChangeArrowheads="1"/>
              </p:cNvSpPr>
              <p:nvPr/>
            </p:nvSpPr>
            <p:spPr bwMode="auto">
              <a:xfrm>
                <a:off x="3878" y="125"/>
                <a:ext cx="0" cy="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endParaRPr lang="en-US" altLang="zh-CN" sz="1800" b="0" dirty="0">
                  <a:solidFill>
                    <a:schemeClr val="accent2"/>
                  </a:solidFill>
                </a:endParaRPr>
              </a:p>
            </p:txBody>
          </p:sp>
          <p:sp>
            <p:nvSpPr>
              <p:cNvPr id="35574" name="Rectangle 1265"/>
              <p:cNvSpPr>
                <a:spLocks noChangeArrowheads="1"/>
              </p:cNvSpPr>
              <p:nvPr/>
            </p:nvSpPr>
            <p:spPr bwMode="auto">
              <a:xfrm>
                <a:off x="3947" y="125"/>
                <a:ext cx="23"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575" name="Rectangle 1266"/>
              <p:cNvSpPr>
                <a:spLocks noChangeArrowheads="1"/>
              </p:cNvSpPr>
              <p:nvPr/>
            </p:nvSpPr>
            <p:spPr bwMode="auto">
              <a:xfrm>
                <a:off x="4134" y="125"/>
                <a:ext cx="4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8</a:t>
                </a:r>
                <a:endParaRPr lang="en-US" altLang="zh-CN" sz="1800" b="0">
                  <a:solidFill>
                    <a:schemeClr val="accent2"/>
                  </a:solidFill>
                </a:endParaRPr>
              </a:p>
            </p:txBody>
          </p:sp>
          <p:sp>
            <p:nvSpPr>
              <p:cNvPr id="35576" name="Rectangle 1267"/>
              <p:cNvSpPr>
                <a:spLocks noChangeArrowheads="1"/>
              </p:cNvSpPr>
              <p:nvPr/>
            </p:nvSpPr>
            <p:spPr bwMode="auto">
              <a:xfrm>
                <a:off x="4183" y="125"/>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577" name="Rectangle 1268"/>
              <p:cNvSpPr>
                <a:spLocks noChangeArrowheads="1"/>
              </p:cNvSpPr>
              <p:nvPr/>
            </p:nvSpPr>
            <p:spPr bwMode="auto">
              <a:xfrm>
                <a:off x="0" y="121"/>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78" name="Line 1269"/>
              <p:cNvSpPr>
                <a:spLocks noChangeShapeType="1"/>
              </p:cNvSpPr>
              <p:nvPr/>
            </p:nvSpPr>
            <p:spPr bwMode="auto">
              <a:xfrm>
                <a:off x="0" y="121"/>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79" name="Rectangle 1270"/>
              <p:cNvSpPr>
                <a:spLocks noChangeArrowheads="1"/>
              </p:cNvSpPr>
              <p:nvPr/>
            </p:nvSpPr>
            <p:spPr bwMode="auto">
              <a:xfrm>
                <a:off x="4" y="121"/>
                <a:ext cx="69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80" name="Line 1271"/>
              <p:cNvSpPr>
                <a:spLocks noChangeShapeType="1"/>
              </p:cNvSpPr>
              <p:nvPr/>
            </p:nvSpPr>
            <p:spPr bwMode="auto">
              <a:xfrm>
                <a:off x="4" y="121"/>
                <a:ext cx="69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81" name="Rectangle 1272"/>
              <p:cNvSpPr>
                <a:spLocks noChangeArrowheads="1"/>
              </p:cNvSpPr>
              <p:nvPr/>
            </p:nvSpPr>
            <p:spPr bwMode="auto">
              <a:xfrm>
                <a:off x="702" y="121"/>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82" name="Line 1273"/>
              <p:cNvSpPr>
                <a:spLocks noChangeShapeType="1"/>
              </p:cNvSpPr>
              <p:nvPr/>
            </p:nvSpPr>
            <p:spPr bwMode="auto">
              <a:xfrm>
                <a:off x="702" y="121"/>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83" name="Rectangle 1274"/>
              <p:cNvSpPr>
                <a:spLocks noChangeArrowheads="1"/>
              </p:cNvSpPr>
              <p:nvPr/>
            </p:nvSpPr>
            <p:spPr bwMode="auto">
              <a:xfrm>
                <a:off x="705" y="121"/>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84" name="Line 1275"/>
              <p:cNvSpPr>
                <a:spLocks noChangeShapeType="1"/>
              </p:cNvSpPr>
              <p:nvPr/>
            </p:nvSpPr>
            <p:spPr bwMode="auto">
              <a:xfrm>
                <a:off x="705" y="121"/>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85" name="Rectangle 1276"/>
              <p:cNvSpPr>
                <a:spLocks noChangeArrowheads="1"/>
              </p:cNvSpPr>
              <p:nvPr/>
            </p:nvSpPr>
            <p:spPr bwMode="auto">
              <a:xfrm>
                <a:off x="892" y="121"/>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86" name="Line 1277"/>
              <p:cNvSpPr>
                <a:spLocks noChangeShapeType="1"/>
              </p:cNvSpPr>
              <p:nvPr/>
            </p:nvSpPr>
            <p:spPr bwMode="auto">
              <a:xfrm>
                <a:off x="892" y="121"/>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87" name="Rectangle 1278"/>
              <p:cNvSpPr>
                <a:spLocks noChangeArrowheads="1"/>
              </p:cNvSpPr>
              <p:nvPr/>
            </p:nvSpPr>
            <p:spPr bwMode="auto">
              <a:xfrm>
                <a:off x="896" y="121"/>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88" name="Line 1279"/>
              <p:cNvSpPr>
                <a:spLocks noChangeShapeType="1"/>
              </p:cNvSpPr>
              <p:nvPr/>
            </p:nvSpPr>
            <p:spPr bwMode="auto">
              <a:xfrm>
                <a:off x="896" y="121"/>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89" name="Rectangle 1280"/>
              <p:cNvSpPr>
                <a:spLocks noChangeArrowheads="1"/>
              </p:cNvSpPr>
              <p:nvPr/>
            </p:nvSpPr>
            <p:spPr bwMode="auto">
              <a:xfrm>
                <a:off x="1077" y="121"/>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90" name="Line 1281"/>
              <p:cNvSpPr>
                <a:spLocks noChangeShapeType="1"/>
              </p:cNvSpPr>
              <p:nvPr/>
            </p:nvSpPr>
            <p:spPr bwMode="auto">
              <a:xfrm>
                <a:off x="1077" y="121"/>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91" name="Rectangle 1282"/>
              <p:cNvSpPr>
                <a:spLocks noChangeArrowheads="1"/>
              </p:cNvSpPr>
              <p:nvPr/>
            </p:nvSpPr>
            <p:spPr bwMode="auto">
              <a:xfrm>
                <a:off x="1081" y="121"/>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92" name="Line 1283"/>
              <p:cNvSpPr>
                <a:spLocks noChangeShapeType="1"/>
              </p:cNvSpPr>
              <p:nvPr/>
            </p:nvSpPr>
            <p:spPr bwMode="auto">
              <a:xfrm>
                <a:off x="1081" y="121"/>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93" name="Rectangle 1284"/>
              <p:cNvSpPr>
                <a:spLocks noChangeArrowheads="1"/>
              </p:cNvSpPr>
              <p:nvPr/>
            </p:nvSpPr>
            <p:spPr bwMode="auto">
              <a:xfrm>
                <a:off x="1264" y="121"/>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94" name="Line 1285"/>
              <p:cNvSpPr>
                <a:spLocks noChangeShapeType="1"/>
              </p:cNvSpPr>
              <p:nvPr/>
            </p:nvSpPr>
            <p:spPr bwMode="auto">
              <a:xfrm>
                <a:off x="1264" y="121"/>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95" name="Rectangle 1286"/>
              <p:cNvSpPr>
                <a:spLocks noChangeArrowheads="1"/>
              </p:cNvSpPr>
              <p:nvPr/>
            </p:nvSpPr>
            <p:spPr bwMode="auto">
              <a:xfrm>
                <a:off x="1267" y="121"/>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96" name="Line 1287"/>
              <p:cNvSpPr>
                <a:spLocks noChangeShapeType="1"/>
              </p:cNvSpPr>
              <p:nvPr/>
            </p:nvSpPr>
            <p:spPr bwMode="auto">
              <a:xfrm>
                <a:off x="1267" y="121"/>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97" name="Rectangle 1288"/>
              <p:cNvSpPr>
                <a:spLocks noChangeArrowheads="1"/>
              </p:cNvSpPr>
              <p:nvPr/>
            </p:nvSpPr>
            <p:spPr bwMode="auto">
              <a:xfrm>
                <a:off x="1449" y="121"/>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98" name="Line 1289"/>
              <p:cNvSpPr>
                <a:spLocks noChangeShapeType="1"/>
              </p:cNvSpPr>
              <p:nvPr/>
            </p:nvSpPr>
            <p:spPr bwMode="auto">
              <a:xfrm>
                <a:off x="1449" y="121"/>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99" name="Rectangle 1290"/>
              <p:cNvSpPr>
                <a:spLocks noChangeArrowheads="1"/>
              </p:cNvSpPr>
              <p:nvPr/>
            </p:nvSpPr>
            <p:spPr bwMode="auto">
              <a:xfrm>
                <a:off x="1452" y="121"/>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00" name="Line 1291"/>
              <p:cNvSpPr>
                <a:spLocks noChangeShapeType="1"/>
              </p:cNvSpPr>
              <p:nvPr/>
            </p:nvSpPr>
            <p:spPr bwMode="auto">
              <a:xfrm>
                <a:off x="1452" y="121"/>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01" name="Rectangle 1292"/>
              <p:cNvSpPr>
                <a:spLocks noChangeArrowheads="1"/>
              </p:cNvSpPr>
              <p:nvPr/>
            </p:nvSpPr>
            <p:spPr bwMode="auto">
              <a:xfrm>
                <a:off x="1635" y="121"/>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02" name="Line 1293"/>
              <p:cNvSpPr>
                <a:spLocks noChangeShapeType="1"/>
              </p:cNvSpPr>
              <p:nvPr/>
            </p:nvSpPr>
            <p:spPr bwMode="auto">
              <a:xfrm>
                <a:off x="1635" y="121"/>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03" name="Rectangle 1294"/>
              <p:cNvSpPr>
                <a:spLocks noChangeArrowheads="1"/>
              </p:cNvSpPr>
              <p:nvPr/>
            </p:nvSpPr>
            <p:spPr bwMode="auto">
              <a:xfrm>
                <a:off x="1639" y="121"/>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04" name="Line 1295"/>
              <p:cNvSpPr>
                <a:spLocks noChangeShapeType="1"/>
              </p:cNvSpPr>
              <p:nvPr/>
            </p:nvSpPr>
            <p:spPr bwMode="auto">
              <a:xfrm>
                <a:off x="1639" y="121"/>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05" name="Rectangle 1296"/>
              <p:cNvSpPr>
                <a:spLocks noChangeArrowheads="1"/>
              </p:cNvSpPr>
              <p:nvPr/>
            </p:nvSpPr>
            <p:spPr bwMode="auto">
              <a:xfrm>
                <a:off x="1820" y="121"/>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06" name="Line 1297"/>
              <p:cNvSpPr>
                <a:spLocks noChangeShapeType="1"/>
              </p:cNvSpPr>
              <p:nvPr/>
            </p:nvSpPr>
            <p:spPr bwMode="auto">
              <a:xfrm>
                <a:off x="1820" y="121"/>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07" name="Rectangle 1298"/>
              <p:cNvSpPr>
                <a:spLocks noChangeArrowheads="1"/>
              </p:cNvSpPr>
              <p:nvPr/>
            </p:nvSpPr>
            <p:spPr bwMode="auto">
              <a:xfrm>
                <a:off x="1824" y="121"/>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08" name="Line 1299"/>
              <p:cNvSpPr>
                <a:spLocks noChangeShapeType="1"/>
              </p:cNvSpPr>
              <p:nvPr/>
            </p:nvSpPr>
            <p:spPr bwMode="auto">
              <a:xfrm>
                <a:off x="1824" y="121"/>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09" name="Rectangle 1300"/>
              <p:cNvSpPr>
                <a:spLocks noChangeArrowheads="1"/>
              </p:cNvSpPr>
              <p:nvPr/>
            </p:nvSpPr>
            <p:spPr bwMode="auto">
              <a:xfrm>
                <a:off x="2007" y="121"/>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10" name="Line 1301"/>
              <p:cNvSpPr>
                <a:spLocks noChangeShapeType="1"/>
              </p:cNvSpPr>
              <p:nvPr/>
            </p:nvSpPr>
            <p:spPr bwMode="auto">
              <a:xfrm>
                <a:off x="2007" y="121"/>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11" name="Rectangle 1302"/>
              <p:cNvSpPr>
                <a:spLocks noChangeArrowheads="1"/>
              </p:cNvSpPr>
              <p:nvPr/>
            </p:nvSpPr>
            <p:spPr bwMode="auto">
              <a:xfrm>
                <a:off x="2011" y="121"/>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12" name="Line 1303"/>
              <p:cNvSpPr>
                <a:spLocks noChangeShapeType="1"/>
              </p:cNvSpPr>
              <p:nvPr/>
            </p:nvSpPr>
            <p:spPr bwMode="auto">
              <a:xfrm>
                <a:off x="2011" y="121"/>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13" name="Rectangle 1304"/>
              <p:cNvSpPr>
                <a:spLocks noChangeArrowheads="1"/>
              </p:cNvSpPr>
              <p:nvPr/>
            </p:nvSpPr>
            <p:spPr bwMode="auto">
              <a:xfrm>
                <a:off x="2188" y="121"/>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14" name="Line 1305"/>
              <p:cNvSpPr>
                <a:spLocks noChangeShapeType="1"/>
              </p:cNvSpPr>
              <p:nvPr/>
            </p:nvSpPr>
            <p:spPr bwMode="auto">
              <a:xfrm>
                <a:off x="2188" y="121"/>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15" name="Rectangle 1306"/>
              <p:cNvSpPr>
                <a:spLocks noChangeArrowheads="1"/>
              </p:cNvSpPr>
              <p:nvPr/>
            </p:nvSpPr>
            <p:spPr bwMode="auto">
              <a:xfrm>
                <a:off x="2192" y="121"/>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16" name="Line 1307"/>
              <p:cNvSpPr>
                <a:spLocks noChangeShapeType="1"/>
              </p:cNvSpPr>
              <p:nvPr/>
            </p:nvSpPr>
            <p:spPr bwMode="auto">
              <a:xfrm>
                <a:off x="2192" y="121"/>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17" name="Rectangle 1308"/>
              <p:cNvSpPr>
                <a:spLocks noChangeArrowheads="1"/>
              </p:cNvSpPr>
              <p:nvPr/>
            </p:nvSpPr>
            <p:spPr bwMode="auto">
              <a:xfrm>
                <a:off x="2379" y="121"/>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18" name="Line 1309"/>
              <p:cNvSpPr>
                <a:spLocks noChangeShapeType="1"/>
              </p:cNvSpPr>
              <p:nvPr/>
            </p:nvSpPr>
            <p:spPr bwMode="auto">
              <a:xfrm>
                <a:off x="2379" y="121"/>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19" name="Rectangle 1310"/>
              <p:cNvSpPr>
                <a:spLocks noChangeArrowheads="1"/>
              </p:cNvSpPr>
              <p:nvPr/>
            </p:nvSpPr>
            <p:spPr bwMode="auto">
              <a:xfrm>
                <a:off x="2382" y="121"/>
                <a:ext cx="19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20" name="Line 1311"/>
              <p:cNvSpPr>
                <a:spLocks noChangeShapeType="1"/>
              </p:cNvSpPr>
              <p:nvPr/>
            </p:nvSpPr>
            <p:spPr bwMode="auto">
              <a:xfrm>
                <a:off x="2382" y="121"/>
                <a:ext cx="19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21" name="Rectangle 1312"/>
              <p:cNvSpPr>
                <a:spLocks noChangeArrowheads="1"/>
              </p:cNvSpPr>
              <p:nvPr/>
            </p:nvSpPr>
            <p:spPr bwMode="auto">
              <a:xfrm>
                <a:off x="2578" y="121"/>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22" name="Line 1313"/>
              <p:cNvSpPr>
                <a:spLocks noChangeShapeType="1"/>
              </p:cNvSpPr>
              <p:nvPr/>
            </p:nvSpPr>
            <p:spPr bwMode="auto">
              <a:xfrm>
                <a:off x="2578" y="121"/>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23" name="Rectangle 1314"/>
              <p:cNvSpPr>
                <a:spLocks noChangeArrowheads="1"/>
              </p:cNvSpPr>
              <p:nvPr/>
            </p:nvSpPr>
            <p:spPr bwMode="auto">
              <a:xfrm>
                <a:off x="2582" y="121"/>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24" name="Line 1315"/>
              <p:cNvSpPr>
                <a:spLocks noChangeShapeType="1"/>
              </p:cNvSpPr>
              <p:nvPr/>
            </p:nvSpPr>
            <p:spPr bwMode="auto">
              <a:xfrm>
                <a:off x="2582" y="121"/>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25" name="Rectangle 1316"/>
              <p:cNvSpPr>
                <a:spLocks noChangeArrowheads="1"/>
              </p:cNvSpPr>
              <p:nvPr/>
            </p:nvSpPr>
            <p:spPr bwMode="auto">
              <a:xfrm>
                <a:off x="2823" y="121"/>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26" name="Line 1317"/>
              <p:cNvSpPr>
                <a:spLocks noChangeShapeType="1"/>
              </p:cNvSpPr>
              <p:nvPr/>
            </p:nvSpPr>
            <p:spPr bwMode="auto">
              <a:xfrm>
                <a:off x="2823" y="121"/>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27" name="Rectangle 1318"/>
              <p:cNvSpPr>
                <a:spLocks noChangeArrowheads="1"/>
              </p:cNvSpPr>
              <p:nvPr/>
            </p:nvSpPr>
            <p:spPr bwMode="auto">
              <a:xfrm>
                <a:off x="2827" y="121"/>
                <a:ext cx="23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28" name="Line 1319"/>
              <p:cNvSpPr>
                <a:spLocks noChangeShapeType="1"/>
              </p:cNvSpPr>
              <p:nvPr/>
            </p:nvSpPr>
            <p:spPr bwMode="auto">
              <a:xfrm>
                <a:off x="2827" y="121"/>
                <a:ext cx="23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29" name="Rectangle 1320"/>
              <p:cNvSpPr>
                <a:spLocks noChangeArrowheads="1"/>
              </p:cNvSpPr>
              <p:nvPr/>
            </p:nvSpPr>
            <p:spPr bwMode="auto">
              <a:xfrm>
                <a:off x="3064" y="121"/>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30" name="Line 1321"/>
              <p:cNvSpPr>
                <a:spLocks noChangeShapeType="1"/>
              </p:cNvSpPr>
              <p:nvPr/>
            </p:nvSpPr>
            <p:spPr bwMode="auto">
              <a:xfrm>
                <a:off x="3064" y="121"/>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31" name="Rectangle 1322"/>
              <p:cNvSpPr>
                <a:spLocks noChangeArrowheads="1"/>
              </p:cNvSpPr>
              <p:nvPr/>
            </p:nvSpPr>
            <p:spPr bwMode="auto">
              <a:xfrm>
                <a:off x="3068" y="121"/>
                <a:ext cx="24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32" name="Line 1323"/>
              <p:cNvSpPr>
                <a:spLocks noChangeShapeType="1"/>
              </p:cNvSpPr>
              <p:nvPr/>
            </p:nvSpPr>
            <p:spPr bwMode="auto">
              <a:xfrm>
                <a:off x="3068" y="121"/>
                <a:ext cx="24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33" name="Rectangle 1324"/>
              <p:cNvSpPr>
                <a:spLocks noChangeArrowheads="1"/>
              </p:cNvSpPr>
              <p:nvPr/>
            </p:nvSpPr>
            <p:spPr bwMode="auto">
              <a:xfrm>
                <a:off x="3312" y="121"/>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34" name="Line 1325"/>
              <p:cNvSpPr>
                <a:spLocks noChangeShapeType="1"/>
              </p:cNvSpPr>
              <p:nvPr/>
            </p:nvSpPr>
            <p:spPr bwMode="auto">
              <a:xfrm>
                <a:off x="3312" y="121"/>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35" name="Rectangle 1326"/>
              <p:cNvSpPr>
                <a:spLocks noChangeArrowheads="1"/>
              </p:cNvSpPr>
              <p:nvPr/>
            </p:nvSpPr>
            <p:spPr bwMode="auto">
              <a:xfrm>
                <a:off x="3316" y="121"/>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36" name="Line 1327"/>
              <p:cNvSpPr>
                <a:spLocks noChangeShapeType="1"/>
              </p:cNvSpPr>
              <p:nvPr/>
            </p:nvSpPr>
            <p:spPr bwMode="auto">
              <a:xfrm>
                <a:off x="3316" y="121"/>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37" name="Rectangle 1328"/>
              <p:cNvSpPr>
                <a:spLocks noChangeArrowheads="1"/>
              </p:cNvSpPr>
              <p:nvPr/>
            </p:nvSpPr>
            <p:spPr bwMode="auto">
              <a:xfrm>
                <a:off x="3557" y="121"/>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38" name="Line 1329"/>
              <p:cNvSpPr>
                <a:spLocks noChangeShapeType="1"/>
              </p:cNvSpPr>
              <p:nvPr/>
            </p:nvSpPr>
            <p:spPr bwMode="auto">
              <a:xfrm>
                <a:off x="3557" y="121"/>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39" name="Rectangle 1330"/>
              <p:cNvSpPr>
                <a:spLocks noChangeArrowheads="1"/>
              </p:cNvSpPr>
              <p:nvPr/>
            </p:nvSpPr>
            <p:spPr bwMode="auto">
              <a:xfrm>
                <a:off x="3561" y="121"/>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40" name="Line 1331"/>
              <p:cNvSpPr>
                <a:spLocks noChangeShapeType="1"/>
              </p:cNvSpPr>
              <p:nvPr/>
            </p:nvSpPr>
            <p:spPr bwMode="auto">
              <a:xfrm>
                <a:off x="3561" y="121"/>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41" name="Rectangle 1332"/>
              <p:cNvSpPr>
                <a:spLocks noChangeArrowheads="1"/>
              </p:cNvSpPr>
              <p:nvPr/>
            </p:nvSpPr>
            <p:spPr bwMode="auto">
              <a:xfrm>
                <a:off x="3802" y="121"/>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42" name="Line 1333"/>
              <p:cNvSpPr>
                <a:spLocks noChangeShapeType="1"/>
              </p:cNvSpPr>
              <p:nvPr/>
            </p:nvSpPr>
            <p:spPr bwMode="auto">
              <a:xfrm>
                <a:off x="3802" y="121"/>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43" name="Rectangle 1334"/>
              <p:cNvSpPr>
                <a:spLocks noChangeArrowheads="1"/>
              </p:cNvSpPr>
              <p:nvPr/>
            </p:nvSpPr>
            <p:spPr bwMode="auto">
              <a:xfrm>
                <a:off x="3806" y="121"/>
                <a:ext cx="21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44" name="Line 1335"/>
              <p:cNvSpPr>
                <a:spLocks noChangeShapeType="1"/>
              </p:cNvSpPr>
              <p:nvPr/>
            </p:nvSpPr>
            <p:spPr bwMode="auto">
              <a:xfrm>
                <a:off x="3806" y="121"/>
                <a:ext cx="21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45" name="Rectangle 1336"/>
              <p:cNvSpPr>
                <a:spLocks noChangeArrowheads="1"/>
              </p:cNvSpPr>
              <p:nvPr/>
            </p:nvSpPr>
            <p:spPr bwMode="auto">
              <a:xfrm>
                <a:off x="4021" y="121"/>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46" name="Line 1337"/>
              <p:cNvSpPr>
                <a:spLocks noChangeShapeType="1"/>
              </p:cNvSpPr>
              <p:nvPr/>
            </p:nvSpPr>
            <p:spPr bwMode="auto">
              <a:xfrm>
                <a:off x="4021" y="121"/>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47" name="Rectangle 1338"/>
              <p:cNvSpPr>
                <a:spLocks noChangeArrowheads="1"/>
              </p:cNvSpPr>
              <p:nvPr/>
            </p:nvSpPr>
            <p:spPr bwMode="auto">
              <a:xfrm>
                <a:off x="4025" y="121"/>
                <a:ext cx="26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48" name="Line 1339"/>
              <p:cNvSpPr>
                <a:spLocks noChangeShapeType="1"/>
              </p:cNvSpPr>
              <p:nvPr/>
            </p:nvSpPr>
            <p:spPr bwMode="auto">
              <a:xfrm>
                <a:off x="4025" y="121"/>
                <a:ext cx="26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49" name="Rectangle 1340"/>
              <p:cNvSpPr>
                <a:spLocks noChangeArrowheads="1"/>
              </p:cNvSpPr>
              <p:nvPr/>
            </p:nvSpPr>
            <p:spPr bwMode="auto">
              <a:xfrm>
                <a:off x="4291" y="121"/>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50" name="Line 1341"/>
              <p:cNvSpPr>
                <a:spLocks noChangeShapeType="1"/>
              </p:cNvSpPr>
              <p:nvPr/>
            </p:nvSpPr>
            <p:spPr bwMode="auto">
              <a:xfrm>
                <a:off x="4291" y="121"/>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51" name="Rectangle 1342"/>
              <p:cNvSpPr>
                <a:spLocks noChangeArrowheads="1"/>
              </p:cNvSpPr>
              <p:nvPr/>
            </p:nvSpPr>
            <p:spPr bwMode="auto">
              <a:xfrm>
                <a:off x="0" y="127"/>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52" name="Line 1343"/>
              <p:cNvSpPr>
                <a:spLocks noChangeShapeType="1"/>
              </p:cNvSpPr>
              <p:nvPr/>
            </p:nvSpPr>
            <p:spPr bwMode="auto">
              <a:xfrm>
                <a:off x="0" y="127"/>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53" name="Rectangle 1344"/>
              <p:cNvSpPr>
                <a:spLocks noChangeArrowheads="1"/>
              </p:cNvSpPr>
              <p:nvPr/>
            </p:nvSpPr>
            <p:spPr bwMode="auto">
              <a:xfrm>
                <a:off x="702" y="127"/>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54" name="Line 1345"/>
              <p:cNvSpPr>
                <a:spLocks noChangeShapeType="1"/>
              </p:cNvSpPr>
              <p:nvPr/>
            </p:nvSpPr>
            <p:spPr bwMode="auto">
              <a:xfrm>
                <a:off x="702" y="127"/>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55" name="Rectangle 1346"/>
              <p:cNvSpPr>
                <a:spLocks noChangeArrowheads="1"/>
              </p:cNvSpPr>
              <p:nvPr/>
            </p:nvSpPr>
            <p:spPr bwMode="auto">
              <a:xfrm>
                <a:off x="892" y="127"/>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56" name="Line 1347"/>
              <p:cNvSpPr>
                <a:spLocks noChangeShapeType="1"/>
              </p:cNvSpPr>
              <p:nvPr/>
            </p:nvSpPr>
            <p:spPr bwMode="auto">
              <a:xfrm>
                <a:off x="892" y="127"/>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57" name="Rectangle 1348"/>
              <p:cNvSpPr>
                <a:spLocks noChangeArrowheads="1"/>
              </p:cNvSpPr>
              <p:nvPr/>
            </p:nvSpPr>
            <p:spPr bwMode="auto">
              <a:xfrm>
                <a:off x="1077" y="127"/>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58" name="Line 1349"/>
              <p:cNvSpPr>
                <a:spLocks noChangeShapeType="1"/>
              </p:cNvSpPr>
              <p:nvPr/>
            </p:nvSpPr>
            <p:spPr bwMode="auto">
              <a:xfrm>
                <a:off x="1077" y="127"/>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59" name="Rectangle 1350"/>
              <p:cNvSpPr>
                <a:spLocks noChangeArrowheads="1"/>
              </p:cNvSpPr>
              <p:nvPr/>
            </p:nvSpPr>
            <p:spPr bwMode="auto">
              <a:xfrm>
                <a:off x="1264" y="127"/>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60" name="Line 1351"/>
              <p:cNvSpPr>
                <a:spLocks noChangeShapeType="1"/>
              </p:cNvSpPr>
              <p:nvPr/>
            </p:nvSpPr>
            <p:spPr bwMode="auto">
              <a:xfrm>
                <a:off x="1264" y="127"/>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61" name="Rectangle 1352"/>
              <p:cNvSpPr>
                <a:spLocks noChangeArrowheads="1"/>
              </p:cNvSpPr>
              <p:nvPr/>
            </p:nvSpPr>
            <p:spPr bwMode="auto">
              <a:xfrm>
                <a:off x="1449" y="127"/>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62" name="Line 1353"/>
              <p:cNvSpPr>
                <a:spLocks noChangeShapeType="1"/>
              </p:cNvSpPr>
              <p:nvPr/>
            </p:nvSpPr>
            <p:spPr bwMode="auto">
              <a:xfrm>
                <a:off x="1449" y="127"/>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63" name="Rectangle 1354"/>
              <p:cNvSpPr>
                <a:spLocks noChangeArrowheads="1"/>
              </p:cNvSpPr>
              <p:nvPr/>
            </p:nvSpPr>
            <p:spPr bwMode="auto">
              <a:xfrm>
                <a:off x="1635" y="127"/>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64" name="Line 1355"/>
              <p:cNvSpPr>
                <a:spLocks noChangeShapeType="1"/>
              </p:cNvSpPr>
              <p:nvPr/>
            </p:nvSpPr>
            <p:spPr bwMode="auto">
              <a:xfrm>
                <a:off x="1635" y="127"/>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65" name="Rectangle 1356"/>
              <p:cNvSpPr>
                <a:spLocks noChangeArrowheads="1"/>
              </p:cNvSpPr>
              <p:nvPr/>
            </p:nvSpPr>
            <p:spPr bwMode="auto">
              <a:xfrm>
                <a:off x="1820" y="127"/>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66" name="Line 1357"/>
              <p:cNvSpPr>
                <a:spLocks noChangeShapeType="1"/>
              </p:cNvSpPr>
              <p:nvPr/>
            </p:nvSpPr>
            <p:spPr bwMode="auto">
              <a:xfrm>
                <a:off x="1820" y="127"/>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67" name="Rectangle 1358"/>
              <p:cNvSpPr>
                <a:spLocks noChangeArrowheads="1"/>
              </p:cNvSpPr>
              <p:nvPr/>
            </p:nvSpPr>
            <p:spPr bwMode="auto">
              <a:xfrm>
                <a:off x="2007" y="127"/>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68" name="Line 1359"/>
              <p:cNvSpPr>
                <a:spLocks noChangeShapeType="1"/>
              </p:cNvSpPr>
              <p:nvPr/>
            </p:nvSpPr>
            <p:spPr bwMode="auto">
              <a:xfrm>
                <a:off x="2007" y="127"/>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69" name="Rectangle 1360"/>
              <p:cNvSpPr>
                <a:spLocks noChangeArrowheads="1"/>
              </p:cNvSpPr>
              <p:nvPr/>
            </p:nvSpPr>
            <p:spPr bwMode="auto">
              <a:xfrm>
                <a:off x="2188" y="127"/>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70" name="Line 1361"/>
              <p:cNvSpPr>
                <a:spLocks noChangeShapeType="1"/>
              </p:cNvSpPr>
              <p:nvPr/>
            </p:nvSpPr>
            <p:spPr bwMode="auto">
              <a:xfrm>
                <a:off x="2188" y="127"/>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71" name="Rectangle 1362"/>
              <p:cNvSpPr>
                <a:spLocks noChangeArrowheads="1"/>
              </p:cNvSpPr>
              <p:nvPr/>
            </p:nvSpPr>
            <p:spPr bwMode="auto">
              <a:xfrm>
                <a:off x="2379" y="127"/>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72" name="Line 1363"/>
              <p:cNvSpPr>
                <a:spLocks noChangeShapeType="1"/>
              </p:cNvSpPr>
              <p:nvPr/>
            </p:nvSpPr>
            <p:spPr bwMode="auto">
              <a:xfrm>
                <a:off x="2379" y="127"/>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73" name="Rectangle 1364"/>
              <p:cNvSpPr>
                <a:spLocks noChangeArrowheads="1"/>
              </p:cNvSpPr>
              <p:nvPr/>
            </p:nvSpPr>
            <p:spPr bwMode="auto">
              <a:xfrm>
                <a:off x="2578" y="127"/>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74" name="Line 1365"/>
              <p:cNvSpPr>
                <a:spLocks noChangeShapeType="1"/>
              </p:cNvSpPr>
              <p:nvPr/>
            </p:nvSpPr>
            <p:spPr bwMode="auto">
              <a:xfrm>
                <a:off x="2578" y="127"/>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75" name="Rectangle 1366"/>
              <p:cNvSpPr>
                <a:spLocks noChangeArrowheads="1"/>
              </p:cNvSpPr>
              <p:nvPr/>
            </p:nvSpPr>
            <p:spPr bwMode="auto">
              <a:xfrm>
                <a:off x="2823" y="127"/>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76" name="Line 1367"/>
              <p:cNvSpPr>
                <a:spLocks noChangeShapeType="1"/>
              </p:cNvSpPr>
              <p:nvPr/>
            </p:nvSpPr>
            <p:spPr bwMode="auto">
              <a:xfrm>
                <a:off x="2823" y="127"/>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77" name="Rectangle 1368"/>
              <p:cNvSpPr>
                <a:spLocks noChangeArrowheads="1"/>
              </p:cNvSpPr>
              <p:nvPr/>
            </p:nvSpPr>
            <p:spPr bwMode="auto">
              <a:xfrm>
                <a:off x="3064" y="127"/>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78" name="Line 1369"/>
              <p:cNvSpPr>
                <a:spLocks noChangeShapeType="1"/>
              </p:cNvSpPr>
              <p:nvPr/>
            </p:nvSpPr>
            <p:spPr bwMode="auto">
              <a:xfrm>
                <a:off x="3064" y="127"/>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79" name="Rectangle 1370"/>
              <p:cNvSpPr>
                <a:spLocks noChangeArrowheads="1"/>
              </p:cNvSpPr>
              <p:nvPr/>
            </p:nvSpPr>
            <p:spPr bwMode="auto">
              <a:xfrm>
                <a:off x="3312" y="127"/>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80" name="Line 1371"/>
              <p:cNvSpPr>
                <a:spLocks noChangeShapeType="1"/>
              </p:cNvSpPr>
              <p:nvPr/>
            </p:nvSpPr>
            <p:spPr bwMode="auto">
              <a:xfrm>
                <a:off x="3312" y="127"/>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81" name="Rectangle 1372"/>
              <p:cNvSpPr>
                <a:spLocks noChangeArrowheads="1"/>
              </p:cNvSpPr>
              <p:nvPr/>
            </p:nvSpPr>
            <p:spPr bwMode="auto">
              <a:xfrm>
                <a:off x="3557" y="127"/>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82" name="Line 1373"/>
              <p:cNvSpPr>
                <a:spLocks noChangeShapeType="1"/>
              </p:cNvSpPr>
              <p:nvPr/>
            </p:nvSpPr>
            <p:spPr bwMode="auto">
              <a:xfrm>
                <a:off x="3557" y="127"/>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83" name="Rectangle 1374"/>
              <p:cNvSpPr>
                <a:spLocks noChangeArrowheads="1"/>
              </p:cNvSpPr>
              <p:nvPr/>
            </p:nvSpPr>
            <p:spPr bwMode="auto">
              <a:xfrm>
                <a:off x="3802" y="127"/>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84" name="Line 1375"/>
              <p:cNvSpPr>
                <a:spLocks noChangeShapeType="1"/>
              </p:cNvSpPr>
              <p:nvPr/>
            </p:nvSpPr>
            <p:spPr bwMode="auto">
              <a:xfrm>
                <a:off x="3802" y="127"/>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85" name="Rectangle 1376"/>
              <p:cNvSpPr>
                <a:spLocks noChangeArrowheads="1"/>
              </p:cNvSpPr>
              <p:nvPr/>
            </p:nvSpPr>
            <p:spPr bwMode="auto">
              <a:xfrm>
                <a:off x="4021" y="127"/>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86" name="Line 1377"/>
              <p:cNvSpPr>
                <a:spLocks noChangeShapeType="1"/>
              </p:cNvSpPr>
              <p:nvPr/>
            </p:nvSpPr>
            <p:spPr bwMode="auto">
              <a:xfrm>
                <a:off x="4021" y="127"/>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87" name="Rectangle 1378"/>
              <p:cNvSpPr>
                <a:spLocks noChangeArrowheads="1"/>
              </p:cNvSpPr>
              <p:nvPr/>
            </p:nvSpPr>
            <p:spPr bwMode="auto">
              <a:xfrm>
                <a:off x="4291" y="127"/>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88" name="Line 1379"/>
              <p:cNvSpPr>
                <a:spLocks noChangeShapeType="1"/>
              </p:cNvSpPr>
              <p:nvPr/>
            </p:nvSpPr>
            <p:spPr bwMode="auto">
              <a:xfrm>
                <a:off x="4291" y="127"/>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689" name="Rectangle 1380"/>
              <p:cNvSpPr>
                <a:spLocks noChangeArrowheads="1"/>
              </p:cNvSpPr>
              <p:nvPr/>
            </p:nvSpPr>
            <p:spPr bwMode="auto">
              <a:xfrm>
                <a:off x="51" y="268"/>
                <a:ext cx="53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生产能力计划</a:t>
                </a:r>
                <a:endParaRPr lang="zh-CN" altLang="en-US" sz="1800" b="0">
                  <a:solidFill>
                    <a:schemeClr val="accent2"/>
                  </a:solidFill>
                </a:endParaRPr>
              </a:p>
            </p:txBody>
          </p:sp>
          <p:sp>
            <p:nvSpPr>
              <p:cNvPr id="35690" name="Rectangle 1381"/>
              <p:cNvSpPr>
                <a:spLocks noChangeArrowheads="1"/>
              </p:cNvSpPr>
              <p:nvPr/>
            </p:nvSpPr>
            <p:spPr bwMode="auto">
              <a:xfrm>
                <a:off x="638" y="26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691" name="Rectangle 1382"/>
              <p:cNvSpPr>
                <a:spLocks noChangeArrowheads="1"/>
              </p:cNvSpPr>
              <p:nvPr/>
            </p:nvSpPr>
            <p:spPr bwMode="auto">
              <a:xfrm>
                <a:off x="798"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692" name="Rectangle 1383"/>
              <p:cNvSpPr>
                <a:spLocks noChangeArrowheads="1"/>
              </p:cNvSpPr>
              <p:nvPr/>
            </p:nvSpPr>
            <p:spPr bwMode="auto">
              <a:xfrm>
                <a:off x="986"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693" name="Rectangle 1384"/>
              <p:cNvSpPr>
                <a:spLocks noChangeArrowheads="1"/>
              </p:cNvSpPr>
              <p:nvPr/>
            </p:nvSpPr>
            <p:spPr bwMode="auto">
              <a:xfrm>
                <a:off x="1171"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694" name="Rectangle 1385"/>
              <p:cNvSpPr>
                <a:spLocks noChangeArrowheads="1"/>
              </p:cNvSpPr>
              <p:nvPr/>
            </p:nvSpPr>
            <p:spPr bwMode="auto">
              <a:xfrm>
                <a:off x="1324" y="254"/>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5695" name="Rectangle 1386"/>
              <p:cNvSpPr>
                <a:spLocks noChangeArrowheads="1"/>
              </p:cNvSpPr>
              <p:nvPr/>
            </p:nvSpPr>
            <p:spPr bwMode="auto">
              <a:xfrm>
                <a:off x="1392"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696" name="Rectangle 1387"/>
              <p:cNvSpPr>
                <a:spLocks noChangeArrowheads="1"/>
              </p:cNvSpPr>
              <p:nvPr/>
            </p:nvSpPr>
            <p:spPr bwMode="auto">
              <a:xfrm>
                <a:off x="1543"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697" name="Rectangle 1388"/>
              <p:cNvSpPr>
                <a:spLocks noChangeArrowheads="1"/>
              </p:cNvSpPr>
              <p:nvPr/>
            </p:nvSpPr>
            <p:spPr bwMode="auto">
              <a:xfrm>
                <a:off x="1730" y="254"/>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698" name="Rectangle 1389"/>
              <p:cNvSpPr>
                <a:spLocks noChangeArrowheads="1"/>
              </p:cNvSpPr>
              <p:nvPr/>
            </p:nvSpPr>
            <p:spPr bwMode="auto">
              <a:xfrm>
                <a:off x="1915"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699" name="Rectangle 1390"/>
              <p:cNvSpPr>
                <a:spLocks noChangeArrowheads="1"/>
              </p:cNvSpPr>
              <p:nvPr/>
            </p:nvSpPr>
            <p:spPr bwMode="auto">
              <a:xfrm>
                <a:off x="2099" y="254"/>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700" name="Rectangle 1391"/>
              <p:cNvSpPr>
                <a:spLocks noChangeArrowheads="1"/>
              </p:cNvSpPr>
              <p:nvPr/>
            </p:nvSpPr>
            <p:spPr bwMode="auto">
              <a:xfrm>
                <a:off x="2284"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701" name="Rectangle 1392"/>
              <p:cNvSpPr>
                <a:spLocks noChangeArrowheads="1"/>
              </p:cNvSpPr>
              <p:nvPr/>
            </p:nvSpPr>
            <p:spPr bwMode="auto">
              <a:xfrm>
                <a:off x="2480"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702" name="Rectangle 1393"/>
              <p:cNvSpPr>
                <a:spLocks noChangeArrowheads="1"/>
              </p:cNvSpPr>
              <p:nvPr/>
            </p:nvSpPr>
            <p:spPr bwMode="auto">
              <a:xfrm>
                <a:off x="2701"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703" name="Rectangle 1394"/>
              <p:cNvSpPr>
                <a:spLocks noChangeArrowheads="1"/>
              </p:cNvSpPr>
              <p:nvPr/>
            </p:nvSpPr>
            <p:spPr bwMode="auto">
              <a:xfrm>
                <a:off x="2944"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704" name="Rectangle 1395"/>
              <p:cNvSpPr>
                <a:spLocks noChangeArrowheads="1"/>
              </p:cNvSpPr>
              <p:nvPr/>
            </p:nvSpPr>
            <p:spPr bwMode="auto">
              <a:xfrm>
                <a:off x="3189" y="254"/>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705" name="Rectangle 1396"/>
              <p:cNvSpPr>
                <a:spLocks noChangeArrowheads="1"/>
              </p:cNvSpPr>
              <p:nvPr/>
            </p:nvSpPr>
            <p:spPr bwMode="auto">
              <a:xfrm>
                <a:off x="3401" y="254"/>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C</a:t>
                </a:r>
                <a:endParaRPr lang="en-US" altLang="zh-CN" sz="1800" b="0">
                  <a:solidFill>
                    <a:schemeClr val="accent2"/>
                  </a:solidFill>
                </a:endParaRPr>
              </a:p>
            </p:txBody>
          </p:sp>
          <p:sp>
            <p:nvSpPr>
              <p:cNvPr id="35706" name="Rectangle 1397"/>
              <p:cNvSpPr>
                <a:spLocks noChangeArrowheads="1"/>
              </p:cNvSpPr>
              <p:nvPr/>
            </p:nvSpPr>
            <p:spPr bwMode="auto">
              <a:xfrm>
                <a:off x="3470"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707" name="Rectangle 1398"/>
              <p:cNvSpPr>
                <a:spLocks noChangeArrowheads="1"/>
              </p:cNvSpPr>
              <p:nvPr/>
            </p:nvSpPr>
            <p:spPr bwMode="auto">
              <a:xfrm>
                <a:off x="3646" y="254"/>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5708" name="Rectangle 1399"/>
              <p:cNvSpPr>
                <a:spLocks noChangeArrowheads="1"/>
              </p:cNvSpPr>
              <p:nvPr/>
            </p:nvSpPr>
            <p:spPr bwMode="auto">
              <a:xfrm>
                <a:off x="3715"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709" name="Rectangle 1400"/>
              <p:cNvSpPr>
                <a:spLocks noChangeArrowheads="1"/>
              </p:cNvSpPr>
              <p:nvPr/>
            </p:nvSpPr>
            <p:spPr bwMode="auto">
              <a:xfrm>
                <a:off x="3913"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710" name="Rectangle 1401"/>
              <p:cNvSpPr>
                <a:spLocks noChangeArrowheads="1"/>
              </p:cNvSpPr>
              <p:nvPr/>
            </p:nvSpPr>
            <p:spPr bwMode="auto">
              <a:xfrm>
                <a:off x="4134" y="254"/>
                <a:ext cx="4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9</a:t>
                </a:r>
                <a:endParaRPr lang="en-US" altLang="zh-CN" sz="1800" b="0">
                  <a:solidFill>
                    <a:schemeClr val="accent2"/>
                  </a:solidFill>
                </a:endParaRPr>
              </a:p>
            </p:txBody>
          </p:sp>
          <p:sp>
            <p:nvSpPr>
              <p:cNvPr id="35711" name="Rectangle 1402"/>
              <p:cNvSpPr>
                <a:spLocks noChangeArrowheads="1"/>
              </p:cNvSpPr>
              <p:nvPr/>
            </p:nvSpPr>
            <p:spPr bwMode="auto">
              <a:xfrm>
                <a:off x="4183"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712" name="Rectangle 1403"/>
              <p:cNvSpPr>
                <a:spLocks noChangeArrowheads="1"/>
              </p:cNvSpPr>
              <p:nvPr/>
            </p:nvSpPr>
            <p:spPr bwMode="auto">
              <a:xfrm>
                <a:off x="0" y="25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13" name="Line 1404"/>
              <p:cNvSpPr>
                <a:spLocks noChangeShapeType="1"/>
              </p:cNvSpPr>
              <p:nvPr/>
            </p:nvSpPr>
            <p:spPr bwMode="auto">
              <a:xfrm>
                <a:off x="0" y="25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14" name="Rectangle 1405"/>
              <p:cNvSpPr>
                <a:spLocks noChangeArrowheads="1"/>
              </p:cNvSpPr>
              <p:nvPr/>
            </p:nvSpPr>
            <p:spPr bwMode="auto">
              <a:xfrm>
                <a:off x="4" y="250"/>
                <a:ext cx="69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15" name="Line 1406"/>
              <p:cNvSpPr>
                <a:spLocks noChangeShapeType="1"/>
              </p:cNvSpPr>
              <p:nvPr/>
            </p:nvSpPr>
            <p:spPr bwMode="auto">
              <a:xfrm>
                <a:off x="4" y="250"/>
                <a:ext cx="69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16" name="Rectangle 1407"/>
              <p:cNvSpPr>
                <a:spLocks noChangeArrowheads="1"/>
              </p:cNvSpPr>
              <p:nvPr/>
            </p:nvSpPr>
            <p:spPr bwMode="auto">
              <a:xfrm>
                <a:off x="702" y="250"/>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17" name="Line 1408"/>
              <p:cNvSpPr>
                <a:spLocks noChangeShapeType="1"/>
              </p:cNvSpPr>
              <p:nvPr/>
            </p:nvSpPr>
            <p:spPr bwMode="auto">
              <a:xfrm>
                <a:off x="702" y="25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18" name="Rectangle 1409"/>
              <p:cNvSpPr>
                <a:spLocks noChangeArrowheads="1"/>
              </p:cNvSpPr>
              <p:nvPr/>
            </p:nvSpPr>
            <p:spPr bwMode="auto">
              <a:xfrm>
                <a:off x="705" y="250"/>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19" name="Line 1410"/>
              <p:cNvSpPr>
                <a:spLocks noChangeShapeType="1"/>
              </p:cNvSpPr>
              <p:nvPr/>
            </p:nvSpPr>
            <p:spPr bwMode="auto">
              <a:xfrm>
                <a:off x="705" y="250"/>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20" name="Rectangle 1411"/>
              <p:cNvSpPr>
                <a:spLocks noChangeArrowheads="1"/>
              </p:cNvSpPr>
              <p:nvPr/>
            </p:nvSpPr>
            <p:spPr bwMode="auto">
              <a:xfrm>
                <a:off x="892" y="25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21" name="Line 1412"/>
              <p:cNvSpPr>
                <a:spLocks noChangeShapeType="1"/>
              </p:cNvSpPr>
              <p:nvPr/>
            </p:nvSpPr>
            <p:spPr bwMode="auto">
              <a:xfrm>
                <a:off x="892" y="25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22" name="Rectangle 1413"/>
              <p:cNvSpPr>
                <a:spLocks noChangeArrowheads="1"/>
              </p:cNvSpPr>
              <p:nvPr/>
            </p:nvSpPr>
            <p:spPr bwMode="auto">
              <a:xfrm>
                <a:off x="896" y="250"/>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23" name="Line 1414"/>
              <p:cNvSpPr>
                <a:spLocks noChangeShapeType="1"/>
              </p:cNvSpPr>
              <p:nvPr/>
            </p:nvSpPr>
            <p:spPr bwMode="auto">
              <a:xfrm>
                <a:off x="896" y="250"/>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724" name="Rectangle 1415"/>
              <p:cNvSpPr>
                <a:spLocks noChangeArrowheads="1"/>
              </p:cNvSpPr>
              <p:nvPr/>
            </p:nvSpPr>
            <p:spPr bwMode="auto">
              <a:xfrm>
                <a:off x="1077" y="25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3808" name="Group 1416"/>
            <p:cNvGrpSpPr>
              <a:grpSpLocks/>
            </p:cNvGrpSpPr>
            <p:nvPr/>
          </p:nvGrpSpPr>
          <p:grpSpPr bwMode="auto">
            <a:xfrm>
              <a:off x="0" y="1673"/>
              <a:ext cx="4295" cy="258"/>
              <a:chOff x="0" y="0"/>
              <a:chExt cx="4295" cy="258"/>
            </a:xfrm>
          </p:grpSpPr>
          <p:sp>
            <p:nvSpPr>
              <p:cNvPr id="35325" name="Line 1417"/>
              <p:cNvSpPr>
                <a:spLocks noChangeShapeType="1"/>
              </p:cNvSpPr>
              <p:nvPr/>
            </p:nvSpPr>
            <p:spPr bwMode="auto">
              <a:xfrm>
                <a:off x="1077"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26" name="Rectangle 1418"/>
              <p:cNvSpPr>
                <a:spLocks noChangeArrowheads="1"/>
              </p:cNvSpPr>
              <p:nvPr/>
            </p:nvSpPr>
            <p:spPr bwMode="auto">
              <a:xfrm>
                <a:off x="1081" y="0"/>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27" name="Line 1419"/>
              <p:cNvSpPr>
                <a:spLocks noChangeShapeType="1"/>
              </p:cNvSpPr>
              <p:nvPr/>
            </p:nvSpPr>
            <p:spPr bwMode="auto">
              <a:xfrm>
                <a:off x="1081" y="0"/>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28" name="Rectangle 1420"/>
              <p:cNvSpPr>
                <a:spLocks noChangeArrowheads="1"/>
              </p:cNvSpPr>
              <p:nvPr/>
            </p:nvSpPr>
            <p:spPr bwMode="auto">
              <a:xfrm>
                <a:off x="1264" y="0"/>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29" name="Line 1421"/>
              <p:cNvSpPr>
                <a:spLocks noChangeShapeType="1"/>
              </p:cNvSpPr>
              <p:nvPr/>
            </p:nvSpPr>
            <p:spPr bwMode="auto">
              <a:xfrm>
                <a:off x="1264"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30" name="Rectangle 1422"/>
              <p:cNvSpPr>
                <a:spLocks noChangeArrowheads="1"/>
              </p:cNvSpPr>
              <p:nvPr/>
            </p:nvSpPr>
            <p:spPr bwMode="auto">
              <a:xfrm>
                <a:off x="1267" y="0"/>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31" name="Line 1423"/>
              <p:cNvSpPr>
                <a:spLocks noChangeShapeType="1"/>
              </p:cNvSpPr>
              <p:nvPr/>
            </p:nvSpPr>
            <p:spPr bwMode="auto">
              <a:xfrm>
                <a:off x="1267" y="0"/>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32" name="Rectangle 1424"/>
              <p:cNvSpPr>
                <a:spLocks noChangeArrowheads="1"/>
              </p:cNvSpPr>
              <p:nvPr/>
            </p:nvSpPr>
            <p:spPr bwMode="auto">
              <a:xfrm>
                <a:off x="1449" y="0"/>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33" name="Line 1425"/>
              <p:cNvSpPr>
                <a:spLocks noChangeShapeType="1"/>
              </p:cNvSpPr>
              <p:nvPr/>
            </p:nvSpPr>
            <p:spPr bwMode="auto">
              <a:xfrm>
                <a:off x="1449"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34" name="Rectangle 1426"/>
              <p:cNvSpPr>
                <a:spLocks noChangeArrowheads="1"/>
              </p:cNvSpPr>
              <p:nvPr/>
            </p:nvSpPr>
            <p:spPr bwMode="auto">
              <a:xfrm>
                <a:off x="1452" y="0"/>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35" name="Line 1427"/>
              <p:cNvSpPr>
                <a:spLocks noChangeShapeType="1"/>
              </p:cNvSpPr>
              <p:nvPr/>
            </p:nvSpPr>
            <p:spPr bwMode="auto">
              <a:xfrm>
                <a:off x="1452" y="0"/>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36" name="Rectangle 1428"/>
              <p:cNvSpPr>
                <a:spLocks noChangeArrowheads="1"/>
              </p:cNvSpPr>
              <p:nvPr/>
            </p:nvSpPr>
            <p:spPr bwMode="auto">
              <a:xfrm>
                <a:off x="1635"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37" name="Line 1429"/>
              <p:cNvSpPr>
                <a:spLocks noChangeShapeType="1"/>
              </p:cNvSpPr>
              <p:nvPr/>
            </p:nvSpPr>
            <p:spPr bwMode="auto">
              <a:xfrm>
                <a:off x="1635"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38" name="Rectangle 1430"/>
              <p:cNvSpPr>
                <a:spLocks noChangeArrowheads="1"/>
              </p:cNvSpPr>
              <p:nvPr/>
            </p:nvSpPr>
            <p:spPr bwMode="auto">
              <a:xfrm>
                <a:off x="1639" y="0"/>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39" name="Line 1431"/>
              <p:cNvSpPr>
                <a:spLocks noChangeShapeType="1"/>
              </p:cNvSpPr>
              <p:nvPr/>
            </p:nvSpPr>
            <p:spPr bwMode="auto">
              <a:xfrm>
                <a:off x="1639" y="0"/>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40" name="Rectangle 1432"/>
              <p:cNvSpPr>
                <a:spLocks noChangeArrowheads="1"/>
              </p:cNvSpPr>
              <p:nvPr/>
            </p:nvSpPr>
            <p:spPr bwMode="auto">
              <a:xfrm>
                <a:off x="1820"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41" name="Line 1433"/>
              <p:cNvSpPr>
                <a:spLocks noChangeShapeType="1"/>
              </p:cNvSpPr>
              <p:nvPr/>
            </p:nvSpPr>
            <p:spPr bwMode="auto">
              <a:xfrm>
                <a:off x="1820"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42" name="Rectangle 1434"/>
              <p:cNvSpPr>
                <a:spLocks noChangeArrowheads="1"/>
              </p:cNvSpPr>
              <p:nvPr/>
            </p:nvSpPr>
            <p:spPr bwMode="auto">
              <a:xfrm>
                <a:off x="1824" y="0"/>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43" name="Line 1435"/>
              <p:cNvSpPr>
                <a:spLocks noChangeShapeType="1"/>
              </p:cNvSpPr>
              <p:nvPr/>
            </p:nvSpPr>
            <p:spPr bwMode="auto">
              <a:xfrm>
                <a:off x="1824" y="0"/>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44" name="Rectangle 1436"/>
              <p:cNvSpPr>
                <a:spLocks noChangeArrowheads="1"/>
              </p:cNvSpPr>
              <p:nvPr/>
            </p:nvSpPr>
            <p:spPr bwMode="auto">
              <a:xfrm>
                <a:off x="2007"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45" name="Line 1437"/>
              <p:cNvSpPr>
                <a:spLocks noChangeShapeType="1"/>
              </p:cNvSpPr>
              <p:nvPr/>
            </p:nvSpPr>
            <p:spPr bwMode="auto">
              <a:xfrm>
                <a:off x="2007"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46" name="Rectangle 1438"/>
              <p:cNvSpPr>
                <a:spLocks noChangeArrowheads="1"/>
              </p:cNvSpPr>
              <p:nvPr/>
            </p:nvSpPr>
            <p:spPr bwMode="auto">
              <a:xfrm>
                <a:off x="2011" y="0"/>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47" name="Line 1439"/>
              <p:cNvSpPr>
                <a:spLocks noChangeShapeType="1"/>
              </p:cNvSpPr>
              <p:nvPr/>
            </p:nvSpPr>
            <p:spPr bwMode="auto">
              <a:xfrm>
                <a:off x="2011" y="0"/>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48" name="Rectangle 1440"/>
              <p:cNvSpPr>
                <a:spLocks noChangeArrowheads="1"/>
              </p:cNvSpPr>
              <p:nvPr/>
            </p:nvSpPr>
            <p:spPr bwMode="auto">
              <a:xfrm>
                <a:off x="2188"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49" name="Line 1441"/>
              <p:cNvSpPr>
                <a:spLocks noChangeShapeType="1"/>
              </p:cNvSpPr>
              <p:nvPr/>
            </p:nvSpPr>
            <p:spPr bwMode="auto">
              <a:xfrm>
                <a:off x="2188"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50" name="Rectangle 1442"/>
              <p:cNvSpPr>
                <a:spLocks noChangeArrowheads="1"/>
              </p:cNvSpPr>
              <p:nvPr/>
            </p:nvSpPr>
            <p:spPr bwMode="auto">
              <a:xfrm>
                <a:off x="2192" y="0"/>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51" name="Line 1443"/>
              <p:cNvSpPr>
                <a:spLocks noChangeShapeType="1"/>
              </p:cNvSpPr>
              <p:nvPr/>
            </p:nvSpPr>
            <p:spPr bwMode="auto">
              <a:xfrm>
                <a:off x="2192" y="0"/>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52" name="Rectangle 1444"/>
              <p:cNvSpPr>
                <a:spLocks noChangeArrowheads="1"/>
              </p:cNvSpPr>
              <p:nvPr/>
            </p:nvSpPr>
            <p:spPr bwMode="auto">
              <a:xfrm>
                <a:off x="2379" y="0"/>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53" name="Line 1445"/>
              <p:cNvSpPr>
                <a:spLocks noChangeShapeType="1"/>
              </p:cNvSpPr>
              <p:nvPr/>
            </p:nvSpPr>
            <p:spPr bwMode="auto">
              <a:xfrm>
                <a:off x="2379"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54" name="Rectangle 1446"/>
              <p:cNvSpPr>
                <a:spLocks noChangeArrowheads="1"/>
              </p:cNvSpPr>
              <p:nvPr/>
            </p:nvSpPr>
            <p:spPr bwMode="auto">
              <a:xfrm>
                <a:off x="2382" y="0"/>
                <a:ext cx="19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55" name="Line 1447"/>
              <p:cNvSpPr>
                <a:spLocks noChangeShapeType="1"/>
              </p:cNvSpPr>
              <p:nvPr/>
            </p:nvSpPr>
            <p:spPr bwMode="auto">
              <a:xfrm>
                <a:off x="2382" y="0"/>
                <a:ext cx="19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56" name="Rectangle 1448"/>
              <p:cNvSpPr>
                <a:spLocks noChangeArrowheads="1"/>
              </p:cNvSpPr>
              <p:nvPr/>
            </p:nvSpPr>
            <p:spPr bwMode="auto">
              <a:xfrm>
                <a:off x="2578"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57" name="Line 1449"/>
              <p:cNvSpPr>
                <a:spLocks noChangeShapeType="1"/>
              </p:cNvSpPr>
              <p:nvPr/>
            </p:nvSpPr>
            <p:spPr bwMode="auto">
              <a:xfrm>
                <a:off x="2578"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58" name="Rectangle 1450"/>
              <p:cNvSpPr>
                <a:spLocks noChangeArrowheads="1"/>
              </p:cNvSpPr>
              <p:nvPr/>
            </p:nvSpPr>
            <p:spPr bwMode="auto">
              <a:xfrm>
                <a:off x="2582" y="0"/>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59" name="Line 1451"/>
              <p:cNvSpPr>
                <a:spLocks noChangeShapeType="1"/>
              </p:cNvSpPr>
              <p:nvPr/>
            </p:nvSpPr>
            <p:spPr bwMode="auto">
              <a:xfrm>
                <a:off x="2582"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60" name="Rectangle 1452"/>
              <p:cNvSpPr>
                <a:spLocks noChangeArrowheads="1"/>
              </p:cNvSpPr>
              <p:nvPr/>
            </p:nvSpPr>
            <p:spPr bwMode="auto">
              <a:xfrm>
                <a:off x="2823"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61" name="Line 1453"/>
              <p:cNvSpPr>
                <a:spLocks noChangeShapeType="1"/>
              </p:cNvSpPr>
              <p:nvPr/>
            </p:nvSpPr>
            <p:spPr bwMode="auto">
              <a:xfrm>
                <a:off x="2823"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62" name="Rectangle 1454"/>
              <p:cNvSpPr>
                <a:spLocks noChangeArrowheads="1"/>
              </p:cNvSpPr>
              <p:nvPr/>
            </p:nvSpPr>
            <p:spPr bwMode="auto">
              <a:xfrm>
                <a:off x="2827" y="0"/>
                <a:ext cx="23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63" name="Line 1455"/>
              <p:cNvSpPr>
                <a:spLocks noChangeShapeType="1"/>
              </p:cNvSpPr>
              <p:nvPr/>
            </p:nvSpPr>
            <p:spPr bwMode="auto">
              <a:xfrm>
                <a:off x="2827" y="0"/>
                <a:ext cx="23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64" name="Rectangle 1456"/>
              <p:cNvSpPr>
                <a:spLocks noChangeArrowheads="1"/>
              </p:cNvSpPr>
              <p:nvPr/>
            </p:nvSpPr>
            <p:spPr bwMode="auto">
              <a:xfrm>
                <a:off x="3064"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65" name="Line 1457"/>
              <p:cNvSpPr>
                <a:spLocks noChangeShapeType="1"/>
              </p:cNvSpPr>
              <p:nvPr/>
            </p:nvSpPr>
            <p:spPr bwMode="auto">
              <a:xfrm>
                <a:off x="3064"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66" name="Rectangle 1458"/>
              <p:cNvSpPr>
                <a:spLocks noChangeArrowheads="1"/>
              </p:cNvSpPr>
              <p:nvPr/>
            </p:nvSpPr>
            <p:spPr bwMode="auto">
              <a:xfrm>
                <a:off x="3068" y="0"/>
                <a:ext cx="24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67" name="Line 1459"/>
              <p:cNvSpPr>
                <a:spLocks noChangeShapeType="1"/>
              </p:cNvSpPr>
              <p:nvPr/>
            </p:nvSpPr>
            <p:spPr bwMode="auto">
              <a:xfrm>
                <a:off x="3068" y="0"/>
                <a:ext cx="24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68" name="Rectangle 1460"/>
              <p:cNvSpPr>
                <a:spLocks noChangeArrowheads="1"/>
              </p:cNvSpPr>
              <p:nvPr/>
            </p:nvSpPr>
            <p:spPr bwMode="auto">
              <a:xfrm>
                <a:off x="3312"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69" name="Line 1461"/>
              <p:cNvSpPr>
                <a:spLocks noChangeShapeType="1"/>
              </p:cNvSpPr>
              <p:nvPr/>
            </p:nvSpPr>
            <p:spPr bwMode="auto">
              <a:xfrm>
                <a:off x="3312"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70" name="Rectangle 1462"/>
              <p:cNvSpPr>
                <a:spLocks noChangeArrowheads="1"/>
              </p:cNvSpPr>
              <p:nvPr/>
            </p:nvSpPr>
            <p:spPr bwMode="auto">
              <a:xfrm>
                <a:off x="3316" y="0"/>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71" name="Line 1463"/>
              <p:cNvSpPr>
                <a:spLocks noChangeShapeType="1"/>
              </p:cNvSpPr>
              <p:nvPr/>
            </p:nvSpPr>
            <p:spPr bwMode="auto">
              <a:xfrm>
                <a:off x="3316"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72" name="Rectangle 1464"/>
              <p:cNvSpPr>
                <a:spLocks noChangeArrowheads="1"/>
              </p:cNvSpPr>
              <p:nvPr/>
            </p:nvSpPr>
            <p:spPr bwMode="auto">
              <a:xfrm>
                <a:off x="3557"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73" name="Line 1465"/>
              <p:cNvSpPr>
                <a:spLocks noChangeShapeType="1"/>
              </p:cNvSpPr>
              <p:nvPr/>
            </p:nvSpPr>
            <p:spPr bwMode="auto">
              <a:xfrm>
                <a:off x="3557"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74" name="Rectangle 1466"/>
              <p:cNvSpPr>
                <a:spLocks noChangeArrowheads="1"/>
              </p:cNvSpPr>
              <p:nvPr/>
            </p:nvSpPr>
            <p:spPr bwMode="auto">
              <a:xfrm>
                <a:off x="3561" y="0"/>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75" name="Line 1467"/>
              <p:cNvSpPr>
                <a:spLocks noChangeShapeType="1"/>
              </p:cNvSpPr>
              <p:nvPr/>
            </p:nvSpPr>
            <p:spPr bwMode="auto">
              <a:xfrm>
                <a:off x="3561"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76" name="Rectangle 1468"/>
              <p:cNvSpPr>
                <a:spLocks noChangeArrowheads="1"/>
              </p:cNvSpPr>
              <p:nvPr/>
            </p:nvSpPr>
            <p:spPr bwMode="auto">
              <a:xfrm>
                <a:off x="3802"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77" name="Line 1469"/>
              <p:cNvSpPr>
                <a:spLocks noChangeShapeType="1"/>
              </p:cNvSpPr>
              <p:nvPr/>
            </p:nvSpPr>
            <p:spPr bwMode="auto">
              <a:xfrm>
                <a:off x="3802"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78" name="Rectangle 1470"/>
              <p:cNvSpPr>
                <a:spLocks noChangeArrowheads="1"/>
              </p:cNvSpPr>
              <p:nvPr/>
            </p:nvSpPr>
            <p:spPr bwMode="auto">
              <a:xfrm>
                <a:off x="3806" y="0"/>
                <a:ext cx="21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79" name="Line 1471"/>
              <p:cNvSpPr>
                <a:spLocks noChangeShapeType="1"/>
              </p:cNvSpPr>
              <p:nvPr/>
            </p:nvSpPr>
            <p:spPr bwMode="auto">
              <a:xfrm>
                <a:off x="3806" y="0"/>
                <a:ext cx="21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80" name="Rectangle 1472"/>
              <p:cNvSpPr>
                <a:spLocks noChangeArrowheads="1"/>
              </p:cNvSpPr>
              <p:nvPr/>
            </p:nvSpPr>
            <p:spPr bwMode="auto">
              <a:xfrm>
                <a:off x="4021"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81" name="Line 1473"/>
              <p:cNvSpPr>
                <a:spLocks noChangeShapeType="1"/>
              </p:cNvSpPr>
              <p:nvPr/>
            </p:nvSpPr>
            <p:spPr bwMode="auto">
              <a:xfrm>
                <a:off x="4021"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82" name="Rectangle 1474"/>
              <p:cNvSpPr>
                <a:spLocks noChangeArrowheads="1"/>
              </p:cNvSpPr>
              <p:nvPr/>
            </p:nvSpPr>
            <p:spPr bwMode="auto">
              <a:xfrm>
                <a:off x="4025" y="0"/>
                <a:ext cx="26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83" name="Line 1475"/>
              <p:cNvSpPr>
                <a:spLocks noChangeShapeType="1"/>
              </p:cNvSpPr>
              <p:nvPr/>
            </p:nvSpPr>
            <p:spPr bwMode="auto">
              <a:xfrm>
                <a:off x="4025" y="0"/>
                <a:ext cx="26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84" name="Rectangle 1476"/>
              <p:cNvSpPr>
                <a:spLocks noChangeArrowheads="1"/>
              </p:cNvSpPr>
              <p:nvPr/>
            </p:nvSpPr>
            <p:spPr bwMode="auto">
              <a:xfrm>
                <a:off x="4291"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85" name="Line 1477"/>
              <p:cNvSpPr>
                <a:spLocks noChangeShapeType="1"/>
              </p:cNvSpPr>
              <p:nvPr/>
            </p:nvSpPr>
            <p:spPr bwMode="auto">
              <a:xfrm>
                <a:off x="4291"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86" name="Rectangle 1478"/>
              <p:cNvSpPr>
                <a:spLocks noChangeArrowheads="1"/>
              </p:cNvSpPr>
              <p:nvPr/>
            </p:nvSpPr>
            <p:spPr bwMode="auto">
              <a:xfrm>
                <a:off x="0"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87" name="Line 1479"/>
              <p:cNvSpPr>
                <a:spLocks noChangeShapeType="1"/>
              </p:cNvSpPr>
              <p:nvPr/>
            </p:nvSpPr>
            <p:spPr bwMode="auto">
              <a:xfrm>
                <a:off x="0"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88" name="Rectangle 1480"/>
              <p:cNvSpPr>
                <a:spLocks noChangeArrowheads="1"/>
              </p:cNvSpPr>
              <p:nvPr/>
            </p:nvSpPr>
            <p:spPr bwMode="auto">
              <a:xfrm>
                <a:off x="702" y="6"/>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89" name="Line 1481"/>
              <p:cNvSpPr>
                <a:spLocks noChangeShapeType="1"/>
              </p:cNvSpPr>
              <p:nvPr/>
            </p:nvSpPr>
            <p:spPr bwMode="auto">
              <a:xfrm>
                <a:off x="702"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90" name="Rectangle 1482"/>
              <p:cNvSpPr>
                <a:spLocks noChangeArrowheads="1"/>
              </p:cNvSpPr>
              <p:nvPr/>
            </p:nvSpPr>
            <p:spPr bwMode="auto">
              <a:xfrm>
                <a:off x="892"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91" name="Line 1483"/>
              <p:cNvSpPr>
                <a:spLocks noChangeShapeType="1"/>
              </p:cNvSpPr>
              <p:nvPr/>
            </p:nvSpPr>
            <p:spPr bwMode="auto">
              <a:xfrm>
                <a:off x="892"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92" name="Rectangle 1484"/>
              <p:cNvSpPr>
                <a:spLocks noChangeArrowheads="1"/>
              </p:cNvSpPr>
              <p:nvPr/>
            </p:nvSpPr>
            <p:spPr bwMode="auto">
              <a:xfrm>
                <a:off x="1077"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93" name="Line 1485"/>
              <p:cNvSpPr>
                <a:spLocks noChangeShapeType="1"/>
              </p:cNvSpPr>
              <p:nvPr/>
            </p:nvSpPr>
            <p:spPr bwMode="auto">
              <a:xfrm>
                <a:off x="1077"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94" name="Rectangle 1486"/>
              <p:cNvSpPr>
                <a:spLocks noChangeArrowheads="1"/>
              </p:cNvSpPr>
              <p:nvPr/>
            </p:nvSpPr>
            <p:spPr bwMode="auto">
              <a:xfrm>
                <a:off x="1264" y="6"/>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95" name="Line 1487"/>
              <p:cNvSpPr>
                <a:spLocks noChangeShapeType="1"/>
              </p:cNvSpPr>
              <p:nvPr/>
            </p:nvSpPr>
            <p:spPr bwMode="auto">
              <a:xfrm>
                <a:off x="1264"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96" name="Rectangle 1488"/>
              <p:cNvSpPr>
                <a:spLocks noChangeArrowheads="1"/>
              </p:cNvSpPr>
              <p:nvPr/>
            </p:nvSpPr>
            <p:spPr bwMode="auto">
              <a:xfrm>
                <a:off x="1449" y="6"/>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97" name="Line 1489"/>
              <p:cNvSpPr>
                <a:spLocks noChangeShapeType="1"/>
              </p:cNvSpPr>
              <p:nvPr/>
            </p:nvSpPr>
            <p:spPr bwMode="auto">
              <a:xfrm>
                <a:off x="1449"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98" name="Rectangle 1490"/>
              <p:cNvSpPr>
                <a:spLocks noChangeArrowheads="1"/>
              </p:cNvSpPr>
              <p:nvPr/>
            </p:nvSpPr>
            <p:spPr bwMode="auto">
              <a:xfrm>
                <a:off x="1635"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99" name="Line 1491"/>
              <p:cNvSpPr>
                <a:spLocks noChangeShapeType="1"/>
              </p:cNvSpPr>
              <p:nvPr/>
            </p:nvSpPr>
            <p:spPr bwMode="auto">
              <a:xfrm>
                <a:off x="1635"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00" name="Rectangle 1492"/>
              <p:cNvSpPr>
                <a:spLocks noChangeArrowheads="1"/>
              </p:cNvSpPr>
              <p:nvPr/>
            </p:nvSpPr>
            <p:spPr bwMode="auto">
              <a:xfrm>
                <a:off x="1820"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01" name="Line 1493"/>
              <p:cNvSpPr>
                <a:spLocks noChangeShapeType="1"/>
              </p:cNvSpPr>
              <p:nvPr/>
            </p:nvSpPr>
            <p:spPr bwMode="auto">
              <a:xfrm>
                <a:off x="1820"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02" name="Rectangle 1494"/>
              <p:cNvSpPr>
                <a:spLocks noChangeArrowheads="1"/>
              </p:cNvSpPr>
              <p:nvPr/>
            </p:nvSpPr>
            <p:spPr bwMode="auto">
              <a:xfrm>
                <a:off x="2007"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03" name="Line 1495"/>
              <p:cNvSpPr>
                <a:spLocks noChangeShapeType="1"/>
              </p:cNvSpPr>
              <p:nvPr/>
            </p:nvSpPr>
            <p:spPr bwMode="auto">
              <a:xfrm>
                <a:off x="2007"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04" name="Rectangle 1496"/>
              <p:cNvSpPr>
                <a:spLocks noChangeArrowheads="1"/>
              </p:cNvSpPr>
              <p:nvPr/>
            </p:nvSpPr>
            <p:spPr bwMode="auto">
              <a:xfrm>
                <a:off x="2188"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05" name="Line 1497"/>
              <p:cNvSpPr>
                <a:spLocks noChangeShapeType="1"/>
              </p:cNvSpPr>
              <p:nvPr/>
            </p:nvSpPr>
            <p:spPr bwMode="auto">
              <a:xfrm>
                <a:off x="2188"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06" name="Rectangle 1498"/>
              <p:cNvSpPr>
                <a:spLocks noChangeArrowheads="1"/>
              </p:cNvSpPr>
              <p:nvPr/>
            </p:nvSpPr>
            <p:spPr bwMode="auto">
              <a:xfrm>
                <a:off x="2379" y="6"/>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07" name="Line 1499"/>
              <p:cNvSpPr>
                <a:spLocks noChangeShapeType="1"/>
              </p:cNvSpPr>
              <p:nvPr/>
            </p:nvSpPr>
            <p:spPr bwMode="auto">
              <a:xfrm>
                <a:off x="2379"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08" name="Rectangle 1500"/>
              <p:cNvSpPr>
                <a:spLocks noChangeArrowheads="1"/>
              </p:cNvSpPr>
              <p:nvPr/>
            </p:nvSpPr>
            <p:spPr bwMode="auto">
              <a:xfrm>
                <a:off x="2578"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09" name="Line 1501"/>
              <p:cNvSpPr>
                <a:spLocks noChangeShapeType="1"/>
              </p:cNvSpPr>
              <p:nvPr/>
            </p:nvSpPr>
            <p:spPr bwMode="auto">
              <a:xfrm>
                <a:off x="2578"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10" name="Rectangle 1502"/>
              <p:cNvSpPr>
                <a:spLocks noChangeArrowheads="1"/>
              </p:cNvSpPr>
              <p:nvPr/>
            </p:nvSpPr>
            <p:spPr bwMode="auto">
              <a:xfrm>
                <a:off x="2823"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11" name="Line 1503"/>
              <p:cNvSpPr>
                <a:spLocks noChangeShapeType="1"/>
              </p:cNvSpPr>
              <p:nvPr/>
            </p:nvSpPr>
            <p:spPr bwMode="auto">
              <a:xfrm>
                <a:off x="2823"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12" name="Rectangle 1504"/>
              <p:cNvSpPr>
                <a:spLocks noChangeArrowheads="1"/>
              </p:cNvSpPr>
              <p:nvPr/>
            </p:nvSpPr>
            <p:spPr bwMode="auto">
              <a:xfrm>
                <a:off x="3064"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13" name="Line 1505"/>
              <p:cNvSpPr>
                <a:spLocks noChangeShapeType="1"/>
              </p:cNvSpPr>
              <p:nvPr/>
            </p:nvSpPr>
            <p:spPr bwMode="auto">
              <a:xfrm>
                <a:off x="3064"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14" name="Rectangle 1506"/>
              <p:cNvSpPr>
                <a:spLocks noChangeArrowheads="1"/>
              </p:cNvSpPr>
              <p:nvPr/>
            </p:nvSpPr>
            <p:spPr bwMode="auto">
              <a:xfrm>
                <a:off x="3312"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15" name="Line 1507"/>
              <p:cNvSpPr>
                <a:spLocks noChangeShapeType="1"/>
              </p:cNvSpPr>
              <p:nvPr/>
            </p:nvSpPr>
            <p:spPr bwMode="auto">
              <a:xfrm>
                <a:off x="3312"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16" name="Rectangle 1508"/>
              <p:cNvSpPr>
                <a:spLocks noChangeArrowheads="1"/>
              </p:cNvSpPr>
              <p:nvPr/>
            </p:nvSpPr>
            <p:spPr bwMode="auto">
              <a:xfrm>
                <a:off x="3557"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17" name="Line 1509"/>
              <p:cNvSpPr>
                <a:spLocks noChangeShapeType="1"/>
              </p:cNvSpPr>
              <p:nvPr/>
            </p:nvSpPr>
            <p:spPr bwMode="auto">
              <a:xfrm>
                <a:off x="3557"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18" name="Rectangle 1510"/>
              <p:cNvSpPr>
                <a:spLocks noChangeArrowheads="1"/>
              </p:cNvSpPr>
              <p:nvPr/>
            </p:nvSpPr>
            <p:spPr bwMode="auto">
              <a:xfrm>
                <a:off x="3802"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19" name="Line 1511"/>
              <p:cNvSpPr>
                <a:spLocks noChangeShapeType="1"/>
              </p:cNvSpPr>
              <p:nvPr/>
            </p:nvSpPr>
            <p:spPr bwMode="auto">
              <a:xfrm>
                <a:off x="3802"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20" name="Rectangle 1512"/>
              <p:cNvSpPr>
                <a:spLocks noChangeArrowheads="1"/>
              </p:cNvSpPr>
              <p:nvPr/>
            </p:nvSpPr>
            <p:spPr bwMode="auto">
              <a:xfrm>
                <a:off x="4021"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21" name="Line 1513"/>
              <p:cNvSpPr>
                <a:spLocks noChangeShapeType="1"/>
              </p:cNvSpPr>
              <p:nvPr/>
            </p:nvSpPr>
            <p:spPr bwMode="auto">
              <a:xfrm>
                <a:off x="4021"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22" name="Rectangle 1514"/>
              <p:cNvSpPr>
                <a:spLocks noChangeArrowheads="1"/>
              </p:cNvSpPr>
              <p:nvPr/>
            </p:nvSpPr>
            <p:spPr bwMode="auto">
              <a:xfrm>
                <a:off x="4291"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23" name="Line 1515"/>
              <p:cNvSpPr>
                <a:spLocks noChangeShapeType="1"/>
              </p:cNvSpPr>
              <p:nvPr/>
            </p:nvSpPr>
            <p:spPr bwMode="auto">
              <a:xfrm>
                <a:off x="4291"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24" name="Rectangle 1516"/>
              <p:cNvSpPr>
                <a:spLocks noChangeArrowheads="1"/>
              </p:cNvSpPr>
              <p:nvPr/>
            </p:nvSpPr>
            <p:spPr bwMode="auto">
              <a:xfrm>
                <a:off x="51" y="147"/>
                <a:ext cx="356"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材料需求</a:t>
                </a:r>
                <a:endParaRPr lang="zh-CN" altLang="en-US" sz="1800" b="0">
                  <a:solidFill>
                    <a:schemeClr val="accent2"/>
                  </a:solidFill>
                </a:endParaRPr>
              </a:p>
            </p:txBody>
          </p:sp>
          <p:sp>
            <p:nvSpPr>
              <p:cNvPr id="35425" name="Rectangle 1517"/>
              <p:cNvSpPr>
                <a:spLocks noChangeArrowheads="1"/>
              </p:cNvSpPr>
              <p:nvPr/>
            </p:nvSpPr>
            <p:spPr bwMode="auto">
              <a:xfrm>
                <a:off x="442" y="14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426" name="Rectangle 1518"/>
              <p:cNvSpPr>
                <a:spLocks noChangeArrowheads="1"/>
              </p:cNvSpPr>
              <p:nvPr/>
            </p:nvSpPr>
            <p:spPr bwMode="auto">
              <a:xfrm>
                <a:off x="798"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427" name="Rectangle 1519"/>
              <p:cNvSpPr>
                <a:spLocks noChangeArrowheads="1"/>
              </p:cNvSpPr>
              <p:nvPr/>
            </p:nvSpPr>
            <p:spPr bwMode="auto">
              <a:xfrm>
                <a:off x="986"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428" name="Rectangle 1520"/>
              <p:cNvSpPr>
                <a:spLocks noChangeArrowheads="1"/>
              </p:cNvSpPr>
              <p:nvPr/>
            </p:nvSpPr>
            <p:spPr bwMode="auto">
              <a:xfrm>
                <a:off x="1137" y="132"/>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5429" name="Rectangle 1521"/>
              <p:cNvSpPr>
                <a:spLocks noChangeArrowheads="1"/>
              </p:cNvSpPr>
              <p:nvPr/>
            </p:nvSpPr>
            <p:spPr bwMode="auto">
              <a:xfrm>
                <a:off x="1206"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430" name="Rectangle 1522"/>
              <p:cNvSpPr>
                <a:spLocks noChangeArrowheads="1"/>
              </p:cNvSpPr>
              <p:nvPr/>
            </p:nvSpPr>
            <p:spPr bwMode="auto">
              <a:xfrm>
                <a:off x="1358"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431" name="Rectangle 1523"/>
              <p:cNvSpPr>
                <a:spLocks noChangeArrowheads="1"/>
              </p:cNvSpPr>
              <p:nvPr/>
            </p:nvSpPr>
            <p:spPr bwMode="auto">
              <a:xfrm>
                <a:off x="1508" y="132"/>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5432" name="Rectangle 1524"/>
              <p:cNvSpPr>
                <a:spLocks noChangeArrowheads="1"/>
              </p:cNvSpPr>
              <p:nvPr/>
            </p:nvSpPr>
            <p:spPr bwMode="auto">
              <a:xfrm>
                <a:off x="1577"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433" name="Rectangle 1525"/>
              <p:cNvSpPr>
                <a:spLocks noChangeArrowheads="1"/>
              </p:cNvSpPr>
              <p:nvPr/>
            </p:nvSpPr>
            <p:spPr bwMode="auto">
              <a:xfrm>
                <a:off x="1730" y="132"/>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434" name="Rectangle 1526"/>
              <p:cNvSpPr>
                <a:spLocks noChangeArrowheads="1"/>
              </p:cNvSpPr>
              <p:nvPr/>
            </p:nvSpPr>
            <p:spPr bwMode="auto">
              <a:xfrm>
                <a:off x="1915"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435" name="Rectangle 1527"/>
              <p:cNvSpPr>
                <a:spLocks noChangeArrowheads="1"/>
              </p:cNvSpPr>
              <p:nvPr/>
            </p:nvSpPr>
            <p:spPr bwMode="auto">
              <a:xfrm>
                <a:off x="2065" y="132"/>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5436" name="Rectangle 1528"/>
              <p:cNvSpPr>
                <a:spLocks noChangeArrowheads="1"/>
              </p:cNvSpPr>
              <p:nvPr/>
            </p:nvSpPr>
            <p:spPr bwMode="auto">
              <a:xfrm>
                <a:off x="2134"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437" name="Rectangle 1529"/>
              <p:cNvSpPr>
                <a:spLocks noChangeArrowheads="1"/>
              </p:cNvSpPr>
              <p:nvPr/>
            </p:nvSpPr>
            <p:spPr bwMode="auto">
              <a:xfrm>
                <a:off x="2284"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438" name="Rectangle 1530"/>
              <p:cNvSpPr>
                <a:spLocks noChangeArrowheads="1"/>
              </p:cNvSpPr>
              <p:nvPr/>
            </p:nvSpPr>
            <p:spPr bwMode="auto">
              <a:xfrm>
                <a:off x="2480"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439" name="Rectangle 1531"/>
              <p:cNvSpPr>
                <a:spLocks noChangeArrowheads="1"/>
              </p:cNvSpPr>
              <p:nvPr/>
            </p:nvSpPr>
            <p:spPr bwMode="auto">
              <a:xfrm>
                <a:off x="2701"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440" name="Rectangle 1532"/>
              <p:cNvSpPr>
                <a:spLocks noChangeArrowheads="1"/>
              </p:cNvSpPr>
              <p:nvPr/>
            </p:nvSpPr>
            <p:spPr bwMode="auto">
              <a:xfrm>
                <a:off x="2944"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441" name="Rectangle 1533"/>
              <p:cNvSpPr>
                <a:spLocks noChangeArrowheads="1"/>
              </p:cNvSpPr>
              <p:nvPr/>
            </p:nvSpPr>
            <p:spPr bwMode="auto">
              <a:xfrm>
                <a:off x="3189" y="132"/>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442" name="Rectangle 1534"/>
              <p:cNvSpPr>
                <a:spLocks noChangeArrowheads="1"/>
              </p:cNvSpPr>
              <p:nvPr/>
            </p:nvSpPr>
            <p:spPr bwMode="auto">
              <a:xfrm>
                <a:off x="3436"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443" name="Rectangle 1535"/>
              <p:cNvSpPr>
                <a:spLocks noChangeArrowheads="1"/>
              </p:cNvSpPr>
              <p:nvPr/>
            </p:nvSpPr>
            <p:spPr bwMode="auto">
              <a:xfrm>
                <a:off x="3680"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445" name="Rectangle 1537"/>
              <p:cNvSpPr>
                <a:spLocks noChangeArrowheads="1"/>
              </p:cNvSpPr>
              <p:nvPr/>
            </p:nvSpPr>
            <p:spPr bwMode="auto">
              <a:xfrm>
                <a:off x="3947" y="132"/>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446" name="Rectangle 1538"/>
              <p:cNvSpPr>
                <a:spLocks noChangeArrowheads="1"/>
              </p:cNvSpPr>
              <p:nvPr/>
            </p:nvSpPr>
            <p:spPr bwMode="auto">
              <a:xfrm>
                <a:off x="4108" y="132"/>
                <a:ext cx="89"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10</a:t>
                </a:r>
                <a:endParaRPr lang="en-US" altLang="zh-CN" sz="1800" b="0">
                  <a:solidFill>
                    <a:schemeClr val="accent2"/>
                  </a:solidFill>
                </a:endParaRPr>
              </a:p>
            </p:txBody>
          </p:sp>
          <p:sp>
            <p:nvSpPr>
              <p:cNvPr id="35447" name="Rectangle 1539"/>
              <p:cNvSpPr>
                <a:spLocks noChangeArrowheads="1"/>
              </p:cNvSpPr>
              <p:nvPr/>
            </p:nvSpPr>
            <p:spPr bwMode="auto">
              <a:xfrm>
                <a:off x="4206"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448" name="Rectangle 1540"/>
              <p:cNvSpPr>
                <a:spLocks noChangeArrowheads="1"/>
              </p:cNvSpPr>
              <p:nvPr/>
            </p:nvSpPr>
            <p:spPr bwMode="auto">
              <a:xfrm>
                <a:off x="0"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49" name="Line 1541"/>
              <p:cNvSpPr>
                <a:spLocks noChangeShapeType="1"/>
              </p:cNvSpPr>
              <p:nvPr/>
            </p:nvSpPr>
            <p:spPr bwMode="auto">
              <a:xfrm>
                <a:off x="0"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50" name="Rectangle 1542"/>
              <p:cNvSpPr>
                <a:spLocks noChangeArrowheads="1"/>
              </p:cNvSpPr>
              <p:nvPr/>
            </p:nvSpPr>
            <p:spPr bwMode="auto">
              <a:xfrm>
                <a:off x="4" y="129"/>
                <a:ext cx="698"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51" name="Line 1543"/>
              <p:cNvSpPr>
                <a:spLocks noChangeShapeType="1"/>
              </p:cNvSpPr>
              <p:nvPr/>
            </p:nvSpPr>
            <p:spPr bwMode="auto">
              <a:xfrm>
                <a:off x="4" y="129"/>
                <a:ext cx="69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52" name="Rectangle 1544"/>
              <p:cNvSpPr>
                <a:spLocks noChangeArrowheads="1"/>
              </p:cNvSpPr>
              <p:nvPr/>
            </p:nvSpPr>
            <p:spPr bwMode="auto">
              <a:xfrm>
                <a:off x="702" y="129"/>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53" name="Line 1545"/>
              <p:cNvSpPr>
                <a:spLocks noChangeShapeType="1"/>
              </p:cNvSpPr>
              <p:nvPr/>
            </p:nvSpPr>
            <p:spPr bwMode="auto">
              <a:xfrm>
                <a:off x="702"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54" name="Rectangle 1546"/>
              <p:cNvSpPr>
                <a:spLocks noChangeArrowheads="1"/>
              </p:cNvSpPr>
              <p:nvPr/>
            </p:nvSpPr>
            <p:spPr bwMode="auto">
              <a:xfrm>
                <a:off x="705" y="129"/>
                <a:ext cx="18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55" name="Line 1547"/>
              <p:cNvSpPr>
                <a:spLocks noChangeShapeType="1"/>
              </p:cNvSpPr>
              <p:nvPr/>
            </p:nvSpPr>
            <p:spPr bwMode="auto">
              <a:xfrm>
                <a:off x="705" y="129"/>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56" name="Rectangle 1548"/>
              <p:cNvSpPr>
                <a:spLocks noChangeArrowheads="1"/>
              </p:cNvSpPr>
              <p:nvPr/>
            </p:nvSpPr>
            <p:spPr bwMode="auto">
              <a:xfrm>
                <a:off x="892"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57" name="Line 1549"/>
              <p:cNvSpPr>
                <a:spLocks noChangeShapeType="1"/>
              </p:cNvSpPr>
              <p:nvPr/>
            </p:nvSpPr>
            <p:spPr bwMode="auto">
              <a:xfrm>
                <a:off x="892"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58" name="Rectangle 1550"/>
              <p:cNvSpPr>
                <a:spLocks noChangeArrowheads="1"/>
              </p:cNvSpPr>
              <p:nvPr/>
            </p:nvSpPr>
            <p:spPr bwMode="auto">
              <a:xfrm>
                <a:off x="896" y="129"/>
                <a:ext cx="18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59" name="Line 1551"/>
              <p:cNvSpPr>
                <a:spLocks noChangeShapeType="1"/>
              </p:cNvSpPr>
              <p:nvPr/>
            </p:nvSpPr>
            <p:spPr bwMode="auto">
              <a:xfrm>
                <a:off x="896" y="129"/>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60" name="Rectangle 1552"/>
              <p:cNvSpPr>
                <a:spLocks noChangeArrowheads="1"/>
              </p:cNvSpPr>
              <p:nvPr/>
            </p:nvSpPr>
            <p:spPr bwMode="auto">
              <a:xfrm>
                <a:off x="1077"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61" name="Line 1553"/>
              <p:cNvSpPr>
                <a:spLocks noChangeShapeType="1"/>
              </p:cNvSpPr>
              <p:nvPr/>
            </p:nvSpPr>
            <p:spPr bwMode="auto">
              <a:xfrm>
                <a:off x="1077"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62" name="Rectangle 1554"/>
              <p:cNvSpPr>
                <a:spLocks noChangeArrowheads="1"/>
              </p:cNvSpPr>
              <p:nvPr/>
            </p:nvSpPr>
            <p:spPr bwMode="auto">
              <a:xfrm>
                <a:off x="1081" y="129"/>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63" name="Line 1555"/>
              <p:cNvSpPr>
                <a:spLocks noChangeShapeType="1"/>
              </p:cNvSpPr>
              <p:nvPr/>
            </p:nvSpPr>
            <p:spPr bwMode="auto">
              <a:xfrm>
                <a:off x="1081" y="129"/>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64" name="Rectangle 1556"/>
              <p:cNvSpPr>
                <a:spLocks noChangeArrowheads="1"/>
              </p:cNvSpPr>
              <p:nvPr/>
            </p:nvSpPr>
            <p:spPr bwMode="auto">
              <a:xfrm>
                <a:off x="1264" y="129"/>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65" name="Line 1557"/>
              <p:cNvSpPr>
                <a:spLocks noChangeShapeType="1"/>
              </p:cNvSpPr>
              <p:nvPr/>
            </p:nvSpPr>
            <p:spPr bwMode="auto">
              <a:xfrm>
                <a:off x="1264"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66" name="Rectangle 1558"/>
              <p:cNvSpPr>
                <a:spLocks noChangeArrowheads="1"/>
              </p:cNvSpPr>
              <p:nvPr/>
            </p:nvSpPr>
            <p:spPr bwMode="auto">
              <a:xfrm>
                <a:off x="1267" y="129"/>
                <a:ext cx="182"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67" name="Line 1559"/>
              <p:cNvSpPr>
                <a:spLocks noChangeShapeType="1"/>
              </p:cNvSpPr>
              <p:nvPr/>
            </p:nvSpPr>
            <p:spPr bwMode="auto">
              <a:xfrm>
                <a:off x="1267" y="129"/>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68" name="Rectangle 1560"/>
              <p:cNvSpPr>
                <a:spLocks noChangeArrowheads="1"/>
              </p:cNvSpPr>
              <p:nvPr/>
            </p:nvSpPr>
            <p:spPr bwMode="auto">
              <a:xfrm>
                <a:off x="1449" y="129"/>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69" name="Line 1561"/>
              <p:cNvSpPr>
                <a:spLocks noChangeShapeType="1"/>
              </p:cNvSpPr>
              <p:nvPr/>
            </p:nvSpPr>
            <p:spPr bwMode="auto">
              <a:xfrm>
                <a:off x="1449"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70" name="Rectangle 1562"/>
              <p:cNvSpPr>
                <a:spLocks noChangeArrowheads="1"/>
              </p:cNvSpPr>
              <p:nvPr/>
            </p:nvSpPr>
            <p:spPr bwMode="auto">
              <a:xfrm>
                <a:off x="1452" y="129"/>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71" name="Line 1563"/>
              <p:cNvSpPr>
                <a:spLocks noChangeShapeType="1"/>
              </p:cNvSpPr>
              <p:nvPr/>
            </p:nvSpPr>
            <p:spPr bwMode="auto">
              <a:xfrm>
                <a:off x="1452" y="129"/>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72" name="Rectangle 1564"/>
              <p:cNvSpPr>
                <a:spLocks noChangeArrowheads="1"/>
              </p:cNvSpPr>
              <p:nvPr/>
            </p:nvSpPr>
            <p:spPr bwMode="auto">
              <a:xfrm>
                <a:off x="1635"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73" name="Line 1565"/>
              <p:cNvSpPr>
                <a:spLocks noChangeShapeType="1"/>
              </p:cNvSpPr>
              <p:nvPr/>
            </p:nvSpPr>
            <p:spPr bwMode="auto">
              <a:xfrm>
                <a:off x="1635"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74" name="Rectangle 1566"/>
              <p:cNvSpPr>
                <a:spLocks noChangeArrowheads="1"/>
              </p:cNvSpPr>
              <p:nvPr/>
            </p:nvSpPr>
            <p:spPr bwMode="auto">
              <a:xfrm>
                <a:off x="1639" y="129"/>
                <a:ext cx="18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75" name="Line 1567"/>
              <p:cNvSpPr>
                <a:spLocks noChangeShapeType="1"/>
              </p:cNvSpPr>
              <p:nvPr/>
            </p:nvSpPr>
            <p:spPr bwMode="auto">
              <a:xfrm>
                <a:off x="1639" y="129"/>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76" name="Rectangle 1568"/>
              <p:cNvSpPr>
                <a:spLocks noChangeArrowheads="1"/>
              </p:cNvSpPr>
              <p:nvPr/>
            </p:nvSpPr>
            <p:spPr bwMode="auto">
              <a:xfrm>
                <a:off x="1820"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77" name="Line 1569"/>
              <p:cNvSpPr>
                <a:spLocks noChangeShapeType="1"/>
              </p:cNvSpPr>
              <p:nvPr/>
            </p:nvSpPr>
            <p:spPr bwMode="auto">
              <a:xfrm>
                <a:off x="1820"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78" name="Rectangle 1570"/>
              <p:cNvSpPr>
                <a:spLocks noChangeArrowheads="1"/>
              </p:cNvSpPr>
              <p:nvPr/>
            </p:nvSpPr>
            <p:spPr bwMode="auto">
              <a:xfrm>
                <a:off x="1824" y="129"/>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79" name="Line 1571"/>
              <p:cNvSpPr>
                <a:spLocks noChangeShapeType="1"/>
              </p:cNvSpPr>
              <p:nvPr/>
            </p:nvSpPr>
            <p:spPr bwMode="auto">
              <a:xfrm>
                <a:off x="1824" y="129"/>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80" name="Rectangle 1572"/>
              <p:cNvSpPr>
                <a:spLocks noChangeArrowheads="1"/>
              </p:cNvSpPr>
              <p:nvPr/>
            </p:nvSpPr>
            <p:spPr bwMode="auto">
              <a:xfrm>
                <a:off x="2007"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81" name="Line 1573"/>
              <p:cNvSpPr>
                <a:spLocks noChangeShapeType="1"/>
              </p:cNvSpPr>
              <p:nvPr/>
            </p:nvSpPr>
            <p:spPr bwMode="auto">
              <a:xfrm>
                <a:off x="2007"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82" name="Rectangle 1574"/>
              <p:cNvSpPr>
                <a:spLocks noChangeArrowheads="1"/>
              </p:cNvSpPr>
              <p:nvPr/>
            </p:nvSpPr>
            <p:spPr bwMode="auto">
              <a:xfrm>
                <a:off x="2011" y="129"/>
                <a:ext cx="17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83" name="Line 1575"/>
              <p:cNvSpPr>
                <a:spLocks noChangeShapeType="1"/>
              </p:cNvSpPr>
              <p:nvPr/>
            </p:nvSpPr>
            <p:spPr bwMode="auto">
              <a:xfrm>
                <a:off x="2011" y="129"/>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84" name="Rectangle 1576"/>
              <p:cNvSpPr>
                <a:spLocks noChangeArrowheads="1"/>
              </p:cNvSpPr>
              <p:nvPr/>
            </p:nvSpPr>
            <p:spPr bwMode="auto">
              <a:xfrm>
                <a:off x="2188"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85" name="Line 1577"/>
              <p:cNvSpPr>
                <a:spLocks noChangeShapeType="1"/>
              </p:cNvSpPr>
              <p:nvPr/>
            </p:nvSpPr>
            <p:spPr bwMode="auto">
              <a:xfrm>
                <a:off x="2188"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86" name="Rectangle 1578"/>
              <p:cNvSpPr>
                <a:spLocks noChangeArrowheads="1"/>
              </p:cNvSpPr>
              <p:nvPr/>
            </p:nvSpPr>
            <p:spPr bwMode="auto">
              <a:xfrm>
                <a:off x="2192" y="129"/>
                <a:ext cx="18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87" name="Line 1579"/>
              <p:cNvSpPr>
                <a:spLocks noChangeShapeType="1"/>
              </p:cNvSpPr>
              <p:nvPr/>
            </p:nvSpPr>
            <p:spPr bwMode="auto">
              <a:xfrm>
                <a:off x="2192" y="129"/>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88" name="Rectangle 1580"/>
              <p:cNvSpPr>
                <a:spLocks noChangeArrowheads="1"/>
              </p:cNvSpPr>
              <p:nvPr/>
            </p:nvSpPr>
            <p:spPr bwMode="auto">
              <a:xfrm>
                <a:off x="2379" y="129"/>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89" name="Line 1581"/>
              <p:cNvSpPr>
                <a:spLocks noChangeShapeType="1"/>
              </p:cNvSpPr>
              <p:nvPr/>
            </p:nvSpPr>
            <p:spPr bwMode="auto">
              <a:xfrm>
                <a:off x="2379"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90" name="Rectangle 1582"/>
              <p:cNvSpPr>
                <a:spLocks noChangeArrowheads="1"/>
              </p:cNvSpPr>
              <p:nvPr/>
            </p:nvSpPr>
            <p:spPr bwMode="auto">
              <a:xfrm>
                <a:off x="2382" y="129"/>
                <a:ext cx="196"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91" name="Line 1583"/>
              <p:cNvSpPr>
                <a:spLocks noChangeShapeType="1"/>
              </p:cNvSpPr>
              <p:nvPr/>
            </p:nvSpPr>
            <p:spPr bwMode="auto">
              <a:xfrm>
                <a:off x="2382" y="129"/>
                <a:ext cx="19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92" name="Rectangle 1584"/>
              <p:cNvSpPr>
                <a:spLocks noChangeArrowheads="1"/>
              </p:cNvSpPr>
              <p:nvPr/>
            </p:nvSpPr>
            <p:spPr bwMode="auto">
              <a:xfrm>
                <a:off x="2578"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93" name="Line 1585"/>
              <p:cNvSpPr>
                <a:spLocks noChangeShapeType="1"/>
              </p:cNvSpPr>
              <p:nvPr/>
            </p:nvSpPr>
            <p:spPr bwMode="auto">
              <a:xfrm>
                <a:off x="2578"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94" name="Rectangle 1586"/>
              <p:cNvSpPr>
                <a:spLocks noChangeArrowheads="1"/>
              </p:cNvSpPr>
              <p:nvPr/>
            </p:nvSpPr>
            <p:spPr bwMode="auto">
              <a:xfrm>
                <a:off x="2582" y="129"/>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95" name="Line 1587"/>
              <p:cNvSpPr>
                <a:spLocks noChangeShapeType="1"/>
              </p:cNvSpPr>
              <p:nvPr/>
            </p:nvSpPr>
            <p:spPr bwMode="auto">
              <a:xfrm>
                <a:off x="2582" y="129"/>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96" name="Rectangle 1588"/>
              <p:cNvSpPr>
                <a:spLocks noChangeArrowheads="1"/>
              </p:cNvSpPr>
              <p:nvPr/>
            </p:nvSpPr>
            <p:spPr bwMode="auto">
              <a:xfrm>
                <a:off x="2823"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97" name="Line 1589"/>
              <p:cNvSpPr>
                <a:spLocks noChangeShapeType="1"/>
              </p:cNvSpPr>
              <p:nvPr/>
            </p:nvSpPr>
            <p:spPr bwMode="auto">
              <a:xfrm>
                <a:off x="2823"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98" name="Rectangle 1590"/>
              <p:cNvSpPr>
                <a:spLocks noChangeArrowheads="1"/>
              </p:cNvSpPr>
              <p:nvPr/>
            </p:nvSpPr>
            <p:spPr bwMode="auto">
              <a:xfrm>
                <a:off x="2827" y="129"/>
                <a:ext cx="23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499" name="Line 1591"/>
              <p:cNvSpPr>
                <a:spLocks noChangeShapeType="1"/>
              </p:cNvSpPr>
              <p:nvPr/>
            </p:nvSpPr>
            <p:spPr bwMode="auto">
              <a:xfrm>
                <a:off x="2827" y="129"/>
                <a:ext cx="23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00" name="Rectangle 1592"/>
              <p:cNvSpPr>
                <a:spLocks noChangeArrowheads="1"/>
              </p:cNvSpPr>
              <p:nvPr/>
            </p:nvSpPr>
            <p:spPr bwMode="auto">
              <a:xfrm>
                <a:off x="3064"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01" name="Line 1593"/>
              <p:cNvSpPr>
                <a:spLocks noChangeShapeType="1"/>
              </p:cNvSpPr>
              <p:nvPr/>
            </p:nvSpPr>
            <p:spPr bwMode="auto">
              <a:xfrm>
                <a:off x="3064"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02" name="Rectangle 1594"/>
              <p:cNvSpPr>
                <a:spLocks noChangeArrowheads="1"/>
              </p:cNvSpPr>
              <p:nvPr/>
            </p:nvSpPr>
            <p:spPr bwMode="auto">
              <a:xfrm>
                <a:off x="3068" y="129"/>
                <a:ext cx="244"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03" name="Line 1595"/>
              <p:cNvSpPr>
                <a:spLocks noChangeShapeType="1"/>
              </p:cNvSpPr>
              <p:nvPr/>
            </p:nvSpPr>
            <p:spPr bwMode="auto">
              <a:xfrm>
                <a:off x="3068" y="129"/>
                <a:ext cx="24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04" name="Rectangle 1596"/>
              <p:cNvSpPr>
                <a:spLocks noChangeArrowheads="1"/>
              </p:cNvSpPr>
              <p:nvPr/>
            </p:nvSpPr>
            <p:spPr bwMode="auto">
              <a:xfrm>
                <a:off x="3312"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05" name="Line 1597"/>
              <p:cNvSpPr>
                <a:spLocks noChangeShapeType="1"/>
              </p:cNvSpPr>
              <p:nvPr/>
            </p:nvSpPr>
            <p:spPr bwMode="auto">
              <a:xfrm>
                <a:off x="3312"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06" name="Rectangle 1598"/>
              <p:cNvSpPr>
                <a:spLocks noChangeArrowheads="1"/>
              </p:cNvSpPr>
              <p:nvPr/>
            </p:nvSpPr>
            <p:spPr bwMode="auto">
              <a:xfrm>
                <a:off x="3316" y="129"/>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07" name="Line 1599"/>
              <p:cNvSpPr>
                <a:spLocks noChangeShapeType="1"/>
              </p:cNvSpPr>
              <p:nvPr/>
            </p:nvSpPr>
            <p:spPr bwMode="auto">
              <a:xfrm>
                <a:off x="3316" y="129"/>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08" name="Rectangle 1600"/>
              <p:cNvSpPr>
                <a:spLocks noChangeArrowheads="1"/>
              </p:cNvSpPr>
              <p:nvPr/>
            </p:nvSpPr>
            <p:spPr bwMode="auto">
              <a:xfrm>
                <a:off x="3557"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09" name="Line 1601"/>
              <p:cNvSpPr>
                <a:spLocks noChangeShapeType="1"/>
              </p:cNvSpPr>
              <p:nvPr/>
            </p:nvSpPr>
            <p:spPr bwMode="auto">
              <a:xfrm>
                <a:off x="3557"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10" name="Rectangle 1602"/>
              <p:cNvSpPr>
                <a:spLocks noChangeArrowheads="1"/>
              </p:cNvSpPr>
              <p:nvPr/>
            </p:nvSpPr>
            <p:spPr bwMode="auto">
              <a:xfrm>
                <a:off x="3561" y="129"/>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11" name="Line 1603"/>
              <p:cNvSpPr>
                <a:spLocks noChangeShapeType="1"/>
              </p:cNvSpPr>
              <p:nvPr/>
            </p:nvSpPr>
            <p:spPr bwMode="auto">
              <a:xfrm>
                <a:off x="3561" y="129"/>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12" name="Rectangle 1604"/>
              <p:cNvSpPr>
                <a:spLocks noChangeArrowheads="1"/>
              </p:cNvSpPr>
              <p:nvPr/>
            </p:nvSpPr>
            <p:spPr bwMode="auto">
              <a:xfrm>
                <a:off x="3802"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13" name="Line 1605"/>
              <p:cNvSpPr>
                <a:spLocks noChangeShapeType="1"/>
              </p:cNvSpPr>
              <p:nvPr/>
            </p:nvSpPr>
            <p:spPr bwMode="auto">
              <a:xfrm>
                <a:off x="3802"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14" name="Rectangle 1606"/>
              <p:cNvSpPr>
                <a:spLocks noChangeArrowheads="1"/>
              </p:cNvSpPr>
              <p:nvPr/>
            </p:nvSpPr>
            <p:spPr bwMode="auto">
              <a:xfrm>
                <a:off x="3806" y="129"/>
                <a:ext cx="21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15" name="Line 1607"/>
              <p:cNvSpPr>
                <a:spLocks noChangeShapeType="1"/>
              </p:cNvSpPr>
              <p:nvPr/>
            </p:nvSpPr>
            <p:spPr bwMode="auto">
              <a:xfrm>
                <a:off x="3806" y="129"/>
                <a:ext cx="21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16" name="Rectangle 1608"/>
              <p:cNvSpPr>
                <a:spLocks noChangeArrowheads="1"/>
              </p:cNvSpPr>
              <p:nvPr/>
            </p:nvSpPr>
            <p:spPr bwMode="auto">
              <a:xfrm>
                <a:off x="4021"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17" name="Line 1609"/>
              <p:cNvSpPr>
                <a:spLocks noChangeShapeType="1"/>
              </p:cNvSpPr>
              <p:nvPr/>
            </p:nvSpPr>
            <p:spPr bwMode="auto">
              <a:xfrm>
                <a:off x="4021"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18" name="Rectangle 1610"/>
              <p:cNvSpPr>
                <a:spLocks noChangeArrowheads="1"/>
              </p:cNvSpPr>
              <p:nvPr/>
            </p:nvSpPr>
            <p:spPr bwMode="auto">
              <a:xfrm>
                <a:off x="4025" y="129"/>
                <a:ext cx="266"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19" name="Line 1611"/>
              <p:cNvSpPr>
                <a:spLocks noChangeShapeType="1"/>
              </p:cNvSpPr>
              <p:nvPr/>
            </p:nvSpPr>
            <p:spPr bwMode="auto">
              <a:xfrm>
                <a:off x="4025" y="129"/>
                <a:ext cx="26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20" name="Rectangle 1612"/>
              <p:cNvSpPr>
                <a:spLocks noChangeArrowheads="1"/>
              </p:cNvSpPr>
              <p:nvPr/>
            </p:nvSpPr>
            <p:spPr bwMode="auto">
              <a:xfrm>
                <a:off x="4291"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21" name="Line 1613"/>
              <p:cNvSpPr>
                <a:spLocks noChangeShapeType="1"/>
              </p:cNvSpPr>
              <p:nvPr/>
            </p:nvSpPr>
            <p:spPr bwMode="auto">
              <a:xfrm>
                <a:off x="4291"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22" name="Rectangle 1614"/>
              <p:cNvSpPr>
                <a:spLocks noChangeArrowheads="1"/>
              </p:cNvSpPr>
              <p:nvPr/>
            </p:nvSpPr>
            <p:spPr bwMode="auto">
              <a:xfrm>
                <a:off x="0" y="134"/>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23" name="Line 1615"/>
              <p:cNvSpPr>
                <a:spLocks noChangeShapeType="1"/>
              </p:cNvSpPr>
              <p:nvPr/>
            </p:nvSpPr>
            <p:spPr bwMode="auto">
              <a:xfrm>
                <a:off x="0" y="134"/>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524" name="Rectangle 1616"/>
              <p:cNvSpPr>
                <a:spLocks noChangeArrowheads="1"/>
              </p:cNvSpPr>
              <p:nvPr/>
            </p:nvSpPr>
            <p:spPr bwMode="auto">
              <a:xfrm>
                <a:off x="702" y="134"/>
                <a:ext cx="3"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3809" name="Group 1617"/>
            <p:cNvGrpSpPr>
              <a:grpSpLocks/>
            </p:cNvGrpSpPr>
            <p:nvPr/>
          </p:nvGrpSpPr>
          <p:grpSpPr bwMode="auto">
            <a:xfrm>
              <a:off x="0" y="1807"/>
              <a:ext cx="4295" cy="375"/>
              <a:chOff x="0" y="0"/>
              <a:chExt cx="4295" cy="375"/>
            </a:xfrm>
          </p:grpSpPr>
          <p:sp>
            <p:nvSpPr>
              <p:cNvPr id="35125" name="Line 1618"/>
              <p:cNvSpPr>
                <a:spLocks noChangeShapeType="1"/>
              </p:cNvSpPr>
              <p:nvPr/>
            </p:nvSpPr>
            <p:spPr bwMode="auto">
              <a:xfrm>
                <a:off x="702" y="0"/>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26" name="Rectangle 1619"/>
              <p:cNvSpPr>
                <a:spLocks noChangeArrowheads="1"/>
              </p:cNvSpPr>
              <p:nvPr/>
            </p:nvSpPr>
            <p:spPr bwMode="auto">
              <a:xfrm>
                <a:off x="892" y="0"/>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27" name="Line 1620"/>
              <p:cNvSpPr>
                <a:spLocks noChangeShapeType="1"/>
              </p:cNvSpPr>
              <p:nvPr/>
            </p:nvSpPr>
            <p:spPr bwMode="auto">
              <a:xfrm>
                <a:off x="892" y="0"/>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28" name="Rectangle 1621"/>
              <p:cNvSpPr>
                <a:spLocks noChangeArrowheads="1"/>
              </p:cNvSpPr>
              <p:nvPr/>
            </p:nvSpPr>
            <p:spPr bwMode="auto">
              <a:xfrm>
                <a:off x="1077" y="0"/>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29" name="Line 1622"/>
              <p:cNvSpPr>
                <a:spLocks noChangeShapeType="1"/>
              </p:cNvSpPr>
              <p:nvPr/>
            </p:nvSpPr>
            <p:spPr bwMode="auto">
              <a:xfrm>
                <a:off x="1077" y="0"/>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30" name="Rectangle 1623"/>
              <p:cNvSpPr>
                <a:spLocks noChangeArrowheads="1"/>
              </p:cNvSpPr>
              <p:nvPr/>
            </p:nvSpPr>
            <p:spPr bwMode="auto">
              <a:xfrm>
                <a:off x="1264" y="0"/>
                <a:ext cx="3"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31" name="Line 1624"/>
              <p:cNvSpPr>
                <a:spLocks noChangeShapeType="1"/>
              </p:cNvSpPr>
              <p:nvPr/>
            </p:nvSpPr>
            <p:spPr bwMode="auto">
              <a:xfrm>
                <a:off x="1264" y="0"/>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32" name="Rectangle 1625"/>
              <p:cNvSpPr>
                <a:spLocks noChangeArrowheads="1"/>
              </p:cNvSpPr>
              <p:nvPr/>
            </p:nvSpPr>
            <p:spPr bwMode="auto">
              <a:xfrm>
                <a:off x="1449" y="0"/>
                <a:ext cx="3"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33" name="Line 1626"/>
              <p:cNvSpPr>
                <a:spLocks noChangeShapeType="1"/>
              </p:cNvSpPr>
              <p:nvPr/>
            </p:nvSpPr>
            <p:spPr bwMode="auto">
              <a:xfrm>
                <a:off x="1449" y="0"/>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34" name="Rectangle 1627"/>
              <p:cNvSpPr>
                <a:spLocks noChangeArrowheads="1"/>
              </p:cNvSpPr>
              <p:nvPr/>
            </p:nvSpPr>
            <p:spPr bwMode="auto">
              <a:xfrm>
                <a:off x="1635" y="0"/>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35" name="Line 1628"/>
              <p:cNvSpPr>
                <a:spLocks noChangeShapeType="1"/>
              </p:cNvSpPr>
              <p:nvPr/>
            </p:nvSpPr>
            <p:spPr bwMode="auto">
              <a:xfrm>
                <a:off x="1635" y="0"/>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36" name="Rectangle 1629"/>
              <p:cNvSpPr>
                <a:spLocks noChangeArrowheads="1"/>
              </p:cNvSpPr>
              <p:nvPr/>
            </p:nvSpPr>
            <p:spPr bwMode="auto">
              <a:xfrm>
                <a:off x="1820" y="0"/>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37" name="Line 1630"/>
              <p:cNvSpPr>
                <a:spLocks noChangeShapeType="1"/>
              </p:cNvSpPr>
              <p:nvPr/>
            </p:nvSpPr>
            <p:spPr bwMode="auto">
              <a:xfrm>
                <a:off x="1820" y="0"/>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38" name="Rectangle 1631"/>
              <p:cNvSpPr>
                <a:spLocks noChangeArrowheads="1"/>
              </p:cNvSpPr>
              <p:nvPr/>
            </p:nvSpPr>
            <p:spPr bwMode="auto">
              <a:xfrm>
                <a:off x="2007" y="0"/>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39" name="Line 1632"/>
              <p:cNvSpPr>
                <a:spLocks noChangeShapeType="1"/>
              </p:cNvSpPr>
              <p:nvPr/>
            </p:nvSpPr>
            <p:spPr bwMode="auto">
              <a:xfrm>
                <a:off x="2007" y="0"/>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40" name="Rectangle 1633"/>
              <p:cNvSpPr>
                <a:spLocks noChangeArrowheads="1"/>
              </p:cNvSpPr>
              <p:nvPr/>
            </p:nvSpPr>
            <p:spPr bwMode="auto">
              <a:xfrm>
                <a:off x="2188" y="0"/>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41" name="Line 1634"/>
              <p:cNvSpPr>
                <a:spLocks noChangeShapeType="1"/>
              </p:cNvSpPr>
              <p:nvPr/>
            </p:nvSpPr>
            <p:spPr bwMode="auto">
              <a:xfrm>
                <a:off x="2188" y="0"/>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42" name="Rectangle 1635"/>
              <p:cNvSpPr>
                <a:spLocks noChangeArrowheads="1"/>
              </p:cNvSpPr>
              <p:nvPr/>
            </p:nvSpPr>
            <p:spPr bwMode="auto">
              <a:xfrm>
                <a:off x="2379" y="0"/>
                <a:ext cx="3"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43" name="Line 1636"/>
              <p:cNvSpPr>
                <a:spLocks noChangeShapeType="1"/>
              </p:cNvSpPr>
              <p:nvPr/>
            </p:nvSpPr>
            <p:spPr bwMode="auto">
              <a:xfrm>
                <a:off x="2379" y="0"/>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44" name="Rectangle 1637"/>
              <p:cNvSpPr>
                <a:spLocks noChangeArrowheads="1"/>
              </p:cNvSpPr>
              <p:nvPr/>
            </p:nvSpPr>
            <p:spPr bwMode="auto">
              <a:xfrm>
                <a:off x="2578" y="0"/>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45" name="Line 1638"/>
              <p:cNvSpPr>
                <a:spLocks noChangeShapeType="1"/>
              </p:cNvSpPr>
              <p:nvPr/>
            </p:nvSpPr>
            <p:spPr bwMode="auto">
              <a:xfrm>
                <a:off x="2578" y="0"/>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46" name="Rectangle 1639"/>
              <p:cNvSpPr>
                <a:spLocks noChangeArrowheads="1"/>
              </p:cNvSpPr>
              <p:nvPr/>
            </p:nvSpPr>
            <p:spPr bwMode="auto">
              <a:xfrm>
                <a:off x="2823" y="0"/>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47" name="Line 1640"/>
              <p:cNvSpPr>
                <a:spLocks noChangeShapeType="1"/>
              </p:cNvSpPr>
              <p:nvPr/>
            </p:nvSpPr>
            <p:spPr bwMode="auto">
              <a:xfrm>
                <a:off x="2823" y="0"/>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48" name="Rectangle 1641"/>
              <p:cNvSpPr>
                <a:spLocks noChangeArrowheads="1"/>
              </p:cNvSpPr>
              <p:nvPr/>
            </p:nvSpPr>
            <p:spPr bwMode="auto">
              <a:xfrm>
                <a:off x="3064" y="0"/>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49" name="Line 1642"/>
              <p:cNvSpPr>
                <a:spLocks noChangeShapeType="1"/>
              </p:cNvSpPr>
              <p:nvPr/>
            </p:nvSpPr>
            <p:spPr bwMode="auto">
              <a:xfrm>
                <a:off x="3064" y="0"/>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50" name="Rectangle 1643"/>
              <p:cNvSpPr>
                <a:spLocks noChangeArrowheads="1"/>
              </p:cNvSpPr>
              <p:nvPr/>
            </p:nvSpPr>
            <p:spPr bwMode="auto">
              <a:xfrm>
                <a:off x="3312" y="0"/>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51" name="Line 1644"/>
              <p:cNvSpPr>
                <a:spLocks noChangeShapeType="1"/>
              </p:cNvSpPr>
              <p:nvPr/>
            </p:nvSpPr>
            <p:spPr bwMode="auto">
              <a:xfrm>
                <a:off x="3312" y="0"/>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52" name="Rectangle 1645"/>
              <p:cNvSpPr>
                <a:spLocks noChangeArrowheads="1"/>
              </p:cNvSpPr>
              <p:nvPr/>
            </p:nvSpPr>
            <p:spPr bwMode="auto">
              <a:xfrm>
                <a:off x="3557" y="0"/>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53" name="Line 1646"/>
              <p:cNvSpPr>
                <a:spLocks noChangeShapeType="1"/>
              </p:cNvSpPr>
              <p:nvPr/>
            </p:nvSpPr>
            <p:spPr bwMode="auto">
              <a:xfrm>
                <a:off x="3557" y="0"/>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54" name="Rectangle 1647"/>
              <p:cNvSpPr>
                <a:spLocks noChangeArrowheads="1"/>
              </p:cNvSpPr>
              <p:nvPr/>
            </p:nvSpPr>
            <p:spPr bwMode="auto">
              <a:xfrm>
                <a:off x="3802" y="0"/>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55" name="Line 1648"/>
              <p:cNvSpPr>
                <a:spLocks noChangeShapeType="1"/>
              </p:cNvSpPr>
              <p:nvPr/>
            </p:nvSpPr>
            <p:spPr bwMode="auto">
              <a:xfrm>
                <a:off x="3802" y="0"/>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56" name="Rectangle 1649"/>
              <p:cNvSpPr>
                <a:spLocks noChangeArrowheads="1"/>
              </p:cNvSpPr>
              <p:nvPr/>
            </p:nvSpPr>
            <p:spPr bwMode="auto">
              <a:xfrm>
                <a:off x="4021" y="0"/>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57" name="Line 1650"/>
              <p:cNvSpPr>
                <a:spLocks noChangeShapeType="1"/>
              </p:cNvSpPr>
              <p:nvPr/>
            </p:nvSpPr>
            <p:spPr bwMode="auto">
              <a:xfrm>
                <a:off x="4021" y="0"/>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58" name="Rectangle 1651"/>
              <p:cNvSpPr>
                <a:spLocks noChangeArrowheads="1"/>
              </p:cNvSpPr>
              <p:nvPr/>
            </p:nvSpPr>
            <p:spPr bwMode="auto">
              <a:xfrm>
                <a:off x="4291" y="0"/>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59" name="Line 1652"/>
              <p:cNvSpPr>
                <a:spLocks noChangeShapeType="1"/>
              </p:cNvSpPr>
              <p:nvPr/>
            </p:nvSpPr>
            <p:spPr bwMode="auto">
              <a:xfrm>
                <a:off x="4291" y="0"/>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60" name="Rectangle 1653"/>
              <p:cNvSpPr>
                <a:spLocks noChangeArrowheads="1"/>
              </p:cNvSpPr>
              <p:nvPr/>
            </p:nvSpPr>
            <p:spPr bwMode="auto">
              <a:xfrm>
                <a:off x="51" y="142"/>
                <a:ext cx="356"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操作顺序</a:t>
                </a:r>
                <a:endParaRPr lang="zh-CN" altLang="en-US" sz="1800" b="0">
                  <a:solidFill>
                    <a:schemeClr val="accent2"/>
                  </a:solidFill>
                </a:endParaRPr>
              </a:p>
            </p:txBody>
          </p:sp>
          <p:sp>
            <p:nvSpPr>
              <p:cNvPr id="35161" name="Rectangle 1654"/>
              <p:cNvSpPr>
                <a:spLocks noChangeArrowheads="1"/>
              </p:cNvSpPr>
              <p:nvPr/>
            </p:nvSpPr>
            <p:spPr bwMode="auto">
              <a:xfrm>
                <a:off x="442" y="136"/>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162" name="Rectangle 1655"/>
              <p:cNvSpPr>
                <a:spLocks noChangeArrowheads="1"/>
              </p:cNvSpPr>
              <p:nvPr/>
            </p:nvSpPr>
            <p:spPr bwMode="auto">
              <a:xfrm>
                <a:off x="798" y="127"/>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163" name="Rectangle 1656"/>
              <p:cNvSpPr>
                <a:spLocks noChangeArrowheads="1"/>
              </p:cNvSpPr>
              <p:nvPr/>
            </p:nvSpPr>
            <p:spPr bwMode="auto">
              <a:xfrm>
                <a:off x="986" y="127"/>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164" name="Rectangle 1657"/>
              <p:cNvSpPr>
                <a:spLocks noChangeArrowheads="1"/>
              </p:cNvSpPr>
              <p:nvPr/>
            </p:nvSpPr>
            <p:spPr bwMode="auto">
              <a:xfrm>
                <a:off x="1171" y="127"/>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165" name="Rectangle 1658"/>
              <p:cNvSpPr>
                <a:spLocks noChangeArrowheads="1"/>
              </p:cNvSpPr>
              <p:nvPr/>
            </p:nvSpPr>
            <p:spPr bwMode="auto">
              <a:xfrm>
                <a:off x="1324" y="127"/>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C</a:t>
                </a:r>
                <a:endParaRPr lang="en-US" altLang="zh-CN" sz="1800" b="0">
                  <a:solidFill>
                    <a:schemeClr val="accent2"/>
                  </a:solidFill>
                </a:endParaRPr>
              </a:p>
            </p:txBody>
          </p:sp>
          <p:sp>
            <p:nvSpPr>
              <p:cNvPr id="35166" name="Rectangle 1659"/>
              <p:cNvSpPr>
                <a:spLocks noChangeArrowheads="1"/>
              </p:cNvSpPr>
              <p:nvPr/>
            </p:nvSpPr>
            <p:spPr bwMode="auto">
              <a:xfrm>
                <a:off x="1392" y="127"/>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167" name="Rectangle 1660"/>
              <p:cNvSpPr>
                <a:spLocks noChangeArrowheads="1"/>
              </p:cNvSpPr>
              <p:nvPr/>
            </p:nvSpPr>
            <p:spPr bwMode="auto">
              <a:xfrm>
                <a:off x="1543" y="127"/>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168" name="Rectangle 1661"/>
              <p:cNvSpPr>
                <a:spLocks noChangeArrowheads="1"/>
              </p:cNvSpPr>
              <p:nvPr/>
            </p:nvSpPr>
            <p:spPr bwMode="auto">
              <a:xfrm>
                <a:off x="1730" y="127"/>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169" name="Rectangle 1662"/>
              <p:cNvSpPr>
                <a:spLocks noChangeArrowheads="1"/>
              </p:cNvSpPr>
              <p:nvPr/>
            </p:nvSpPr>
            <p:spPr bwMode="auto">
              <a:xfrm>
                <a:off x="1915" y="127"/>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170" name="Rectangle 1663"/>
              <p:cNvSpPr>
                <a:spLocks noChangeArrowheads="1"/>
              </p:cNvSpPr>
              <p:nvPr/>
            </p:nvSpPr>
            <p:spPr bwMode="auto">
              <a:xfrm>
                <a:off x="2099" y="127"/>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171" name="Rectangle 1664"/>
              <p:cNvSpPr>
                <a:spLocks noChangeArrowheads="1"/>
              </p:cNvSpPr>
              <p:nvPr/>
            </p:nvSpPr>
            <p:spPr bwMode="auto">
              <a:xfrm>
                <a:off x="2284" y="127"/>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172" name="Rectangle 1665"/>
              <p:cNvSpPr>
                <a:spLocks noChangeArrowheads="1"/>
              </p:cNvSpPr>
              <p:nvPr/>
            </p:nvSpPr>
            <p:spPr bwMode="auto">
              <a:xfrm>
                <a:off x="2480" y="127"/>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173" name="Rectangle 1666"/>
              <p:cNvSpPr>
                <a:spLocks noChangeArrowheads="1"/>
              </p:cNvSpPr>
              <p:nvPr/>
            </p:nvSpPr>
            <p:spPr bwMode="auto">
              <a:xfrm>
                <a:off x="2701" y="127"/>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174" name="Rectangle 1667"/>
              <p:cNvSpPr>
                <a:spLocks noChangeArrowheads="1"/>
              </p:cNvSpPr>
              <p:nvPr/>
            </p:nvSpPr>
            <p:spPr bwMode="auto">
              <a:xfrm>
                <a:off x="2944" y="127"/>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175" name="Rectangle 1668"/>
              <p:cNvSpPr>
                <a:spLocks noChangeArrowheads="1"/>
              </p:cNvSpPr>
              <p:nvPr/>
            </p:nvSpPr>
            <p:spPr bwMode="auto">
              <a:xfrm>
                <a:off x="3189" y="127"/>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176" name="Rectangle 1669"/>
              <p:cNvSpPr>
                <a:spLocks noChangeArrowheads="1"/>
              </p:cNvSpPr>
              <p:nvPr/>
            </p:nvSpPr>
            <p:spPr bwMode="auto">
              <a:xfrm>
                <a:off x="3401" y="127"/>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5177" name="Rectangle 1670"/>
              <p:cNvSpPr>
                <a:spLocks noChangeArrowheads="1"/>
              </p:cNvSpPr>
              <p:nvPr/>
            </p:nvSpPr>
            <p:spPr bwMode="auto">
              <a:xfrm>
                <a:off x="3470" y="127"/>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178" name="Rectangle 1671"/>
              <p:cNvSpPr>
                <a:spLocks noChangeArrowheads="1"/>
              </p:cNvSpPr>
              <p:nvPr/>
            </p:nvSpPr>
            <p:spPr bwMode="auto">
              <a:xfrm>
                <a:off x="3646" y="127"/>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5179" name="Rectangle 1672"/>
              <p:cNvSpPr>
                <a:spLocks noChangeArrowheads="1"/>
              </p:cNvSpPr>
              <p:nvPr/>
            </p:nvSpPr>
            <p:spPr bwMode="auto">
              <a:xfrm>
                <a:off x="3715" y="127"/>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181" name="Rectangle 1674"/>
              <p:cNvSpPr>
                <a:spLocks noChangeArrowheads="1"/>
              </p:cNvSpPr>
              <p:nvPr/>
            </p:nvSpPr>
            <p:spPr bwMode="auto">
              <a:xfrm>
                <a:off x="3947" y="127"/>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182" name="Rectangle 1675"/>
              <p:cNvSpPr>
                <a:spLocks noChangeArrowheads="1"/>
              </p:cNvSpPr>
              <p:nvPr/>
            </p:nvSpPr>
            <p:spPr bwMode="auto">
              <a:xfrm>
                <a:off x="4112" y="127"/>
                <a:ext cx="89"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11</a:t>
                </a:r>
                <a:endParaRPr lang="en-US" altLang="zh-CN" sz="1800" b="0">
                  <a:solidFill>
                    <a:schemeClr val="accent2"/>
                  </a:solidFill>
                </a:endParaRPr>
              </a:p>
            </p:txBody>
          </p:sp>
          <p:sp>
            <p:nvSpPr>
              <p:cNvPr id="35183" name="Rectangle 1676"/>
              <p:cNvSpPr>
                <a:spLocks noChangeArrowheads="1"/>
              </p:cNvSpPr>
              <p:nvPr/>
            </p:nvSpPr>
            <p:spPr bwMode="auto">
              <a:xfrm>
                <a:off x="4204" y="127"/>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184" name="Rectangle 1677"/>
              <p:cNvSpPr>
                <a:spLocks noChangeArrowheads="1"/>
              </p:cNvSpPr>
              <p:nvPr/>
            </p:nvSpPr>
            <p:spPr bwMode="auto">
              <a:xfrm>
                <a:off x="0" y="124"/>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85" name="Line 1678"/>
              <p:cNvSpPr>
                <a:spLocks noChangeShapeType="1"/>
              </p:cNvSpPr>
              <p:nvPr/>
            </p:nvSpPr>
            <p:spPr bwMode="auto">
              <a:xfrm>
                <a:off x="0" y="124"/>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86" name="Rectangle 1679"/>
              <p:cNvSpPr>
                <a:spLocks noChangeArrowheads="1"/>
              </p:cNvSpPr>
              <p:nvPr/>
            </p:nvSpPr>
            <p:spPr bwMode="auto">
              <a:xfrm>
                <a:off x="4" y="124"/>
                <a:ext cx="698"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87" name="Line 1680"/>
              <p:cNvSpPr>
                <a:spLocks noChangeShapeType="1"/>
              </p:cNvSpPr>
              <p:nvPr/>
            </p:nvSpPr>
            <p:spPr bwMode="auto">
              <a:xfrm>
                <a:off x="4" y="124"/>
                <a:ext cx="69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88" name="Rectangle 1681"/>
              <p:cNvSpPr>
                <a:spLocks noChangeArrowheads="1"/>
              </p:cNvSpPr>
              <p:nvPr/>
            </p:nvSpPr>
            <p:spPr bwMode="auto">
              <a:xfrm>
                <a:off x="702" y="124"/>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89" name="Line 1682"/>
              <p:cNvSpPr>
                <a:spLocks noChangeShapeType="1"/>
              </p:cNvSpPr>
              <p:nvPr/>
            </p:nvSpPr>
            <p:spPr bwMode="auto">
              <a:xfrm>
                <a:off x="702" y="124"/>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90" name="Rectangle 1683"/>
              <p:cNvSpPr>
                <a:spLocks noChangeArrowheads="1"/>
              </p:cNvSpPr>
              <p:nvPr/>
            </p:nvSpPr>
            <p:spPr bwMode="auto">
              <a:xfrm>
                <a:off x="705" y="124"/>
                <a:ext cx="18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91" name="Line 1684"/>
              <p:cNvSpPr>
                <a:spLocks noChangeShapeType="1"/>
              </p:cNvSpPr>
              <p:nvPr/>
            </p:nvSpPr>
            <p:spPr bwMode="auto">
              <a:xfrm>
                <a:off x="705" y="124"/>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92" name="Rectangle 1685"/>
              <p:cNvSpPr>
                <a:spLocks noChangeArrowheads="1"/>
              </p:cNvSpPr>
              <p:nvPr/>
            </p:nvSpPr>
            <p:spPr bwMode="auto">
              <a:xfrm>
                <a:off x="892" y="124"/>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93" name="Line 1686"/>
              <p:cNvSpPr>
                <a:spLocks noChangeShapeType="1"/>
              </p:cNvSpPr>
              <p:nvPr/>
            </p:nvSpPr>
            <p:spPr bwMode="auto">
              <a:xfrm>
                <a:off x="892" y="124"/>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94" name="Rectangle 1687"/>
              <p:cNvSpPr>
                <a:spLocks noChangeArrowheads="1"/>
              </p:cNvSpPr>
              <p:nvPr/>
            </p:nvSpPr>
            <p:spPr bwMode="auto">
              <a:xfrm>
                <a:off x="896" y="124"/>
                <a:ext cx="18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95" name="Line 1688"/>
              <p:cNvSpPr>
                <a:spLocks noChangeShapeType="1"/>
              </p:cNvSpPr>
              <p:nvPr/>
            </p:nvSpPr>
            <p:spPr bwMode="auto">
              <a:xfrm>
                <a:off x="896" y="124"/>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96" name="Rectangle 1689"/>
              <p:cNvSpPr>
                <a:spLocks noChangeArrowheads="1"/>
              </p:cNvSpPr>
              <p:nvPr/>
            </p:nvSpPr>
            <p:spPr bwMode="auto">
              <a:xfrm>
                <a:off x="1077" y="124"/>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97" name="Line 1690"/>
              <p:cNvSpPr>
                <a:spLocks noChangeShapeType="1"/>
              </p:cNvSpPr>
              <p:nvPr/>
            </p:nvSpPr>
            <p:spPr bwMode="auto">
              <a:xfrm>
                <a:off x="1077" y="124"/>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98" name="Rectangle 1691"/>
              <p:cNvSpPr>
                <a:spLocks noChangeArrowheads="1"/>
              </p:cNvSpPr>
              <p:nvPr/>
            </p:nvSpPr>
            <p:spPr bwMode="auto">
              <a:xfrm>
                <a:off x="1081" y="124"/>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99" name="Line 1692"/>
              <p:cNvSpPr>
                <a:spLocks noChangeShapeType="1"/>
              </p:cNvSpPr>
              <p:nvPr/>
            </p:nvSpPr>
            <p:spPr bwMode="auto">
              <a:xfrm>
                <a:off x="1081" y="124"/>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00" name="Rectangle 1693"/>
              <p:cNvSpPr>
                <a:spLocks noChangeArrowheads="1"/>
              </p:cNvSpPr>
              <p:nvPr/>
            </p:nvSpPr>
            <p:spPr bwMode="auto">
              <a:xfrm>
                <a:off x="1264" y="124"/>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01" name="Line 1694"/>
              <p:cNvSpPr>
                <a:spLocks noChangeShapeType="1"/>
              </p:cNvSpPr>
              <p:nvPr/>
            </p:nvSpPr>
            <p:spPr bwMode="auto">
              <a:xfrm>
                <a:off x="1264" y="124"/>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02" name="Rectangle 1695"/>
              <p:cNvSpPr>
                <a:spLocks noChangeArrowheads="1"/>
              </p:cNvSpPr>
              <p:nvPr/>
            </p:nvSpPr>
            <p:spPr bwMode="auto">
              <a:xfrm>
                <a:off x="1267" y="124"/>
                <a:ext cx="182"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03" name="Line 1696"/>
              <p:cNvSpPr>
                <a:spLocks noChangeShapeType="1"/>
              </p:cNvSpPr>
              <p:nvPr/>
            </p:nvSpPr>
            <p:spPr bwMode="auto">
              <a:xfrm>
                <a:off x="1267" y="124"/>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04" name="Rectangle 1697"/>
              <p:cNvSpPr>
                <a:spLocks noChangeArrowheads="1"/>
              </p:cNvSpPr>
              <p:nvPr/>
            </p:nvSpPr>
            <p:spPr bwMode="auto">
              <a:xfrm>
                <a:off x="1449" y="124"/>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05" name="Line 1698"/>
              <p:cNvSpPr>
                <a:spLocks noChangeShapeType="1"/>
              </p:cNvSpPr>
              <p:nvPr/>
            </p:nvSpPr>
            <p:spPr bwMode="auto">
              <a:xfrm>
                <a:off x="1449" y="124"/>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06" name="Rectangle 1699"/>
              <p:cNvSpPr>
                <a:spLocks noChangeArrowheads="1"/>
              </p:cNvSpPr>
              <p:nvPr/>
            </p:nvSpPr>
            <p:spPr bwMode="auto">
              <a:xfrm>
                <a:off x="1452" y="124"/>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07" name="Line 1700"/>
              <p:cNvSpPr>
                <a:spLocks noChangeShapeType="1"/>
              </p:cNvSpPr>
              <p:nvPr/>
            </p:nvSpPr>
            <p:spPr bwMode="auto">
              <a:xfrm>
                <a:off x="1452" y="124"/>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08" name="Rectangle 1701"/>
              <p:cNvSpPr>
                <a:spLocks noChangeArrowheads="1"/>
              </p:cNvSpPr>
              <p:nvPr/>
            </p:nvSpPr>
            <p:spPr bwMode="auto">
              <a:xfrm>
                <a:off x="1635" y="124"/>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09" name="Line 1702"/>
              <p:cNvSpPr>
                <a:spLocks noChangeShapeType="1"/>
              </p:cNvSpPr>
              <p:nvPr/>
            </p:nvSpPr>
            <p:spPr bwMode="auto">
              <a:xfrm>
                <a:off x="1635" y="124"/>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10" name="Rectangle 1703"/>
              <p:cNvSpPr>
                <a:spLocks noChangeArrowheads="1"/>
              </p:cNvSpPr>
              <p:nvPr/>
            </p:nvSpPr>
            <p:spPr bwMode="auto">
              <a:xfrm>
                <a:off x="1639" y="124"/>
                <a:ext cx="18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11" name="Line 1704"/>
              <p:cNvSpPr>
                <a:spLocks noChangeShapeType="1"/>
              </p:cNvSpPr>
              <p:nvPr/>
            </p:nvSpPr>
            <p:spPr bwMode="auto">
              <a:xfrm>
                <a:off x="1639" y="124"/>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12" name="Rectangle 1705"/>
              <p:cNvSpPr>
                <a:spLocks noChangeArrowheads="1"/>
              </p:cNvSpPr>
              <p:nvPr/>
            </p:nvSpPr>
            <p:spPr bwMode="auto">
              <a:xfrm>
                <a:off x="1820" y="124"/>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13" name="Line 1706"/>
              <p:cNvSpPr>
                <a:spLocks noChangeShapeType="1"/>
              </p:cNvSpPr>
              <p:nvPr/>
            </p:nvSpPr>
            <p:spPr bwMode="auto">
              <a:xfrm>
                <a:off x="1820" y="124"/>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14" name="Rectangle 1707"/>
              <p:cNvSpPr>
                <a:spLocks noChangeArrowheads="1"/>
              </p:cNvSpPr>
              <p:nvPr/>
            </p:nvSpPr>
            <p:spPr bwMode="auto">
              <a:xfrm>
                <a:off x="1824" y="124"/>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15" name="Line 1708"/>
              <p:cNvSpPr>
                <a:spLocks noChangeShapeType="1"/>
              </p:cNvSpPr>
              <p:nvPr/>
            </p:nvSpPr>
            <p:spPr bwMode="auto">
              <a:xfrm>
                <a:off x="1824" y="124"/>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16" name="Rectangle 1709"/>
              <p:cNvSpPr>
                <a:spLocks noChangeArrowheads="1"/>
              </p:cNvSpPr>
              <p:nvPr/>
            </p:nvSpPr>
            <p:spPr bwMode="auto">
              <a:xfrm>
                <a:off x="2007" y="124"/>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17" name="Line 1710"/>
              <p:cNvSpPr>
                <a:spLocks noChangeShapeType="1"/>
              </p:cNvSpPr>
              <p:nvPr/>
            </p:nvSpPr>
            <p:spPr bwMode="auto">
              <a:xfrm>
                <a:off x="2007" y="124"/>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18" name="Rectangle 1711"/>
              <p:cNvSpPr>
                <a:spLocks noChangeArrowheads="1"/>
              </p:cNvSpPr>
              <p:nvPr/>
            </p:nvSpPr>
            <p:spPr bwMode="auto">
              <a:xfrm>
                <a:off x="2011" y="124"/>
                <a:ext cx="17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19" name="Line 1712"/>
              <p:cNvSpPr>
                <a:spLocks noChangeShapeType="1"/>
              </p:cNvSpPr>
              <p:nvPr/>
            </p:nvSpPr>
            <p:spPr bwMode="auto">
              <a:xfrm>
                <a:off x="2011" y="124"/>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20" name="Rectangle 1713"/>
              <p:cNvSpPr>
                <a:spLocks noChangeArrowheads="1"/>
              </p:cNvSpPr>
              <p:nvPr/>
            </p:nvSpPr>
            <p:spPr bwMode="auto">
              <a:xfrm>
                <a:off x="2188" y="124"/>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21" name="Line 1714"/>
              <p:cNvSpPr>
                <a:spLocks noChangeShapeType="1"/>
              </p:cNvSpPr>
              <p:nvPr/>
            </p:nvSpPr>
            <p:spPr bwMode="auto">
              <a:xfrm>
                <a:off x="2188" y="124"/>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22" name="Rectangle 1715"/>
              <p:cNvSpPr>
                <a:spLocks noChangeArrowheads="1"/>
              </p:cNvSpPr>
              <p:nvPr/>
            </p:nvSpPr>
            <p:spPr bwMode="auto">
              <a:xfrm>
                <a:off x="2192" y="124"/>
                <a:ext cx="18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23" name="Line 1716"/>
              <p:cNvSpPr>
                <a:spLocks noChangeShapeType="1"/>
              </p:cNvSpPr>
              <p:nvPr/>
            </p:nvSpPr>
            <p:spPr bwMode="auto">
              <a:xfrm>
                <a:off x="2192" y="124"/>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24" name="Rectangle 1717"/>
              <p:cNvSpPr>
                <a:spLocks noChangeArrowheads="1"/>
              </p:cNvSpPr>
              <p:nvPr/>
            </p:nvSpPr>
            <p:spPr bwMode="auto">
              <a:xfrm>
                <a:off x="2379" y="124"/>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25" name="Line 1718"/>
              <p:cNvSpPr>
                <a:spLocks noChangeShapeType="1"/>
              </p:cNvSpPr>
              <p:nvPr/>
            </p:nvSpPr>
            <p:spPr bwMode="auto">
              <a:xfrm>
                <a:off x="2379" y="124"/>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26" name="Rectangle 1719"/>
              <p:cNvSpPr>
                <a:spLocks noChangeArrowheads="1"/>
              </p:cNvSpPr>
              <p:nvPr/>
            </p:nvSpPr>
            <p:spPr bwMode="auto">
              <a:xfrm>
                <a:off x="2382" y="124"/>
                <a:ext cx="196"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27" name="Line 1720"/>
              <p:cNvSpPr>
                <a:spLocks noChangeShapeType="1"/>
              </p:cNvSpPr>
              <p:nvPr/>
            </p:nvSpPr>
            <p:spPr bwMode="auto">
              <a:xfrm>
                <a:off x="2382" y="124"/>
                <a:ext cx="19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28" name="Rectangle 1721"/>
              <p:cNvSpPr>
                <a:spLocks noChangeArrowheads="1"/>
              </p:cNvSpPr>
              <p:nvPr/>
            </p:nvSpPr>
            <p:spPr bwMode="auto">
              <a:xfrm>
                <a:off x="2578" y="124"/>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29" name="Line 1722"/>
              <p:cNvSpPr>
                <a:spLocks noChangeShapeType="1"/>
              </p:cNvSpPr>
              <p:nvPr/>
            </p:nvSpPr>
            <p:spPr bwMode="auto">
              <a:xfrm>
                <a:off x="2578" y="124"/>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30" name="Rectangle 1723"/>
              <p:cNvSpPr>
                <a:spLocks noChangeArrowheads="1"/>
              </p:cNvSpPr>
              <p:nvPr/>
            </p:nvSpPr>
            <p:spPr bwMode="auto">
              <a:xfrm>
                <a:off x="2582" y="124"/>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31" name="Line 1724"/>
              <p:cNvSpPr>
                <a:spLocks noChangeShapeType="1"/>
              </p:cNvSpPr>
              <p:nvPr/>
            </p:nvSpPr>
            <p:spPr bwMode="auto">
              <a:xfrm>
                <a:off x="2582" y="124"/>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32" name="Rectangle 1725"/>
              <p:cNvSpPr>
                <a:spLocks noChangeArrowheads="1"/>
              </p:cNvSpPr>
              <p:nvPr/>
            </p:nvSpPr>
            <p:spPr bwMode="auto">
              <a:xfrm>
                <a:off x="2823" y="124"/>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33" name="Line 1726"/>
              <p:cNvSpPr>
                <a:spLocks noChangeShapeType="1"/>
              </p:cNvSpPr>
              <p:nvPr/>
            </p:nvSpPr>
            <p:spPr bwMode="auto">
              <a:xfrm>
                <a:off x="2823" y="124"/>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34" name="Rectangle 1727"/>
              <p:cNvSpPr>
                <a:spLocks noChangeArrowheads="1"/>
              </p:cNvSpPr>
              <p:nvPr/>
            </p:nvSpPr>
            <p:spPr bwMode="auto">
              <a:xfrm>
                <a:off x="2827" y="124"/>
                <a:ext cx="23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35" name="Line 1728"/>
              <p:cNvSpPr>
                <a:spLocks noChangeShapeType="1"/>
              </p:cNvSpPr>
              <p:nvPr/>
            </p:nvSpPr>
            <p:spPr bwMode="auto">
              <a:xfrm>
                <a:off x="2827" y="124"/>
                <a:ext cx="23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36" name="Rectangle 1729"/>
              <p:cNvSpPr>
                <a:spLocks noChangeArrowheads="1"/>
              </p:cNvSpPr>
              <p:nvPr/>
            </p:nvSpPr>
            <p:spPr bwMode="auto">
              <a:xfrm>
                <a:off x="3064" y="124"/>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37" name="Line 1730"/>
              <p:cNvSpPr>
                <a:spLocks noChangeShapeType="1"/>
              </p:cNvSpPr>
              <p:nvPr/>
            </p:nvSpPr>
            <p:spPr bwMode="auto">
              <a:xfrm>
                <a:off x="3064" y="124"/>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38" name="Rectangle 1731"/>
              <p:cNvSpPr>
                <a:spLocks noChangeArrowheads="1"/>
              </p:cNvSpPr>
              <p:nvPr/>
            </p:nvSpPr>
            <p:spPr bwMode="auto">
              <a:xfrm>
                <a:off x="3068" y="124"/>
                <a:ext cx="244"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39" name="Line 1732"/>
              <p:cNvSpPr>
                <a:spLocks noChangeShapeType="1"/>
              </p:cNvSpPr>
              <p:nvPr/>
            </p:nvSpPr>
            <p:spPr bwMode="auto">
              <a:xfrm>
                <a:off x="3068" y="124"/>
                <a:ext cx="24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40" name="Rectangle 1733"/>
              <p:cNvSpPr>
                <a:spLocks noChangeArrowheads="1"/>
              </p:cNvSpPr>
              <p:nvPr/>
            </p:nvSpPr>
            <p:spPr bwMode="auto">
              <a:xfrm>
                <a:off x="3312" y="124"/>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41" name="Line 1734"/>
              <p:cNvSpPr>
                <a:spLocks noChangeShapeType="1"/>
              </p:cNvSpPr>
              <p:nvPr/>
            </p:nvSpPr>
            <p:spPr bwMode="auto">
              <a:xfrm>
                <a:off x="3312" y="124"/>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42" name="Rectangle 1735"/>
              <p:cNvSpPr>
                <a:spLocks noChangeArrowheads="1"/>
              </p:cNvSpPr>
              <p:nvPr/>
            </p:nvSpPr>
            <p:spPr bwMode="auto">
              <a:xfrm>
                <a:off x="3316" y="124"/>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43" name="Line 1736"/>
              <p:cNvSpPr>
                <a:spLocks noChangeShapeType="1"/>
              </p:cNvSpPr>
              <p:nvPr/>
            </p:nvSpPr>
            <p:spPr bwMode="auto">
              <a:xfrm>
                <a:off x="3316" y="124"/>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44" name="Rectangle 1737"/>
              <p:cNvSpPr>
                <a:spLocks noChangeArrowheads="1"/>
              </p:cNvSpPr>
              <p:nvPr/>
            </p:nvSpPr>
            <p:spPr bwMode="auto">
              <a:xfrm>
                <a:off x="3557" y="124"/>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45" name="Line 1738"/>
              <p:cNvSpPr>
                <a:spLocks noChangeShapeType="1"/>
              </p:cNvSpPr>
              <p:nvPr/>
            </p:nvSpPr>
            <p:spPr bwMode="auto">
              <a:xfrm>
                <a:off x="3557" y="124"/>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46" name="Rectangle 1739"/>
              <p:cNvSpPr>
                <a:spLocks noChangeArrowheads="1"/>
              </p:cNvSpPr>
              <p:nvPr/>
            </p:nvSpPr>
            <p:spPr bwMode="auto">
              <a:xfrm>
                <a:off x="3561" y="124"/>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47" name="Line 1740"/>
              <p:cNvSpPr>
                <a:spLocks noChangeShapeType="1"/>
              </p:cNvSpPr>
              <p:nvPr/>
            </p:nvSpPr>
            <p:spPr bwMode="auto">
              <a:xfrm>
                <a:off x="3561" y="124"/>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48" name="Rectangle 1741"/>
              <p:cNvSpPr>
                <a:spLocks noChangeArrowheads="1"/>
              </p:cNvSpPr>
              <p:nvPr/>
            </p:nvSpPr>
            <p:spPr bwMode="auto">
              <a:xfrm>
                <a:off x="3802" y="124"/>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49" name="Line 1742"/>
              <p:cNvSpPr>
                <a:spLocks noChangeShapeType="1"/>
              </p:cNvSpPr>
              <p:nvPr/>
            </p:nvSpPr>
            <p:spPr bwMode="auto">
              <a:xfrm>
                <a:off x="3802" y="124"/>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50" name="Rectangle 1743"/>
              <p:cNvSpPr>
                <a:spLocks noChangeArrowheads="1"/>
              </p:cNvSpPr>
              <p:nvPr/>
            </p:nvSpPr>
            <p:spPr bwMode="auto">
              <a:xfrm>
                <a:off x="3806" y="124"/>
                <a:ext cx="21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51" name="Line 1744"/>
              <p:cNvSpPr>
                <a:spLocks noChangeShapeType="1"/>
              </p:cNvSpPr>
              <p:nvPr/>
            </p:nvSpPr>
            <p:spPr bwMode="auto">
              <a:xfrm>
                <a:off x="3806" y="124"/>
                <a:ext cx="21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52" name="Rectangle 1745"/>
              <p:cNvSpPr>
                <a:spLocks noChangeArrowheads="1"/>
              </p:cNvSpPr>
              <p:nvPr/>
            </p:nvSpPr>
            <p:spPr bwMode="auto">
              <a:xfrm>
                <a:off x="4021" y="124"/>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53" name="Line 1746"/>
              <p:cNvSpPr>
                <a:spLocks noChangeShapeType="1"/>
              </p:cNvSpPr>
              <p:nvPr/>
            </p:nvSpPr>
            <p:spPr bwMode="auto">
              <a:xfrm>
                <a:off x="4021" y="124"/>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54" name="Rectangle 1747"/>
              <p:cNvSpPr>
                <a:spLocks noChangeArrowheads="1"/>
              </p:cNvSpPr>
              <p:nvPr/>
            </p:nvSpPr>
            <p:spPr bwMode="auto">
              <a:xfrm>
                <a:off x="4025" y="124"/>
                <a:ext cx="266"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55" name="Line 1748"/>
              <p:cNvSpPr>
                <a:spLocks noChangeShapeType="1"/>
              </p:cNvSpPr>
              <p:nvPr/>
            </p:nvSpPr>
            <p:spPr bwMode="auto">
              <a:xfrm>
                <a:off x="4025" y="124"/>
                <a:ext cx="26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56" name="Rectangle 1749"/>
              <p:cNvSpPr>
                <a:spLocks noChangeArrowheads="1"/>
              </p:cNvSpPr>
              <p:nvPr/>
            </p:nvSpPr>
            <p:spPr bwMode="auto">
              <a:xfrm>
                <a:off x="4291" y="124"/>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57" name="Line 1750"/>
              <p:cNvSpPr>
                <a:spLocks noChangeShapeType="1"/>
              </p:cNvSpPr>
              <p:nvPr/>
            </p:nvSpPr>
            <p:spPr bwMode="auto">
              <a:xfrm>
                <a:off x="4291" y="124"/>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58" name="Rectangle 1751"/>
              <p:cNvSpPr>
                <a:spLocks noChangeArrowheads="1"/>
              </p:cNvSpPr>
              <p:nvPr/>
            </p:nvSpPr>
            <p:spPr bwMode="auto">
              <a:xfrm>
                <a:off x="0" y="129"/>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59" name="Line 1752"/>
              <p:cNvSpPr>
                <a:spLocks noChangeShapeType="1"/>
              </p:cNvSpPr>
              <p:nvPr/>
            </p:nvSpPr>
            <p:spPr bwMode="auto">
              <a:xfrm>
                <a:off x="0" y="129"/>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60" name="Rectangle 1753"/>
              <p:cNvSpPr>
                <a:spLocks noChangeArrowheads="1"/>
              </p:cNvSpPr>
              <p:nvPr/>
            </p:nvSpPr>
            <p:spPr bwMode="auto">
              <a:xfrm>
                <a:off x="702" y="129"/>
                <a:ext cx="3"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61" name="Line 1754"/>
              <p:cNvSpPr>
                <a:spLocks noChangeShapeType="1"/>
              </p:cNvSpPr>
              <p:nvPr/>
            </p:nvSpPr>
            <p:spPr bwMode="auto">
              <a:xfrm>
                <a:off x="702" y="129"/>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62" name="Rectangle 1755"/>
              <p:cNvSpPr>
                <a:spLocks noChangeArrowheads="1"/>
              </p:cNvSpPr>
              <p:nvPr/>
            </p:nvSpPr>
            <p:spPr bwMode="auto">
              <a:xfrm>
                <a:off x="892" y="129"/>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63" name="Line 1756"/>
              <p:cNvSpPr>
                <a:spLocks noChangeShapeType="1"/>
              </p:cNvSpPr>
              <p:nvPr/>
            </p:nvSpPr>
            <p:spPr bwMode="auto">
              <a:xfrm>
                <a:off x="892" y="129"/>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64" name="Rectangle 1757"/>
              <p:cNvSpPr>
                <a:spLocks noChangeArrowheads="1"/>
              </p:cNvSpPr>
              <p:nvPr/>
            </p:nvSpPr>
            <p:spPr bwMode="auto">
              <a:xfrm>
                <a:off x="1077" y="129"/>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65" name="Line 1758"/>
              <p:cNvSpPr>
                <a:spLocks noChangeShapeType="1"/>
              </p:cNvSpPr>
              <p:nvPr/>
            </p:nvSpPr>
            <p:spPr bwMode="auto">
              <a:xfrm>
                <a:off x="1077" y="129"/>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66" name="Rectangle 1759"/>
              <p:cNvSpPr>
                <a:spLocks noChangeArrowheads="1"/>
              </p:cNvSpPr>
              <p:nvPr/>
            </p:nvSpPr>
            <p:spPr bwMode="auto">
              <a:xfrm>
                <a:off x="1264" y="129"/>
                <a:ext cx="3"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67" name="Line 1760"/>
              <p:cNvSpPr>
                <a:spLocks noChangeShapeType="1"/>
              </p:cNvSpPr>
              <p:nvPr/>
            </p:nvSpPr>
            <p:spPr bwMode="auto">
              <a:xfrm>
                <a:off x="1264" y="129"/>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68" name="Rectangle 1761"/>
              <p:cNvSpPr>
                <a:spLocks noChangeArrowheads="1"/>
              </p:cNvSpPr>
              <p:nvPr/>
            </p:nvSpPr>
            <p:spPr bwMode="auto">
              <a:xfrm>
                <a:off x="1449" y="129"/>
                <a:ext cx="3"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69" name="Line 1762"/>
              <p:cNvSpPr>
                <a:spLocks noChangeShapeType="1"/>
              </p:cNvSpPr>
              <p:nvPr/>
            </p:nvSpPr>
            <p:spPr bwMode="auto">
              <a:xfrm>
                <a:off x="1449" y="129"/>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70" name="Rectangle 1763"/>
              <p:cNvSpPr>
                <a:spLocks noChangeArrowheads="1"/>
              </p:cNvSpPr>
              <p:nvPr/>
            </p:nvSpPr>
            <p:spPr bwMode="auto">
              <a:xfrm>
                <a:off x="1635" y="129"/>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71" name="Line 1764"/>
              <p:cNvSpPr>
                <a:spLocks noChangeShapeType="1"/>
              </p:cNvSpPr>
              <p:nvPr/>
            </p:nvSpPr>
            <p:spPr bwMode="auto">
              <a:xfrm>
                <a:off x="1635" y="129"/>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72" name="Rectangle 1765"/>
              <p:cNvSpPr>
                <a:spLocks noChangeArrowheads="1"/>
              </p:cNvSpPr>
              <p:nvPr/>
            </p:nvSpPr>
            <p:spPr bwMode="auto">
              <a:xfrm>
                <a:off x="1820" y="129"/>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73" name="Line 1766"/>
              <p:cNvSpPr>
                <a:spLocks noChangeShapeType="1"/>
              </p:cNvSpPr>
              <p:nvPr/>
            </p:nvSpPr>
            <p:spPr bwMode="auto">
              <a:xfrm>
                <a:off x="1820" y="129"/>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74" name="Rectangle 1767"/>
              <p:cNvSpPr>
                <a:spLocks noChangeArrowheads="1"/>
              </p:cNvSpPr>
              <p:nvPr/>
            </p:nvSpPr>
            <p:spPr bwMode="auto">
              <a:xfrm>
                <a:off x="2007" y="129"/>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75" name="Line 1768"/>
              <p:cNvSpPr>
                <a:spLocks noChangeShapeType="1"/>
              </p:cNvSpPr>
              <p:nvPr/>
            </p:nvSpPr>
            <p:spPr bwMode="auto">
              <a:xfrm>
                <a:off x="2007" y="129"/>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76" name="Rectangle 1769"/>
              <p:cNvSpPr>
                <a:spLocks noChangeArrowheads="1"/>
              </p:cNvSpPr>
              <p:nvPr/>
            </p:nvSpPr>
            <p:spPr bwMode="auto">
              <a:xfrm>
                <a:off x="2188" y="129"/>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77" name="Line 1770"/>
              <p:cNvSpPr>
                <a:spLocks noChangeShapeType="1"/>
              </p:cNvSpPr>
              <p:nvPr/>
            </p:nvSpPr>
            <p:spPr bwMode="auto">
              <a:xfrm>
                <a:off x="2188" y="129"/>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78" name="Rectangle 1771"/>
              <p:cNvSpPr>
                <a:spLocks noChangeArrowheads="1"/>
              </p:cNvSpPr>
              <p:nvPr/>
            </p:nvSpPr>
            <p:spPr bwMode="auto">
              <a:xfrm>
                <a:off x="2379" y="129"/>
                <a:ext cx="3"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79" name="Line 1772"/>
              <p:cNvSpPr>
                <a:spLocks noChangeShapeType="1"/>
              </p:cNvSpPr>
              <p:nvPr/>
            </p:nvSpPr>
            <p:spPr bwMode="auto">
              <a:xfrm>
                <a:off x="2379" y="129"/>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80" name="Rectangle 1773"/>
              <p:cNvSpPr>
                <a:spLocks noChangeArrowheads="1"/>
              </p:cNvSpPr>
              <p:nvPr/>
            </p:nvSpPr>
            <p:spPr bwMode="auto">
              <a:xfrm>
                <a:off x="2578" y="129"/>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81" name="Line 1774"/>
              <p:cNvSpPr>
                <a:spLocks noChangeShapeType="1"/>
              </p:cNvSpPr>
              <p:nvPr/>
            </p:nvSpPr>
            <p:spPr bwMode="auto">
              <a:xfrm>
                <a:off x="2578" y="129"/>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82" name="Rectangle 1775"/>
              <p:cNvSpPr>
                <a:spLocks noChangeArrowheads="1"/>
              </p:cNvSpPr>
              <p:nvPr/>
            </p:nvSpPr>
            <p:spPr bwMode="auto">
              <a:xfrm>
                <a:off x="2823" y="129"/>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83" name="Line 1776"/>
              <p:cNvSpPr>
                <a:spLocks noChangeShapeType="1"/>
              </p:cNvSpPr>
              <p:nvPr/>
            </p:nvSpPr>
            <p:spPr bwMode="auto">
              <a:xfrm>
                <a:off x="2823" y="129"/>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84" name="Rectangle 1777"/>
              <p:cNvSpPr>
                <a:spLocks noChangeArrowheads="1"/>
              </p:cNvSpPr>
              <p:nvPr/>
            </p:nvSpPr>
            <p:spPr bwMode="auto">
              <a:xfrm>
                <a:off x="3064" y="129"/>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85" name="Line 1778"/>
              <p:cNvSpPr>
                <a:spLocks noChangeShapeType="1"/>
              </p:cNvSpPr>
              <p:nvPr/>
            </p:nvSpPr>
            <p:spPr bwMode="auto">
              <a:xfrm>
                <a:off x="3064" y="129"/>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86" name="Rectangle 1779"/>
              <p:cNvSpPr>
                <a:spLocks noChangeArrowheads="1"/>
              </p:cNvSpPr>
              <p:nvPr/>
            </p:nvSpPr>
            <p:spPr bwMode="auto">
              <a:xfrm>
                <a:off x="3312" y="129"/>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87" name="Line 1780"/>
              <p:cNvSpPr>
                <a:spLocks noChangeShapeType="1"/>
              </p:cNvSpPr>
              <p:nvPr/>
            </p:nvSpPr>
            <p:spPr bwMode="auto">
              <a:xfrm>
                <a:off x="3312" y="129"/>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88" name="Rectangle 1781"/>
              <p:cNvSpPr>
                <a:spLocks noChangeArrowheads="1"/>
              </p:cNvSpPr>
              <p:nvPr/>
            </p:nvSpPr>
            <p:spPr bwMode="auto">
              <a:xfrm>
                <a:off x="3557" y="129"/>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89" name="Line 1782"/>
              <p:cNvSpPr>
                <a:spLocks noChangeShapeType="1"/>
              </p:cNvSpPr>
              <p:nvPr/>
            </p:nvSpPr>
            <p:spPr bwMode="auto">
              <a:xfrm>
                <a:off x="3557" y="129"/>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90" name="Rectangle 1783"/>
              <p:cNvSpPr>
                <a:spLocks noChangeArrowheads="1"/>
              </p:cNvSpPr>
              <p:nvPr/>
            </p:nvSpPr>
            <p:spPr bwMode="auto">
              <a:xfrm>
                <a:off x="3802" y="129"/>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91" name="Line 1784"/>
              <p:cNvSpPr>
                <a:spLocks noChangeShapeType="1"/>
              </p:cNvSpPr>
              <p:nvPr/>
            </p:nvSpPr>
            <p:spPr bwMode="auto">
              <a:xfrm>
                <a:off x="3802" y="129"/>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92" name="Rectangle 1785"/>
              <p:cNvSpPr>
                <a:spLocks noChangeArrowheads="1"/>
              </p:cNvSpPr>
              <p:nvPr/>
            </p:nvSpPr>
            <p:spPr bwMode="auto">
              <a:xfrm>
                <a:off x="4021" y="129"/>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93" name="Line 1786"/>
              <p:cNvSpPr>
                <a:spLocks noChangeShapeType="1"/>
              </p:cNvSpPr>
              <p:nvPr/>
            </p:nvSpPr>
            <p:spPr bwMode="auto">
              <a:xfrm>
                <a:off x="4021" y="129"/>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94" name="Rectangle 1787"/>
              <p:cNvSpPr>
                <a:spLocks noChangeArrowheads="1"/>
              </p:cNvSpPr>
              <p:nvPr/>
            </p:nvSpPr>
            <p:spPr bwMode="auto">
              <a:xfrm>
                <a:off x="4291" y="129"/>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95" name="Line 1788"/>
              <p:cNvSpPr>
                <a:spLocks noChangeShapeType="1"/>
              </p:cNvSpPr>
              <p:nvPr/>
            </p:nvSpPr>
            <p:spPr bwMode="auto">
              <a:xfrm>
                <a:off x="4291" y="129"/>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296" name="Rectangle 1789"/>
              <p:cNvSpPr>
                <a:spLocks noChangeArrowheads="1"/>
              </p:cNvSpPr>
              <p:nvPr/>
            </p:nvSpPr>
            <p:spPr bwMode="auto">
              <a:xfrm>
                <a:off x="51" y="269"/>
                <a:ext cx="356"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销售管理</a:t>
                </a:r>
                <a:endParaRPr lang="zh-CN" altLang="en-US" sz="1800" b="0">
                  <a:solidFill>
                    <a:schemeClr val="accent2"/>
                  </a:solidFill>
                </a:endParaRPr>
              </a:p>
            </p:txBody>
          </p:sp>
          <p:sp>
            <p:nvSpPr>
              <p:cNvPr id="35297" name="Rectangle 1790"/>
              <p:cNvSpPr>
                <a:spLocks noChangeArrowheads="1"/>
              </p:cNvSpPr>
              <p:nvPr/>
            </p:nvSpPr>
            <p:spPr bwMode="auto">
              <a:xfrm>
                <a:off x="442" y="26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298" name="Rectangle 1791"/>
              <p:cNvSpPr>
                <a:spLocks noChangeArrowheads="1"/>
              </p:cNvSpPr>
              <p:nvPr/>
            </p:nvSpPr>
            <p:spPr bwMode="auto">
              <a:xfrm>
                <a:off x="763" y="254"/>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C</a:t>
                </a:r>
                <a:endParaRPr lang="en-US" altLang="zh-CN" sz="1800" b="0">
                  <a:solidFill>
                    <a:schemeClr val="accent2"/>
                  </a:solidFill>
                </a:endParaRPr>
              </a:p>
            </p:txBody>
          </p:sp>
          <p:sp>
            <p:nvSpPr>
              <p:cNvPr id="35299" name="Rectangle 1792"/>
              <p:cNvSpPr>
                <a:spLocks noChangeArrowheads="1"/>
              </p:cNvSpPr>
              <p:nvPr/>
            </p:nvSpPr>
            <p:spPr bwMode="auto">
              <a:xfrm>
                <a:off x="832" y="254"/>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300" name="Rectangle 1793"/>
              <p:cNvSpPr>
                <a:spLocks noChangeArrowheads="1"/>
              </p:cNvSpPr>
              <p:nvPr/>
            </p:nvSpPr>
            <p:spPr bwMode="auto">
              <a:xfrm>
                <a:off x="952" y="254"/>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5301" name="Rectangle 1794"/>
              <p:cNvSpPr>
                <a:spLocks noChangeArrowheads="1"/>
              </p:cNvSpPr>
              <p:nvPr/>
            </p:nvSpPr>
            <p:spPr bwMode="auto">
              <a:xfrm>
                <a:off x="1021" y="254"/>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302" name="Rectangle 1795"/>
              <p:cNvSpPr>
                <a:spLocks noChangeArrowheads="1"/>
              </p:cNvSpPr>
              <p:nvPr/>
            </p:nvSpPr>
            <p:spPr bwMode="auto">
              <a:xfrm>
                <a:off x="1137" y="254"/>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5303" name="Rectangle 1796"/>
              <p:cNvSpPr>
                <a:spLocks noChangeArrowheads="1"/>
              </p:cNvSpPr>
              <p:nvPr/>
            </p:nvSpPr>
            <p:spPr bwMode="auto">
              <a:xfrm>
                <a:off x="1206"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304" name="Rectangle 1797"/>
              <p:cNvSpPr>
                <a:spLocks noChangeArrowheads="1"/>
              </p:cNvSpPr>
              <p:nvPr/>
            </p:nvSpPr>
            <p:spPr bwMode="auto">
              <a:xfrm>
                <a:off x="1358"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305" name="Rectangle 1798"/>
              <p:cNvSpPr>
                <a:spLocks noChangeArrowheads="1"/>
              </p:cNvSpPr>
              <p:nvPr/>
            </p:nvSpPr>
            <p:spPr bwMode="auto">
              <a:xfrm>
                <a:off x="1543"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306" name="Rectangle 1799"/>
              <p:cNvSpPr>
                <a:spLocks noChangeArrowheads="1"/>
              </p:cNvSpPr>
              <p:nvPr/>
            </p:nvSpPr>
            <p:spPr bwMode="auto">
              <a:xfrm>
                <a:off x="1730" y="254"/>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307" name="Rectangle 1800"/>
              <p:cNvSpPr>
                <a:spLocks noChangeArrowheads="1"/>
              </p:cNvSpPr>
              <p:nvPr/>
            </p:nvSpPr>
            <p:spPr bwMode="auto">
              <a:xfrm>
                <a:off x="1915"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308" name="Rectangle 1801"/>
              <p:cNvSpPr>
                <a:spLocks noChangeArrowheads="1"/>
              </p:cNvSpPr>
              <p:nvPr/>
            </p:nvSpPr>
            <p:spPr bwMode="auto">
              <a:xfrm>
                <a:off x="2099" y="254"/>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309" name="Rectangle 1802"/>
              <p:cNvSpPr>
                <a:spLocks noChangeArrowheads="1"/>
              </p:cNvSpPr>
              <p:nvPr/>
            </p:nvSpPr>
            <p:spPr bwMode="auto">
              <a:xfrm>
                <a:off x="2250" y="254"/>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5310" name="Rectangle 1803"/>
              <p:cNvSpPr>
                <a:spLocks noChangeArrowheads="1"/>
              </p:cNvSpPr>
              <p:nvPr/>
            </p:nvSpPr>
            <p:spPr bwMode="auto">
              <a:xfrm>
                <a:off x="2319"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311" name="Rectangle 1804"/>
              <p:cNvSpPr>
                <a:spLocks noChangeArrowheads="1"/>
              </p:cNvSpPr>
              <p:nvPr/>
            </p:nvSpPr>
            <p:spPr bwMode="auto">
              <a:xfrm>
                <a:off x="2480"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312" name="Rectangle 1805"/>
              <p:cNvSpPr>
                <a:spLocks noChangeArrowheads="1"/>
              </p:cNvSpPr>
              <p:nvPr/>
            </p:nvSpPr>
            <p:spPr bwMode="auto">
              <a:xfrm>
                <a:off x="2667" y="254"/>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5313" name="Rectangle 1806"/>
              <p:cNvSpPr>
                <a:spLocks noChangeArrowheads="1"/>
              </p:cNvSpPr>
              <p:nvPr/>
            </p:nvSpPr>
            <p:spPr bwMode="auto">
              <a:xfrm>
                <a:off x="2736"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314" name="Rectangle 1807"/>
              <p:cNvSpPr>
                <a:spLocks noChangeArrowheads="1"/>
              </p:cNvSpPr>
              <p:nvPr/>
            </p:nvSpPr>
            <p:spPr bwMode="auto">
              <a:xfrm>
                <a:off x="2944"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315" name="Rectangle 1808"/>
              <p:cNvSpPr>
                <a:spLocks noChangeArrowheads="1"/>
              </p:cNvSpPr>
              <p:nvPr/>
            </p:nvSpPr>
            <p:spPr bwMode="auto">
              <a:xfrm>
                <a:off x="3189" y="254"/>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316" name="Rectangle 1809"/>
              <p:cNvSpPr>
                <a:spLocks noChangeArrowheads="1"/>
              </p:cNvSpPr>
              <p:nvPr/>
            </p:nvSpPr>
            <p:spPr bwMode="auto">
              <a:xfrm>
                <a:off x="3436"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317" name="Rectangle 1810"/>
              <p:cNvSpPr>
                <a:spLocks noChangeArrowheads="1"/>
              </p:cNvSpPr>
              <p:nvPr/>
            </p:nvSpPr>
            <p:spPr bwMode="auto">
              <a:xfrm>
                <a:off x="3680"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318" name="Rectangle 1811"/>
              <p:cNvSpPr>
                <a:spLocks noChangeArrowheads="1"/>
              </p:cNvSpPr>
              <p:nvPr/>
            </p:nvSpPr>
            <p:spPr bwMode="auto">
              <a:xfrm>
                <a:off x="3913"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319" name="Rectangle 1812"/>
              <p:cNvSpPr>
                <a:spLocks noChangeArrowheads="1"/>
              </p:cNvSpPr>
              <p:nvPr/>
            </p:nvSpPr>
            <p:spPr bwMode="auto">
              <a:xfrm>
                <a:off x="4108" y="254"/>
                <a:ext cx="89"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12</a:t>
                </a:r>
                <a:endParaRPr lang="en-US" altLang="zh-CN" sz="1800" b="0">
                  <a:solidFill>
                    <a:schemeClr val="accent2"/>
                  </a:solidFill>
                </a:endParaRPr>
              </a:p>
            </p:txBody>
          </p:sp>
          <p:sp>
            <p:nvSpPr>
              <p:cNvPr id="35320" name="Rectangle 1813"/>
              <p:cNvSpPr>
                <a:spLocks noChangeArrowheads="1"/>
              </p:cNvSpPr>
              <p:nvPr/>
            </p:nvSpPr>
            <p:spPr bwMode="auto">
              <a:xfrm>
                <a:off x="4206" y="254"/>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321" name="Rectangle 1814"/>
              <p:cNvSpPr>
                <a:spLocks noChangeArrowheads="1"/>
              </p:cNvSpPr>
              <p:nvPr/>
            </p:nvSpPr>
            <p:spPr bwMode="auto">
              <a:xfrm>
                <a:off x="0" y="25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22" name="Line 1815"/>
              <p:cNvSpPr>
                <a:spLocks noChangeShapeType="1"/>
              </p:cNvSpPr>
              <p:nvPr/>
            </p:nvSpPr>
            <p:spPr bwMode="auto">
              <a:xfrm>
                <a:off x="0" y="25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23" name="Rectangle 1816"/>
              <p:cNvSpPr>
                <a:spLocks noChangeArrowheads="1"/>
              </p:cNvSpPr>
              <p:nvPr/>
            </p:nvSpPr>
            <p:spPr bwMode="auto">
              <a:xfrm>
                <a:off x="4" y="250"/>
                <a:ext cx="69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324" name="Line 1817"/>
              <p:cNvSpPr>
                <a:spLocks noChangeShapeType="1"/>
              </p:cNvSpPr>
              <p:nvPr/>
            </p:nvSpPr>
            <p:spPr bwMode="auto">
              <a:xfrm>
                <a:off x="4" y="250"/>
                <a:ext cx="69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3810" name="Group 1818"/>
            <p:cNvGrpSpPr>
              <a:grpSpLocks/>
            </p:cNvGrpSpPr>
            <p:nvPr/>
          </p:nvGrpSpPr>
          <p:grpSpPr bwMode="auto">
            <a:xfrm>
              <a:off x="0" y="2057"/>
              <a:ext cx="4295" cy="253"/>
              <a:chOff x="0" y="0"/>
              <a:chExt cx="4295" cy="253"/>
            </a:xfrm>
          </p:grpSpPr>
          <p:sp>
            <p:nvSpPr>
              <p:cNvPr id="34925" name="Rectangle 1819"/>
              <p:cNvSpPr>
                <a:spLocks noChangeArrowheads="1"/>
              </p:cNvSpPr>
              <p:nvPr/>
            </p:nvSpPr>
            <p:spPr bwMode="auto">
              <a:xfrm>
                <a:off x="702" y="0"/>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26" name="Line 1820"/>
              <p:cNvSpPr>
                <a:spLocks noChangeShapeType="1"/>
              </p:cNvSpPr>
              <p:nvPr/>
            </p:nvSpPr>
            <p:spPr bwMode="auto">
              <a:xfrm>
                <a:off x="702"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27" name="Rectangle 1821"/>
              <p:cNvSpPr>
                <a:spLocks noChangeArrowheads="1"/>
              </p:cNvSpPr>
              <p:nvPr/>
            </p:nvSpPr>
            <p:spPr bwMode="auto">
              <a:xfrm>
                <a:off x="705" y="0"/>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28" name="Line 1822"/>
              <p:cNvSpPr>
                <a:spLocks noChangeShapeType="1"/>
              </p:cNvSpPr>
              <p:nvPr/>
            </p:nvSpPr>
            <p:spPr bwMode="auto">
              <a:xfrm>
                <a:off x="705" y="0"/>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29" name="Rectangle 1823"/>
              <p:cNvSpPr>
                <a:spLocks noChangeArrowheads="1"/>
              </p:cNvSpPr>
              <p:nvPr/>
            </p:nvSpPr>
            <p:spPr bwMode="auto">
              <a:xfrm>
                <a:off x="892"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30" name="Line 1824"/>
              <p:cNvSpPr>
                <a:spLocks noChangeShapeType="1"/>
              </p:cNvSpPr>
              <p:nvPr/>
            </p:nvSpPr>
            <p:spPr bwMode="auto">
              <a:xfrm>
                <a:off x="892"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31" name="Rectangle 1825"/>
              <p:cNvSpPr>
                <a:spLocks noChangeArrowheads="1"/>
              </p:cNvSpPr>
              <p:nvPr/>
            </p:nvSpPr>
            <p:spPr bwMode="auto">
              <a:xfrm>
                <a:off x="896" y="0"/>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32" name="Line 1826"/>
              <p:cNvSpPr>
                <a:spLocks noChangeShapeType="1"/>
              </p:cNvSpPr>
              <p:nvPr/>
            </p:nvSpPr>
            <p:spPr bwMode="auto">
              <a:xfrm>
                <a:off x="896" y="0"/>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33" name="Rectangle 1827"/>
              <p:cNvSpPr>
                <a:spLocks noChangeArrowheads="1"/>
              </p:cNvSpPr>
              <p:nvPr/>
            </p:nvSpPr>
            <p:spPr bwMode="auto">
              <a:xfrm>
                <a:off x="1077"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34" name="Line 1828"/>
              <p:cNvSpPr>
                <a:spLocks noChangeShapeType="1"/>
              </p:cNvSpPr>
              <p:nvPr/>
            </p:nvSpPr>
            <p:spPr bwMode="auto">
              <a:xfrm>
                <a:off x="1077"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35" name="Rectangle 1829"/>
              <p:cNvSpPr>
                <a:spLocks noChangeArrowheads="1"/>
              </p:cNvSpPr>
              <p:nvPr/>
            </p:nvSpPr>
            <p:spPr bwMode="auto">
              <a:xfrm>
                <a:off x="1081" y="0"/>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36" name="Line 1830"/>
              <p:cNvSpPr>
                <a:spLocks noChangeShapeType="1"/>
              </p:cNvSpPr>
              <p:nvPr/>
            </p:nvSpPr>
            <p:spPr bwMode="auto">
              <a:xfrm>
                <a:off x="1081" y="0"/>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37" name="Rectangle 1831"/>
              <p:cNvSpPr>
                <a:spLocks noChangeArrowheads="1"/>
              </p:cNvSpPr>
              <p:nvPr/>
            </p:nvSpPr>
            <p:spPr bwMode="auto">
              <a:xfrm>
                <a:off x="1264" y="0"/>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38" name="Line 1832"/>
              <p:cNvSpPr>
                <a:spLocks noChangeShapeType="1"/>
              </p:cNvSpPr>
              <p:nvPr/>
            </p:nvSpPr>
            <p:spPr bwMode="auto">
              <a:xfrm>
                <a:off x="1264"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39" name="Rectangle 1833"/>
              <p:cNvSpPr>
                <a:spLocks noChangeArrowheads="1"/>
              </p:cNvSpPr>
              <p:nvPr/>
            </p:nvSpPr>
            <p:spPr bwMode="auto">
              <a:xfrm>
                <a:off x="1267" y="0"/>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40" name="Line 1834"/>
              <p:cNvSpPr>
                <a:spLocks noChangeShapeType="1"/>
              </p:cNvSpPr>
              <p:nvPr/>
            </p:nvSpPr>
            <p:spPr bwMode="auto">
              <a:xfrm>
                <a:off x="1267" y="0"/>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41" name="Rectangle 1835"/>
              <p:cNvSpPr>
                <a:spLocks noChangeArrowheads="1"/>
              </p:cNvSpPr>
              <p:nvPr/>
            </p:nvSpPr>
            <p:spPr bwMode="auto">
              <a:xfrm>
                <a:off x="1449" y="0"/>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42" name="Line 1836"/>
              <p:cNvSpPr>
                <a:spLocks noChangeShapeType="1"/>
              </p:cNvSpPr>
              <p:nvPr/>
            </p:nvSpPr>
            <p:spPr bwMode="auto">
              <a:xfrm>
                <a:off x="1449"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43" name="Rectangle 1837"/>
              <p:cNvSpPr>
                <a:spLocks noChangeArrowheads="1"/>
              </p:cNvSpPr>
              <p:nvPr/>
            </p:nvSpPr>
            <p:spPr bwMode="auto">
              <a:xfrm>
                <a:off x="1452" y="0"/>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44" name="Line 1838"/>
              <p:cNvSpPr>
                <a:spLocks noChangeShapeType="1"/>
              </p:cNvSpPr>
              <p:nvPr/>
            </p:nvSpPr>
            <p:spPr bwMode="auto">
              <a:xfrm>
                <a:off x="1452" y="0"/>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45" name="Rectangle 1839"/>
              <p:cNvSpPr>
                <a:spLocks noChangeArrowheads="1"/>
              </p:cNvSpPr>
              <p:nvPr/>
            </p:nvSpPr>
            <p:spPr bwMode="auto">
              <a:xfrm>
                <a:off x="1635"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46" name="Line 1840"/>
              <p:cNvSpPr>
                <a:spLocks noChangeShapeType="1"/>
              </p:cNvSpPr>
              <p:nvPr/>
            </p:nvSpPr>
            <p:spPr bwMode="auto">
              <a:xfrm>
                <a:off x="1635"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47" name="Rectangle 1841"/>
              <p:cNvSpPr>
                <a:spLocks noChangeArrowheads="1"/>
              </p:cNvSpPr>
              <p:nvPr/>
            </p:nvSpPr>
            <p:spPr bwMode="auto">
              <a:xfrm>
                <a:off x="1639" y="0"/>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48" name="Line 1842"/>
              <p:cNvSpPr>
                <a:spLocks noChangeShapeType="1"/>
              </p:cNvSpPr>
              <p:nvPr/>
            </p:nvSpPr>
            <p:spPr bwMode="auto">
              <a:xfrm>
                <a:off x="1639" y="0"/>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49" name="Rectangle 1843"/>
              <p:cNvSpPr>
                <a:spLocks noChangeArrowheads="1"/>
              </p:cNvSpPr>
              <p:nvPr/>
            </p:nvSpPr>
            <p:spPr bwMode="auto">
              <a:xfrm>
                <a:off x="1820"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50" name="Line 1844"/>
              <p:cNvSpPr>
                <a:spLocks noChangeShapeType="1"/>
              </p:cNvSpPr>
              <p:nvPr/>
            </p:nvSpPr>
            <p:spPr bwMode="auto">
              <a:xfrm>
                <a:off x="1820"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51" name="Rectangle 1845"/>
              <p:cNvSpPr>
                <a:spLocks noChangeArrowheads="1"/>
              </p:cNvSpPr>
              <p:nvPr/>
            </p:nvSpPr>
            <p:spPr bwMode="auto">
              <a:xfrm>
                <a:off x="1824" y="0"/>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52" name="Line 1846"/>
              <p:cNvSpPr>
                <a:spLocks noChangeShapeType="1"/>
              </p:cNvSpPr>
              <p:nvPr/>
            </p:nvSpPr>
            <p:spPr bwMode="auto">
              <a:xfrm>
                <a:off x="1824" y="0"/>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53" name="Rectangle 1847"/>
              <p:cNvSpPr>
                <a:spLocks noChangeArrowheads="1"/>
              </p:cNvSpPr>
              <p:nvPr/>
            </p:nvSpPr>
            <p:spPr bwMode="auto">
              <a:xfrm>
                <a:off x="2007"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54" name="Line 1848"/>
              <p:cNvSpPr>
                <a:spLocks noChangeShapeType="1"/>
              </p:cNvSpPr>
              <p:nvPr/>
            </p:nvSpPr>
            <p:spPr bwMode="auto">
              <a:xfrm>
                <a:off x="2007"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55" name="Rectangle 1849"/>
              <p:cNvSpPr>
                <a:spLocks noChangeArrowheads="1"/>
              </p:cNvSpPr>
              <p:nvPr/>
            </p:nvSpPr>
            <p:spPr bwMode="auto">
              <a:xfrm>
                <a:off x="2011" y="0"/>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56" name="Line 1850"/>
              <p:cNvSpPr>
                <a:spLocks noChangeShapeType="1"/>
              </p:cNvSpPr>
              <p:nvPr/>
            </p:nvSpPr>
            <p:spPr bwMode="auto">
              <a:xfrm>
                <a:off x="2011" y="0"/>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57" name="Rectangle 1851"/>
              <p:cNvSpPr>
                <a:spLocks noChangeArrowheads="1"/>
              </p:cNvSpPr>
              <p:nvPr/>
            </p:nvSpPr>
            <p:spPr bwMode="auto">
              <a:xfrm>
                <a:off x="2188"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58" name="Line 1852"/>
              <p:cNvSpPr>
                <a:spLocks noChangeShapeType="1"/>
              </p:cNvSpPr>
              <p:nvPr/>
            </p:nvSpPr>
            <p:spPr bwMode="auto">
              <a:xfrm>
                <a:off x="2188"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59" name="Rectangle 1853"/>
              <p:cNvSpPr>
                <a:spLocks noChangeArrowheads="1"/>
              </p:cNvSpPr>
              <p:nvPr/>
            </p:nvSpPr>
            <p:spPr bwMode="auto">
              <a:xfrm>
                <a:off x="2192" y="0"/>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60" name="Line 1854"/>
              <p:cNvSpPr>
                <a:spLocks noChangeShapeType="1"/>
              </p:cNvSpPr>
              <p:nvPr/>
            </p:nvSpPr>
            <p:spPr bwMode="auto">
              <a:xfrm>
                <a:off x="2192" y="0"/>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61" name="Rectangle 1855"/>
              <p:cNvSpPr>
                <a:spLocks noChangeArrowheads="1"/>
              </p:cNvSpPr>
              <p:nvPr/>
            </p:nvSpPr>
            <p:spPr bwMode="auto">
              <a:xfrm>
                <a:off x="2379" y="0"/>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62" name="Line 1856"/>
              <p:cNvSpPr>
                <a:spLocks noChangeShapeType="1"/>
              </p:cNvSpPr>
              <p:nvPr/>
            </p:nvSpPr>
            <p:spPr bwMode="auto">
              <a:xfrm>
                <a:off x="2379"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63" name="Rectangle 1857"/>
              <p:cNvSpPr>
                <a:spLocks noChangeArrowheads="1"/>
              </p:cNvSpPr>
              <p:nvPr/>
            </p:nvSpPr>
            <p:spPr bwMode="auto">
              <a:xfrm>
                <a:off x="2382" y="0"/>
                <a:ext cx="19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64" name="Line 1858"/>
              <p:cNvSpPr>
                <a:spLocks noChangeShapeType="1"/>
              </p:cNvSpPr>
              <p:nvPr/>
            </p:nvSpPr>
            <p:spPr bwMode="auto">
              <a:xfrm>
                <a:off x="2382" y="0"/>
                <a:ext cx="19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65" name="Rectangle 1859"/>
              <p:cNvSpPr>
                <a:spLocks noChangeArrowheads="1"/>
              </p:cNvSpPr>
              <p:nvPr/>
            </p:nvSpPr>
            <p:spPr bwMode="auto">
              <a:xfrm>
                <a:off x="2578"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66" name="Line 1860"/>
              <p:cNvSpPr>
                <a:spLocks noChangeShapeType="1"/>
              </p:cNvSpPr>
              <p:nvPr/>
            </p:nvSpPr>
            <p:spPr bwMode="auto">
              <a:xfrm>
                <a:off x="2578"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67" name="Rectangle 1861"/>
              <p:cNvSpPr>
                <a:spLocks noChangeArrowheads="1"/>
              </p:cNvSpPr>
              <p:nvPr/>
            </p:nvSpPr>
            <p:spPr bwMode="auto">
              <a:xfrm>
                <a:off x="2582" y="0"/>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68" name="Line 1862"/>
              <p:cNvSpPr>
                <a:spLocks noChangeShapeType="1"/>
              </p:cNvSpPr>
              <p:nvPr/>
            </p:nvSpPr>
            <p:spPr bwMode="auto">
              <a:xfrm>
                <a:off x="2582"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69" name="Rectangle 1863"/>
              <p:cNvSpPr>
                <a:spLocks noChangeArrowheads="1"/>
              </p:cNvSpPr>
              <p:nvPr/>
            </p:nvSpPr>
            <p:spPr bwMode="auto">
              <a:xfrm>
                <a:off x="2823"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70" name="Line 1864"/>
              <p:cNvSpPr>
                <a:spLocks noChangeShapeType="1"/>
              </p:cNvSpPr>
              <p:nvPr/>
            </p:nvSpPr>
            <p:spPr bwMode="auto">
              <a:xfrm>
                <a:off x="2823"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71" name="Rectangle 1865"/>
              <p:cNvSpPr>
                <a:spLocks noChangeArrowheads="1"/>
              </p:cNvSpPr>
              <p:nvPr/>
            </p:nvSpPr>
            <p:spPr bwMode="auto">
              <a:xfrm>
                <a:off x="2827" y="0"/>
                <a:ext cx="23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72" name="Line 1866"/>
              <p:cNvSpPr>
                <a:spLocks noChangeShapeType="1"/>
              </p:cNvSpPr>
              <p:nvPr/>
            </p:nvSpPr>
            <p:spPr bwMode="auto">
              <a:xfrm>
                <a:off x="2827" y="0"/>
                <a:ext cx="23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73" name="Rectangle 1867"/>
              <p:cNvSpPr>
                <a:spLocks noChangeArrowheads="1"/>
              </p:cNvSpPr>
              <p:nvPr/>
            </p:nvSpPr>
            <p:spPr bwMode="auto">
              <a:xfrm>
                <a:off x="3064"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74" name="Line 1868"/>
              <p:cNvSpPr>
                <a:spLocks noChangeShapeType="1"/>
              </p:cNvSpPr>
              <p:nvPr/>
            </p:nvSpPr>
            <p:spPr bwMode="auto">
              <a:xfrm>
                <a:off x="3064"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75" name="Rectangle 1869"/>
              <p:cNvSpPr>
                <a:spLocks noChangeArrowheads="1"/>
              </p:cNvSpPr>
              <p:nvPr/>
            </p:nvSpPr>
            <p:spPr bwMode="auto">
              <a:xfrm>
                <a:off x="3068" y="0"/>
                <a:ext cx="24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76" name="Line 1870"/>
              <p:cNvSpPr>
                <a:spLocks noChangeShapeType="1"/>
              </p:cNvSpPr>
              <p:nvPr/>
            </p:nvSpPr>
            <p:spPr bwMode="auto">
              <a:xfrm>
                <a:off x="3068" y="0"/>
                <a:ext cx="24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77" name="Rectangle 1871"/>
              <p:cNvSpPr>
                <a:spLocks noChangeArrowheads="1"/>
              </p:cNvSpPr>
              <p:nvPr/>
            </p:nvSpPr>
            <p:spPr bwMode="auto">
              <a:xfrm>
                <a:off x="3312"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78" name="Line 1872"/>
              <p:cNvSpPr>
                <a:spLocks noChangeShapeType="1"/>
              </p:cNvSpPr>
              <p:nvPr/>
            </p:nvSpPr>
            <p:spPr bwMode="auto">
              <a:xfrm>
                <a:off x="3312"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79" name="Rectangle 1873"/>
              <p:cNvSpPr>
                <a:spLocks noChangeArrowheads="1"/>
              </p:cNvSpPr>
              <p:nvPr/>
            </p:nvSpPr>
            <p:spPr bwMode="auto">
              <a:xfrm>
                <a:off x="3316" y="0"/>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80" name="Line 1874"/>
              <p:cNvSpPr>
                <a:spLocks noChangeShapeType="1"/>
              </p:cNvSpPr>
              <p:nvPr/>
            </p:nvSpPr>
            <p:spPr bwMode="auto">
              <a:xfrm>
                <a:off x="3316"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81" name="Rectangle 1875"/>
              <p:cNvSpPr>
                <a:spLocks noChangeArrowheads="1"/>
              </p:cNvSpPr>
              <p:nvPr/>
            </p:nvSpPr>
            <p:spPr bwMode="auto">
              <a:xfrm>
                <a:off x="3557"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82" name="Line 1876"/>
              <p:cNvSpPr>
                <a:spLocks noChangeShapeType="1"/>
              </p:cNvSpPr>
              <p:nvPr/>
            </p:nvSpPr>
            <p:spPr bwMode="auto">
              <a:xfrm>
                <a:off x="3557"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83" name="Rectangle 1877"/>
              <p:cNvSpPr>
                <a:spLocks noChangeArrowheads="1"/>
              </p:cNvSpPr>
              <p:nvPr/>
            </p:nvSpPr>
            <p:spPr bwMode="auto">
              <a:xfrm>
                <a:off x="3561" y="0"/>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84" name="Line 1878"/>
              <p:cNvSpPr>
                <a:spLocks noChangeShapeType="1"/>
              </p:cNvSpPr>
              <p:nvPr/>
            </p:nvSpPr>
            <p:spPr bwMode="auto">
              <a:xfrm>
                <a:off x="3561"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85" name="Rectangle 1879"/>
              <p:cNvSpPr>
                <a:spLocks noChangeArrowheads="1"/>
              </p:cNvSpPr>
              <p:nvPr/>
            </p:nvSpPr>
            <p:spPr bwMode="auto">
              <a:xfrm>
                <a:off x="3802"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86" name="Line 1880"/>
              <p:cNvSpPr>
                <a:spLocks noChangeShapeType="1"/>
              </p:cNvSpPr>
              <p:nvPr/>
            </p:nvSpPr>
            <p:spPr bwMode="auto">
              <a:xfrm>
                <a:off x="3802"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87" name="Rectangle 1881"/>
              <p:cNvSpPr>
                <a:spLocks noChangeArrowheads="1"/>
              </p:cNvSpPr>
              <p:nvPr/>
            </p:nvSpPr>
            <p:spPr bwMode="auto">
              <a:xfrm>
                <a:off x="3806" y="0"/>
                <a:ext cx="21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88" name="Line 1882"/>
              <p:cNvSpPr>
                <a:spLocks noChangeShapeType="1"/>
              </p:cNvSpPr>
              <p:nvPr/>
            </p:nvSpPr>
            <p:spPr bwMode="auto">
              <a:xfrm>
                <a:off x="3806" y="0"/>
                <a:ext cx="21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89" name="Rectangle 1883"/>
              <p:cNvSpPr>
                <a:spLocks noChangeArrowheads="1"/>
              </p:cNvSpPr>
              <p:nvPr/>
            </p:nvSpPr>
            <p:spPr bwMode="auto">
              <a:xfrm>
                <a:off x="4021"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90" name="Line 1884"/>
              <p:cNvSpPr>
                <a:spLocks noChangeShapeType="1"/>
              </p:cNvSpPr>
              <p:nvPr/>
            </p:nvSpPr>
            <p:spPr bwMode="auto">
              <a:xfrm>
                <a:off x="4021"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91" name="Rectangle 1885"/>
              <p:cNvSpPr>
                <a:spLocks noChangeArrowheads="1"/>
              </p:cNvSpPr>
              <p:nvPr/>
            </p:nvSpPr>
            <p:spPr bwMode="auto">
              <a:xfrm>
                <a:off x="4025" y="0"/>
                <a:ext cx="26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92" name="Line 1886"/>
              <p:cNvSpPr>
                <a:spLocks noChangeShapeType="1"/>
              </p:cNvSpPr>
              <p:nvPr/>
            </p:nvSpPr>
            <p:spPr bwMode="auto">
              <a:xfrm>
                <a:off x="4025" y="0"/>
                <a:ext cx="26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93" name="Rectangle 1887"/>
              <p:cNvSpPr>
                <a:spLocks noChangeArrowheads="1"/>
              </p:cNvSpPr>
              <p:nvPr/>
            </p:nvSpPr>
            <p:spPr bwMode="auto">
              <a:xfrm>
                <a:off x="4291"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94" name="Line 1888"/>
              <p:cNvSpPr>
                <a:spLocks noChangeShapeType="1"/>
              </p:cNvSpPr>
              <p:nvPr/>
            </p:nvSpPr>
            <p:spPr bwMode="auto">
              <a:xfrm>
                <a:off x="4291"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95" name="Rectangle 1889"/>
              <p:cNvSpPr>
                <a:spLocks noChangeArrowheads="1"/>
              </p:cNvSpPr>
              <p:nvPr/>
            </p:nvSpPr>
            <p:spPr bwMode="auto">
              <a:xfrm>
                <a:off x="0"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96" name="Line 1890"/>
              <p:cNvSpPr>
                <a:spLocks noChangeShapeType="1"/>
              </p:cNvSpPr>
              <p:nvPr/>
            </p:nvSpPr>
            <p:spPr bwMode="auto">
              <a:xfrm>
                <a:off x="0"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97" name="Rectangle 1891"/>
              <p:cNvSpPr>
                <a:spLocks noChangeArrowheads="1"/>
              </p:cNvSpPr>
              <p:nvPr/>
            </p:nvSpPr>
            <p:spPr bwMode="auto">
              <a:xfrm>
                <a:off x="702" y="6"/>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98" name="Line 1892"/>
              <p:cNvSpPr>
                <a:spLocks noChangeShapeType="1"/>
              </p:cNvSpPr>
              <p:nvPr/>
            </p:nvSpPr>
            <p:spPr bwMode="auto">
              <a:xfrm>
                <a:off x="702"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99" name="Rectangle 1893"/>
              <p:cNvSpPr>
                <a:spLocks noChangeArrowheads="1"/>
              </p:cNvSpPr>
              <p:nvPr/>
            </p:nvSpPr>
            <p:spPr bwMode="auto">
              <a:xfrm>
                <a:off x="892"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00" name="Line 1894"/>
              <p:cNvSpPr>
                <a:spLocks noChangeShapeType="1"/>
              </p:cNvSpPr>
              <p:nvPr/>
            </p:nvSpPr>
            <p:spPr bwMode="auto">
              <a:xfrm>
                <a:off x="892"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01" name="Rectangle 1895"/>
              <p:cNvSpPr>
                <a:spLocks noChangeArrowheads="1"/>
              </p:cNvSpPr>
              <p:nvPr/>
            </p:nvSpPr>
            <p:spPr bwMode="auto">
              <a:xfrm>
                <a:off x="1077"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02" name="Line 1896"/>
              <p:cNvSpPr>
                <a:spLocks noChangeShapeType="1"/>
              </p:cNvSpPr>
              <p:nvPr/>
            </p:nvSpPr>
            <p:spPr bwMode="auto">
              <a:xfrm>
                <a:off x="1077"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03" name="Rectangle 1897"/>
              <p:cNvSpPr>
                <a:spLocks noChangeArrowheads="1"/>
              </p:cNvSpPr>
              <p:nvPr/>
            </p:nvSpPr>
            <p:spPr bwMode="auto">
              <a:xfrm>
                <a:off x="1264" y="6"/>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04" name="Line 1898"/>
              <p:cNvSpPr>
                <a:spLocks noChangeShapeType="1"/>
              </p:cNvSpPr>
              <p:nvPr/>
            </p:nvSpPr>
            <p:spPr bwMode="auto">
              <a:xfrm>
                <a:off x="1264"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05" name="Rectangle 1899"/>
              <p:cNvSpPr>
                <a:spLocks noChangeArrowheads="1"/>
              </p:cNvSpPr>
              <p:nvPr/>
            </p:nvSpPr>
            <p:spPr bwMode="auto">
              <a:xfrm>
                <a:off x="1449" y="6"/>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06" name="Line 1900"/>
              <p:cNvSpPr>
                <a:spLocks noChangeShapeType="1"/>
              </p:cNvSpPr>
              <p:nvPr/>
            </p:nvSpPr>
            <p:spPr bwMode="auto">
              <a:xfrm>
                <a:off x="1449"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07" name="Rectangle 1901"/>
              <p:cNvSpPr>
                <a:spLocks noChangeArrowheads="1"/>
              </p:cNvSpPr>
              <p:nvPr/>
            </p:nvSpPr>
            <p:spPr bwMode="auto">
              <a:xfrm>
                <a:off x="1635"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08" name="Line 1902"/>
              <p:cNvSpPr>
                <a:spLocks noChangeShapeType="1"/>
              </p:cNvSpPr>
              <p:nvPr/>
            </p:nvSpPr>
            <p:spPr bwMode="auto">
              <a:xfrm>
                <a:off x="1635"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09" name="Rectangle 1903"/>
              <p:cNvSpPr>
                <a:spLocks noChangeArrowheads="1"/>
              </p:cNvSpPr>
              <p:nvPr/>
            </p:nvSpPr>
            <p:spPr bwMode="auto">
              <a:xfrm>
                <a:off x="1820"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10" name="Line 1904"/>
              <p:cNvSpPr>
                <a:spLocks noChangeShapeType="1"/>
              </p:cNvSpPr>
              <p:nvPr/>
            </p:nvSpPr>
            <p:spPr bwMode="auto">
              <a:xfrm>
                <a:off x="1820"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11" name="Rectangle 1905"/>
              <p:cNvSpPr>
                <a:spLocks noChangeArrowheads="1"/>
              </p:cNvSpPr>
              <p:nvPr/>
            </p:nvSpPr>
            <p:spPr bwMode="auto">
              <a:xfrm>
                <a:off x="2007"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12" name="Line 1906"/>
              <p:cNvSpPr>
                <a:spLocks noChangeShapeType="1"/>
              </p:cNvSpPr>
              <p:nvPr/>
            </p:nvSpPr>
            <p:spPr bwMode="auto">
              <a:xfrm>
                <a:off x="2007"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13" name="Rectangle 1907"/>
              <p:cNvSpPr>
                <a:spLocks noChangeArrowheads="1"/>
              </p:cNvSpPr>
              <p:nvPr/>
            </p:nvSpPr>
            <p:spPr bwMode="auto">
              <a:xfrm>
                <a:off x="2188"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14" name="Line 1908"/>
              <p:cNvSpPr>
                <a:spLocks noChangeShapeType="1"/>
              </p:cNvSpPr>
              <p:nvPr/>
            </p:nvSpPr>
            <p:spPr bwMode="auto">
              <a:xfrm>
                <a:off x="2188"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15" name="Rectangle 1909"/>
              <p:cNvSpPr>
                <a:spLocks noChangeArrowheads="1"/>
              </p:cNvSpPr>
              <p:nvPr/>
            </p:nvSpPr>
            <p:spPr bwMode="auto">
              <a:xfrm>
                <a:off x="2379" y="6"/>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16" name="Line 1910"/>
              <p:cNvSpPr>
                <a:spLocks noChangeShapeType="1"/>
              </p:cNvSpPr>
              <p:nvPr/>
            </p:nvSpPr>
            <p:spPr bwMode="auto">
              <a:xfrm>
                <a:off x="2379"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17" name="Rectangle 1911"/>
              <p:cNvSpPr>
                <a:spLocks noChangeArrowheads="1"/>
              </p:cNvSpPr>
              <p:nvPr/>
            </p:nvSpPr>
            <p:spPr bwMode="auto">
              <a:xfrm>
                <a:off x="2578"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18" name="Line 1912"/>
              <p:cNvSpPr>
                <a:spLocks noChangeShapeType="1"/>
              </p:cNvSpPr>
              <p:nvPr/>
            </p:nvSpPr>
            <p:spPr bwMode="auto">
              <a:xfrm>
                <a:off x="2578"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19" name="Rectangle 1913"/>
              <p:cNvSpPr>
                <a:spLocks noChangeArrowheads="1"/>
              </p:cNvSpPr>
              <p:nvPr/>
            </p:nvSpPr>
            <p:spPr bwMode="auto">
              <a:xfrm>
                <a:off x="2823"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20" name="Line 1914"/>
              <p:cNvSpPr>
                <a:spLocks noChangeShapeType="1"/>
              </p:cNvSpPr>
              <p:nvPr/>
            </p:nvSpPr>
            <p:spPr bwMode="auto">
              <a:xfrm>
                <a:off x="2823"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21" name="Rectangle 1915"/>
              <p:cNvSpPr>
                <a:spLocks noChangeArrowheads="1"/>
              </p:cNvSpPr>
              <p:nvPr/>
            </p:nvSpPr>
            <p:spPr bwMode="auto">
              <a:xfrm>
                <a:off x="3064"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22" name="Line 1916"/>
              <p:cNvSpPr>
                <a:spLocks noChangeShapeType="1"/>
              </p:cNvSpPr>
              <p:nvPr/>
            </p:nvSpPr>
            <p:spPr bwMode="auto">
              <a:xfrm>
                <a:off x="3064"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23" name="Rectangle 1917"/>
              <p:cNvSpPr>
                <a:spLocks noChangeArrowheads="1"/>
              </p:cNvSpPr>
              <p:nvPr/>
            </p:nvSpPr>
            <p:spPr bwMode="auto">
              <a:xfrm>
                <a:off x="3312"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24" name="Line 1918"/>
              <p:cNvSpPr>
                <a:spLocks noChangeShapeType="1"/>
              </p:cNvSpPr>
              <p:nvPr/>
            </p:nvSpPr>
            <p:spPr bwMode="auto">
              <a:xfrm>
                <a:off x="3312"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25" name="Rectangle 1919"/>
              <p:cNvSpPr>
                <a:spLocks noChangeArrowheads="1"/>
              </p:cNvSpPr>
              <p:nvPr/>
            </p:nvSpPr>
            <p:spPr bwMode="auto">
              <a:xfrm>
                <a:off x="3557"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26" name="Line 1920"/>
              <p:cNvSpPr>
                <a:spLocks noChangeShapeType="1"/>
              </p:cNvSpPr>
              <p:nvPr/>
            </p:nvSpPr>
            <p:spPr bwMode="auto">
              <a:xfrm>
                <a:off x="3557"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27" name="Rectangle 1921"/>
              <p:cNvSpPr>
                <a:spLocks noChangeArrowheads="1"/>
              </p:cNvSpPr>
              <p:nvPr/>
            </p:nvSpPr>
            <p:spPr bwMode="auto">
              <a:xfrm>
                <a:off x="3802"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28" name="Line 1922"/>
              <p:cNvSpPr>
                <a:spLocks noChangeShapeType="1"/>
              </p:cNvSpPr>
              <p:nvPr/>
            </p:nvSpPr>
            <p:spPr bwMode="auto">
              <a:xfrm>
                <a:off x="3802"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29" name="Rectangle 1923"/>
              <p:cNvSpPr>
                <a:spLocks noChangeArrowheads="1"/>
              </p:cNvSpPr>
              <p:nvPr/>
            </p:nvSpPr>
            <p:spPr bwMode="auto">
              <a:xfrm>
                <a:off x="4021"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30" name="Line 1924"/>
              <p:cNvSpPr>
                <a:spLocks noChangeShapeType="1"/>
              </p:cNvSpPr>
              <p:nvPr/>
            </p:nvSpPr>
            <p:spPr bwMode="auto">
              <a:xfrm>
                <a:off x="4021"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31" name="Rectangle 1925"/>
              <p:cNvSpPr>
                <a:spLocks noChangeArrowheads="1"/>
              </p:cNvSpPr>
              <p:nvPr/>
            </p:nvSpPr>
            <p:spPr bwMode="auto">
              <a:xfrm>
                <a:off x="4291"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32" name="Line 1926"/>
              <p:cNvSpPr>
                <a:spLocks noChangeShapeType="1"/>
              </p:cNvSpPr>
              <p:nvPr/>
            </p:nvSpPr>
            <p:spPr bwMode="auto">
              <a:xfrm>
                <a:off x="4291"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33" name="Rectangle 1927"/>
              <p:cNvSpPr>
                <a:spLocks noChangeArrowheads="1"/>
              </p:cNvSpPr>
              <p:nvPr/>
            </p:nvSpPr>
            <p:spPr bwMode="auto">
              <a:xfrm>
                <a:off x="51" y="147"/>
                <a:ext cx="356"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市场分析</a:t>
                </a:r>
                <a:endParaRPr lang="zh-CN" altLang="en-US" sz="1800" b="0">
                  <a:solidFill>
                    <a:schemeClr val="accent2"/>
                  </a:solidFill>
                </a:endParaRPr>
              </a:p>
            </p:txBody>
          </p:sp>
          <p:sp>
            <p:nvSpPr>
              <p:cNvPr id="35034" name="Rectangle 1928"/>
              <p:cNvSpPr>
                <a:spLocks noChangeArrowheads="1"/>
              </p:cNvSpPr>
              <p:nvPr/>
            </p:nvSpPr>
            <p:spPr bwMode="auto">
              <a:xfrm>
                <a:off x="442" y="14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035" name="Rectangle 1929"/>
              <p:cNvSpPr>
                <a:spLocks noChangeArrowheads="1"/>
              </p:cNvSpPr>
              <p:nvPr/>
            </p:nvSpPr>
            <p:spPr bwMode="auto">
              <a:xfrm>
                <a:off x="763" y="133"/>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5036" name="Rectangle 1930"/>
              <p:cNvSpPr>
                <a:spLocks noChangeArrowheads="1"/>
              </p:cNvSpPr>
              <p:nvPr/>
            </p:nvSpPr>
            <p:spPr bwMode="auto">
              <a:xfrm>
                <a:off x="832" y="133"/>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037" name="Rectangle 1931"/>
              <p:cNvSpPr>
                <a:spLocks noChangeArrowheads="1"/>
              </p:cNvSpPr>
              <p:nvPr/>
            </p:nvSpPr>
            <p:spPr bwMode="auto">
              <a:xfrm>
                <a:off x="952" y="133"/>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5038" name="Rectangle 1932"/>
              <p:cNvSpPr>
                <a:spLocks noChangeArrowheads="1"/>
              </p:cNvSpPr>
              <p:nvPr/>
            </p:nvSpPr>
            <p:spPr bwMode="auto">
              <a:xfrm>
                <a:off x="1021" y="133"/>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039" name="Rectangle 1933"/>
              <p:cNvSpPr>
                <a:spLocks noChangeArrowheads="1"/>
              </p:cNvSpPr>
              <p:nvPr/>
            </p:nvSpPr>
            <p:spPr bwMode="auto">
              <a:xfrm>
                <a:off x="1137" y="133"/>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5040" name="Rectangle 1934"/>
              <p:cNvSpPr>
                <a:spLocks noChangeArrowheads="1"/>
              </p:cNvSpPr>
              <p:nvPr/>
            </p:nvSpPr>
            <p:spPr bwMode="auto">
              <a:xfrm>
                <a:off x="1206" y="13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041" name="Rectangle 1935"/>
              <p:cNvSpPr>
                <a:spLocks noChangeArrowheads="1"/>
              </p:cNvSpPr>
              <p:nvPr/>
            </p:nvSpPr>
            <p:spPr bwMode="auto">
              <a:xfrm>
                <a:off x="1358" y="13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042" name="Rectangle 1936"/>
              <p:cNvSpPr>
                <a:spLocks noChangeArrowheads="1"/>
              </p:cNvSpPr>
              <p:nvPr/>
            </p:nvSpPr>
            <p:spPr bwMode="auto">
              <a:xfrm>
                <a:off x="1543" y="13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043" name="Rectangle 1937"/>
              <p:cNvSpPr>
                <a:spLocks noChangeArrowheads="1"/>
              </p:cNvSpPr>
              <p:nvPr/>
            </p:nvSpPr>
            <p:spPr bwMode="auto">
              <a:xfrm>
                <a:off x="1730" y="133"/>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044" name="Rectangle 1938"/>
              <p:cNvSpPr>
                <a:spLocks noChangeArrowheads="1"/>
              </p:cNvSpPr>
              <p:nvPr/>
            </p:nvSpPr>
            <p:spPr bwMode="auto">
              <a:xfrm>
                <a:off x="1915" y="13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045" name="Rectangle 1939"/>
              <p:cNvSpPr>
                <a:spLocks noChangeArrowheads="1"/>
              </p:cNvSpPr>
              <p:nvPr/>
            </p:nvSpPr>
            <p:spPr bwMode="auto">
              <a:xfrm>
                <a:off x="2099" y="133"/>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046" name="Rectangle 1940"/>
              <p:cNvSpPr>
                <a:spLocks noChangeArrowheads="1"/>
              </p:cNvSpPr>
              <p:nvPr/>
            </p:nvSpPr>
            <p:spPr bwMode="auto">
              <a:xfrm>
                <a:off x="2284" y="13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047" name="Rectangle 1941"/>
              <p:cNvSpPr>
                <a:spLocks noChangeArrowheads="1"/>
              </p:cNvSpPr>
              <p:nvPr/>
            </p:nvSpPr>
            <p:spPr bwMode="auto">
              <a:xfrm>
                <a:off x="2480" y="13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048" name="Rectangle 1942"/>
              <p:cNvSpPr>
                <a:spLocks noChangeArrowheads="1"/>
              </p:cNvSpPr>
              <p:nvPr/>
            </p:nvSpPr>
            <p:spPr bwMode="auto">
              <a:xfrm>
                <a:off x="2667" y="133"/>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C</a:t>
                </a:r>
                <a:endParaRPr lang="en-US" altLang="zh-CN" sz="1800" b="0">
                  <a:solidFill>
                    <a:schemeClr val="accent2"/>
                  </a:solidFill>
                </a:endParaRPr>
              </a:p>
            </p:txBody>
          </p:sp>
          <p:sp>
            <p:nvSpPr>
              <p:cNvPr id="35049" name="Rectangle 1943"/>
              <p:cNvSpPr>
                <a:spLocks noChangeArrowheads="1"/>
              </p:cNvSpPr>
              <p:nvPr/>
            </p:nvSpPr>
            <p:spPr bwMode="auto">
              <a:xfrm>
                <a:off x="2736" y="13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050" name="Rectangle 1944"/>
              <p:cNvSpPr>
                <a:spLocks noChangeArrowheads="1"/>
              </p:cNvSpPr>
              <p:nvPr/>
            </p:nvSpPr>
            <p:spPr bwMode="auto">
              <a:xfrm>
                <a:off x="2944" y="13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051" name="Rectangle 1945"/>
              <p:cNvSpPr>
                <a:spLocks noChangeArrowheads="1"/>
              </p:cNvSpPr>
              <p:nvPr/>
            </p:nvSpPr>
            <p:spPr bwMode="auto">
              <a:xfrm>
                <a:off x="3189" y="133"/>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052" name="Rectangle 1946"/>
              <p:cNvSpPr>
                <a:spLocks noChangeArrowheads="1"/>
              </p:cNvSpPr>
              <p:nvPr/>
            </p:nvSpPr>
            <p:spPr bwMode="auto">
              <a:xfrm>
                <a:off x="3436" y="13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053" name="Rectangle 1947"/>
              <p:cNvSpPr>
                <a:spLocks noChangeArrowheads="1"/>
              </p:cNvSpPr>
              <p:nvPr/>
            </p:nvSpPr>
            <p:spPr bwMode="auto">
              <a:xfrm>
                <a:off x="3680" y="13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054" name="Rectangle 1948"/>
              <p:cNvSpPr>
                <a:spLocks noChangeArrowheads="1"/>
              </p:cNvSpPr>
              <p:nvPr/>
            </p:nvSpPr>
            <p:spPr bwMode="auto">
              <a:xfrm>
                <a:off x="3913" y="13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055" name="Rectangle 1949"/>
              <p:cNvSpPr>
                <a:spLocks noChangeArrowheads="1"/>
              </p:cNvSpPr>
              <p:nvPr/>
            </p:nvSpPr>
            <p:spPr bwMode="auto">
              <a:xfrm>
                <a:off x="4108" y="133"/>
                <a:ext cx="89"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13</a:t>
                </a:r>
                <a:endParaRPr lang="en-US" altLang="zh-CN" sz="1800" b="0">
                  <a:solidFill>
                    <a:schemeClr val="accent2"/>
                  </a:solidFill>
                </a:endParaRPr>
              </a:p>
            </p:txBody>
          </p:sp>
          <p:sp>
            <p:nvSpPr>
              <p:cNvPr id="35056" name="Rectangle 1950"/>
              <p:cNvSpPr>
                <a:spLocks noChangeArrowheads="1"/>
              </p:cNvSpPr>
              <p:nvPr/>
            </p:nvSpPr>
            <p:spPr bwMode="auto">
              <a:xfrm>
                <a:off x="4206" y="133"/>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5057" name="Rectangle 1951"/>
              <p:cNvSpPr>
                <a:spLocks noChangeArrowheads="1"/>
              </p:cNvSpPr>
              <p:nvPr/>
            </p:nvSpPr>
            <p:spPr bwMode="auto">
              <a:xfrm>
                <a:off x="0"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58" name="Line 1952"/>
              <p:cNvSpPr>
                <a:spLocks noChangeShapeType="1"/>
              </p:cNvSpPr>
              <p:nvPr/>
            </p:nvSpPr>
            <p:spPr bwMode="auto">
              <a:xfrm>
                <a:off x="0"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59" name="Rectangle 1953"/>
              <p:cNvSpPr>
                <a:spLocks noChangeArrowheads="1"/>
              </p:cNvSpPr>
              <p:nvPr/>
            </p:nvSpPr>
            <p:spPr bwMode="auto">
              <a:xfrm>
                <a:off x="4" y="129"/>
                <a:ext cx="69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60" name="Line 1954"/>
              <p:cNvSpPr>
                <a:spLocks noChangeShapeType="1"/>
              </p:cNvSpPr>
              <p:nvPr/>
            </p:nvSpPr>
            <p:spPr bwMode="auto">
              <a:xfrm>
                <a:off x="4" y="129"/>
                <a:ext cx="69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61" name="Rectangle 1955"/>
              <p:cNvSpPr>
                <a:spLocks noChangeArrowheads="1"/>
              </p:cNvSpPr>
              <p:nvPr/>
            </p:nvSpPr>
            <p:spPr bwMode="auto">
              <a:xfrm>
                <a:off x="702" y="129"/>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62" name="Line 1956"/>
              <p:cNvSpPr>
                <a:spLocks noChangeShapeType="1"/>
              </p:cNvSpPr>
              <p:nvPr/>
            </p:nvSpPr>
            <p:spPr bwMode="auto">
              <a:xfrm>
                <a:off x="702"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63" name="Rectangle 1957"/>
              <p:cNvSpPr>
                <a:spLocks noChangeArrowheads="1"/>
              </p:cNvSpPr>
              <p:nvPr/>
            </p:nvSpPr>
            <p:spPr bwMode="auto">
              <a:xfrm>
                <a:off x="705" y="129"/>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64" name="Line 1958"/>
              <p:cNvSpPr>
                <a:spLocks noChangeShapeType="1"/>
              </p:cNvSpPr>
              <p:nvPr/>
            </p:nvSpPr>
            <p:spPr bwMode="auto">
              <a:xfrm>
                <a:off x="705" y="129"/>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65" name="Rectangle 1959"/>
              <p:cNvSpPr>
                <a:spLocks noChangeArrowheads="1"/>
              </p:cNvSpPr>
              <p:nvPr/>
            </p:nvSpPr>
            <p:spPr bwMode="auto">
              <a:xfrm>
                <a:off x="892"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66" name="Line 1960"/>
              <p:cNvSpPr>
                <a:spLocks noChangeShapeType="1"/>
              </p:cNvSpPr>
              <p:nvPr/>
            </p:nvSpPr>
            <p:spPr bwMode="auto">
              <a:xfrm>
                <a:off x="892"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67" name="Rectangle 1961"/>
              <p:cNvSpPr>
                <a:spLocks noChangeArrowheads="1"/>
              </p:cNvSpPr>
              <p:nvPr/>
            </p:nvSpPr>
            <p:spPr bwMode="auto">
              <a:xfrm>
                <a:off x="896" y="129"/>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68" name="Line 1962"/>
              <p:cNvSpPr>
                <a:spLocks noChangeShapeType="1"/>
              </p:cNvSpPr>
              <p:nvPr/>
            </p:nvSpPr>
            <p:spPr bwMode="auto">
              <a:xfrm>
                <a:off x="896" y="129"/>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69" name="Rectangle 1963"/>
              <p:cNvSpPr>
                <a:spLocks noChangeArrowheads="1"/>
              </p:cNvSpPr>
              <p:nvPr/>
            </p:nvSpPr>
            <p:spPr bwMode="auto">
              <a:xfrm>
                <a:off x="1077"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70" name="Line 1964"/>
              <p:cNvSpPr>
                <a:spLocks noChangeShapeType="1"/>
              </p:cNvSpPr>
              <p:nvPr/>
            </p:nvSpPr>
            <p:spPr bwMode="auto">
              <a:xfrm>
                <a:off x="1077"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71" name="Rectangle 1965"/>
              <p:cNvSpPr>
                <a:spLocks noChangeArrowheads="1"/>
              </p:cNvSpPr>
              <p:nvPr/>
            </p:nvSpPr>
            <p:spPr bwMode="auto">
              <a:xfrm>
                <a:off x="1081" y="129"/>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72" name="Line 1966"/>
              <p:cNvSpPr>
                <a:spLocks noChangeShapeType="1"/>
              </p:cNvSpPr>
              <p:nvPr/>
            </p:nvSpPr>
            <p:spPr bwMode="auto">
              <a:xfrm>
                <a:off x="1081" y="129"/>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73" name="Rectangle 1967"/>
              <p:cNvSpPr>
                <a:spLocks noChangeArrowheads="1"/>
              </p:cNvSpPr>
              <p:nvPr/>
            </p:nvSpPr>
            <p:spPr bwMode="auto">
              <a:xfrm>
                <a:off x="1264" y="129"/>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74" name="Line 1968"/>
              <p:cNvSpPr>
                <a:spLocks noChangeShapeType="1"/>
              </p:cNvSpPr>
              <p:nvPr/>
            </p:nvSpPr>
            <p:spPr bwMode="auto">
              <a:xfrm>
                <a:off x="1264"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75" name="Rectangle 1969"/>
              <p:cNvSpPr>
                <a:spLocks noChangeArrowheads="1"/>
              </p:cNvSpPr>
              <p:nvPr/>
            </p:nvSpPr>
            <p:spPr bwMode="auto">
              <a:xfrm>
                <a:off x="1267" y="129"/>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76" name="Line 1970"/>
              <p:cNvSpPr>
                <a:spLocks noChangeShapeType="1"/>
              </p:cNvSpPr>
              <p:nvPr/>
            </p:nvSpPr>
            <p:spPr bwMode="auto">
              <a:xfrm>
                <a:off x="1267" y="129"/>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77" name="Rectangle 1971"/>
              <p:cNvSpPr>
                <a:spLocks noChangeArrowheads="1"/>
              </p:cNvSpPr>
              <p:nvPr/>
            </p:nvSpPr>
            <p:spPr bwMode="auto">
              <a:xfrm>
                <a:off x="1449" y="129"/>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78" name="Line 1972"/>
              <p:cNvSpPr>
                <a:spLocks noChangeShapeType="1"/>
              </p:cNvSpPr>
              <p:nvPr/>
            </p:nvSpPr>
            <p:spPr bwMode="auto">
              <a:xfrm>
                <a:off x="1449"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79" name="Rectangle 1973"/>
              <p:cNvSpPr>
                <a:spLocks noChangeArrowheads="1"/>
              </p:cNvSpPr>
              <p:nvPr/>
            </p:nvSpPr>
            <p:spPr bwMode="auto">
              <a:xfrm>
                <a:off x="1452" y="129"/>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80" name="Line 1974"/>
              <p:cNvSpPr>
                <a:spLocks noChangeShapeType="1"/>
              </p:cNvSpPr>
              <p:nvPr/>
            </p:nvSpPr>
            <p:spPr bwMode="auto">
              <a:xfrm>
                <a:off x="1452" y="129"/>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81" name="Rectangle 1975"/>
              <p:cNvSpPr>
                <a:spLocks noChangeArrowheads="1"/>
              </p:cNvSpPr>
              <p:nvPr/>
            </p:nvSpPr>
            <p:spPr bwMode="auto">
              <a:xfrm>
                <a:off x="1635"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82" name="Line 1976"/>
              <p:cNvSpPr>
                <a:spLocks noChangeShapeType="1"/>
              </p:cNvSpPr>
              <p:nvPr/>
            </p:nvSpPr>
            <p:spPr bwMode="auto">
              <a:xfrm>
                <a:off x="1635"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83" name="Rectangle 1977"/>
              <p:cNvSpPr>
                <a:spLocks noChangeArrowheads="1"/>
              </p:cNvSpPr>
              <p:nvPr/>
            </p:nvSpPr>
            <p:spPr bwMode="auto">
              <a:xfrm>
                <a:off x="1639" y="129"/>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84" name="Line 1978"/>
              <p:cNvSpPr>
                <a:spLocks noChangeShapeType="1"/>
              </p:cNvSpPr>
              <p:nvPr/>
            </p:nvSpPr>
            <p:spPr bwMode="auto">
              <a:xfrm>
                <a:off x="1639" y="129"/>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85" name="Rectangle 1979"/>
              <p:cNvSpPr>
                <a:spLocks noChangeArrowheads="1"/>
              </p:cNvSpPr>
              <p:nvPr/>
            </p:nvSpPr>
            <p:spPr bwMode="auto">
              <a:xfrm>
                <a:off x="1820"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86" name="Line 1980"/>
              <p:cNvSpPr>
                <a:spLocks noChangeShapeType="1"/>
              </p:cNvSpPr>
              <p:nvPr/>
            </p:nvSpPr>
            <p:spPr bwMode="auto">
              <a:xfrm>
                <a:off x="1820"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87" name="Rectangle 1981"/>
              <p:cNvSpPr>
                <a:spLocks noChangeArrowheads="1"/>
              </p:cNvSpPr>
              <p:nvPr/>
            </p:nvSpPr>
            <p:spPr bwMode="auto">
              <a:xfrm>
                <a:off x="1824" y="129"/>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88" name="Line 1982"/>
              <p:cNvSpPr>
                <a:spLocks noChangeShapeType="1"/>
              </p:cNvSpPr>
              <p:nvPr/>
            </p:nvSpPr>
            <p:spPr bwMode="auto">
              <a:xfrm>
                <a:off x="1824" y="129"/>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89" name="Rectangle 1983"/>
              <p:cNvSpPr>
                <a:spLocks noChangeArrowheads="1"/>
              </p:cNvSpPr>
              <p:nvPr/>
            </p:nvSpPr>
            <p:spPr bwMode="auto">
              <a:xfrm>
                <a:off x="2007"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90" name="Line 1984"/>
              <p:cNvSpPr>
                <a:spLocks noChangeShapeType="1"/>
              </p:cNvSpPr>
              <p:nvPr/>
            </p:nvSpPr>
            <p:spPr bwMode="auto">
              <a:xfrm>
                <a:off x="2007"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91" name="Rectangle 1985"/>
              <p:cNvSpPr>
                <a:spLocks noChangeArrowheads="1"/>
              </p:cNvSpPr>
              <p:nvPr/>
            </p:nvSpPr>
            <p:spPr bwMode="auto">
              <a:xfrm>
                <a:off x="2011" y="129"/>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92" name="Line 1986"/>
              <p:cNvSpPr>
                <a:spLocks noChangeShapeType="1"/>
              </p:cNvSpPr>
              <p:nvPr/>
            </p:nvSpPr>
            <p:spPr bwMode="auto">
              <a:xfrm>
                <a:off x="2011" y="129"/>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93" name="Rectangle 1987"/>
              <p:cNvSpPr>
                <a:spLocks noChangeArrowheads="1"/>
              </p:cNvSpPr>
              <p:nvPr/>
            </p:nvSpPr>
            <p:spPr bwMode="auto">
              <a:xfrm>
                <a:off x="2188"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94" name="Line 1988"/>
              <p:cNvSpPr>
                <a:spLocks noChangeShapeType="1"/>
              </p:cNvSpPr>
              <p:nvPr/>
            </p:nvSpPr>
            <p:spPr bwMode="auto">
              <a:xfrm>
                <a:off x="2188"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95" name="Rectangle 1989"/>
              <p:cNvSpPr>
                <a:spLocks noChangeArrowheads="1"/>
              </p:cNvSpPr>
              <p:nvPr/>
            </p:nvSpPr>
            <p:spPr bwMode="auto">
              <a:xfrm>
                <a:off x="2192" y="129"/>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96" name="Line 1990"/>
              <p:cNvSpPr>
                <a:spLocks noChangeShapeType="1"/>
              </p:cNvSpPr>
              <p:nvPr/>
            </p:nvSpPr>
            <p:spPr bwMode="auto">
              <a:xfrm>
                <a:off x="2192" y="129"/>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97" name="Rectangle 1991"/>
              <p:cNvSpPr>
                <a:spLocks noChangeArrowheads="1"/>
              </p:cNvSpPr>
              <p:nvPr/>
            </p:nvSpPr>
            <p:spPr bwMode="auto">
              <a:xfrm>
                <a:off x="2379" y="129"/>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98" name="Line 1992"/>
              <p:cNvSpPr>
                <a:spLocks noChangeShapeType="1"/>
              </p:cNvSpPr>
              <p:nvPr/>
            </p:nvSpPr>
            <p:spPr bwMode="auto">
              <a:xfrm>
                <a:off x="2379"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099" name="Rectangle 1993"/>
              <p:cNvSpPr>
                <a:spLocks noChangeArrowheads="1"/>
              </p:cNvSpPr>
              <p:nvPr/>
            </p:nvSpPr>
            <p:spPr bwMode="auto">
              <a:xfrm>
                <a:off x="2382" y="129"/>
                <a:ext cx="19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00" name="Line 1994"/>
              <p:cNvSpPr>
                <a:spLocks noChangeShapeType="1"/>
              </p:cNvSpPr>
              <p:nvPr/>
            </p:nvSpPr>
            <p:spPr bwMode="auto">
              <a:xfrm>
                <a:off x="2382" y="129"/>
                <a:ext cx="19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01" name="Rectangle 1995"/>
              <p:cNvSpPr>
                <a:spLocks noChangeArrowheads="1"/>
              </p:cNvSpPr>
              <p:nvPr/>
            </p:nvSpPr>
            <p:spPr bwMode="auto">
              <a:xfrm>
                <a:off x="2578"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02" name="Line 1996"/>
              <p:cNvSpPr>
                <a:spLocks noChangeShapeType="1"/>
              </p:cNvSpPr>
              <p:nvPr/>
            </p:nvSpPr>
            <p:spPr bwMode="auto">
              <a:xfrm>
                <a:off x="2578"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03" name="Rectangle 1997"/>
              <p:cNvSpPr>
                <a:spLocks noChangeArrowheads="1"/>
              </p:cNvSpPr>
              <p:nvPr/>
            </p:nvSpPr>
            <p:spPr bwMode="auto">
              <a:xfrm>
                <a:off x="2582" y="129"/>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04" name="Line 1998"/>
              <p:cNvSpPr>
                <a:spLocks noChangeShapeType="1"/>
              </p:cNvSpPr>
              <p:nvPr/>
            </p:nvSpPr>
            <p:spPr bwMode="auto">
              <a:xfrm>
                <a:off x="2582" y="129"/>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05" name="Rectangle 1999"/>
              <p:cNvSpPr>
                <a:spLocks noChangeArrowheads="1"/>
              </p:cNvSpPr>
              <p:nvPr/>
            </p:nvSpPr>
            <p:spPr bwMode="auto">
              <a:xfrm>
                <a:off x="2823"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06" name="Line 2000"/>
              <p:cNvSpPr>
                <a:spLocks noChangeShapeType="1"/>
              </p:cNvSpPr>
              <p:nvPr/>
            </p:nvSpPr>
            <p:spPr bwMode="auto">
              <a:xfrm>
                <a:off x="2823"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07" name="Rectangle 2001"/>
              <p:cNvSpPr>
                <a:spLocks noChangeArrowheads="1"/>
              </p:cNvSpPr>
              <p:nvPr/>
            </p:nvSpPr>
            <p:spPr bwMode="auto">
              <a:xfrm>
                <a:off x="2827" y="129"/>
                <a:ext cx="23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08" name="Line 2002"/>
              <p:cNvSpPr>
                <a:spLocks noChangeShapeType="1"/>
              </p:cNvSpPr>
              <p:nvPr/>
            </p:nvSpPr>
            <p:spPr bwMode="auto">
              <a:xfrm>
                <a:off x="2827" y="129"/>
                <a:ext cx="23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09" name="Rectangle 2003"/>
              <p:cNvSpPr>
                <a:spLocks noChangeArrowheads="1"/>
              </p:cNvSpPr>
              <p:nvPr/>
            </p:nvSpPr>
            <p:spPr bwMode="auto">
              <a:xfrm>
                <a:off x="3064"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10" name="Line 2004"/>
              <p:cNvSpPr>
                <a:spLocks noChangeShapeType="1"/>
              </p:cNvSpPr>
              <p:nvPr/>
            </p:nvSpPr>
            <p:spPr bwMode="auto">
              <a:xfrm>
                <a:off x="3064"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11" name="Rectangle 2005"/>
              <p:cNvSpPr>
                <a:spLocks noChangeArrowheads="1"/>
              </p:cNvSpPr>
              <p:nvPr/>
            </p:nvSpPr>
            <p:spPr bwMode="auto">
              <a:xfrm>
                <a:off x="3068" y="129"/>
                <a:ext cx="24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12" name="Line 2006"/>
              <p:cNvSpPr>
                <a:spLocks noChangeShapeType="1"/>
              </p:cNvSpPr>
              <p:nvPr/>
            </p:nvSpPr>
            <p:spPr bwMode="auto">
              <a:xfrm>
                <a:off x="3068" y="129"/>
                <a:ext cx="24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13" name="Rectangle 2007"/>
              <p:cNvSpPr>
                <a:spLocks noChangeArrowheads="1"/>
              </p:cNvSpPr>
              <p:nvPr/>
            </p:nvSpPr>
            <p:spPr bwMode="auto">
              <a:xfrm>
                <a:off x="3312"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14" name="Line 2008"/>
              <p:cNvSpPr>
                <a:spLocks noChangeShapeType="1"/>
              </p:cNvSpPr>
              <p:nvPr/>
            </p:nvSpPr>
            <p:spPr bwMode="auto">
              <a:xfrm>
                <a:off x="3312"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15" name="Rectangle 2009"/>
              <p:cNvSpPr>
                <a:spLocks noChangeArrowheads="1"/>
              </p:cNvSpPr>
              <p:nvPr/>
            </p:nvSpPr>
            <p:spPr bwMode="auto">
              <a:xfrm>
                <a:off x="3316" y="129"/>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16" name="Line 2010"/>
              <p:cNvSpPr>
                <a:spLocks noChangeShapeType="1"/>
              </p:cNvSpPr>
              <p:nvPr/>
            </p:nvSpPr>
            <p:spPr bwMode="auto">
              <a:xfrm>
                <a:off x="3316" y="129"/>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17" name="Rectangle 2011"/>
              <p:cNvSpPr>
                <a:spLocks noChangeArrowheads="1"/>
              </p:cNvSpPr>
              <p:nvPr/>
            </p:nvSpPr>
            <p:spPr bwMode="auto">
              <a:xfrm>
                <a:off x="3557"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18" name="Line 2012"/>
              <p:cNvSpPr>
                <a:spLocks noChangeShapeType="1"/>
              </p:cNvSpPr>
              <p:nvPr/>
            </p:nvSpPr>
            <p:spPr bwMode="auto">
              <a:xfrm>
                <a:off x="3557"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19" name="Rectangle 2013"/>
              <p:cNvSpPr>
                <a:spLocks noChangeArrowheads="1"/>
              </p:cNvSpPr>
              <p:nvPr/>
            </p:nvSpPr>
            <p:spPr bwMode="auto">
              <a:xfrm>
                <a:off x="3561" y="129"/>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20" name="Line 2014"/>
              <p:cNvSpPr>
                <a:spLocks noChangeShapeType="1"/>
              </p:cNvSpPr>
              <p:nvPr/>
            </p:nvSpPr>
            <p:spPr bwMode="auto">
              <a:xfrm>
                <a:off x="3561" y="129"/>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21" name="Rectangle 2015"/>
              <p:cNvSpPr>
                <a:spLocks noChangeArrowheads="1"/>
              </p:cNvSpPr>
              <p:nvPr/>
            </p:nvSpPr>
            <p:spPr bwMode="auto">
              <a:xfrm>
                <a:off x="3802"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22" name="Line 2016"/>
              <p:cNvSpPr>
                <a:spLocks noChangeShapeType="1"/>
              </p:cNvSpPr>
              <p:nvPr/>
            </p:nvSpPr>
            <p:spPr bwMode="auto">
              <a:xfrm>
                <a:off x="3802"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23" name="Rectangle 2017"/>
              <p:cNvSpPr>
                <a:spLocks noChangeArrowheads="1"/>
              </p:cNvSpPr>
              <p:nvPr/>
            </p:nvSpPr>
            <p:spPr bwMode="auto">
              <a:xfrm>
                <a:off x="3806" y="129"/>
                <a:ext cx="21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124" name="Line 2018"/>
              <p:cNvSpPr>
                <a:spLocks noChangeShapeType="1"/>
              </p:cNvSpPr>
              <p:nvPr/>
            </p:nvSpPr>
            <p:spPr bwMode="auto">
              <a:xfrm>
                <a:off x="3806" y="129"/>
                <a:ext cx="21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3811" name="Group 2019"/>
            <p:cNvGrpSpPr>
              <a:grpSpLocks/>
            </p:cNvGrpSpPr>
            <p:nvPr/>
          </p:nvGrpSpPr>
          <p:grpSpPr bwMode="auto">
            <a:xfrm>
              <a:off x="0" y="2186"/>
              <a:ext cx="4295" cy="382"/>
              <a:chOff x="0" y="0"/>
              <a:chExt cx="4295" cy="382"/>
            </a:xfrm>
          </p:grpSpPr>
          <p:sp>
            <p:nvSpPr>
              <p:cNvPr id="34725" name="Rectangle 2020"/>
              <p:cNvSpPr>
                <a:spLocks noChangeArrowheads="1"/>
              </p:cNvSpPr>
              <p:nvPr/>
            </p:nvSpPr>
            <p:spPr bwMode="auto">
              <a:xfrm>
                <a:off x="4021"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26" name="Line 2021"/>
              <p:cNvSpPr>
                <a:spLocks noChangeShapeType="1"/>
              </p:cNvSpPr>
              <p:nvPr/>
            </p:nvSpPr>
            <p:spPr bwMode="auto">
              <a:xfrm>
                <a:off x="4021"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27" name="Rectangle 2022"/>
              <p:cNvSpPr>
                <a:spLocks noChangeArrowheads="1"/>
              </p:cNvSpPr>
              <p:nvPr/>
            </p:nvSpPr>
            <p:spPr bwMode="auto">
              <a:xfrm>
                <a:off x="4025" y="0"/>
                <a:ext cx="26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28" name="Line 2023"/>
              <p:cNvSpPr>
                <a:spLocks noChangeShapeType="1"/>
              </p:cNvSpPr>
              <p:nvPr/>
            </p:nvSpPr>
            <p:spPr bwMode="auto">
              <a:xfrm>
                <a:off x="4025" y="0"/>
                <a:ext cx="26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29" name="Rectangle 2024"/>
              <p:cNvSpPr>
                <a:spLocks noChangeArrowheads="1"/>
              </p:cNvSpPr>
              <p:nvPr/>
            </p:nvSpPr>
            <p:spPr bwMode="auto">
              <a:xfrm>
                <a:off x="4291"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30" name="Line 2025"/>
              <p:cNvSpPr>
                <a:spLocks noChangeShapeType="1"/>
              </p:cNvSpPr>
              <p:nvPr/>
            </p:nvSpPr>
            <p:spPr bwMode="auto">
              <a:xfrm>
                <a:off x="4291"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31" name="Rectangle 2026"/>
              <p:cNvSpPr>
                <a:spLocks noChangeArrowheads="1"/>
              </p:cNvSpPr>
              <p:nvPr/>
            </p:nvSpPr>
            <p:spPr bwMode="auto">
              <a:xfrm>
                <a:off x="0"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32" name="Line 2027"/>
              <p:cNvSpPr>
                <a:spLocks noChangeShapeType="1"/>
              </p:cNvSpPr>
              <p:nvPr/>
            </p:nvSpPr>
            <p:spPr bwMode="auto">
              <a:xfrm>
                <a:off x="0"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33" name="Rectangle 2028"/>
              <p:cNvSpPr>
                <a:spLocks noChangeArrowheads="1"/>
              </p:cNvSpPr>
              <p:nvPr/>
            </p:nvSpPr>
            <p:spPr bwMode="auto">
              <a:xfrm>
                <a:off x="702" y="6"/>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34" name="Line 2029"/>
              <p:cNvSpPr>
                <a:spLocks noChangeShapeType="1"/>
              </p:cNvSpPr>
              <p:nvPr/>
            </p:nvSpPr>
            <p:spPr bwMode="auto">
              <a:xfrm>
                <a:off x="702"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35" name="Rectangle 2030"/>
              <p:cNvSpPr>
                <a:spLocks noChangeArrowheads="1"/>
              </p:cNvSpPr>
              <p:nvPr/>
            </p:nvSpPr>
            <p:spPr bwMode="auto">
              <a:xfrm>
                <a:off x="892"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36" name="Line 2031"/>
              <p:cNvSpPr>
                <a:spLocks noChangeShapeType="1"/>
              </p:cNvSpPr>
              <p:nvPr/>
            </p:nvSpPr>
            <p:spPr bwMode="auto">
              <a:xfrm>
                <a:off x="892"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37" name="Rectangle 2032"/>
              <p:cNvSpPr>
                <a:spLocks noChangeArrowheads="1"/>
              </p:cNvSpPr>
              <p:nvPr/>
            </p:nvSpPr>
            <p:spPr bwMode="auto">
              <a:xfrm>
                <a:off x="1077"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38" name="Line 2033"/>
              <p:cNvSpPr>
                <a:spLocks noChangeShapeType="1"/>
              </p:cNvSpPr>
              <p:nvPr/>
            </p:nvSpPr>
            <p:spPr bwMode="auto">
              <a:xfrm>
                <a:off x="1077"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39" name="Rectangle 2034"/>
              <p:cNvSpPr>
                <a:spLocks noChangeArrowheads="1"/>
              </p:cNvSpPr>
              <p:nvPr/>
            </p:nvSpPr>
            <p:spPr bwMode="auto">
              <a:xfrm>
                <a:off x="1264" y="6"/>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40" name="Line 2035"/>
              <p:cNvSpPr>
                <a:spLocks noChangeShapeType="1"/>
              </p:cNvSpPr>
              <p:nvPr/>
            </p:nvSpPr>
            <p:spPr bwMode="auto">
              <a:xfrm>
                <a:off x="1264"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41" name="Rectangle 2036"/>
              <p:cNvSpPr>
                <a:spLocks noChangeArrowheads="1"/>
              </p:cNvSpPr>
              <p:nvPr/>
            </p:nvSpPr>
            <p:spPr bwMode="auto">
              <a:xfrm>
                <a:off x="1449" y="6"/>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42" name="Line 2037"/>
              <p:cNvSpPr>
                <a:spLocks noChangeShapeType="1"/>
              </p:cNvSpPr>
              <p:nvPr/>
            </p:nvSpPr>
            <p:spPr bwMode="auto">
              <a:xfrm>
                <a:off x="1449"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43" name="Rectangle 2038"/>
              <p:cNvSpPr>
                <a:spLocks noChangeArrowheads="1"/>
              </p:cNvSpPr>
              <p:nvPr/>
            </p:nvSpPr>
            <p:spPr bwMode="auto">
              <a:xfrm>
                <a:off x="1635"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44" name="Line 2039"/>
              <p:cNvSpPr>
                <a:spLocks noChangeShapeType="1"/>
              </p:cNvSpPr>
              <p:nvPr/>
            </p:nvSpPr>
            <p:spPr bwMode="auto">
              <a:xfrm>
                <a:off x="1635"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45" name="Rectangle 2040"/>
              <p:cNvSpPr>
                <a:spLocks noChangeArrowheads="1"/>
              </p:cNvSpPr>
              <p:nvPr/>
            </p:nvSpPr>
            <p:spPr bwMode="auto">
              <a:xfrm>
                <a:off x="1820"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46" name="Line 2041"/>
              <p:cNvSpPr>
                <a:spLocks noChangeShapeType="1"/>
              </p:cNvSpPr>
              <p:nvPr/>
            </p:nvSpPr>
            <p:spPr bwMode="auto">
              <a:xfrm>
                <a:off x="1820"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47" name="Rectangle 2042"/>
              <p:cNvSpPr>
                <a:spLocks noChangeArrowheads="1"/>
              </p:cNvSpPr>
              <p:nvPr/>
            </p:nvSpPr>
            <p:spPr bwMode="auto">
              <a:xfrm>
                <a:off x="2007"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48" name="Line 2043"/>
              <p:cNvSpPr>
                <a:spLocks noChangeShapeType="1"/>
              </p:cNvSpPr>
              <p:nvPr/>
            </p:nvSpPr>
            <p:spPr bwMode="auto">
              <a:xfrm>
                <a:off x="2007"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49" name="Rectangle 2044"/>
              <p:cNvSpPr>
                <a:spLocks noChangeArrowheads="1"/>
              </p:cNvSpPr>
              <p:nvPr/>
            </p:nvSpPr>
            <p:spPr bwMode="auto">
              <a:xfrm>
                <a:off x="2188"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50" name="Line 2045"/>
              <p:cNvSpPr>
                <a:spLocks noChangeShapeType="1"/>
              </p:cNvSpPr>
              <p:nvPr/>
            </p:nvSpPr>
            <p:spPr bwMode="auto">
              <a:xfrm>
                <a:off x="2188"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51" name="Rectangle 2046"/>
              <p:cNvSpPr>
                <a:spLocks noChangeArrowheads="1"/>
              </p:cNvSpPr>
              <p:nvPr/>
            </p:nvSpPr>
            <p:spPr bwMode="auto">
              <a:xfrm>
                <a:off x="2379" y="6"/>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52" name="Line 2047"/>
              <p:cNvSpPr>
                <a:spLocks noChangeShapeType="1"/>
              </p:cNvSpPr>
              <p:nvPr/>
            </p:nvSpPr>
            <p:spPr bwMode="auto">
              <a:xfrm>
                <a:off x="2379"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53" name="Rectangle 2048"/>
              <p:cNvSpPr>
                <a:spLocks noChangeArrowheads="1"/>
              </p:cNvSpPr>
              <p:nvPr/>
            </p:nvSpPr>
            <p:spPr bwMode="auto">
              <a:xfrm>
                <a:off x="2578"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54" name="Line 2049"/>
              <p:cNvSpPr>
                <a:spLocks noChangeShapeType="1"/>
              </p:cNvSpPr>
              <p:nvPr/>
            </p:nvSpPr>
            <p:spPr bwMode="auto">
              <a:xfrm>
                <a:off x="2578"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55" name="Rectangle 2050"/>
              <p:cNvSpPr>
                <a:spLocks noChangeArrowheads="1"/>
              </p:cNvSpPr>
              <p:nvPr/>
            </p:nvSpPr>
            <p:spPr bwMode="auto">
              <a:xfrm>
                <a:off x="2823"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56" name="Line 2051"/>
              <p:cNvSpPr>
                <a:spLocks noChangeShapeType="1"/>
              </p:cNvSpPr>
              <p:nvPr/>
            </p:nvSpPr>
            <p:spPr bwMode="auto">
              <a:xfrm>
                <a:off x="2823"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57" name="Rectangle 2052"/>
              <p:cNvSpPr>
                <a:spLocks noChangeArrowheads="1"/>
              </p:cNvSpPr>
              <p:nvPr/>
            </p:nvSpPr>
            <p:spPr bwMode="auto">
              <a:xfrm>
                <a:off x="3064"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58" name="Line 2053"/>
              <p:cNvSpPr>
                <a:spLocks noChangeShapeType="1"/>
              </p:cNvSpPr>
              <p:nvPr/>
            </p:nvSpPr>
            <p:spPr bwMode="auto">
              <a:xfrm>
                <a:off x="3064"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59" name="Rectangle 2054"/>
              <p:cNvSpPr>
                <a:spLocks noChangeArrowheads="1"/>
              </p:cNvSpPr>
              <p:nvPr/>
            </p:nvSpPr>
            <p:spPr bwMode="auto">
              <a:xfrm>
                <a:off x="3312"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60" name="Line 2055"/>
              <p:cNvSpPr>
                <a:spLocks noChangeShapeType="1"/>
              </p:cNvSpPr>
              <p:nvPr/>
            </p:nvSpPr>
            <p:spPr bwMode="auto">
              <a:xfrm>
                <a:off x="3312"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61" name="Rectangle 2056"/>
              <p:cNvSpPr>
                <a:spLocks noChangeArrowheads="1"/>
              </p:cNvSpPr>
              <p:nvPr/>
            </p:nvSpPr>
            <p:spPr bwMode="auto">
              <a:xfrm>
                <a:off x="3557"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62" name="Line 2057"/>
              <p:cNvSpPr>
                <a:spLocks noChangeShapeType="1"/>
              </p:cNvSpPr>
              <p:nvPr/>
            </p:nvSpPr>
            <p:spPr bwMode="auto">
              <a:xfrm>
                <a:off x="3557"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63" name="Rectangle 2058"/>
              <p:cNvSpPr>
                <a:spLocks noChangeArrowheads="1"/>
              </p:cNvSpPr>
              <p:nvPr/>
            </p:nvSpPr>
            <p:spPr bwMode="auto">
              <a:xfrm>
                <a:off x="3802"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64" name="Line 2059"/>
              <p:cNvSpPr>
                <a:spLocks noChangeShapeType="1"/>
              </p:cNvSpPr>
              <p:nvPr/>
            </p:nvSpPr>
            <p:spPr bwMode="auto">
              <a:xfrm>
                <a:off x="3802"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65" name="Rectangle 2060"/>
              <p:cNvSpPr>
                <a:spLocks noChangeArrowheads="1"/>
              </p:cNvSpPr>
              <p:nvPr/>
            </p:nvSpPr>
            <p:spPr bwMode="auto">
              <a:xfrm>
                <a:off x="4021"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66" name="Line 2061"/>
              <p:cNvSpPr>
                <a:spLocks noChangeShapeType="1"/>
              </p:cNvSpPr>
              <p:nvPr/>
            </p:nvSpPr>
            <p:spPr bwMode="auto">
              <a:xfrm>
                <a:off x="4021"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67" name="Rectangle 2062"/>
              <p:cNvSpPr>
                <a:spLocks noChangeArrowheads="1"/>
              </p:cNvSpPr>
              <p:nvPr/>
            </p:nvSpPr>
            <p:spPr bwMode="auto">
              <a:xfrm>
                <a:off x="4291"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68" name="Line 2063"/>
              <p:cNvSpPr>
                <a:spLocks noChangeShapeType="1"/>
              </p:cNvSpPr>
              <p:nvPr/>
            </p:nvSpPr>
            <p:spPr bwMode="auto">
              <a:xfrm>
                <a:off x="4291"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69" name="Rectangle 2064"/>
              <p:cNvSpPr>
                <a:spLocks noChangeArrowheads="1"/>
              </p:cNvSpPr>
              <p:nvPr/>
            </p:nvSpPr>
            <p:spPr bwMode="auto">
              <a:xfrm>
                <a:off x="51" y="147"/>
                <a:ext cx="356"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订货服务</a:t>
                </a:r>
                <a:endParaRPr lang="zh-CN" altLang="en-US" sz="1800" b="0">
                  <a:solidFill>
                    <a:schemeClr val="accent2"/>
                  </a:solidFill>
                </a:endParaRPr>
              </a:p>
            </p:txBody>
          </p:sp>
          <p:sp>
            <p:nvSpPr>
              <p:cNvPr id="34770" name="Rectangle 2065"/>
              <p:cNvSpPr>
                <a:spLocks noChangeArrowheads="1"/>
              </p:cNvSpPr>
              <p:nvPr/>
            </p:nvSpPr>
            <p:spPr bwMode="auto">
              <a:xfrm>
                <a:off x="442" y="142"/>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771" name="Rectangle 2066"/>
              <p:cNvSpPr>
                <a:spLocks noChangeArrowheads="1"/>
              </p:cNvSpPr>
              <p:nvPr/>
            </p:nvSpPr>
            <p:spPr bwMode="auto">
              <a:xfrm>
                <a:off x="763" y="132"/>
                <a:ext cx="6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4772" name="Rectangle 2067"/>
              <p:cNvSpPr>
                <a:spLocks noChangeArrowheads="1"/>
              </p:cNvSpPr>
              <p:nvPr/>
            </p:nvSpPr>
            <p:spPr bwMode="auto">
              <a:xfrm>
                <a:off x="832" y="132"/>
                <a:ext cx="23"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773" name="Rectangle 2068"/>
              <p:cNvSpPr>
                <a:spLocks noChangeArrowheads="1"/>
              </p:cNvSpPr>
              <p:nvPr/>
            </p:nvSpPr>
            <p:spPr bwMode="auto">
              <a:xfrm>
                <a:off x="952" y="132"/>
                <a:ext cx="6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C</a:t>
                </a:r>
                <a:endParaRPr lang="en-US" altLang="zh-CN" sz="1800" b="0">
                  <a:solidFill>
                    <a:schemeClr val="accent2"/>
                  </a:solidFill>
                </a:endParaRPr>
              </a:p>
            </p:txBody>
          </p:sp>
          <p:sp>
            <p:nvSpPr>
              <p:cNvPr id="34774" name="Rectangle 2069"/>
              <p:cNvSpPr>
                <a:spLocks noChangeArrowheads="1"/>
              </p:cNvSpPr>
              <p:nvPr/>
            </p:nvSpPr>
            <p:spPr bwMode="auto">
              <a:xfrm>
                <a:off x="1021" y="132"/>
                <a:ext cx="23"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775" name="Rectangle 2070"/>
              <p:cNvSpPr>
                <a:spLocks noChangeArrowheads="1"/>
              </p:cNvSpPr>
              <p:nvPr/>
            </p:nvSpPr>
            <p:spPr bwMode="auto">
              <a:xfrm>
                <a:off x="1137" y="132"/>
                <a:ext cx="6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4776" name="Rectangle 2071"/>
              <p:cNvSpPr>
                <a:spLocks noChangeArrowheads="1"/>
              </p:cNvSpPr>
              <p:nvPr/>
            </p:nvSpPr>
            <p:spPr bwMode="auto">
              <a:xfrm>
                <a:off x="1206" y="132"/>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777" name="Rectangle 2072"/>
              <p:cNvSpPr>
                <a:spLocks noChangeArrowheads="1"/>
              </p:cNvSpPr>
              <p:nvPr/>
            </p:nvSpPr>
            <p:spPr bwMode="auto">
              <a:xfrm>
                <a:off x="1358" y="132"/>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778" name="Rectangle 2073"/>
              <p:cNvSpPr>
                <a:spLocks noChangeArrowheads="1"/>
              </p:cNvSpPr>
              <p:nvPr/>
            </p:nvSpPr>
            <p:spPr bwMode="auto">
              <a:xfrm>
                <a:off x="1543" y="132"/>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779" name="Rectangle 2074"/>
              <p:cNvSpPr>
                <a:spLocks noChangeArrowheads="1"/>
              </p:cNvSpPr>
              <p:nvPr/>
            </p:nvSpPr>
            <p:spPr bwMode="auto">
              <a:xfrm>
                <a:off x="1730" y="132"/>
                <a:ext cx="23"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780" name="Rectangle 2075"/>
              <p:cNvSpPr>
                <a:spLocks noChangeArrowheads="1"/>
              </p:cNvSpPr>
              <p:nvPr/>
            </p:nvSpPr>
            <p:spPr bwMode="auto">
              <a:xfrm>
                <a:off x="1915" y="132"/>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781" name="Rectangle 2076"/>
              <p:cNvSpPr>
                <a:spLocks noChangeArrowheads="1"/>
              </p:cNvSpPr>
              <p:nvPr/>
            </p:nvSpPr>
            <p:spPr bwMode="auto">
              <a:xfrm>
                <a:off x="2099" y="132"/>
                <a:ext cx="23"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782" name="Rectangle 2077"/>
              <p:cNvSpPr>
                <a:spLocks noChangeArrowheads="1"/>
              </p:cNvSpPr>
              <p:nvPr/>
            </p:nvSpPr>
            <p:spPr bwMode="auto">
              <a:xfrm>
                <a:off x="2250" y="132"/>
                <a:ext cx="6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4783" name="Rectangle 2078"/>
              <p:cNvSpPr>
                <a:spLocks noChangeArrowheads="1"/>
              </p:cNvSpPr>
              <p:nvPr/>
            </p:nvSpPr>
            <p:spPr bwMode="auto">
              <a:xfrm>
                <a:off x="2319" y="132"/>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784" name="Rectangle 2079"/>
              <p:cNvSpPr>
                <a:spLocks noChangeArrowheads="1"/>
              </p:cNvSpPr>
              <p:nvPr/>
            </p:nvSpPr>
            <p:spPr bwMode="auto">
              <a:xfrm>
                <a:off x="2480" y="132"/>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785" name="Rectangle 2080"/>
              <p:cNvSpPr>
                <a:spLocks noChangeArrowheads="1"/>
              </p:cNvSpPr>
              <p:nvPr/>
            </p:nvSpPr>
            <p:spPr bwMode="auto">
              <a:xfrm>
                <a:off x="2667" y="132"/>
                <a:ext cx="6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4786" name="Rectangle 2081"/>
              <p:cNvSpPr>
                <a:spLocks noChangeArrowheads="1"/>
              </p:cNvSpPr>
              <p:nvPr/>
            </p:nvSpPr>
            <p:spPr bwMode="auto">
              <a:xfrm>
                <a:off x="2736" y="132"/>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787" name="Rectangle 2082"/>
              <p:cNvSpPr>
                <a:spLocks noChangeArrowheads="1"/>
              </p:cNvSpPr>
              <p:nvPr/>
            </p:nvSpPr>
            <p:spPr bwMode="auto">
              <a:xfrm>
                <a:off x="2944" y="132"/>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788" name="Rectangle 2083"/>
              <p:cNvSpPr>
                <a:spLocks noChangeArrowheads="1"/>
              </p:cNvSpPr>
              <p:nvPr/>
            </p:nvSpPr>
            <p:spPr bwMode="auto">
              <a:xfrm>
                <a:off x="3189" y="132"/>
                <a:ext cx="23"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789" name="Rectangle 2084"/>
              <p:cNvSpPr>
                <a:spLocks noChangeArrowheads="1"/>
              </p:cNvSpPr>
              <p:nvPr/>
            </p:nvSpPr>
            <p:spPr bwMode="auto">
              <a:xfrm>
                <a:off x="3436" y="132"/>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790" name="Rectangle 2085"/>
              <p:cNvSpPr>
                <a:spLocks noChangeArrowheads="1"/>
              </p:cNvSpPr>
              <p:nvPr/>
            </p:nvSpPr>
            <p:spPr bwMode="auto">
              <a:xfrm>
                <a:off x="3680" y="132"/>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791" name="Rectangle 2086"/>
              <p:cNvSpPr>
                <a:spLocks noChangeArrowheads="1"/>
              </p:cNvSpPr>
              <p:nvPr/>
            </p:nvSpPr>
            <p:spPr bwMode="auto">
              <a:xfrm>
                <a:off x="3913" y="132"/>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792" name="Rectangle 2087"/>
              <p:cNvSpPr>
                <a:spLocks noChangeArrowheads="1"/>
              </p:cNvSpPr>
              <p:nvPr/>
            </p:nvSpPr>
            <p:spPr bwMode="auto">
              <a:xfrm>
                <a:off x="4108" y="132"/>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14</a:t>
                </a:r>
                <a:endParaRPr lang="en-US" altLang="zh-CN" sz="1800" b="0">
                  <a:solidFill>
                    <a:schemeClr val="accent2"/>
                  </a:solidFill>
                </a:endParaRPr>
              </a:p>
            </p:txBody>
          </p:sp>
          <p:sp>
            <p:nvSpPr>
              <p:cNvPr id="34793" name="Rectangle 2088"/>
              <p:cNvSpPr>
                <a:spLocks noChangeArrowheads="1"/>
              </p:cNvSpPr>
              <p:nvPr/>
            </p:nvSpPr>
            <p:spPr bwMode="auto">
              <a:xfrm>
                <a:off x="4206" y="132"/>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794" name="Rectangle 2089"/>
              <p:cNvSpPr>
                <a:spLocks noChangeArrowheads="1"/>
              </p:cNvSpPr>
              <p:nvPr/>
            </p:nvSpPr>
            <p:spPr bwMode="auto">
              <a:xfrm>
                <a:off x="0"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95" name="Line 2090"/>
              <p:cNvSpPr>
                <a:spLocks noChangeShapeType="1"/>
              </p:cNvSpPr>
              <p:nvPr/>
            </p:nvSpPr>
            <p:spPr bwMode="auto">
              <a:xfrm>
                <a:off x="0"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96" name="Rectangle 2091"/>
              <p:cNvSpPr>
                <a:spLocks noChangeArrowheads="1"/>
              </p:cNvSpPr>
              <p:nvPr/>
            </p:nvSpPr>
            <p:spPr bwMode="auto">
              <a:xfrm>
                <a:off x="4" y="129"/>
                <a:ext cx="698"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97" name="Line 2092"/>
              <p:cNvSpPr>
                <a:spLocks noChangeShapeType="1"/>
              </p:cNvSpPr>
              <p:nvPr/>
            </p:nvSpPr>
            <p:spPr bwMode="auto">
              <a:xfrm>
                <a:off x="4" y="129"/>
                <a:ext cx="69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98" name="Rectangle 2093"/>
              <p:cNvSpPr>
                <a:spLocks noChangeArrowheads="1"/>
              </p:cNvSpPr>
              <p:nvPr/>
            </p:nvSpPr>
            <p:spPr bwMode="auto">
              <a:xfrm>
                <a:off x="702" y="129"/>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99" name="Line 2094"/>
              <p:cNvSpPr>
                <a:spLocks noChangeShapeType="1"/>
              </p:cNvSpPr>
              <p:nvPr/>
            </p:nvSpPr>
            <p:spPr bwMode="auto">
              <a:xfrm>
                <a:off x="702"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00" name="Rectangle 2095"/>
              <p:cNvSpPr>
                <a:spLocks noChangeArrowheads="1"/>
              </p:cNvSpPr>
              <p:nvPr/>
            </p:nvSpPr>
            <p:spPr bwMode="auto">
              <a:xfrm>
                <a:off x="705" y="129"/>
                <a:ext cx="18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01" name="Line 2096"/>
              <p:cNvSpPr>
                <a:spLocks noChangeShapeType="1"/>
              </p:cNvSpPr>
              <p:nvPr/>
            </p:nvSpPr>
            <p:spPr bwMode="auto">
              <a:xfrm>
                <a:off x="705" y="129"/>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02" name="Rectangle 2097"/>
              <p:cNvSpPr>
                <a:spLocks noChangeArrowheads="1"/>
              </p:cNvSpPr>
              <p:nvPr/>
            </p:nvSpPr>
            <p:spPr bwMode="auto">
              <a:xfrm>
                <a:off x="892"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03" name="Line 2098"/>
              <p:cNvSpPr>
                <a:spLocks noChangeShapeType="1"/>
              </p:cNvSpPr>
              <p:nvPr/>
            </p:nvSpPr>
            <p:spPr bwMode="auto">
              <a:xfrm>
                <a:off x="892"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04" name="Rectangle 2099"/>
              <p:cNvSpPr>
                <a:spLocks noChangeArrowheads="1"/>
              </p:cNvSpPr>
              <p:nvPr/>
            </p:nvSpPr>
            <p:spPr bwMode="auto">
              <a:xfrm>
                <a:off x="896" y="129"/>
                <a:ext cx="18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05" name="Line 2100"/>
              <p:cNvSpPr>
                <a:spLocks noChangeShapeType="1"/>
              </p:cNvSpPr>
              <p:nvPr/>
            </p:nvSpPr>
            <p:spPr bwMode="auto">
              <a:xfrm>
                <a:off x="896" y="129"/>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06" name="Rectangle 2101"/>
              <p:cNvSpPr>
                <a:spLocks noChangeArrowheads="1"/>
              </p:cNvSpPr>
              <p:nvPr/>
            </p:nvSpPr>
            <p:spPr bwMode="auto">
              <a:xfrm>
                <a:off x="1077"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07" name="Line 2102"/>
              <p:cNvSpPr>
                <a:spLocks noChangeShapeType="1"/>
              </p:cNvSpPr>
              <p:nvPr/>
            </p:nvSpPr>
            <p:spPr bwMode="auto">
              <a:xfrm>
                <a:off x="1077"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08" name="Rectangle 2103"/>
              <p:cNvSpPr>
                <a:spLocks noChangeArrowheads="1"/>
              </p:cNvSpPr>
              <p:nvPr/>
            </p:nvSpPr>
            <p:spPr bwMode="auto">
              <a:xfrm>
                <a:off x="1081" y="129"/>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09" name="Line 2104"/>
              <p:cNvSpPr>
                <a:spLocks noChangeShapeType="1"/>
              </p:cNvSpPr>
              <p:nvPr/>
            </p:nvSpPr>
            <p:spPr bwMode="auto">
              <a:xfrm>
                <a:off x="1081" y="129"/>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10" name="Rectangle 2105"/>
              <p:cNvSpPr>
                <a:spLocks noChangeArrowheads="1"/>
              </p:cNvSpPr>
              <p:nvPr/>
            </p:nvSpPr>
            <p:spPr bwMode="auto">
              <a:xfrm>
                <a:off x="1264" y="129"/>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11" name="Line 2106"/>
              <p:cNvSpPr>
                <a:spLocks noChangeShapeType="1"/>
              </p:cNvSpPr>
              <p:nvPr/>
            </p:nvSpPr>
            <p:spPr bwMode="auto">
              <a:xfrm>
                <a:off x="1264"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12" name="Rectangle 2107"/>
              <p:cNvSpPr>
                <a:spLocks noChangeArrowheads="1"/>
              </p:cNvSpPr>
              <p:nvPr/>
            </p:nvSpPr>
            <p:spPr bwMode="auto">
              <a:xfrm>
                <a:off x="1267" y="129"/>
                <a:ext cx="182"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13" name="Line 2108"/>
              <p:cNvSpPr>
                <a:spLocks noChangeShapeType="1"/>
              </p:cNvSpPr>
              <p:nvPr/>
            </p:nvSpPr>
            <p:spPr bwMode="auto">
              <a:xfrm>
                <a:off x="1267" y="129"/>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14" name="Rectangle 2109"/>
              <p:cNvSpPr>
                <a:spLocks noChangeArrowheads="1"/>
              </p:cNvSpPr>
              <p:nvPr/>
            </p:nvSpPr>
            <p:spPr bwMode="auto">
              <a:xfrm>
                <a:off x="1449" y="129"/>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15" name="Line 2110"/>
              <p:cNvSpPr>
                <a:spLocks noChangeShapeType="1"/>
              </p:cNvSpPr>
              <p:nvPr/>
            </p:nvSpPr>
            <p:spPr bwMode="auto">
              <a:xfrm>
                <a:off x="1449"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16" name="Rectangle 2111"/>
              <p:cNvSpPr>
                <a:spLocks noChangeArrowheads="1"/>
              </p:cNvSpPr>
              <p:nvPr/>
            </p:nvSpPr>
            <p:spPr bwMode="auto">
              <a:xfrm>
                <a:off x="1452" y="129"/>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17" name="Line 2112"/>
              <p:cNvSpPr>
                <a:spLocks noChangeShapeType="1"/>
              </p:cNvSpPr>
              <p:nvPr/>
            </p:nvSpPr>
            <p:spPr bwMode="auto">
              <a:xfrm>
                <a:off x="1452" y="129"/>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18" name="Rectangle 2113"/>
              <p:cNvSpPr>
                <a:spLocks noChangeArrowheads="1"/>
              </p:cNvSpPr>
              <p:nvPr/>
            </p:nvSpPr>
            <p:spPr bwMode="auto">
              <a:xfrm>
                <a:off x="1635"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19" name="Line 2114"/>
              <p:cNvSpPr>
                <a:spLocks noChangeShapeType="1"/>
              </p:cNvSpPr>
              <p:nvPr/>
            </p:nvSpPr>
            <p:spPr bwMode="auto">
              <a:xfrm>
                <a:off x="1635"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20" name="Rectangle 2115"/>
              <p:cNvSpPr>
                <a:spLocks noChangeArrowheads="1"/>
              </p:cNvSpPr>
              <p:nvPr/>
            </p:nvSpPr>
            <p:spPr bwMode="auto">
              <a:xfrm>
                <a:off x="1639" y="129"/>
                <a:ext cx="18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21" name="Line 2116"/>
              <p:cNvSpPr>
                <a:spLocks noChangeShapeType="1"/>
              </p:cNvSpPr>
              <p:nvPr/>
            </p:nvSpPr>
            <p:spPr bwMode="auto">
              <a:xfrm>
                <a:off x="1639" y="129"/>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22" name="Rectangle 2117"/>
              <p:cNvSpPr>
                <a:spLocks noChangeArrowheads="1"/>
              </p:cNvSpPr>
              <p:nvPr/>
            </p:nvSpPr>
            <p:spPr bwMode="auto">
              <a:xfrm>
                <a:off x="1820"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23" name="Line 2118"/>
              <p:cNvSpPr>
                <a:spLocks noChangeShapeType="1"/>
              </p:cNvSpPr>
              <p:nvPr/>
            </p:nvSpPr>
            <p:spPr bwMode="auto">
              <a:xfrm>
                <a:off x="1820"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24" name="Rectangle 2119"/>
              <p:cNvSpPr>
                <a:spLocks noChangeArrowheads="1"/>
              </p:cNvSpPr>
              <p:nvPr/>
            </p:nvSpPr>
            <p:spPr bwMode="auto">
              <a:xfrm>
                <a:off x="1824" y="129"/>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25" name="Line 2120"/>
              <p:cNvSpPr>
                <a:spLocks noChangeShapeType="1"/>
              </p:cNvSpPr>
              <p:nvPr/>
            </p:nvSpPr>
            <p:spPr bwMode="auto">
              <a:xfrm>
                <a:off x="1824" y="129"/>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26" name="Rectangle 2121"/>
              <p:cNvSpPr>
                <a:spLocks noChangeArrowheads="1"/>
              </p:cNvSpPr>
              <p:nvPr/>
            </p:nvSpPr>
            <p:spPr bwMode="auto">
              <a:xfrm>
                <a:off x="2007"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27" name="Line 2122"/>
              <p:cNvSpPr>
                <a:spLocks noChangeShapeType="1"/>
              </p:cNvSpPr>
              <p:nvPr/>
            </p:nvSpPr>
            <p:spPr bwMode="auto">
              <a:xfrm>
                <a:off x="2007"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28" name="Rectangle 2123"/>
              <p:cNvSpPr>
                <a:spLocks noChangeArrowheads="1"/>
              </p:cNvSpPr>
              <p:nvPr/>
            </p:nvSpPr>
            <p:spPr bwMode="auto">
              <a:xfrm>
                <a:off x="2011" y="129"/>
                <a:ext cx="17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29" name="Line 2124"/>
              <p:cNvSpPr>
                <a:spLocks noChangeShapeType="1"/>
              </p:cNvSpPr>
              <p:nvPr/>
            </p:nvSpPr>
            <p:spPr bwMode="auto">
              <a:xfrm>
                <a:off x="2011" y="129"/>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30" name="Rectangle 2125"/>
              <p:cNvSpPr>
                <a:spLocks noChangeArrowheads="1"/>
              </p:cNvSpPr>
              <p:nvPr/>
            </p:nvSpPr>
            <p:spPr bwMode="auto">
              <a:xfrm>
                <a:off x="2188"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31" name="Line 2126"/>
              <p:cNvSpPr>
                <a:spLocks noChangeShapeType="1"/>
              </p:cNvSpPr>
              <p:nvPr/>
            </p:nvSpPr>
            <p:spPr bwMode="auto">
              <a:xfrm>
                <a:off x="2188"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32" name="Rectangle 2127"/>
              <p:cNvSpPr>
                <a:spLocks noChangeArrowheads="1"/>
              </p:cNvSpPr>
              <p:nvPr/>
            </p:nvSpPr>
            <p:spPr bwMode="auto">
              <a:xfrm>
                <a:off x="2192" y="129"/>
                <a:ext cx="18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33" name="Line 2128"/>
              <p:cNvSpPr>
                <a:spLocks noChangeShapeType="1"/>
              </p:cNvSpPr>
              <p:nvPr/>
            </p:nvSpPr>
            <p:spPr bwMode="auto">
              <a:xfrm>
                <a:off x="2192" y="129"/>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34" name="Rectangle 2129"/>
              <p:cNvSpPr>
                <a:spLocks noChangeArrowheads="1"/>
              </p:cNvSpPr>
              <p:nvPr/>
            </p:nvSpPr>
            <p:spPr bwMode="auto">
              <a:xfrm>
                <a:off x="2379" y="129"/>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35" name="Line 2130"/>
              <p:cNvSpPr>
                <a:spLocks noChangeShapeType="1"/>
              </p:cNvSpPr>
              <p:nvPr/>
            </p:nvSpPr>
            <p:spPr bwMode="auto">
              <a:xfrm>
                <a:off x="2379"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36" name="Rectangle 2131"/>
              <p:cNvSpPr>
                <a:spLocks noChangeArrowheads="1"/>
              </p:cNvSpPr>
              <p:nvPr/>
            </p:nvSpPr>
            <p:spPr bwMode="auto">
              <a:xfrm>
                <a:off x="2382" y="129"/>
                <a:ext cx="196"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37" name="Line 2132"/>
              <p:cNvSpPr>
                <a:spLocks noChangeShapeType="1"/>
              </p:cNvSpPr>
              <p:nvPr/>
            </p:nvSpPr>
            <p:spPr bwMode="auto">
              <a:xfrm>
                <a:off x="2382" y="129"/>
                <a:ext cx="19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38" name="Rectangle 2133"/>
              <p:cNvSpPr>
                <a:spLocks noChangeArrowheads="1"/>
              </p:cNvSpPr>
              <p:nvPr/>
            </p:nvSpPr>
            <p:spPr bwMode="auto">
              <a:xfrm>
                <a:off x="2578"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39" name="Line 2134"/>
              <p:cNvSpPr>
                <a:spLocks noChangeShapeType="1"/>
              </p:cNvSpPr>
              <p:nvPr/>
            </p:nvSpPr>
            <p:spPr bwMode="auto">
              <a:xfrm>
                <a:off x="2578"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40" name="Rectangle 2135"/>
              <p:cNvSpPr>
                <a:spLocks noChangeArrowheads="1"/>
              </p:cNvSpPr>
              <p:nvPr/>
            </p:nvSpPr>
            <p:spPr bwMode="auto">
              <a:xfrm>
                <a:off x="2582" y="129"/>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41" name="Line 2136"/>
              <p:cNvSpPr>
                <a:spLocks noChangeShapeType="1"/>
              </p:cNvSpPr>
              <p:nvPr/>
            </p:nvSpPr>
            <p:spPr bwMode="auto">
              <a:xfrm>
                <a:off x="2582" y="129"/>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42" name="Rectangle 2137"/>
              <p:cNvSpPr>
                <a:spLocks noChangeArrowheads="1"/>
              </p:cNvSpPr>
              <p:nvPr/>
            </p:nvSpPr>
            <p:spPr bwMode="auto">
              <a:xfrm>
                <a:off x="2823"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43" name="Line 2138"/>
              <p:cNvSpPr>
                <a:spLocks noChangeShapeType="1"/>
              </p:cNvSpPr>
              <p:nvPr/>
            </p:nvSpPr>
            <p:spPr bwMode="auto">
              <a:xfrm>
                <a:off x="2823"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44" name="Rectangle 2139"/>
              <p:cNvSpPr>
                <a:spLocks noChangeArrowheads="1"/>
              </p:cNvSpPr>
              <p:nvPr/>
            </p:nvSpPr>
            <p:spPr bwMode="auto">
              <a:xfrm>
                <a:off x="2827" y="129"/>
                <a:ext cx="23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45" name="Line 2140"/>
              <p:cNvSpPr>
                <a:spLocks noChangeShapeType="1"/>
              </p:cNvSpPr>
              <p:nvPr/>
            </p:nvSpPr>
            <p:spPr bwMode="auto">
              <a:xfrm>
                <a:off x="2827" y="129"/>
                <a:ext cx="23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46" name="Rectangle 2141"/>
              <p:cNvSpPr>
                <a:spLocks noChangeArrowheads="1"/>
              </p:cNvSpPr>
              <p:nvPr/>
            </p:nvSpPr>
            <p:spPr bwMode="auto">
              <a:xfrm>
                <a:off x="3064"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47" name="Line 2142"/>
              <p:cNvSpPr>
                <a:spLocks noChangeShapeType="1"/>
              </p:cNvSpPr>
              <p:nvPr/>
            </p:nvSpPr>
            <p:spPr bwMode="auto">
              <a:xfrm>
                <a:off x="3064"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48" name="Rectangle 2143"/>
              <p:cNvSpPr>
                <a:spLocks noChangeArrowheads="1"/>
              </p:cNvSpPr>
              <p:nvPr/>
            </p:nvSpPr>
            <p:spPr bwMode="auto">
              <a:xfrm>
                <a:off x="3068" y="129"/>
                <a:ext cx="244"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49" name="Line 2144"/>
              <p:cNvSpPr>
                <a:spLocks noChangeShapeType="1"/>
              </p:cNvSpPr>
              <p:nvPr/>
            </p:nvSpPr>
            <p:spPr bwMode="auto">
              <a:xfrm>
                <a:off x="3068" y="129"/>
                <a:ext cx="24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50" name="Rectangle 2145"/>
              <p:cNvSpPr>
                <a:spLocks noChangeArrowheads="1"/>
              </p:cNvSpPr>
              <p:nvPr/>
            </p:nvSpPr>
            <p:spPr bwMode="auto">
              <a:xfrm>
                <a:off x="3312"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51" name="Line 2146"/>
              <p:cNvSpPr>
                <a:spLocks noChangeShapeType="1"/>
              </p:cNvSpPr>
              <p:nvPr/>
            </p:nvSpPr>
            <p:spPr bwMode="auto">
              <a:xfrm>
                <a:off x="3312"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52" name="Rectangle 2147"/>
              <p:cNvSpPr>
                <a:spLocks noChangeArrowheads="1"/>
              </p:cNvSpPr>
              <p:nvPr/>
            </p:nvSpPr>
            <p:spPr bwMode="auto">
              <a:xfrm>
                <a:off x="3316" y="129"/>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53" name="Line 2148"/>
              <p:cNvSpPr>
                <a:spLocks noChangeShapeType="1"/>
              </p:cNvSpPr>
              <p:nvPr/>
            </p:nvSpPr>
            <p:spPr bwMode="auto">
              <a:xfrm>
                <a:off x="3316" y="129"/>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54" name="Rectangle 2149"/>
              <p:cNvSpPr>
                <a:spLocks noChangeArrowheads="1"/>
              </p:cNvSpPr>
              <p:nvPr/>
            </p:nvSpPr>
            <p:spPr bwMode="auto">
              <a:xfrm>
                <a:off x="3557"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55" name="Line 2150"/>
              <p:cNvSpPr>
                <a:spLocks noChangeShapeType="1"/>
              </p:cNvSpPr>
              <p:nvPr/>
            </p:nvSpPr>
            <p:spPr bwMode="auto">
              <a:xfrm>
                <a:off x="3557"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56" name="Rectangle 2151"/>
              <p:cNvSpPr>
                <a:spLocks noChangeArrowheads="1"/>
              </p:cNvSpPr>
              <p:nvPr/>
            </p:nvSpPr>
            <p:spPr bwMode="auto">
              <a:xfrm>
                <a:off x="3561" y="129"/>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57" name="Line 2152"/>
              <p:cNvSpPr>
                <a:spLocks noChangeShapeType="1"/>
              </p:cNvSpPr>
              <p:nvPr/>
            </p:nvSpPr>
            <p:spPr bwMode="auto">
              <a:xfrm>
                <a:off x="3561" y="129"/>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58" name="Rectangle 2153"/>
              <p:cNvSpPr>
                <a:spLocks noChangeArrowheads="1"/>
              </p:cNvSpPr>
              <p:nvPr/>
            </p:nvSpPr>
            <p:spPr bwMode="auto">
              <a:xfrm>
                <a:off x="3802"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59" name="Line 2154"/>
              <p:cNvSpPr>
                <a:spLocks noChangeShapeType="1"/>
              </p:cNvSpPr>
              <p:nvPr/>
            </p:nvSpPr>
            <p:spPr bwMode="auto">
              <a:xfrm>
                <a:off x="3802"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60" name="Rectangle 2155"/>
              <p:cNvSpPr>
                <a:spLocks noChangeArrowheads="1"/>
              </p:cNvSpPr>
              <p:nvPr/>
            </p:nvSpPr>
            <p:spPr bwMode="auto">
              <a:xfrm>
                <a:off x="3806" y="129"/>
                <a:ext cx="21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61" name="Line 2156"/>
              <p:cNvSpPr>
                <a:spLocks noChangeShapeType="1"/>
              </p:cNvSpPr>
              <p:nvPr/>
            </p:nvSpPr>
            <p:spPr bwMode="auto">
              <a:xfrm>
                <a:off x="3806" y="129"/>
                <a:ext cx="21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62" name="Rectangle 2157"/>
              <p:cNvSpPr>
                <a:spLocks noChangeArrowheads="1"/>
              </p:cNvSpPr>
              <p:nvPr/>
            </p:nvSpPr>
            <p:spPr bwMode="auto">
              <a:xfrm>
                <a:off x="4021"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63" name="Line 2158"/>
              <p:cNvSpPr>
                <a:spLocks noChangeShapeType="1"/>
              </p:cNvSpPr>
              <p:nvPr/>
            </p:nvSpPr>
            <p:spPr bwMode="auto">
              <a:xfrm>
                <a:off x="4021"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64" name="Rectangle 2159"/>
              <p:cNvSpPr>
                <a:spLocks noChangeArrowheads="1"/>
              </p:cNvSpPr>
              <p:nvPr/>
            </p:nvSpPr>
            <p:spPr bwMode="auto">
              <a:xfrm>
                <a:off x="4025" y="129"/>
                <a:ext cx="266"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65" name="Line 2160"/>
              <p:cNvSpPr>
                <a:spLocks noChangeShapeType="1"/>
              </p:cNvSpPr>
              <p:nvPr/>
            </p:nvSpPr>
            <p:spPr bwMode="auto">
              <a:xfrm>
                <a:off x="4025" y="129"/>
                <a:ext cx="26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66" name="Rectangle 2161"/>
              <p:cNvSpPr>
                <a:spLocks noChangeArrowheads="1"/>
              </p:cNvSpPr>
              <p:nvPr/>
            </p:nvSpPr>
            <p:spPr bwMode="auto">
              <a:xfrm>
                <a:off x="4291"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67" name="Line 2162"/>
              <p:cNvSpPr>
                <a:spLocks noChangeShapeType="1"/>
              </p:cNvSpPr>
              <p:nvPr/>
            </p:nvSpPr>
            <p:spPr bwMode="auto">
              <a:xfrm>
                <a:off x="4291"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68" name="Rectangle 2163"/>
              <p:cNvSpPr>
                <a:spLocks noChangeArrowheads="1"/>
              </p:cNvSpPr>
              <p:nvPr/>
            </p:nvSpPr>
            <p:spPr bwMode="auto">
              <a:xfrm>
                <a:off x="0" y="134"/>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69" name="Line 2164"/>
              <p:cNvSpPr>
                <a:spLocks noChangeShapeType="1"/>
              </p:cNvSpPr>
              <p:nvPr/>
            </p:nvSpPr>
            <p:spPr bwMode="auto">
              <a:xfrm>
                <a:off x="0" y="134"/>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70" name="Rectangle 2165"/>
              <p:cNvSpPr>
                <a:spLocks noChangeArrowheads="1"/>
              </p:cNvSpPr>
              <p:nvPr/>
            </p:nvSpPr>
            <p:spPr bwMode="auto">
              <a:xfrm>
                <a:off x="702" y="134"/>
                <a:ext cx="3"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71" name="Line 2166"/>
              <p:cNvSpPr>
                <a:spLocks noChangeShapeType="1"/>
              </p:cNvSpPr>
              <p:nvPr/>
            </p:nvSpPr>
            <p:spPr bwMode="auto">
              <a:xfrm>
                <a:off x="702" y="134"/>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72" name="Rectangle 2167"/>
              <p:cNvSpPr>
                <a:spLocks noChangeArrowheads="1"/>
              </p:cNvSpPr>
              <p:nvPr/>
            </p:nvSpPr>
            <p:spPr bwMode="auto">
              <a:xfrm>
                <a:off x="892" y="134"/>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73" name="Line 2168"/>
              <p:cNvSpPr>
                <a:spLocks noChangeShapeType="1"/>
              </p:cNvSpPr>
              <p:nvPr/>
            </p:nvSpPr>
            <p:spPr bwMode="auto">
              <a:xfrm>
                <a:off x="892" y="134"/>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74" name="Rectangle 2169"/>
              <p:cNvSpPr>
                <a:spLocks noChangeArrowheads="1"/>
              </p:cNvSpPr>
              <p:nvPr/>
            </p:nvSpPr>
            <p:spPr bwMode="auto">
              <a:xfrm>
                <a:off x="1077" y="134"/>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75" name="Line 2170"/>
              <p:cNvSpPr>
                <a:spLocks noChangeShapeType="1"/>
              </p:cNvSpPr>
              <p:nvPr/>
            </p:nvSpPr>
            <p:spPr bwMode="auto">
              <a:xfrm>
                <a:off x="1077" y="134"/>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76" name="Rectangle 2171"/>
              <p:cNvSpPr>
                <a:spLocks noChangeArrowheads="1"/>
              </p:cNvSpPr>
              <p:nvPr/>
            </p:nvSpPr>
            <p:spPr bwMode="auto">
              <a:xfrm>
                <a:off x="1264" y="134"/>
                <a:ext cx="3"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77" name="Line 2172"/>
              <p:cNvSpPr>
                <a:spLocks noChangeShapeType="1"/>
              </p:cNvSpPr>
              <p:nvPr/>
            </p:nvSpPr>
            <p:spPr bwMode="auto">
              <a:xfrm>
                <a:off x="1264" y="134"/>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78" name="Rectangle 2173"/>
              <p:cNvSpPr>
                <a:spLocks noChangeArrowheads="1"/>
              </p:cNvSpPr>
              <p:nvPr/>
            </p:nvSpPr>
            <p:spPr bwMode="auto">
              <a:xfrm>
                <a:off x="1449" y="134"/>
                <a:ext cx="3"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79" name="Line 2174"/>
              <p:cNvSpPr>
                <a:spLocks noChangeShapeType="1"/>
              </p:cNvSpPr>
              <p:nvPr/>
            </p:nvSpPr>
            <p:spPr bwMode="auto">
              <a:xfrm>
                <a:off x="1449" y="134"/>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80" name="Rectangle 2175"/>
              <p:cNvSpPr>
                <a:spLocks noChangeArrowheads="1"/>
              </p:cNvSpPr>
              <p:nvPr/>
            </p:nvSpPr>
            <p:spPr bwMode="auto">
              <a:xfrm>
                <a:off x="1635" y="134"/>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81" name="Line 2176"/>
              <p:cNvSpPr>
                <a:spLocks noChangeShapeType="1"/>
              </p:cNvSpPr>
              <p:nvPr/>
            </p:nvSpPr>
            <p:spPr bwMode="auto">
              <a:xfrm>
                <a:off x="1635" y="134"/>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82" name="Rectangle 2177"/>
              <p:cNvSpPr>
                <a:spLocks noChangeArrowheads="1"/>
              </p:cNvSpPr>
              <p:nvPr/>
            </p:nvSpPr>
            <p:spPr bwMode="auto">
              <a:xfrm>
                <a:off x="1820" y="134"/>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83" name="Line 2178"/>
              <p:cNvSpPr>
                <a:spLocks noChangeShapeType="1"/>
              </p:cNvSpPr>
              <p:nvPr/>
            </p:nvSpPr>
            <p:spPr bwMode="auto">
              <a:xfrm>
                <a:off x="1820" y="134"/>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84" name="Rectangle 2179"/>
              <p:cNvSpPr>
                <a:spLocks noChangeArrowheads="1"/>
              </p:cNvSpPr>
              <p:nvPr/>
            </p:nvSpPr>
            <p:spPr bwMode="auto">
              <a:xfrm>
                <a:off x="2007" y="134"/>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85" name="Line 2180"/>
              <p:cNvSpPr>
                <a:spLocks noChangeShapeType="1"/>
              </p:cNvSpPr>
              <p:nvPr/>
            </p:nvSpPr>
            <p:spPr bwMode="auto">
              <a:xfrm>
                <a:off x="2007" y="134"/>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86" name="Rectangle 2181"/>
              <p:cNvSpPr>
                <a:spLocks noChangeArrowheads="1"/>
              </p:cNvSpPr>
              <p:nvPr/>
            </p:nvSpPr>
            <p:spPr bwMode="auto">
              <a:xfrm>
                <a:off x="2188" y="134"/>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87" name="Line 2182"/>
              <p:cNvSpPr>
                <a:spLocks noChangeShapeType="1"/>
              </p:cNvSpPr>
              <p:nvPr/>
            </p:nvSpPr>
            <p:spPr bwMode="auto">
              <a:xfrm>
                <a:off x="2188" y="134"/>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88" name="Rectangle 2183"/>
              <p:cNvSpPr>
                <a:spLocks noChangeArrowheads="1"/>
              </p:cNvSpPr>
              <p:nvPr/>
            </p:nvSpPr>
            <p:spPr bwMode="auto">
              <a:xfrm>
                <a:off x="2379" y="134"/>
                <a:ext cx="3"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89" name="Line 2184"/>
              <p:cNvSpPr>
                <a:spLocks noChangeShapeType="1"/>
              </p:cNvSpPr>
              <p:nvPr/>
            </p:nvSpPr>
            <p:spPr bwMode="auto">
              <a:xfrm>
                <a:off x="2379" y="134"/>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90" name="Rectangle 2185"/>
              <p:cNvSpPr>
                <a:spLocks noChangeArrowheads="1"/>
              </p:cNvSpPr>
              <p:nvPr/>
            </p:nvSpPr>
            <p:spPr bwMode="auto">
              <a:xfrm>
                <a:off x="2578" y="134"/>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91" name="Line 2186"/>
              <p:cNvSpPr>
                <a:spLocks noChangeShapeType="1"/>
              </p:cNvSpPr>
              <p:nvPr/>
            </p:nvSpPr>
            <p:spPr bwMode="auto">
              <a:xfrm>
                <a:off x="2578" y="134"/>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92" name="Rectangle 2187"/>
              <p:cNvSpPr>
                <a:spLocks noChangeArrowheads="1"/>
              </p:cNvSpPr>
              <p:nvPr/>
            </p:nvSpPr>
            <p:spPr bwMode="auto">
              <a:xfrm>
                <a:off x="2823" y="134"/>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93" name="Line 2188"/>
              <p:cNvSpPr>
                <a:spLocks noChangeShapeType="1"/>
              </p:cNvSpPr>
              <p:nvPr/>
            </p:nvSpPr>
            <p:spPr bwMode="auto">
              <a:xfrm>
                <a:off x="2823" y="134"/>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94" name="Rectangle 2189"/>
              <p:cNvSpPr>
                <a:spLocks noChangeArrowheads="1"/>
              </p:cNvSpPr>
              <p:nvPr/>
            </p:nvSpPr>
            <p:spPr bwMode="auto">
              <a:xfrm>
                <a:off x="3064" y="134"/>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95" name="Line 2190"/>
              <p:cNvSpPr>
                <a:spLocks noChangeShapeType="1"/>
              </p:cNvSpPr>
              <p:nvPr/>
            </p:nvSpPr>
            <p:spPr bwMode="auto">
              <a:xfrm>
                <a:off x="3064" y="134"/>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96" name="Rectangle 2191"/>
              <p:cNvSpPr>
                <a:spLocks noChangeArrowheads="1"/>
              </p:cNvSpPr>
              <p:nvPr/>
            </p:nvSpPr>
            <p:spPr bwMode="auto">
              <a:xfrm>
                <a:off x="3312" y="134"/>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97" name="Line 2192"/>
              <p:cNvSpPr>
                <a:spLocks noChangeShapeType="1"/>
              </p:cNvSpPr>
              <p:nvPr/>
            </p:nvSpPr>
            <p:spPr bwMode="auto">
              <a:xfrm>
                <a:off x="3312" y="134"/>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98" name="Rectangle 2193"/>
              <p:cNvSpPr>
                <a:spLocks noChangeArrowheads="1"/>
              </p:cNvSpPr>
              <p:nvPr/>
            </p:nvSpPr>
            <p:spPr bwMode="auto">
              <a:xfrm>
                <a:off x="3557" y="134"/>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99" name="Line 2194"/>
              <p:cNvSpPr>
                <a:spLocks noChangeShapeType="1"/>
              </p:cNvSpPr>
              <p:nvPr/>
            </p:nvSpPr>
            <p:spPr bwMode="auto">
              <a:xfrm>
                <a:off x="3557" y="134"/>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00" name="Rectangle 2195"/>
              <p:cNvSpPr>
                <a:spLocks noChangeArrowheads="1"/>
              </p:cNvSpPr>
              <p:nvPr/>
            </p:nvSpPr>
            <p:spPr bwMode="auto">
              <a:xfrm>
                <a:off x="3802" y="134"/>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01" name="Line 2196"/>
              <p:cNvSpPr>
                <a:spLocks noChangeShapeType="1"/>
              </p:cNvSpPr>
              <p:nvPr/>
            </p:nvSpPr>
            <p:spPr bwMode="auto">
              <a:xfrm>
                <a:off x="3802" y="134"/>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02" name="Rectangle 2197"/>
              <p:cNvSpPr>
                <a:spLocks noChangeArrowheads="1"/>
              </p:cNvSpPr>
              <p:nvPr/>
            </p:nvSpPr>
            <p:spPr bwMode="auto">
              <a:xfrm>
                <a:off x="4021" y="134"/>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03" name="Line 2198"/>
              <p:cNvSpPr>
                <a:spLocks noChangeShapeType="1"/>
              </p:cNvSpPr>
              <p:nvPr/>
            </p:nvSpPr>
            <p:spPr bwMode="auto">
              <a:xfrm>
                <a:off x="4021" y="134"/>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04" name="Rectangle 2199"/>
              <p:cNvSpPr>
                <a:spLocks noChangeArrowheads="1"/>
              </p:cNvSpPr>
              <p:nvPr/>
            </p:nvSpPr>
            <p:spPr bwMode="auto">
              <a:xfrm>
                <a:off x="4291" y="134"/>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05" name="Line 2200"/>
              <p:cNvSpPr>
                <a:spLocks noChangeShapeType="1"/>
              </p:cNvSpPr>
              <p:nvPr/>
            </p:nvSpPr>
            <p:spPr bwMode="auto">
              <a:xfrm>
                <a:off x="4291" y="134"/>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906" name="Rectangle 2201"/>
              <p:cNvSpPr>
                <a:spLocks noChangeArrowheads="1"/>
              </p:cNvSpPr>
              <p:nvPr/>
            </p:nvSpPr>
            <p:spPr bwMode="auto">
              <a:xfrm>
                <a:off x="51" y="276"/>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发</a:t>
                </a:r>
                <a:endParaRPr lang="zh-CN" altLang="en-US" sz="1800" b="0">
                  <a:solidFill>
                    <a:schemeClr val="accent2"/>
                  </a:solidFill>
                </a:endParaRPr>
              </a:p>
            </p:txBody>
          </p:sp>
          <p:sp>
            <p:nvSpPr>
              <p:cNvPr id="34907" name="Rectangle 2202"/>
              <p:cNvSpPr>
                <a:spLocks noChangeArrowheads="1"/>
              </p:cNvSpPr>
              <p:nvPr/>
            </p:nvSpPr>
            <p:spPr bwMode="auto">
              <a:xfrm>
                <a:off x="149" y="270"/>
                <a:ext cx="89"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908" name="Rectangle 2203"/>
              <p:cNvSpPr>
                <a:spLocks noChangeArrowheads="1"/>
              </p:cNvSpPr>
              <p:nvPr/>
            </p:nvSpPr>
            <p:spPr bwMode="auto">
              <a:xfrm>
                <a:off x="337" y="276"/>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运</a:t>
                </a:r>
                <a:endParaRPr lang="zh-CN" altLang="en-US" sz="1800" b="0">
                  <a:solidFill>
                    <a:schemeClr val="accent2"/>
                  </a:solidFill>
                </a:endParaRPr>
              </a:p>
            </p:txBody>
          </p:sp>
          <p:sp>
            <p:nvSpPr>
              <p:cNvPr id="34909" name="Rectangle 2204"/>
              <p:cNvSpPr>
                <a:spLocks noChangeArrowheads="1"/>
              </p:cNvSpPr>
              <p:nvPr/>
            </p:nvSpPr>
            <p:spPr bwMode="auto">
              <a:xfrm>
                <a:off x="435" y="27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910" name="Rectangle 2205"/>
              <p:cNvSpPr>
                <a:spLocks noChangeArrowheads="1"/>
              </p:cNvSpPr>
              <p:nvPr/>
            </p:nvSpPr>
            <p:spPr bwMode="auto">
              <a:xfrm>
                <a:off x="798" y="261"/>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911" name="Rectangle 2206"/>
              <p:cNvSpPr>
                <a:spLocks noChangeArrowheads="1"/>
              </p:cNvSpPr>
              <p:nvPr/>
            </p:nvSpPr>
            <p:spPr bwMode="auto">
              <a:xfrm>
                <a:off x="952" y="261"/>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4912" name="Rectangle 2207"/>
              <p:cNvSpPr>
                <a:spLocks noChangeArrowheads="1"/>
              </p:cNvSpPr>
              <p:nvPr/>
            </p:nvSpPr>
            <p:spPr bwMode="auto">
              <a:xfrm>
                <a:off x="1021" y="261"/>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913" name="Rectangle 2208"/>
              <p:cNvSpPr>
                <a:spLocks noChangeArrowheads="1"/>
              </p:cNvSpPr>
              <p:nvPr/>
            </p:nvSpPr>
            <p:spPr bwMode="auto">
              <a:xfrm>
                <a:off x="1137" y="261"/>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4914" name="Rectangle 2209"/>
              <p:cNvSpPr>
                <a:spLocks noChangeArrowheads="1"/>
              </p:cNvSpPr>
              <p:nvPr/>
            </p:nvSpPr>
            <p:spPr bwMode="auto">
              <a:xfrm>
                <a:off x="1206" y="261"/>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915" name="Rectangle 2210"/>
              <p:cNvSpPr>
                <a:spLocks noChangeArrowheads="1"/>
              </p:cNvSpPr>
              <p:nvPr/>
            </p:nvSpPr>
            <p:spPr bwMode="auto">
              <a:xfrm>
                <a:off x="1358" y="261"/>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916" name="Rectangle 2211"/>
              <p:cNvSpPr>
                <a:spLocks noChangeArrowheads="1"/>
              </p:cNvSpPr>
              <p:nvPr/>
            </p:nvSpPr>
            <p:spPr bwMode="auto">
              <a:xfrm>
                <a:off x="1543" y="261"/>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917" name="Rectangle 2212"/>
              <p:cNvSpPr>
                <a:spLocks noChangeArrowheads="1"/>
              </p:cNvSpPr>
              <p:nvPr/>
            </p:nvSpPr>
            <p:spPr bwMode="auto">
              <a:xfrm>
                <a:off x="1730" y="261"/>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918" name="Rectangle 2213"/>
              <p:cNvSpPr>
                <a:spLocks noChangeArrowheads="1"/>
              </p:cNvSpPr>
              <p:nvPr/>
            </p:nvSpPr>
            <p:spPr bwMode="auto">
              <a:xfrm>
                <a:off x="1915" y="261"/>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919" name="Rectangle 2214"/>
              <p:cNvSpPr>
                <a:spLocks noChangeArrowheads="1"/>
              </p:cNvSpPr>
              <p:nvPr/>
            </p:nvSpPr>
            <p:spPr bwMode="auto">
              <a:xfrm>
                <a:off x="2099" y="261"/>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920" name="Rectangle 2215"/>
              <p:cNvSpPr>
                <a:spLocks noChangeArrowheads="1"/>
              </p:cNvSpPr>
              <p:nvPr/>
            </p:nvSpPr>
            <p:spPr bwMode="auto">
              <a:xfrm>
                <a:off x="2250" y="261"/>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4921" name="Rectangle 2216"/>
              <p:cNvSpPr>
                <a:spLocks noChangeArrowheads="1"/>
              </p:cNvSpPr>
              <p:nvPr/>
            </p:nvSpPr>
            <p:spPr bwMode="auto">
              <a:xfrm>
                <a:off x="2319" y="261"/>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922" name="Rectangle 2217"/>
              <p:cNvSpPr>
                <a:spLocks noChangeArrowheads="1"/>
              </p:cNvSpPr>
              <p:nvPr/>
            </p:nvSpPr>
            <p:spPr bwMode="auto">
              <a:xfrm>
                <a:off x="2480" y="261"/>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923" name="Rectangle 2218"/>
              <p:cNvSpPr>
                <a:spLocks noChangeArrowheads="1"/>
              </p:cNvSpPr>
              <p:nvPr/>
            </p:nvSpPr>
            <p:spPr bwMode="auto">
              <a:xfrm>
                <a:off x="2667" y="261"/>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4924" name="Rectangle 2219"/>
              <p:cNvSpPr>
                <a:spLocks noChangeArrowheads="1"/>
              </p:cNvSpPr>
              <p:nvPr/>
            </p:nvSpPr>
            <p:spPr bwMode="auto">
              <a:xfrm>
                <a:off x="2736" y="261"/>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grpSp>
        <p:grpSp>
          <p:nvGrpSpPr>
            <p:cNvPr id="33812" name="Group 2220"/>
            <p:cNvGrpSpPr>
              <a:grpSpLocks/>
            </p:cNvGrpSpPr>
            <p:nvPr/>
          </p:nvGrpSpPr>
          <p:grpSpPr bwMode="auto">
            <a:xfrm>
              <a:off x="0" y="2444"/>
              <a:ext cx="4295" cy="251"/>
              <a:chOff x="0" y="0"/>
              <a:chExt cx="4295" cy="251"/>
            </a:xfrm>
          </p:grpSpPr>
          <p:sp>
            <p:nvSpPr>
              <p:cNvPr id="34525" name="Rectangle 2221"/>
              <p:cNvSpPr>
                <a:spLocks noChangeArrowheads="1"/>
              </p:cNvSpPr>
              <p:nvPr/>
            </p:nvSpPr>
            <p:spPr bwMode="auto">
              <a:xfrm>
                <a:off x="2944" y="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526" name="Rectangle 2222"/>
              <p:cNvSpPr>
                <a:spLocks noChangeArrowheads="1"/>
              </p:cNvSpPr>
              <p:nvPr/>
            </p:nvSpPr>
            <p:spPr bwMode="auto">
              <a:xfrm>
                <a:off x="3189" y="3"/>
                <a:ext cx="23"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527" name="Rectangle 2223"/>
              <p:cNvSpPr>
                <a:spLocks noChangeArrowheads="1"/>
              </p:cNvSpPr>
              <p:nvPr/>
            </p:nvSpPr>
            <p:spPr bwMode="auto">
              <a:xfrm>
                <a:off x="3436" y="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528" name="Rectangle 2224"/>
              <p:cNvSpPr>
                <a:spLocks noChangeArrowheads="1"/>
              </p:cNvSpPr>
              <p:nvPr/>
            </p:nvSpPr>
            <p:spPr bwMode="auto">
              <a:xfrm>
                <a:off x="3680" y="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529" name="Rectangle 2225"/>
              <p:cNvSpPr>
                <a:spLocks noChangeArrowheads="1"/>
              </p:cNvSpPr>
              <p:nvPr/>
            </p:nvSpPr>
            <p:spPr bwMode="auto">
              <a:xfrm>
                <a:off x="3913" y="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530" name="Rectangle 2226"/>
              <p:cNvSpPr>
                <a:spLocks noChangeArrowheads="1"/>
              </p:cNvSpPr>
              <p:nvPr/>
            </p:nvSpPr>
            <p:spPr bwMode="auto">
              <a:xfrm>
                <a:off x="4108" y="3"/>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15</a:t>
                </a:r>
                <a:endParaRPr lang="en-US" altLang="zh-CN" sz="1800" b="0">
                  <a:solidFill>
                    <a:schemeClr val="accent2"/>
                  </a:solidFill>
                </a:endParaRPr>
              </a:p>
            </p:txBody>
          </p:sp>
          <p:sp>
            <p:nvSpPr>
              <p:cNvPr id="34531" name="Rectangle 2227"/>
              <p:cNvSpPr>
                <a:spLocks noChangeArrowheads="1"/>
              </p:cNvSpPr>
              <p:nvPr/>
            </p:nvSpPr>
            <p:spPr bwMode="auto">
              <a:xfrm>
                <a:off x="4206" y="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532" name="Rectangle 2228"/>
              <p:cNvSpPr>
                <a:spLocks noChangeArrowheads="1"/>
              </p:cNvSpPr>
              <p:nvPr/>
            </p:nvSpPr>
            <p:spPr bwMode="auto">
              <a:xfrm>
                <a:off x="0"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33" name="Line 2229"/>
              <p:cNvSpPr>
                <a:spLocks noChangeShapeType="1"/>
              </p:cNvSpPr>
              <p:nvPr/>
            </p:nvSpPr>
            <p:spPr bwMode="auto">
              <a:xfrm>
                <a:off x="0"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34" name="Rectangle 2230"/>
              <p:cNvSpPr>
                <a:spLocks noChangeArrowheads="1"/>
              </p:cNvSpPr>
              <p:nvPr/>
            </p:nvSpPr>
            <p:spPr bwMode="auto">
              <a:xfrm>
                <a:off x="4" y="0"/>
                <a:ext cx="698"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35" name="Line 2231"/>
              <p:cNvSpPr>
                <a:spLocks noChangeShapeType="1"/>
              </p:cNvSpPr>
              <p:nvPr/>
            </p:nvSpPr>
            <p:spPr bwMode="auto">
              <a:xfrm>
                <a:off x="4" y="0"/>
                <a:ext cx="69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36" name="Rectangle 2232"/>
              <p:cNvSpPr>
                <a:spLocks noChangeArrowheads="1"/>
              </p:cNvSpPr>
              <p:nvPr/>
            </p:nvSpPr>
            <p:spPr bwMode="auto">
              <a:xfrm>
                <a:off x="702" y="0"/>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37" name="Line 2233"/>
              <p:cNvSpPr>
                <a:spLocks noChangeShapeType="1"/>
              </p:cNvSpPr>
              <p:nvPr/>
            </p:nvSpPr>
            <p:spPr bwMode="auto">
              <a:xfrm>
                <a:off x="702"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38" name="Rectangle 2234"/>
              <p:cNvSpPr>
                <a:spLocks noChangeArrowheads="1"/>
              </p:cNvSpPr>
              <p:nvPr/>
            </p:nvSpPr>
            <p:spPr bwMode="auto">
              <a:xfrm>
                <a:off x="705" y="0"/>
                <a:ext cx="18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39" name="Line 2235"/>
              <p:cNvSpPr>
                <a:spLocks noChangeShapeType="1"/>
              </p:cNvSpPr>
              <p:nvPr/>
            </p:nvSpPr>
            <p:spPr bwMode="auto">
              <a:xfrm>
                <a:off x="705" y="0"/>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40" name="Rectangle 2236"/>
              <p:cNvSpPr>
                <a:spLocks noChangeArrowheads="1"/>
              </p:cNvSpPr>
              <p:nvPr/>
            </p:nvSpPr>
            <p:spPr bwMode="auto">
              <a:xfrm>
                <a:off x="892"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41" name="Line 2237"/>
              <p:cNvSpPr>
                <a:spLocks noChangeShapeType="1"/>
              </p:cNvSpPr>
              <p:nvPr/>
            </p:nvSpPr>
            <p:spPr bwMode="auto">
              <a:xfrm>
                <a:off x="892"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42" name="Rectangle 2238"/>
              <p:cNvSpPr>
                <a:spLocks noChangeArrowheads="1"/>
              </p:cNvSpPr>
              <p:nvPr/>
            </p:nvSpPr>
            <p:spPr bwMode="auto">
              <a:xfrm>
                <a:off x="896" y="0"/>
                <a:ext cx="18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43" name="Line 2239"/>
              <p:cNvSpPr>
                <a:spLocks noChangeShapeType="1"/>
              </p:cNvSpPr>
              <p:nvPr/>
            </p:nvSpPr>
            <p:spPr bwMode="auto">
              <a:xfrm>
                <a:off x="896" y="0"/>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44" name="Rectangle 2240"/>
              <p:cNvSpPr>
                <a:spLocks noChangeArrowheads="1"/>
              </p:cNvSpPr>
              <p:nvPr/>
            </p:nvSpPr>
            <p:spPr bwMode="auto">
              <a:xfrm>
                <a:off x="1077"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45" name="Line 2241"/>
              <p:cNvSpPr>
                <a:spLocks noChangeShapeType="1"/>
              </p:cNvSpPr>
              <p:nvPr/>
            </p:nvSpPr>
            <p:spPr bwMode="auto">
              <a:xfrm>
                <a:off x="1077"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46" name="Rectangle 2242"/>
              <p:cNvSpPr>
                <a:spLocks noChangeArrowheads="1"/>
              </p:cNvSpPr>
              <p:nvPr/>
            </p:nvSpPr>
            <p:spPr bwMode="auto">
              <a:xfrm>
                <a:off x="1081" y="0"/>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47" name="Line 2243"/>
              <p:cNvSpPr>
                <a:spLocks noChangeShapeType="1"/>
              </p:cNvSpPr>
              <p:nvPr/>
            </p:nvSpPr>
            <p:spPr bwMode="auto">
              <a:xfrm>
                <a:off x="1081" y="0"/>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48" name="Rectangle 2244"/>
              <p:cNvSpPr>
                <a:spLocks noChangeArrowheads="1"/>
              </p:cNvSpPr>
              <p:nvPr/>
            </p:nvSpPr>
            <p:spPr bwMode="auto">
              <a:xfrm>
                <a:off x="1264" y="0"/>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49" name="Line 2245"/>
              <p:cNvSpPr>
                <a:spLocks noChangeShapeType="1"/>
              </p:cNvSpPr>
              <p:nvPr/>
            </p:nvSpPr>
            <p:spPr bwMode="auto">
              <a:xfrm>
                <a:off x="1264"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50" name="Rectangle 2246"/>
              <p:cNvSpPr>
                <a:spLocks noChangeArrowheads="1"/>
              </p:cNvSpPr>
              <p:nvPr/>
            </p:nvSpPr>
            <p:spPr bwMode="auto">
              <a:xfrm>
                <a:off x="1267" y="0"/>
                <a:ext cx="182"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51" name="Line 2247"/>
              <p:cNvSpPr>
                <a:spLocks noChangeShapeType="1"/>
              </p:cNvSpPr>
              <p:nvPr/>
            </p:nvSpPr>
            <p:spPr bwMode="auto">
              <a:xfrm>
                <a:off x="1267" y="0"/>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52" name="Rectangle 2248"/>
              <p:cNvSpPr>
                <a:spLocks noChangeArrowheads="1"/>
              </p:cNvSpPr>
              <p:nvPr/>
            </p:nvSpPr>
            <p:spPr bwMode="auto">
              <a:xfrm>
                <a:off x="1449" y="0"/>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53" name="Line 2249"/>
              <p:cNvSpPr>
                <a:spLocks noChangeShapeType="1"/>
              </p:cNvSpPr>
              <p:nvPr/>
            </p:nvSpPr>
            <p:spPr bwMode="auto">
              <a:xfrm>
                <a:off x="1449"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54" name="Rectangle 2250"/>
              <p:cNvSpPr>
                <a:spLocks noChangeArrowheads="1"/>
              </p:cNvSpPr>
              <p:nvPr/>
            </p:nvSpPr>
            <p:spPr bwMode="auto">
              <a:xfrm>
                <a:off x="1452" y="0"/>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55" name="Line 2251"/>
              <p:cNvSpPr>
                <a:spLocks noChangeShapeType="1"/>
              </p:cNvSpPr>
              <p:nvPr/>
            </p:nvSpPr>
            <p:spPr bwMode="auto">
              <a:xfrm>
                <a:off x="1452" y="0"/>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56" name="Rectangle 2252"/>
              <p:cNvSpPr>
                <a:spLocks noChangeArrowheads="1"/>
              </p:cNvSpPr>
              <p:nvPr/>
            </p:nvSpPr>
            <p:spPr bwMode="auto">
              <a:xfrm>
                <a:off x="1635"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57" name="Line 2253"/>
              <p:cNvSpPr>
                <a:spLocks noChangeShapeType="1"/>
              </p:cNvSpPr>
              <p:nvPr/>
            </p:nvSpPr>
            <p:spPr bwMode="auto">
              <a:xfrm>
                <a:off x="1635"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58" name="Rectangle 2254"/>
              <p:cNvSpPr>
                <a:spLocks noChangeArrowheads="1"/>
              </p:cNvSpPr>
              <p:nvPr/>
            </p:nvSpPr>
            <p:spPr bwMode="auto">
              <a:xfrm>
                <a:off x="1639" y="0"/>
                <a:ext cx="18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59" name="Line 2255"/>
              <p:cNvSpPr>
                <a:spLocks noChangeShapeType="1"/>
              </p:cNvSpPr>
              <p:nvPr/>
            </p:nvSpPr>
            <p:spPr bwMode="auto">
              <a:xfrm>
                <a:off x="1639" y="0"/>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60" name="Rectangle 2256"/>
              <p:cNvSpPr>
                <a:spLocks noChangeArrowheads="1"/>
              </p:cNvSpPr>
              <p:nvPr/>
            </p:nvSpPr>
            <p:spPr bwMode="auto">
              <a:xfrm>
                <a:off x="1820"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61" name="Line 2257"/>
              <p:cNvSpPr>
                <a:spLocks noChangeShapeType="1"/>
              </p:cNvSpPr>
              <p:nvPr/>
            </p:nvSpPr>
            <p:spPr bwMode="auto">
              <a:xfrm>
                <a:off x="1820"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62" name="Rectangle 2258"/>
              <p:cNvSpPr>
                <a:spLocks noChangeArrowheads="1"/>
              </p:cNvSpPr>
              <p:nvPr/>
            </p:nvSpPr>
            <p:spPr bwMode="auto">
              <a:xfrm>
                <a:off x="1824" y="0"/>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63" name="Line 2259"/>
              <p:cNvSpPr>
                <a:spLocks noChangeShapeType="1"/>
              </p:cNvSpPr>
              <p:nvPr/>
            </p:nvSpPr>
            <p:spPr bwMode="auto">
              <a:xfrm>
                <a:off x="1824" y="0"/>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64" name="Rectangle 2260"/>
              <p:cNvSpPr>
                <a:spLocks noChangeArrowheads="1"/>
              </p:cNvSpPr>
              <p:nvPr/>
            </p:nvSpPr>
            <p:spPr bwMode="auto">
              <a:xfrm>
                <a:off x="2007"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65" name="Line 2261"/>
              <p:cNvSpPr>
                <a:spLocks noChangeShapeType="1"/>
              </p:cNvSpPr>
              <p:nvPr/>
            </p:nvSpPr>
            <p:spPr bwMode="auto">
              <a:xfrm>
                <a:off x="2007"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66" name="Rectangle 2262"/>
              <p:cNvSpPr>
                <a:spLocks noChangeArrowheads="1"/>
              </p:cNvSpPr>
              <p:nvPr/>
            </p:nvSpPr>
            <p:spPr bwMode="auto">
              <a:xfrm>
                <a:off x="2011" y="0"/>
                <a:ext cx="17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67" name="Line 2263"/>
              <p:cNvSpPr>
                <a:spLocks noChangeShapeType="1"/>
              </p:cNvSpPr>
              <p:nvPr/>
            </p:nvSpPr>
            <p:spPr bwMode="auto">
              <a:xfrm>
                <a:off x="2011" y="0"/>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68" name="Rectangle 2264"/>
              <p:cNvSpPr>
                <a:spLocks noChangeArrowheads="1"/>
              </p:cNvSpPr>
              <p:nvPr/>
            </p:nvSpPr>
            <p:spPr bwMode="auto">
              <a:xfrm>
                <a:off x="2188"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69" name="Line 2265"/>
              <p:cNvSpPr>
                <a:spLocks noChangeShapeType="1"/>
              </p:cNvSpPr>
              <p:nvPr/>
            </p:nvSpPr>
            <p:spPr bwMode="auto">
              <a:xfrm>
                <a:off x="2188"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70" name="Rectangle 2266"/>
              <p:cNvSpPr>
                <a:spLocks noChangeArrowheads="1"/>
              </p:cNvSpPr>
              <p:nvPr/>
            </p:nvSpPr>
            <p:spPr bwMode="auto">
              <a:xfrm>
                <a:off x="2192" y="0"/>
                <a:ext cx="18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71" name="Line 2267"/>
              <p:cNvSpPr>
                <a:spLocks noChangeShapeType="1"/>
              </p:cNvSpPr>
              <p:nvPr/>
            </p:nvSpPr>
            <p:spPr bwMode="auto">
              <a:xfrm>
                <a:off x="2192" y="0"/>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72" name="Rectangle 2268"/>
              <p:cNvSpPr>
                <a:spLocks noChangeArrowheads="1"/>
              </p:cNvSpPr>
              <p:nvPr/>
            </p:nvSpPr>
            <p:spPr bwMode="auto">
              <a:xfrm>
                <a:off x="2379" y="0"/>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73" name="Line 2269"/>
              <p:cNvSpPr>
                <a:spLocks noChangeShapeType="1"/>
              </p:cNvSpPr>
              <p:nvPr/>
            </p:nvSpPr>
            <p:spPr bwMode="auto">
              <a:xfrm>
                <a:off x="2379"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74" name="Rectangle 2270"/>
              <p:cNvSpPr>
                <a:spLocks noChangeArrowheads="1"/>
              </p:cNvSpPr>
              <p:nvPr/>
            </p:nvSpPr>
            <p:spPr bwMode="auto">
              <a:xfrm>
                <a:off x="2382" y="0"/>
                <a:ext cx="196"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75" name="Line 2271"/>
              <p:cNvSpPr>
                <a:spLocks noChangeShapeType="1"/>
              </p:cNvSpPr>
              <p:nvPr/>
            </p:nvSpPr>
            <p:spPr bwMode="auto">
              <a:xfrm>
                <a:off x="2382" y="0"/>
                <a:ext cx="19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76" name="Rectangle 2272"/>
              <p:cNvSpPr>
                <a:spLocks noChangeArrowheads="1"/>
              </p:cNvSpPr>
              <p:nvPr/>
            </p:nvSpPr>
            <p:spPr bwMode="auto">
              <a:xfrm>
                <a:off x="2578"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77" name="Line 2273"/>
              <p:cNvSpPr>
                <a:spLocks noChangeShapeType="1"/>
              </p:cNvSpPr>
              <p:nvPr/>
            </p:nvSpPr>
            <p:spPr bwMode="auto">
              <a:xfrm>
                <a:off x="2578"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78" name="Rectangle 2274"/>
              <p:cNvSpPr>
                <a:spLocks noChangeArrowheads="1"/>
              </p:cNvSpPr>
              <p:nvPr/>
            </p:nvSpPr>
            <p:spPr bwMode="auto">
              <a:xfrm>
                <a:off x="2582" y="0"/>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79" name="Line 2275"/>
              <p:cNvSpPr>
                <a:spLocks noChangeShapeType="1"/>
              </p:cNvSpPr>
              <p:nvPr/>
            </p:nvSpPr>
            <p:spPr bwMode="auto">
              <a:xfrm>
                <a:off x="2582"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80" name="Rectangle 2276"/>
              <p:cNvSpPr>
                <a:spLocks noChangeArrowheads="1"/>
              </p:cNvSpPr>
              <p:nvPr/>
            </p:nvSpPr>
            <p:spPr bwMode="auto">
              <a:xfrm>
                <a:off x="2823"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81" name="Line 2277"/>
              <p:cNvSpPr>
                <a:spLocks noChangeShapeType="1"/>
              </p:cNvSpPr>
              <p:nvPr/>
            </p:nvSpPr>
            <p:spPr bwMode="auto">
              <a:xfrm>
                <a:off x="2823"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82" name="Rectangle 2278"/>
              <p:cNvSpPr>
                <a:spLocks noChangeArrowheads="1"/>
              </p:cNvSpPr>
              <p:nvPr/>
            </p:nvSpPr>
            <p:spPr bwMode="auto">
              <a:xfrm>
                <a:off x="2827" y="0"/>
                <a:ext cx="23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83" name="Line 2279"/>
              <p:cNvSpPr>
                <a:spLocks noChangeShapeType="1"/>
              </p:cNvSpPr>
              <p:nvPr/>
            </p:nvSpPr>
            <p:spPr bwMode="auto">
              <a:xfrm>
                <a:off x="2827" y="0"/>
                <a:ext cx="23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84" name="Rectangle 2280"/>
              <p:cNvSpPr>
                <a:spLocks noChangeArrowheads="1"/>
              </p:cNvSpPr>
              <p:nvPr/>
            </p:nvSpPr>
            <p:spPr bwMode="auto">
              <a:xfrm>
                <a:off x="3064"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85" name="Line 2281"/>
              <p:cNvSpPr>
                <a:spLocks noChangeShapeType="1"/>
              </p:cNvSpPr>
              <p:nvPr/>
            </p:nvSpPr>
            <p:spPr bwMode="auto">
              <a:xfrm>
                <a:off x="3064"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86" name="Rectangle 2282"/>
              <p:cNvSpPr>
                <a:spLocks noChangeArrowheads="1"/>
              </p:cNvSpPr>
              <p:nvPr/>
            </p:nvSpPr>
            <p:spPr bwMode="auto">
              <a:xfrm>
                <a:off x="3068" y="0"/>
                <a:ext cx="244"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87" name="Line 2283"/>
              <p:cNvSpPr>
                <a:spLocks noChangeShapeType="1"/>
              </p:cNvSpPr>
              <p:nvPr/>
            </p:nvSpPr>
            <p:spPr bwMode="auto">
              <a:xfrm>
                <a:off x="3068" y="0"/>
                <a:ext cx="24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88" name="Rectangle 2284"/>
              <p:cNvSpPr>
                <a:spLocks noChangeArrowheads="1"/>
              </p:cNvSpPr>
              <p:nvPr/>
            </p:nvSpPr>
            <p:spPr bwMode="auto">
              <a:xfrm>
                <a:off x="3312"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89" name="Line 2285"/>
              <p:cNvSpPr>
                <a:spLocks noChangeShapeType="1"/>
              </p:cNvSpPr>
              <p:nvPr/>
            </p:nvSpPr>
            <p:spPr bwMode="auto">
              <a:xfrm>
                <a:off x="3312"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90" name="Rectangle 2286"/>
              <p:cNvSpPr>
                <a:spLocks noChangeArrowheads="1"/>
              </p:cNvSpPr>
              <p:nvPr/>
            </p:nvSpPr>
            <p:spPr bwMode="auto">
              <a:xfrm>
                <a:off x="3316" y="0"/>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91" name="Line 2287"/>
              <p:cNvSpPr>
                <a:spLocks noChangeShapeType="1"/>
              </p:cNvSpPr>
              <p:nvPr/>
            </p:nvSpPr>
            <p:spPr bwMode="auto">
              <a:xfrm>
                <a:off x="3316"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92" name="Rectangle 2288"/>
              <p:cNvSpPr>
                <a:spLocks noChangeArrowheads="1"/>
              </p:cNvSpPr>
              <p:nvPr/>
            </p:nvSpPr>
            <p:spPr bwMode="auto">
              <a:xfrm>
                <a:off x="3557"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93" name="Line 2289"/>
              <p:cNvSpPr>
                <a:spLocks noChangeShapeType="1"/>
              </p:cNvSpPr>
              <p:nvPr/>
            </p:nvSpPr>
            <p:spPr bwMode="auto">
              <a:xfrm>
                <a:off x="3557"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94" name="Rectangle 2290"/>
              <p:cNvSpPr>
                <a:spLocks noChangeArrowheads="1"/>
              </p:cNvSpPr>
              <p:nvPr/>
            </p:nvSpPr>
            <p:spPr bwMode="auto">
              <a:xfrm>
                <a:off x="3561" y="0"/>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95" name="Line 2291"/>
              <p:cNvSpPr>
                <a:spLocks noChangeShapeType="1"/>
              </p:cNvSpPr>
              <p:nvPr/>
            </p:nvSpPr>
            <p:spPr bwMode="auto">
              <a:xfrm>
                <a:off x="3561"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96" name="Rectangle 2292"/>
              <p:cNvSpPr>
                <a:spLocks noChangeArrowheads="1"/>
              </p:cNvSpPr>
              <p:nvPr/>
            </p:nvSpPr>
            <p:spPr bwMode="auto">
              <a:xfrm>
                <a:off x="3802"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97" name="Line 2293"/>
              <p:cNvSpPr>
                <a:spLocks noChangeShapeType="1"/>
              </p:cNvSpPr>
              <p:nvPr/>
            </p:nvSpPr>
            <p:spPr bwMode="auto">
              <a:xfrm>
                <a:off x="3802"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98" name="Rectangle 2294"/>
              <p:cNvSpPr>
                <a:spLocks noChangeArrowheads="1"/>
              </p:cNvSpPr>
              <p:nvPr/>
            </p:nvSpPr>
            <p:spPr bwMode="auto">
              <a:xfrm>
                <a:off x="3806" y="0"/>
                <a:ext cx="21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99" name="Line 2295"/>
              <p:cNvSpPr>
                <a:spLocks noChangeShapeType="1"/>
              </p:cNvSpPr>
              <p:nvPr/>
            </p:nvSpPr>
            <p:spPr bwMode="auto">
              <a:xfrm>
                <a:off x="3806" y="0"/>
                <a:ext cx="21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00" name="Rectangle 2296"/>
              <p:cNvSpPr>
                <a:spLocks noChangeArrowheads="1"/>
              </p:cNvSpPr>
              <p:nvPr/>
            </p:nvSpPr>
            <p:spPr bwMode="auto">
              <a:xfrm>
                <a:off x="4021"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01" name="Line 2297"/>
              <p:cNvSpPr>
                <a:spLocks noChangeShapeType="1"/>
              </p:cNvSpPr>
              <p:nvPr/>
            </p:nvSpPr>
            <p:spPr bwMode="auto">
              <a:xfrm>
                <a:off x="4021"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02" name="Rectangle 2298"/>
              <p:cNvSpPr>
                <a:spLocks noChangeArrowheads="1"/>
              </p:cNvSpPr>
              <p:nvPr/>
            </p:nvSpPr>
            <p:spPr bwMode="auto">
              <a:xfrm>
                <a:off x="4025" y="0"/>
                <a:ext cx="266"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03" name="Line 2299"/>
              <p:cNvSpPr>
                <a:spLocks noChangeShapeType="1"/>
              </p:cNvSpPr>
              <p:nvPr/>
            </p:nvSpPr>
            <p:spPr bwMode="auto">
              <a:xfrm>
                <a:off x="4025" y="0"/>
                <a:ext cx="26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04" name="Rectangle 2300"/>
              <p:cNvSpPr>
                <a:spLocks noChangeArrowheads="1"/>
              </p:cNvSpPr>
              <p:nvPr/>
            </p:nvSpPr>
            <p:spPr bwMode="auto">
              <a:xfrm>
                <a:off x="4291"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05" name="Line 2301"/>
              <p:cNvSpPr>
                <a:spLocks noChangeShapeType="1"/>
              </p:cNvSpPr>
              <p:nvPr/>
            </p:nvSpPr>
            <p:spPr bwMode="auto">
              <a:xfrm>
                <a:off x="4291"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06" name="Rectangle 2302"/>
              <p:cNvSpPr>
                <a:spLocks noChangeArrowheads="1"/>
              </p:cNvSpPr>
              <p:nvPr/>
            </p:nvSpPr>
            <p:spPr bwMode="auto">
              <a:xfrm>
                <a:off x="0"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07" name="Line 2303"/>
              <p:cNvSpPr>
                <a:spLocks noChangeShapeType="1"/>
              </p:cNvSpPr>
              <p:nvPr/>
            </p:nvSpPr>
            <p:spPr bwMode="auto">
              <a:xfrm>
                <a:off x="0"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08" name="Rectangle 2304"/>
              <p:cNvSpPr>
                <a:spLocks noChangeArrowheads="1"/>
              </p:cNvSpPr>
              <p:nvPr/>
            </p:nvSpPr>
            <p:spPr bwMode="auto">
              <a:xfrm>
                <a:off x="702" y="5"/>
                <a:ext cx="3"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09" name="Line 2305"/>
              <p:cNvSpPr>
                <a:spLocks noChangeShapeType="1"/>
              </p:cNvSpPr>
              <p:nvPr/>
            </p:nvSpPr>
            <p:spPr bwMode="auto">
              <a:xfrm>
                <a:off x="702"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10" name="Rectangle 2306"/>
              <p:cNvSpPr>
                <a:spLocks noChangeArrowheads="1"/>
              </p:cNvSpPr>
              <p:nvPr/>
            </p:nvSpPr>
            <p:spPr bwMode="auto">
              <a:xfrm>
                <a:off x="892"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11" name="Line 2307"/>
              <p:cNvSpPr>
                <a:spLocks noChangeShapeType="1"/>
              </p:cNvSpPr>
              <p:nvPr/>
            </p:nvSpPr>
            <p:spPr bwMode="auto">
              <a:xfrm>
                <a:off x="892"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12" name="Rectangle 2308"/>
              <p:cNvSpPr>
                <a:spLocks noChangeArrowheads="1"/>
              </p:cNvSpPr>
              <p:nvPr/>
            </p:nvSpPr>
            <p:spPr bwMode="auto">
              <a:xfrm>
                <a:off x="1077"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13" name="Line 2309"/>
              <p:cNvSpPr>
                <a:spLocks noChangeShapeType="1"/>
              </p:cNvSpPr>
              <p:nvPr/>
            </p:nvSpPr>
            <p:spPr bwMode="auto">
              <a:xfrm>
                <a:off x="1077"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14" name="Rectangle 2310"/>
              <p:cNvSpPr>
                <a:spLocks noChangeArrowheads="1"/>
              </p:cNvSpPr>
              <p:nvPr/>
            </p:nvSpPr>
            <p:spPr bwMode="auto">
              <a:xfrm>
                <a:off x="1264" y="5"/>
                <a:ext cx="3"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15" name="Line 2311"/>
              <p:cNvSpPr>
                <a:spLocks noChangeShapeType="1"/>
              </p:cNvSpPr>
              <p:nvPr/>
            </p:nvSpPr>
            <p:spPr bwMode="auto">
              <a:xfrm>
                <a:off x="1264"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16" name="Rectangle 2312"/>
              <p:cNvSpPr>
                <a:spLocks noChangeArrowheads="1"/>
              </p:cNvSpPr>
              <p:nvPr/>
            </p:nvSpPr>
            <p:spPr bwMode="auto">
              <a:xfrm>
                <a:off x="1449" y="5"/>
                <a:ext cx="3"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17" name="Line 2313"/>
              <p:cNvSpPr>
                <a:spLocks noChangeShapeType="1"/>
              </p:cNvSpPr>
              <p:nvPr/>
            </p:nvSpPr>
            <p:spPr bwMode="auto">
              <a:xfrm>
                <a:off x="1449"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18" name="Rectangle 2314"/>
              <p:cNvSpPr>
                <a:spLocks noChangeArrowheads="1"/>
              </p:cNvSpPr>
              <p:nvPr/>
            </p:nvSpPr>
            <p:spPr bwMode="auto">
              <a:xfrm>
                <a:off x="1635"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19" name="Line 2315"/>
              <p:cNvSpPr>
                <a:spLocks noChangeShapeType="1"/>
              </p:cNvSpPr>
              <p:nvPr/>
            </p:nvSpPr>
            <p:spPr bwMode="auto">
              <a:xfrm>
                <a:off x="1635"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20" name="Rectangle 2316"/>
              <p:cNvSpPr>
                <a:spLocks noChangeArrowheads="1"/>
              </p:cNvSpPr>
              <p:nvPr/>
            </p:nvSpPr>
            <p:spPr bwMode="auto">
              <a:xfrm>
                <a:off x="1820"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21" name="Line 2317"/>
              <p:cNvSpPr>
                <a:spLocks noChangeShapeType="1"/>
              </p:cNvSpPr>
              <p:nvPr/>
            </p:nvSpPr>
            <p:spPr bwMode="auto">
              <a:xfrm>
                <a:off x="1820"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22" name="Rectangle 2318"/>
              <p:cNvSpPr>
                <a:spLocks noChangeArrowheads="1"/>
              </p:cNvSpPr>
              <p:nvPr/>
            </p:nvSpPr>
            <p:spPr bwMode="auto">
              <a:xfrm>
                <a:off x="2007"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23" name="Line 2319"/>
              <p:cNvSpPr>
                <a:spLocks noChangeShapeType="1"/>
              </p:cNvSpPr>
              <p:nvPr/>
            </p:nvSpPr>
            <p:spPr bwMode="auto">
              <a:xfrm>
                <a:off x="2007"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24" name="Rectangle 2320"/>
              <p:cNvSpPr>
                <a:spLocks noChangeArrowheads="1"/>
              </p:cNvSpPr>
              <p:nvPr/>
            </p:nvSpPr>
            <p:spPr bwMode="auto">
              <a:xfrm>
                <a:off x="2188"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25" name="Line 2321"/>
              <p:cNvSpPr>
                <a:spLocks noChangeShapeType="1"/>
              </p:cNvSpPr>
              <p:nvPr/>
            </p:nvSpPr>
            <p:spPr bwMode="auto">
              <a:xfrm>
                <a:off x="2188"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26" name="Rectangle 2322"/>
              <p:cNvSpPr>
                <a:spLocks noChangeArrowheads="1"/>
              </p:cNvSpPr>
              <p:nvPr/>
            </p:nvSpPr>
            <p:spPr bwMode="auto">
              <a:xfrm>
                <a:off x="2379" y="5"/>
                <a:ext cx="3"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27" name="Line 2323"/>
              <p:cNvSpPr>
                <a:spLocks noChangeShapeType="1"/>
              </p:cNvSpPr>
              <p:nvPr/>
            </p:nvSpPr>
            <p:spPr bwMode="auto">
              <a:xfrm>
                <a:off x="2379"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28" name="Rectangle 2324"/>
              <p:cNvSpPr>
                <a:spLocks noChangeArrowheads="1"/>
              </p:cNvSpPr>
              <p:nvPr/>
            </p:nvSpPr>
            <p:spPr bwMode="auto">
              <a:xfrm>
                <a:off x="2578"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29" name="Line 2325"/>
              <p:cNvSpPr>
                <a:spLocks noChangeShapeType="1"/>
              </p:cNvSpPr>
              <p:nvPr/>
            </p:nvSpPr>
            <p:spPr bwMode="auto">
              <a:xfrm>
                <a:off x="2578"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30" name="Rectangle 2326"/>
              <p:cNvSpPr>
                <a:spLocks noChangeArrowheads="1"/>
              </p:cNvSpPr>
              <p:nvPr/>
            </p:nvSpPr>
            <p:spPr bwMode="auto">
              <a:xfrm>
                <a:off x="2823"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31" name="Line 2327"/>
              <p:cNvSpPr>
                <a:spLocks noChangeShapeType="1"/>
              </p:cNvSpPr>
              <p:nvPr/>
            </p:nvSpPr>
            <p:spPr bwMode="auto">
              <a:xfrm>
                <a:off x="2823"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32" name="Rectangle 2328"/>
              <p:cNvSpPr>
                <a:spLocks noChangeArrowheads="1"/>
              </p:cNvSpPr>
              <p:nvPr/>
            </p:nvSpPr>
            <p:spPr bwMode="auto">
              <a:xfrm>
                <a:off x="3064"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33" name="Line 2329"/>
              <p:cNvSpPr>
                <a:spLocks noChangeShapeType="1"/>
              </p:cNvSpPr>
              <p:nvPr/>
            </p:nvSpPr>
            <p:spPr bwMode="auto">
              <a:xfrm>
                <a:off x="3064"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34" name="Rectangle 2330"/>
              <p:cNvSpPr>
                <a:spLocks noChangeArrowheads="1"/>
              </p:cNvSpPr>
              <p:nvPr/>
            </p:nvSpPr>
            <p:spPr bwMode="auto">
              <a:xfrm>
                <a:off x="3312"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35" name="Line 2331"/>
              <p:cNvSpPr>
                <a:spLocks noChangeShapeType="1"/>
              </p:cNvSpPr>
              <p:nvPr/>
            </p:nvSpPr>
            <p:spPr bwMode="auto">
              <a:xfrm>
                <a:off x="3312"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36" name="Rectangle 2332"/>
              <p:cNvSpPr>
                <a:spLocks noChangeArrowheads="1"/>
              </p:cNvSpPr>
              <p:nvPr/>
            </p:nvSpPr>
            <p:spPr bwMode="auto">
              <a:xfrm>
                <a:off x="3557"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37" name="Line 2333"/>
              <p:cNvSpPr>
                <a:spLocks noChangeShapeType="1"/>
              </p:cNvSpPr>
              <p:nvPr/>
            </p:nvSpPr>
            <p:spPr bwMode="auto">
              <a:xfrm>
                <a:off x="3557"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38" name="Rectangle 2334"/>
              <p:cNvSpPr>
                <a:spLocks noChangeArrowheads="1"/>
              </p:cNvSpPr>
              <p:nvPr/>
            </p:nvSpPr>
            <p:spPr bwMode="auto">
              <a:xfrm>
                <a:off x="3802"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39" name="Line 2335"/>
              <p:cNvSpPr>
                <a:spLocks noChangeShapeType="1"/>
              </p:cNvSpPr>
              <p:nvPr/>
            </p:nvSpPr>
            <p:spPr bwMode="auto">
              <a:xfrm>
                <a:off x="3802"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40" name="Rectangle 2336"/>
              <p:cNvSpPr>
                <a:spLocks noChangeArrowheads="1"/>
              </p:cNvSpPr>
              <p:nvPr/>
            </p:nvSpPr>
            <p:spPr bwMode="auto">
              <a:xfrm>
                <a:off x="4021"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41" name="Line 2337"/>
              <p:cNvSpPr>
                <a:spLocks noChangeShapeType="1"/>
              </p:cNvSpPr>
              <p:nvPr/>
            </p:nvSpPr>
            <p:spPr bwMode="auto">
              <a:xfrm>
                <a:off x="4021"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42" name="Rectangle 2338"/>
              <p:cNvSpPr>
                <a:spLocks noChangeArrowheads="1"/>
              </p:cNvSpPr>
              <p:nvPr/>
            </p:nvSpPr>
            <p:spPr bwMode="auto">
              <a:xfrm>
                <a:off x="4291"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43" name="Line 2339"/>
              <p:cNvSpPr>
                <a:spLocks noChangeShapeType="1"/>
              </p:cNvSpPr>
              <p:nvPr/>
            </p:nvSpPr>
            <p:spPr bwMode="auto">
              <a:xfrm>
                <a:off x="4291"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44" name="Rectangle 2340"/>
              <p:cNvSpPr>
                <a:spLocks noChangeArrowheads="1"/>
              </p:cNvSpPr>
              <p:nvPr/>
            </p:nvSpPr>
            <p:spPr bwMode="auto">
              <a:xfrm>
                <a:off x="51" y="145"/>
                <a:ext cx="356"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财务会计</a:t>
                </a:r>
                <a:endParaRPr lang="zh-CN" altLang="en-US" sz="1800" b="0">
                  <a:solidFill>
                    <a:schemeClr val="accent2"/>
                  </a:solidFill>
                </a:endParaRPr>
              </a:p>
            </p:txBody>
          </p:sp>
          <p:sp>
            <p:nvSpPr>
              <p:cNvPr id="34645" name="Rectangle 2341"/>
              <p:cNvSpPr>
                <a:spLocks noChangeArrowheads="1"/>
              </p:cNvSpPr>
              <p:nvPr/>
            </p:nvSpPr>
            <p:spPr bwMode="auto">
              <a:xfrm>
                <a:off x="442" y="139"/>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646" name="Rectangle 2342"/>
              <p:cNvSpPr>
                <a:spLocks noChangeArrowheads="1"/>
              </p:cNvSpPr>
              <p:nvPr/>
            </p:nvSpPr>
            <p:spPr bwMode="auto">
              <a:xfrm>
                <a:off x="763" y="130"/>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4647" name="Rectangle 2343"/>
              <p:cNvSpPr>
                <a:spLocks noChangeArrowheads="1"/>
              </p:cNvSpPr>
              <p:nvPr/>
            </p:nvSpPr>
            <p:spPr bwMode="auto">
              <a:xfrm>
                <a:off x="832" y="130"/>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648" name="Rectangle 2344"/>
              <p:cNvSpPr>
                <a:spLocks noChangeArrowheads="1"/>
              </p:cNvSpPr>
              <p:nvPr/>
            </p:nvSpPr>
            <p:spPr bwMode="auto">
              <a:xfrm>
                <a:off x="952" y="130"/>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4649" name="Rectangle 2345"/>
              <p:cNvSpPr>
                <a:spLocks noChangeArrowheads="1"/>
              </p:cNvSpPr>
              <p:nvPr/>
            </p:nvSpPr>
            <p:spPr bwMode="auto">
              <a:xfrm>
                <a:off x="1021" y="130"/>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650" name="Rectangle 2346"/>
              <p:cNvSpPr>
                <a:spLocks noChangeArrowheads="1"/>
              </p:cNvSpPr>
              <p:nvPr/>
            </p:nvSpPr>
            <p:spPr bwMode="auto">
              <a:xfrm>
                <a:off x="1137" y="130"/>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4651" name="Rectangle 2347"/>
              <p:cNvSpPr>
                <a:spLocks noChangeArrowheads="1"/>
              </p:cNvSpPr>
              <p:nvPr/>
            </p:nvSpPr>
            <p:spPr bwMode="auto">
              <a:xfrm>
                <a:off x="1206"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652" name="Rectangle 2348"/>
              <p:cNvSpPr>
                <a:spLocks noChangeArrowheads="1"/>
              </p:cNvSpPr>
              <p:nvPr/>
            </p:nvSpPr>
            <p:spPr bwMode="auto">
              <a:xfrm>
                <a:off x="1358"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653" name="Rectangle 2349"/>
              <p:cNvSpPr>
                <a:spLocks noChangeArrowheads="1"/>
              </p:cNvSpPr>
              <p:nvPr/>
            </p:nvSpPr>
            <p:spPr bwMode="auto">
              <a:xfrm>
                <a:off x="1543"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654" name="Rectangle 2350"/>
              <p:cNvSpPr>
                <a:spLocks noChangeArrowheads="1"/>
              </p:cNvSpPr>
              <p:nvPr/>
            </p:nvSpPr>
            <p:spPr bwMode="auto">
              <a:xfrm>
                <a:off x="1730" y="130"/>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655" name="Rectangle 2351"/>
              <p:cNvSpPr>
                <a:spLocks noChangeArrowheads="1"/>
              </p:cNvSpPr>
              <p:nvPr/>
            </p:nvSpPr>
            <p:spPr bwMode="auto">
              <a:xfrm>
                <a:off x="1915"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656" name="Rectangle 2352"/>
              <p:cNvSpPr>
                <a:spLocks noChangeArrowheads="1"/>
              </p:cNvSpPr>
              <p:nvPr/>
            </p:nvSpPr>
            <p:spPr bwMode="auto">
              <a:xfrm>
                <a:off x="2099" y="130"/>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657" name="Rectangle 2353"/>
              <p:cNvSpPr>
                <a:spLocks noChangeArrowheads="1"/>
              </p:cNvSpPr>
              <p:nvPr/>
            </p:nvSpPr>
            <p:spPr bwMode="auto">
              <a:xfrm>
                <a:off x="2250" y="130"/>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4658" name="Rectangle 2354"/>
              <p:cNvSpPr>
                <a:spLocks noChangeArrowheads="1"/>
              </p:cNvSpPr>
              <p:nvPr/>
            </p:nvSpPr>
            <p:spPr bwMode="auto">
              <a:xfrm>
                <a:off x="2319"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659" name="Rectangle 2355"/>
              <p:cNvSpPr>
                <a:spLocks noChangeArrowheads="1"/>
              </p:cNvSpPr>
              <p:nvPr/>
            </p:nvSpPr>
            <p:spPr bwMode="auto">
              <a:xfrm>
                <a:off x="2446" y="130"/>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4660" name="Rectangle 2356"/>
              <p:cNvSpPr>
                <a:spLocks noChangeArrowheads="1"/>
              </p:cNvSpPr>
              <p:nvPr/>
            </p:nvSpPr>
            <p:spPr bwMode="auto">
              <a:xfrm>
                <a:off x="2515" y="130"/>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661" name="Rectangle 2357"/>
              <p:cNvSpPr>
                <a:spLocks noChangeArrowheads="1"/>
              </p:cNvSpPr>
              <p:nvPr/>
            </p:nvSpPr>
            <p:spPr bwMode="auto">
              <a:xfrm>
                <a:off x="2701"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662" name="Rectangle 2358"/>
              <p:cNvSpPr>
                <a:spLocks noChangeArrowheads="1"/>
              </p:cNvSpPr>
              <p:nvPr/>
            </p:nvSpPr>
            <p:spPr bwMode="auto">
              <a:xfrm>
                <a:off x="2910" y="130"/>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4663" name="Rectangle 2359"/>
              <p:cNvSpPr>
                <a:spLocks noChangeArrowheads="1"/>
              </p:cNvSpPr>
              <p:nvPr/>
            </p:nvSpPr>
            <p:spPr bwMode="auto">
              <a:xfrm>
                <a:off x="2979"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664" name="Rectangle 2360"/>
              <p:cNvSpPr>
                <a:spLocks noChangeArrowheads="1"/>
              </p:cNvSpPr>
              <p:nvPr/>
            </p:nvSpPr>
            <p:spPr bwMode="auto">
              <a:xfrm>
                <a:off x="3189" y="130"/>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665" name="Rectangle 2361"/>
              <p:cNvSpPr>
                <a:spLocks noChangeArrowheads="1"/>
              </p:cNvSpPr>
              <p:nvPr/>
            </p:nvSpPr>
            <p:spPr bwMode="auto">
              <a:xfrm>
                <a:off x="3436"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666" name="Rectangle 2362"/>
              <p:cNvSpPr>
                <a:spLocks noChangeArrowheads="1"/>
              </p:cNvSpPr>
              <p:nvPr/>
            </p:nvSpPr>
            <p:spPr bwMode="auto">
              <a:xfrm>
                <a:off x="3680"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667" name="Rectangle 2363"/>
              <p:cNvSpPr>
                <a:spLocks noChangeArrowheads="1"/>
              </p:cNvSpPr>
              <p:nvPr/>
            </p:nvSpPr>
            <p:spPr bwMode="auto">
              <a:xfrm>
                <a:off x="3913"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668" name="Rectangle 2364"/>
              <p:cNvSpPr>
                <a:spLocks noChangeArrowheads="1"/>
              </p:cNvSpPr>
              <p:nvPr/>
            </p:nvSpPr>
            <p:spPr bwMode="auto">
              <a:xfrm>
                <a:off x="4108" y="130"/>
                <a:ext cx="89"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16</a:t>
                </a:r>
                <a:endParaRPr lang="en-US" altLang="zh-CN" sz="1800" b="0">
                  <a:solidFill>
                    <a:schemeClr val="accent2"/>
                  </a:solidFill>
                </a:endParaRPr>
              </a:p>
            </p:txBody>
          </p:sp>
          <p:sp>
            <p:nvSpPr>
              <p:cNvPr id="34669" name="Rectangle 2365"/>
              <p:cNvSpPr>
                <a:spLocks noChangeArrowheads="1"/>
              </p:cNvSpPr>
              <p:nvPr/>
            </p:nvSpPr>
            <p:spPr bwMode="auto">
              <a:xfrm>
                <a:off x="4206"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670" name="Rectangle 2366"/>
              <p:cNvSpPr>
                <a:spLocks noChangeArrowheads="1"/>
              </p:cNvSpPr>
              <p:nvPr/>
            </p:nvSpPr>
            <p:spPr bwMode="auto">
              <a:xfrm>
                <a:off x="0"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71" name="Line 2367"/>
              <p:cNvSpPr>
                <a:spLocks noChangeShapeType="1"/>
              </p:cNvSpPr>
              <p:nvPr/>
            </p:nvSpPr>
            <p:spPr bwMode="auto">
              <a:xfrm>
                <a:off x="0"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72" name="Rectangle 2368"/>
              <p:cNvSpPr>
                <a:spLocks noChangeArrowheads="1"/>
              </p:cNvSpPr>
              <p:nvPr/>
            </p:nvSpPr>
            <p:spPr bwMode="auto">
              <a:xfrm>
                <a:off x="4" y="126"/>
                <a:ext cx="69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73" name="Line 2369"/>
              <p:cNvSpPr>
                <a:spLocks noChangeShapeType="1"/>
              </p:cNvSpPr>
              <p:nvPr/>
            </p:nvSpPr>
            <p:spPr bwMode="auto">
              <a:xfrm>
                <a:off x="4" y="126"/>
                <a:ext cx="69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74" name="Rectangle 2370"/>
              <p:cNvSpPr>
                <a:spLocks noChangeArrowheads="1"/>
              </p:cNvSpPr>
              <p:nvPr/>
            </p:nvSpPr>
            <p:spPr bwMode="auto">
              <a:xfrm>
                <a:off x="702" y="126"/>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75" name="Line 2371"/>
              <p:cNvSpPr>
                <a:spLocks noChangeShapeType="1"/>
              </p:cNvSpPr>
              <p:nvPr/>
            </p:nvSpPr>
            <p:spPr bwMode="auto">
              <a:xfrm>
                <a:off x="702"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76" name="Rectangle 2372"/>
              <p:cNvSpPr>
                <a:spLocks noChangeArrowheads="1"/>
              </p:cNvSpPr>
              <p:nvPr/>
            </p:nvSpPr>
            <p:spPr bwMode="auto">
              <a:xfrm>
                <a:off x="705" y="126"/>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77" name="Line 2373"/>
              <p:cNvSpPr>
                <a:spLocks noChangeShapeType="1"/>
              </p:cNvSpPr>
              <p:nvPr/>
            </p:nvSpPr>
            <p:spPr bwMode="auto">
              <a:xfrm>
                <a:off x="705" y="126"/>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78" name="Rectangle 2374"/>
              <p:cNvSpPr>
                <a:spLocks noChangeArrowheads="1"/>
              </p:cNvSpPr>
              <p:nvPr/>
            </p:nvSpPr>
            <p:spPr bwMode="auto">
              <a:xfrm>
                <a:off x="892"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79" name="Line 2375"/>
              <p:cNvSpPr>
                <a:spLocks noChangeShapeType="1"/>
              </p:cNvSpPr>
              <p:nvPr/>
            </p:nvSpPr>
            <p:spPr bwMode="auto">
              <a:xfrm>
                <a:off x="892"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80" name="Rectangle 2376"/>
              <p:cNvSpPr>
                <a:spLocks noChangeArrowheads="1"/>
              </p:cNvSpPr>
              <p:nvPr/>
            </p:nvSpPr>
            <p:spPr bwMode="auto">
              <a:xfrm>
                <a:off x="896" y="126"/>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81" name="Line 2377"/>
              <p:cNvSpPr>
                <a:spLocks noChangeShapeType="1"/>
              </p:cNvSpPr>
              <p:nvPr/>
            </p:nvSpPr>
            <p:spPr bwMode="auto">
              <a:xfrm>
                <a:off x="896" y="126"/>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82" name="Rectangle 2378"/>
              <p:cNvSpPr>
                <a:spLocks noChangeArrowheads="1"/>
              </p:cNvSpPr>
              <p:nvPr/>
            </p:nvSpPr>
            <p:spPr bwMode="auto">
              <a:xfrm>
                <a:off x="1077"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83" name="Line 2379"/>
              <p:cNvSpPr>
                <a:spLocks noChangeShapeType="1"/>
              </p:cNvSpPr>
              <p:nvPr/>
            </p:nvSpPr>
            <p:spPr bwMode="auto">
              <a:xfrm>
                <a:off x="1077"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84" name="Rectangle 2380"/>
              <p:cNvSpPr>
                <a:spLocks noChangeArrowheads="1"/>
              </p:cNvSpPr>
              <p:nvPr/>
            </p:nvSpPr>
            <p:spPr bwMode="auto">
              <a:xfrm>
                <a:off x="1081" y="126"/>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85" name="Line 2381"/>
              <p:cNvSpPr>
                <a:spLocks noChangeShapeType="1"/>
              </p:cNvSpPr>
              <p:nvPr/>
            </p:nvSpPr>
            <p:spPr bwMode="auto">
              <a:xfrm>
                <a:off x="1081" y="126"/>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86" name="Rectangle 2382"/>
              <p:cNvSpPr>
                <a:spLocks noChangeArrowheads="1"/>
              </p:cNvSpPr>
              <p:nvPr/>
            </p:nvSpPr>
            <p:spPr bwMode="auto">
              <a:xfrm>
                <a:off x="1264" y="126"/>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87" name="Line 2383"/>
              <p:cNvSpPr>
                <a:spLocks noChangeShapeType="1"/>
              </p:cNvSpPr>
              <p:nvPr/>
            </p:nvSpPr>
            <p:spPr bwMode="auto">
              <a:xfrm>
                <a:off x="1264"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88" name="Rectangle 2384"/>
              <p:cNvSpPr>
                <a:spLocks noChangeArrowheads="1"/>
              </p:cNvSpPr>
              <p:nvPr/>
            </p:nvSpPr>
            <p:spPr bwMode="auto">
              <a:xfrm>
                <a:off x="1267" y="126"/>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89" name="Line 2385"/>
              <p:cNvSpPr>
                <a:spLocks noChangeShapeType="1"/>
              </p:cNvSpPr>
              <p:nvPr/>
            </p:nvSpPr>
            <p:spPr bwMode="auto">
              <a:xfrm>
                <a:off x="1267" y="126"/>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90" name="Rectangle 2386"/>
              <p:cNvSpPr>
                <a:spLocks noChangeArrowheads="1"/>
              </p:cNvSpPr>
              <p:nvPr/>
            </p:nvSpPr>
            <p:spPr bwMode="auto">
              <a:xfrm>
                <a:off x="1449" y="126"/>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91" name="Line 2387"/>
              <p:cNvSpPr>
                <a:spLocks noChangeShapeType="1"/>
              </p:cNvSpPr>
              <p:nvPr/>
            </p:nvSpPr>
            <p:spPr bwMode="auto">
              <a:xfrm>
                <a:off x="1449"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92" name="Rectangle 2388"/>
              <p:cNvSpPr>
                <a:spLocks noChangeArrowheads="1"/>
              </p:cNvSpPr>
              <p:nvPr/>
            </p:nvSpPr>
            <p:spPr bwMode="auto">
              <a:xfrm>
                <a:off x="1452" y="126"/>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93" name="Line 2389"/>
              <p:cNvSpPr>
                <a:spLocks noChangeShapeType="1"/>
              </p:cNvSpPr>
              <p:nvPr/>
            </p:nvSpPr>
            <p:spPr bwMode="auto">
              <a:xfrm>
                <a:off x="1452" y="126"/>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94" name="Rectangle 2390"/>
              <p:cNvSpPr>
                <a:spLocks noChangeArrowheads="1"/>
              </p:cNvSpPr>
              <p:nvPr/>
            </p:nvSpPr>
            <p:spPr bwMode="auto">
              <a:xfrm>
                <a:off x="1635"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95" name="Line 2391"/>
              <p:cNvSpPr>
                <a:spLocks noChangeShapeType="1"/>
              </p:cNvSpPr>
              <p:nvPr/>
            </p:nvSpPr>
            <p:spPr bwMode="auto">
              <a:xfrm>
                <a:off x="1635"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96" name="Rectangle 2392"/>
              <p:cNvSpPr>
                <a:spLocks noChangeArrowheads="1"/>
              </p:cNvSpPr>
              <p:nvPr/>
            </p:nvSpPr>
            <p:spPr bwMode="auto">
              <a:xfrm>
                <a:off x="1639" y="126"/>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97" name="Line 2393"/>
              <p:cNvSpPr>
                <a:spLocks noChangeShapeType="1"/>
              </p:cNvSpPr>
              <p:nvPr/>
            </p:nvSpPr>
            <p:spPr bwMode="auto">
              <a:xfrm>
                <a:off x="1639" y="126"/>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98" name="Rectangle 2394"/>
              <p:cNvSpPr>
                <a:spLocks noChangeArrowheads="1"/>
              </p:cNvSpPr>
              <p:nvPr/>
            </p:nvSpPr>
            <p:spPr bwMode="auto">
              <a:xfrm>
                <a:off x="1820"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699" name="Line 2395"/>
              <p:cNvSpPr>
                <a:spLocks noChangeShapeType="1"/>
              </p:cNvSpPr>
              <p:nvPr/>
            </p:nvSpPr>
            <p:spPr bwMode="auto">
              <a:xfrm>
                <a:off x="1820"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00" name="Rectangle 2396"/>
              <p:cNvSpPr>
                <a:spLocks noChangeArrowheads="1"/>
              </p:cNvSpPr>
              <p:nvPr/>
            </p:nvSpPr>
            <p:spPr bwMode="auto">
              <a:xfrm>
                <a:off x="1824" y="126"/>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01" name="Line 2397"/>
              <p:cNvSpPr>
                <a:spLocks noChangeShapeType="1"/>
              </p:cNvSpPr>
              <p:nvPr/>
            </p:nvSpPr>
            <p:spPr bwMode="auto">
              <a:xfrm>
                <a:off x="1824" y="126"/>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02" name="Rectangle 2398"/>
              <p:cNvSpPr>
                <a:spLocks noChangeArrowheads="1"/>
              </p:cNvSpPr>
              <p:nvPr/>
            </p:nvSpPr>
            <p:spPr bwMode="auto">
              <a:xfrm>
                <a:off x="2007"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03" name="Line 2399"/>
              <p:cNvSpPr>
                <a:spLocks noChangeShapeType="1"/>
              </p:cNvSpPr>
              <p:nvPr/>
            </p:nvSpPr>
            <p:spPr bwMode="auto">
              <a:xfrm>
                <a:off x="2007"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04" name="Rectangle 2400"/>
              <p:cNvSpPr>
                <a:spLocks noChangeArrowheads="1"/>
              </p:cNvSpPr>
              <p:nvPr/>
            </p:nvSpPr>
            <p:spPr bwMode="auto">
              <a:xfrm>
                <a:off x="2011" y="126"/>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05" name="Line 2401"/>
              <p:cNvSpPr>
                <a:spLocks noChangeShapeType="1"/>
              </p:cNvSpPr>
              <p:nvPr/>
            </p:nvSpPr>
            <p:spPr bwMode="auto">
              <a:xfrm>
                <a:off x="2011" y="126"/>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06" name="Rectangle 2402"/>
              <p:cNvSpPr>
                <a:spLocks noChangeArrowheads="1"/>
              </p:cNvSpPr>
              <p:nvPr/>
            </p:nvSpPr>
            <p:spPr bwMode="auto">
              <a:xfrm>
                <a:off x="2188"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07" name="Line 2403"/>
              <p:cNvSpPr>
                <a:spLocks noChangeShapeType="1"/>
              </p:cNvSpPr>
              <p:nvPr/>
            </p:nvSpPr>
            <p:spPr bwMode="auto">
              <a:xfrm>
                <a:off x="2188"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08" name="Rectangle 2404"/>
              <p:cNvSpPr>
                <a:spLocks noChangeArrowheads="1"/>
              </p:cNvSpPr>
              <p:nvPr/>
            </p:nvSpPr>
            <p:spPr bwMode="auto">
              <a:xfrm>
                <a:off x="2192" y="126"/>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09" name="Line 2405"/>
              <p:cNvSpPr>
                <a:spLocks noChangeShapeType="1"/>
              </p:cNvSpPr>
              <p:nvPr/>
            </p:nvSpPr>
            <p:spPr bwMode="auto">
              <a:xfrm>
                <a:off x="2192" y="126"/>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10" name="Rectangle 2406"/>
              <p:cNvSpPr>
                <a:spLocks noChangeArrowheads="1"/>
              </p:cNvSpPr>
              <p:nvPr/>
            </p:nvSpPr>
            <p:spPr bwMode="auto">
              <a:xfrm>
                <a:off x="2379" y="126"/>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11" name="Line 2407"/>
              <p:cNvSpPr>
                <a:spLocks noChangeShapeType="1"/>
              </p:cNvSpPr>
              <p:nvPr/>
            </p:nvSpPr>
            <p:spPr bwMode="auto">
              <a:xfrm>
                <a:off x="2379"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12" name="Rectangle 2408"/>
              <p:cNvSpPr>
                <a:spLocks noChangeArrowheads="1"/>
              </p:cNvSpPr>
              <p:nvPr/>
            </p:nvSpPr>
            <p:spPr bwMode="auto">
              <a:xfrm>
                <a:off x="2382" y="126"/>
                <a:ext cx="19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13" name="Line 2409"/>
              <p:cNvSpPr>
                <a:spLocks noChangeShapeType="1"/>
              </p:cNvSpPr>
              <p:nvPr/>
            </p:nvSpPr>
            <p:spPr bwMode="auto">
              <a:xfrm>
                <a:off x="2382" y="126"/>
                <a:ext cx="19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14" name="Rectangle 2410"/>
              <p:cNvSpPr>
                <a:spLocks noChangeArrowheads="1"/>
              </p:cNvSpPr>
              <p:nvPr/>
            </p:nvSpPr>
            <p:spPr bwMode="auto">
              <a:xfrm>
                <a:off x="2578"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15" name="Line 2411"/>
              <p:cNvSpPr>
                <a:spLocks noChangeShapeType="1"/>
              </p:cNvSpPr>
              <p:nvPr/>
            </p:nvSpPr>
            <p:spPr bwMode="auto">
              <a:xfrm>
                <a:off x="2578"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16" name="Rectangle 2412"/>
              <p:cNvSpPr>
                <a:spLocks noChangeArrowheads="1"/>
              </p:cNvSpPr>
              <p:nvPr/>
            </p:nvSpPr>
            <p:spPr bwMode="auto">
              <a:xfrm>
                <a:off x="2582" y="126"/>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17" name="Line 2413"/>
              <p:cNvSpPr>
                <a:spLocks noChangeShapeType="1"/>
              </p:cNvSpPr>
              <p:nvPr/>
            </p:nvSpPr>
            <p:spPr bwMode="auto">
              <a:xfrm>
                <a:off x="2582" y="126"/>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18" name="Rectangle 2414"/>
              <p:cNvSpPr>
                <a:spLocks noChangeArrowheads="1"/>
              </p:cNvSpPr>
              <p:nvPr/>
            </p:nvSpPr>
            <p:spPr bwMode="auto">
              <a:xfrm>
                <a:off x="2823"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19" name="Line 2415"/>
              <p:cNvSpPr>
                <a:spLocks noChangeShapeType="1"/>
              </p:cNvSpPr>
              <p:nvPr/>
            </p:nvSpPr>
            <p:spPr bwMode="auto">
              <a:xfrm>
                <a:off x="2823"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20" name="Rectangle 2416"/>
              <p:cNvSpPr>
                <a:spLocks noChangeArrowheads="1"/>
              </p:cNvSpPr>
              <p:nvPr/>
            </p:nvSpPr>
            <p:spPr bwMode="auto">
              <a:xfrm>
                <a:off x="2827" y="126"/>
                <a:ext cx="23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21" name="Line 2417"/>
              <p:cNvSpPr>
                <a:spLocks noChangeShapeType="1"/>
              </p:cNvSpPr>
              <p:nvPr/>
            </p:nvSpPr>
            <p:spPr bwMode="auto">
              <a:xfrm>
                <a:off x="2827" y="126"/>
                <a:ext cx="23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22" name="Rectangle 2418"/>
              <p:cNvSpPr>
                <a:spLocks noChangeArrowheads="1"/>
              </p:cNvSpPr>
              <p:nvPr/>
            </p:nvSpPr>
            <p:spPr bwMode="auto">
              <a:xfrm>
                <a:off x="3064"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23" name="Line 2419"/>
              <p:cNvSpPr>
                <a:spLocks noChangeShapeType="1"/>
              </p:cNvSpPr>
              <p:nvPr/>
            </p:nvSpPr>
            <p:spPr bwMode="auto">
              <a:xfrm>
                <a:off x="3064"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724" name="Rectangle 2420"/>
              <p:cNvSpPr>
                <a:spLocks noChangeArrowheads="1"/>
              </p:cNvSpPr>
              <p:nvPr/>
            </p:nvSpPr>
            <p:spPr bwMode="auto">
              <a:xfrm>
                <a:off x="3068" y="126"/>
                <a:ext cx="24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3813" name="Group 2421"/>
            <p:cNvGrpSpPr>
              <a:grpSpLocks/>
            </p:cNvGrpSpPr>
            <p:nvPr/>
          </p:nvGrpSpPr>
          <p:grpSpPr bwMode="auto">
            <a:xfrm>
              <a:off x="0" y="2570"/>
              <a:ext cx="4295" cy="382"/>
              <a:chOff x="0" y="0"/>
              <a:chExt cx="4295" cy="382"/>
            </a:xfrm>
          </p:grpSpPr>
          <p:sp>
            <p:nvSpPr>
              <p:cNvPr id="34325" name="Line 2422"/>
              <p:cNvSpPr>
                <a:spLocks noChangeShapeType="1"/>
              </p:cNvSpPr>
              <p:nvPr/>
            </p:nvSpPr>
            <p:spPr bwMode="auto">
              <a:xfrm>
                <a:off x="3068" y="0"/>
                <a:ext cx="24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26" name="Rectangle 2423"/>
              <p:cNvSpPr>
                <a:spLocks noChangeArrowheads="1"/>
              </p:cNvSpPr>
              <p:nvPr/>
            </p:nvSpPr>
            <p:spPr bwMode="auto">
              <a:xfrm>
                <a:off x="3312"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27" name="Line 2424"/>
              <p:cNvSpPr>
                <a:spLocks noChangeShapeType="1"/>
              </p:cNvSpPr>
              <p:nvPr/>
            </p:nvSpPr>
            <p:spPr bwMode="auto">
              <a:xfrm>
                <a:off x="3312"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28" name="Rectangle 2425"/>
              <p:cNvSpPr>
                <a:spLocks noChangeArrowheads="1"/>
              </p:cNvSpPr>
              <p:nvPr/>
            </p:nvSpPr>
            <p:spPr bwMode="auto">
              <a:xfrm>
                <a:off x="3316" y="0"/>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29" name="Line 2426"/>
              <p:cNvSpPr>
                <a:spLocks noChangeShapeType="1"/>
              </p:cNvSpPr>
              <p:nvPr/>
            </p:nvSpPr>
            <p:spPr bwMode="auto">
              <a:xfrm>
                <a:off x="3316"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30" name="Rectangle 2427"/>
              <p:cNvSpPr>
                <a:spLocks noChangeArrowheads="1"/>
              </p:cNvSpPr>
              <p:nvPr/>
            </p:nvSpPr>
            <p:spPr bwMode="auto">
              <a:xfrm>
                <a:off x="3557"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31" name="Line 2428"/>
              <p:cNvSpPr>
                <a:spLocks noChangeShapeType="1"/>
              </p:cNvSpPr>
              <p:nvPr/>
            </p:nvSpPr>
            <p:spPr bwMode="auto">
              <a:xfrm>
                <a:off x="3557"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32" name="Rectangle 2429"/>
              <p:cNvSpPr>
                <a:spLocks noChangeArrowheads="1"/>
              </p:cNvSpPr>
              <p:nvPr/>
            </p:nvSpPr>
            <p:spPr bwMode="auto">
              <a:xfrm>
                <a:off x="3561" y="0"/>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33" name="Line 2430"/>
              <p:cNvSpPr>
                <a:spLocks noChangeShapeType="1"/>
              </p:cNvSpPr>
              <p:nvPr/>
            </p:nvSpPr>
            <p:spPr bwMode="auto">
              <a:xfrm>
                <a:off x="3561"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34" name="Rectangle 2431"/>
              <p:cNvSpPr>
                <a:spLocks noChangeArrowheads="1"/>
              </p:cNvSpPr>
              <p:nvPr/>
            </p:nvSpPr>
            <p:spPr bwMode="auto">
              <a:xfrm>
                <a:off x="3802"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35" name="Line 2432"/>
              <p:cNvSpPr>
                <a:spLocks noChangeShapeType="1"/>
              </p:cNvSpPr>
              <p:nvPr/>
            </p:nvSpPr>
            <p:spPr bwMode="auto">
              <a:xfrm>
                <a:off x="3802"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36" name="Rectangle 2433"/>
              <p:cNvSpPr>
                <a:spLocks noChangeArrowheads="1"/>
              </p:cNvSpPr>
              <p:nvPr/>
            </p:nvSpPr>
            <p:spPr bwMode="auto">
              <a:xfrm>
                <a:off x="3806" y="0"/>
                <a:ext cx="21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37" name="Line 2434"/>
              <p:cNvSpPr>
                <a:spLocks noChangeShapeType="1"/>
              </p:cNvSpPr>
              <p:nvPr/>
            </p:nvSpPr>
            <p:spPr bwMode="auto">
              <a:xfrm>
                <a:off x="3806" y="0"/>
                <a:ext cx="21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38" name="Rectangle 2435"/>
              <p:cNvSpPr>
                <a:spLocks noChangeArrowheads="1"/>
              </p:cNvSpPr>
              <p:nvPr/>
            </p:nvSpPr>
            <p:spPr bwMode="auto">
              <a:xfrm>
                <a:off x="4021"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39" name="Line 2436"/>
              <p:cNvSpPr>
                <a:spLocks noChangeShapeType="1"/>
              </p:cNvSpPr>
              <p:nvPr/>
            </p:nvSpPr>
            <p:spPr bwMode="auto">
              <a:xfrm>
                <a:off x="4021"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40" name="Rectangle 2437"/>
              <p:cNvSpPr>
                <a:spLocks noChangeArrowheads="1"/>
              </p:cNvSpPr>
              <p:nvPr/>
            </p:nvSpPr>
            <p:spPr bwMode="auto">
              <a:xfrm>
                <a:off x="4025" y="0"/>
                <a:ext cx="26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41" name="Line 2438"/>
              <p:cNvSpPr>
                <a:spLocks noChangeShapeType="1"/>
              </p:cNvSpPr>
              <p:nvPr/>
            </p:nvSpPr>
            <p:spPr bwMode="auto">
              <a:xfrm>
                <a:off x="4025" y="0"/>
                <a:ext cx="26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42" name="Rectangle 2439"/>
              <p:cNvSpPr>
                <a:spLocks noChangeArrowheads="1"/>
              </p:cNvSpPr>
              <p:nvPr/>
            </p:nvSpPr>
            <p:spPr bwMode="auto">
              <a:xfrm>
                <a:off x="4291"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43" name="Line 2440"/>
              <p:cNvSpPr>
                <a:spLocks noChangeShapeType="1"/>
              </p:cNvSpPr>
              <p:nvPr/>
            </p:nvSpPr>
            <p:spPr bwMode="auto">
              <a:xfrm>
                <a:off x="4291"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44" name="Rectangle 2441"/>
              <p:cNvSpPr>
                <a:spLocks noChangeArrowheads="1"/>
              </p:cNvSpPr>
              <p:nvPr/>
            </p:nvSpPr>
            <p:spPr bwMode="auto">
              <a:xfrm>
                <a:off x="0"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45" name="Line 2442"/>
              <p:cNvSpPr>
                <a:spLocks noChangeShapeType="1"/>
              </p:cNvSpPr>
              <p:nvPr/>
            </p:nvSpPr>
            <p:spPr bwMode="auto">
              <a:xfrm>
                <a:off x="0"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46" name="Rectangle 2443"/>
              <p:cNvSpPr>
                <a:spLocks noChangeArrowheads="1"/>
              </p:cNvSpPr>
              <p:nvPr/>
            </p:nvSpPr>
            <p:spPr bwMode="auto">
              <a:xfrm>
                <a:off x="702" y="6"/>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47" name="Line 2444"/>
              <p:cNvSpPr>
                <a:spLocks noChangeShapeType="1"/>
              </p:cNvSpPr>
              <p:nvPr/>
            </p:nvSpPr>
            <p:spPr bwMode="auto">
              <a:xfrm>
                <a:off x="702"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48" name="Rectangle 2445"/>
              <p:cNvSpPr>
                <a:spLocks noChangeArrowheads="1"/>
              </p:cNvSpPr>
              <p:nvPr/>
            </p:nvSpPr>
            <p:spPr bwMode="auto">
              <a:xfrm>
                <a:off x="892"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49" name="Line 2446"/>
              <p:cNvSpPr>
                <a:spLocks noChangeShapeType="1"/>
              </p:cNvSpPr>
              <p:nvPr/>
            </p:nvSpPr>
            <p:spPr bwMode="auto">
              <a:xfrm>
                <a:off x="892"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50" name="Rectangle 2447"/>
              <p:cNvSpPr>
                <a:spLocks noChangeArrowheads="1"/>
              </p:cNvSpPr>
              <p:nvPr/>
            </p:nvSpPr>
            <p:spPr bwMode="auto">
              <a:xfrm>
                <a:off x="1077"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51" name="Line 2448"/>
              <p:cNvSpPr>
                <a:spLocks noChangeShapeType="1"/>
              </p:cNvSpPr>
              <p:nvPr/>
            </p:nvSpPr>
            <p:spPr bwMode="auto">
              <a:xfrm>
                <a:off x="1077"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52" name="Rectangle 2449"/>
              <p:cNvSpPr>
                <a:spLocks noChangeArrowheads="1"/>
              </p:cNvSpPr>
              <p:nvPr/>
            </p:nvSpPr>
            <p:spPr bwMode="auto">
              <a:xfrm>
                <a:off x="1264" y="6"/>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53" name="Line 2450"/>
              <p:cNvSpPr>
                <a:spLocks noChangeShapeType="1"/>
              </p:cNvSpPr>
              <p:nvPr/>
            </p:nvSpPr>
            <p:spPr bwMode="auto">
              <a:xfrm>
                <a:off x="1264"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54" name="Rectangle 2451"/>
              <p:cNvSpPr>
                <a:spLocks noChangeArrowheads="1"/>
              </p:cNvSpPr>
              <p:nvPr/>
            </p:nvSpPr>
            <p:spPr bwMode="auto">
              <a:xfrm>
                <a:off x="1449" y="6"/>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55" name="Line 2452"/>
              <p:cNvSpPr>
                <a:spLocks noChangeShapeType="1"/>
              </p:cNvSpPr>
              <p:nvPr/>
            </p:nvSpPr>
            <p:spPr bwMode="auto">
              <a:xfrm>
                <a:off x="1449"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56" name="Rectangle 2453"/>
              <p:cNvSpPr>
                <a:spLocks noChangeArrowheads="1"/>
              </p:cNvSpPr>
              <p:nvPr/>
            </p:nvSpPr>
            <p:spPr bwMode="auto">
              <a:xfrm>
                <a:off x="1635"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57" name="Line 2454"/>
              <p:cNvSpPr>
                <a:spLocks noChangeShapeType="1"/>
              </p:cNvSpPr>
              <p:nvPr/>
            </p:nvSpPr>
            <p:spPr bwMode="auto">
              <a:xfrm>
                <a:off x="1635"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58" name="Rectangle 2455"/>
              <p:cNvSpPr>
                <a:spLocks noChangeArrowheads="1"/>
              </p:cNvSpPr>
              <p:nvPr/>
            </p:nvSpPr>
            <p:spPr bwMode="auto">
              <a:xfrm>
                <a:off x="1820"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59" name="Line 2456"/>
              <p:cNvSpPr>
                <a:spLocks noChangeShapeType="1"/>
              </p:cNvSpPr>
              <p:nvPr/>
            </p:nvSpPr>
            <p:spPr bwMode="auto">
              <a:xfrm>
                <a:off x="1820"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60" name="Rectangle 2457"/>
              <p:cNvSpPr>
                <a:spLocks noChangeArrowheads="1"/>
              </p:cNvSpPr>
              <p:nvPr/>
            </p:nvSpPr>
            <p:spPr bwMode="auto">
              <a:xfrm>
                <a:off x="2007"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61" name="Line 2458"/>
              <p:cNvSpPr>
                <a:spLocks noChangeShapeType="1"/>
              </p:cNvSpPr>
              <p:nvPr/>
            </p:nvSpPr>
            <p:spPr bwMode="auto">
              <a:xfrm>
                <a:off x="2007"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62" name="Rectangle 2459"/>
              <p:cNvSpPr>
                <a:spLocks noChangeArrowheads="1"/>
              </p:cNvSpPr>
              <p:nvPr/>
            </p:nvSpPr>
            <p:spPr bwMode="auto">
              <a:xfrm>
                <a:off x="2188"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63" name="Line 2460"/>
              <p:cNvSpPr>
                <a:spLocks noChangeShapeType="1"/>
              </p:cNvSpPr>
              <p:nvPr/>
            </p:nvSpPr>
            <p:spPr bwMode="auto">
              <a:xfrm>
                <a:off x="2188"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64" name="Rectangle 2461"/>
              <p:cNvSpPr>
                <a:spLocks noChangeArrowheads="1"/>
              </p:cNvSpPr>
              <p:nvPr/>
            </p:nvSpPr>
            <p:spPr bwMode="auto">
              <a:xfrm>
                <a:off x="2379" y="6"/>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65" name="Line 2462"/>
              <p:cNvSpPr>
                <a:spLocks noChangeShapeType="1"/>
              </p:cNvSpPr>
              <p:nvPr/>
            </p:nvSpPr>
            <p:spPr bwMode="auto">
              <a:xfrm>
                <a:off x="2379"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66" name="Rectangle 2463"/>
              <p:cNvSpPr>
                <a:spLocks noChangeArrowheads="1"/>
              </p:cNvSpPr>
              <p:nvPr/>
            </p:nvSpPr>
            <p:spPr bwMode="auto">
              <a:xfrm>
                <a:off x="2578"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67" name="Line 2464"/>
              <p:cNvSpPr>
                <a:spLocks noChangeShapeType="1"/>
              </p:cNvSpPr>
              <p:nvPr/>
            </p:nvSpPr>
            <p:spPr bwMode="auto">
              <a:xfrm>
                <a:off x="2578"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68" name="Rectangle 2465"/>
              <p:cNvSpPr>
                <a:spLocks noChangeArrowheads="1"/>
              </p:cNvSpPr>
              <p:nvPr/>
            </p:nvSpPr>
            <p:spPr bwMode="auto">
              <a:xfrm>
                <a:off x="2823"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69" name="Line 2466"/>
              <p:cNvSpPr>
                <a:spLocks noChangeShapeType="1"/>
              </p:cNvSpPr>
              <p:nvPr/>
            </p:nvSpPr>
            <p:spPr bwMode="auto">
              <a:xfrm>
                <a:off x="2823"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70" name="Rectangle 2467"/>
              <p:cNvSpPr>
                <a:spLocks noChangeArrowheads="1"/>
              </p:cNvSpPr>
              <p:nvPr/>
            </p:nvSpPr>
            <p:spPr bwMode="auto">
              <a:xfrm>
                <a:off x="3064"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71" name="Line 2468"/>
              <p:cNvSpPr>
                <a:spLocks noChangeShapeType="1"/>
              </p:cNvSpPr>
              <p:nvPr/>
            </p:nvSpPr>
            <p:spPr bwMode="auto">
              <a:xfrm>
                <a:off x="3064"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72" name="Rectangle 2469"/>
              <p:cNvSpPr>
                <a:spLocks noChangeArrowheads="1"/>
              </p:cNvSpPr>
              <p:nvPr/>
            </p:nvSpPr>
            <p:spPr bwMode="auto">
              <a:xfrm>
                <a:off x="3312"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73" name="Line 2470"/>
              <p:cNvSpPr>
                <a:spLocks noChangeShapeType="1"/>
              </p:cNvSpPr>
              <p:nvPr/>
            </p:nvSpPr>
            <p:spPr bwMode="auto">
              <a:xfrm>
                <a:off x="3312"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74" name="Rectangle 2471"/>
              <p:cNvSpPr>
                <a:spLocks noChangeArrowheads="1"/>
              </p:cNvSpPr>
              <p:nvPr/>
            </p:nvSpPr>
            <p:spPr bwMode="auto">
              <a:xfrm>
                <a:off x="3557"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75" name="Line 2472"/>
              <p:cNvSpPr>
                <a:spLocks noChangeShapeType="1"/>
              </p:cNvSpPr>
              <p:nvPr/>
            </p:nvSpPr>
            <p:spPr bwMode="auto">
              <a:xfrm>
                <a:off x="3557"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76" name="Rectangle 2473"/>
              <p:cNvSpPr>
                <a:spLocks noChangeArrowheads="1"/>
              </p:cNvSpPr>
              <p:nvPr/>
            </p:nvSpPr>
            <p:spPr bwMode="auto">
              <a:xfrm>
                <a:off x="3802"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77" name="Line 2474"/>
              <p:cNvSpPr>
                <a:spLocks noChangeShapeType="1"/>
              </p:cNvSpPr>
              <p:nvPr/>
            </p:nvSpPr>
            <p:spPr bwMode="auto">
              <a:xfrm>
                <a:off x="3802"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78" name="Rectangle 2475"/>
              <p:cNvSpPr>
                <a:spLocks noChangeArrowheads="1"/>
              </p:cNvSpPr>
              <p:nvPr/>
            </p:nvSpPr>
            <p:spPr bwMode="auto">
              <a:xfrm>
                <a:off x="4021"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79" name="Line 2476"/>
              <p:cNvSpPr>
                <a:spLocks noChangeShapeType="1"/>
              </p:cNvSpPr>
              <p:nvPr/>
            </p:nvSpPr>
            <p:spPr bwMode="auto">
              <a:xfrm>
                <a:off x="4021"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80" name="Rectangle 2477"/>
              <p:cNvSpPr>
                <a:spLocks noChangeArrowheads="1"/>
              </p:cNvSpPr>
              <p:nvPr/>
            </p:nvSpPr>
            <p:spPr bwMode="auto">
              <a:xfrm>
                <a:off x="4291" y="6"/>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81" name="Line 2478"/>
              <p:cNvSpPr>
                <a:spLocks noChangeShapeType="1"/>
              </p:cNvSpPr>
              <p:nvPr/>
            </p:nvSpPr>
            <p:spPr bwMode="auto">
              <a:xfrm>
                <a:off x="4291" y="6"/>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82" name="Rectangle 2479"/>
              <p:cNvSpPr>
                <a:spLocks noChangeArrowheads="1"/>
              </p:cNvSpPr>
              <p:nvPr/>
            </p:nvSpPr>
            <p:spPr bwMode="auto">
              <a:xfrm>
                <a:off x="51" y="147"/>
                <a:ext cx="356"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成本会计</a:t>
                </a:r>
                <a:endParaRPr lang="zh-CN" altLang="en-US" sz="1800" b="0">
                  <a:solidFill>
                    <a:schemeClr val="accent2"/>
                  </a:solidFill>
                </a:endParaRPr>
              </a:p>
            </p:txBody>
          </p:sp>
          <p:sp>
            <p:nvSpPr>
              <p:cNvPr id="34383" name="Rectangle 2480"/>
              <p:cNvSpPr>
                <a:spLocks noChangeArrowheads="1"/>
              </p:cNvSpPr>
              <p:nvPr/>
            </p:nvSpPr>
            <p:spPr bwMode="auto">
              <a:xfrm>
                <a:off x="442" y="142"/>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384" name="Rectangle 2481"/>
              <p:cNvSpPr>
                <a:spLocks noChangeArrowheads="1"/>
              </p:cNvSpPr>
              <p:nvPr/>
            </p:nvSpPr>
            <p:spPr bwMode="auto">
              <a:xfrm>
                <a:off x="798" y="13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385" name="Rectangle 2482"/>
              <p:cNvSpPr>
                <a:spLocks noChangeArrowheads="1"/>
              </p:cNvSpPr>
              <p:nvPr/>
            </p:nvSpPr>
            <p:spPr bwMode="auto">
              <a:xfrm>
                <a:off x="952" y="133"/>
                <a:ext cx="6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4386" name="Rectangle 2483"/>
              <p:cNvSpPr>
                <a:spLocks noChangeArrowheads="1"/>
              </p:cNvSpPr>
              <p:nvPr/>
            </p:nvSpPr>
            <p:spPr bwMode="auto">
              <a:xfrm>
                <a:off x="1021" y="133"/>
                <a:ext cx="23"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387" name="Rectangle 2484"/>
              <p:cNvSpPr>
                <a:spLocks noChangeArrowheads="1"/>
              </p:cNvSpPr>
              <p:nvPr/>
            </p:nvSpPr>
            <p:spPr bwMode="auto">
              <a:xfrm>
                <a:off x="1137" y="133"/>
                <a:ext cx="6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4388" name="Rectangle 2485"/>
              <p:cNvSpPr>
                <a:spLocks noChangeArrowheads="1"/>
              </p:cNvSpPr>
              <p:nvPr/>
            </p:nvSpPr>
            <p:spPr bwMode="auto">
              <a:xfrm>
                <a:off x="1206" y="13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389" name="Rectangle 2486"/>
              <p:cNvSpPr>
                <a:spLocks noChangeArrowheads="1"/>
              </p:cNvSpPr>
              <p:nvPr/>
            </p:nvSpPr>
            <p:spPr bwMode="auto">
              <a:xfrm>
                <a:off x="1358" y="13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390" name="Rectangle 2487"/>
              <p:cNvSpPr>
                <a:spLocks noChangeArrowheads="1"/>
              </p:cNvSpPr>
              <p:nvPr/>
            </p:nvSpPr>
            <p:spPr bwMode="auto">
              <a:xfrm>
                <a:off x="1543" y="13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391" name="Rectangle 2488"/>
              <p:cNvSpPr>
                <a:spLocks noChangeArrowheads="1"/>
              </p:cNvSpPr>
              <p:nvPr/>
            </p:nvSpPr>
            <p:spPr bwMode="auto">
              <a:xfrm>
                <a:off x="1695" y="133"/>
                <a:ext cx="6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4392" name="Rectangle 2489"/>
              <p:cNvSpPr>
                <a:spLocks noChangeArrowheads="1"/>
              </p:cNvSpPr>
              <p:nvPr/>
            </p:nvSpPr>
            <p:spPr bwMode="auto">
              <a:xfrm>
                <a:off x="1764" y="13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393" name="Rectangle 2490"/>
              <p:cNvSpPr>
                <a:spLocks noChangeArrowheads="1"/>
              </p:cNvSpPr>
              <p:nvPr/>
            </p:nvSpPr>
            <p:spPr bwMode="auto">
              <a:xfrm>
                <a:off x="1915" y="13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394" name="Rectangle 2491"/>
              <p:cNvSpPr>
                <a:spLocks noChangeArrowheads="1"/>
              </p:cNvSpPr>
              <p:nvPr/>
            </p:nvSpPr>
            <p:spPr bwMode="auto">
              <a:xfrm>
                <a:off x="2099" y="133"/>
                <a:ext cx="23"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395" name="Rectangle 2492"/>
              <p:cNvSpPr>
                <a:spLocks noChangeArrowheads="1"/>
              </p:cNvSpPr>
              <p:nvPr/>
            </p:nvSpPr>
            <p:spPr bwMode="auto">
              <a:xfrm>
                <a:off x="2284" y="13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396" name="Rectangle 2493"/>
              <p:cNvSpPr>
                <a:spLocks noChangeArrowheads="1"/>
              </p:cNvSpPr>
              <p:nvPr/>
            </p:nvSpPr>
            <p:spPr bwMode="auto">
              <a:xfrm>
                <a:off x="2480" y="13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397" name="Rectangle 2494"/>
              <p:cNvSpPr>
                <a:spLocks noChangeArrowheads="1"/>
              </p:cNvSpPr>
              <p:nvPr/>
            </p:nvSpPr>
            <p:spPr bwMode="auto">
              <a:xfrm>
                <a:off x="2701" y="13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398" name="Rectangle 2495"/>
              <p:cNvSpPr>
                <a:spLocks noChangeArrowheads="1"/>
              </p:cNvSpPr>
              <p:nvPr/>
            </p:nvSpPr>
            <p:spPr bwMode="auto">
              <a:xfrm>
                <a:off x="2910" y="133"/>
                <a:ext cx="6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4399" name="Rectangle 2496"/>
              <p:cNvSpPr>
                <a:spLocks noChangeArrowheads="1"/>
              </p:cNvSpPr>
              <p:nvPr/>
            </p:nvSpPr>
            <p:spPr bwMode="auto">
              <a:xfrm>
                <a:off x="2979" y="13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400" name="Rectangle 2497"/>
              <p:cNvSpPr>
                <a:spLocks noChangeArrowheads="1"/>
              </p:cNvSpPr>
              <p:nvPr/>
            </p:nvSpPr>
            <p:spPr bwMode="auto">
              <a:xfrm>
                <a:off x="3189" y="133"/>
                <a:ext cx="23"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401" name="Rectangle 2498"/>
              <p:cNvSpPr>
                <a:spLocks noChangeArrowheads="1"/>
              </p:cNvSpPr>
              <p:nvPr/>
            </p:nvSpPr>
            <p:spPr bwMode="auto">
              <a:xfrm>
                <a:off x="3436" y="13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402" name="Rectangle 2499"/>
              <p:cNvSpPr>
                <a:spLocks noChangeArrowheads="1"/>
              </p:cNvSpPr>
              <p:nvPr/>
            </p:nvSpPr>
            <p:spPr bwMode="auto">
              <a:xfrm>
                <a:off x="3680" y="13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403" name="Rectangle 2500"/>
              <p:cNvSpPr>
                <a:spLocks noChangeArrowheads="1"/>
              </p:cNvSpPr>
              <p:nvPr/>
            </p:nvSpPr>
            <p:spPr bwMode="auto">
              <a:xfrm>
                <a:off x="3913" y="13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404" name="Rectangle 2501"/>
              <p:cNvSpPr>
                <a:spLocks noChangeArrowheads="1"/>
              </p:cNvSpPr>
              <p:nvPr/>
            </p:nvSpPr>
            <p:spPr bwMode="auto">
              <a:xfrm>
                <a:off x="4108" y="133"/>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17</a:t>
                </a:r>
                <a:endParaRPr lang="en-US" altLang="zh-CN" sz="1800" b="0">
                  <a:solidFill>
                    <a:schemeClr val="accent2"/>
                  </a:solidFill>
                </a:endParaRPr>
              </a:p>
            </p:txBody>
          </p:sp>
          <p:sp>
            <p:nvSpPr>
              <p:cNvPr id="34405" name="Rectangle 2502"/>
              <p:cNvSpPr>
                <a:spLocks noChangeArrowheads="1"/>
              </p:cNvSpPr>
              <p:nvPr/>
            </p:nvSpPr>
            <p:spPr bwMode="auto">
              <a:xfrm>
                <a:off x="4206" y="13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406" name="Rectangle 2503"/>
              <p:cNvSpPr>
                <a:spLocks noChangeArrowheads="1"/>
              </p:cNvSpPr>
              <p:nvPr/>
            </p:nvSpPr>
            <p:spPr bwMode="auto">
              <a:xfrm>
                <a:off x="0"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07" name="Line 2504"/>
              <p:cNvSpPr>
                <a:spLocks noChangeShapeType="1"/>
              </p:cNvSpPr>
              <p:nvPr/>
            </p:nvSpPr>
            <p:spPr bwMode="auto">
              <a:xfrm>
                <a:off x="0"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08" name="Rectangle 2505"/>
              <p:cNvSpPr>
                <a:spLocks noChangeArrowheads="1"/>
              </p:cNvSpPr>
              <p:nvPr/>
            </p:nvSpPr>
            <p:spPr bwMode="auto">
              <a:xfrm>
                <a:off x="4" y="129"/>
                <a:ext cx="69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09" name="Line 2506"/>
              <p:cNvSpPr>
                <a:spLocks noChangeShapeType="1"/>
              </p:cNvSpPr>
              <p:nvPr/>
            </p:nvSpPr>
            <p:spPr bwMode="auto">
              <a:xfrm>
                <a:off x="4" y="129"/>
                <a:ext cx="69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10" name="Rectangle 2507"/>
              <p:cNvSpPr>
                <a:spLocks noChangeArrowheads="1"/>
              </p:cNvSpPr>
              <p:nvPr/>
            </p:nvSpPr>
            <p:spPr bwMode="auto">
              <a:xfrm>
                <a:off x="702" y="129"/>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11" name="Line 2508"/>
              <p:cNvSpPr>
                <a:spLocks noChangeShapeType="1"/>
              </p:cNvSpPr>
              <p:nvPr/>
            </p:nvSpPr>
            <p:spPr bwMode="auto">
              <a:xfrm>
                <a:off x="702"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12" name="Rectangle 2509"/>
              <p:cNvSpPr>
                <a:spLocks noChangeArrowheads="1"/>
              </p:cNvSpPr>
              <p:nvPr/>
            </p:nvSpPr>
            <p:spPr bwMode="auto">
              <a:xfrm>
                <a:off x="705" y="129"/>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13" name="Line 2510"/>
              <p:cNvSpPr>
                <a:spLocks noChangeShapeType="1"/>
              </p:cNvSpPr>
              <p:nvPr/>
            </p:nvSpPr>
            <p:spPr bwMode="auto">
              <a:xfrm>
                <a:off x="705" y="129"/>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14" name="Rectangle 2511"/>
              <p:cNvSpPr>
                <a:spLocks noChangeArrowheads="1"/>
              </p:cNvSpPr>
              <p:nvPr/>
            </p:nvSpPr>
            <p:spPr bwMode="auto">
              <a:xfrm>
                <a:off x="892"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15" name="Line 2512"/>
              <p:cNvSpPr>
                <a:spLocks noChangeShapeType="1"/>
              </p:cNvSpPr>
              <p:nvPr/>
            </p:nvSpPr>
            <p:spPr bwMode="auto">
              <a:xfrm>
                <a:off x="892"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16" name="Rectangle 2513"/>
              <p:cNvSpPr>
                <a:spLocks noChangeArrowheads="1"/>
              </p:cNvSpPr>
              <p:nvPr/>
            </p:nvSpPr>
            <p:spPr bwMode="auto">
              <a:xfrm>
                <a:off x="896" y="129"/>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17" name="Line 2514"/>
              <p:cNvSpPr>
                <a:spLocks noChangeShapeType="1"/>
              </p:cNvSpPr>
              <p:nvPr/>
            </p:nvSpPr>
            <p:spPr bwMode="auto">
              <a:xfrm>
                <a:off x="896" y="129"/>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18" name="Rectangle 2515"/>
              <p:cNvSpPr>
                <a:spLocks noChangeArrowheads="1"/>
              </p:cNvSpPr>
              <p:nvPr/>
            </p:nvSpPr>
            <p:spPr bwMode="auto">
              <a:xfrm>
                <a:off x="1077"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19" name="Line 2516"/>
              <p:cNvSpPr>
                <a:spLocks noChangeShapeType="1"/>
              </p:cNvSpPr>
              <p:nvPr/>
            </p:nvSpPr>
            <p:spPr bwMode="auto">
              <a:xfrm>
                <a:off x="1077"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20" name="Rectangle 2517"/>
              <p:cNvSpPr>
                <a:spLocks noChangeArrowheads="1"/>
              </p:cNvSpPr>
              <p:nvPr/>
            </p:nvSpPr>
            <p:spPr bwMode="auto">
              <a:xfrm>
                <a:off x="1081" y="129"/>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21" name="Line 2518"/>
              <p:cNvSpPr>
                <a:spLocks noChangeShapeType="1"/>
              </p:cNvSpPr>
              <p:nvPr/>
            </p:nvSpPr>
            <p:spPr bwMode="auto">
              <a:xfrm>
                <a:off x="1081" y="129"/>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22" name="Rectangle 2519"/>
              <p:cNvSpPr>
                <a:spLocks noChangeArrowheads="1"/>
              </p:cNvSpPr>
              <p:nvPr/>
            </p:nvSpPr>
            <p:spPr bwMode="auto">
              <a:xfrm>
                <a:off x="1264" y="129"/>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23" name="Line 2520"/>
              <p:cNvSpPr>
                <a:spLocks noChangeShapeType="1"/>
              </p:cNvSpPr>
              <p:nvPr/>
            </p:nvSpPr>
            <p:spPr bwMode="auto">
              <a:xfrm>
                <a:off x="1264"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24" name="Rectangle 2521"/>
              <p:cNvSpPr>
                <a:spLocks noChangeArrowheads="1"/>
              </p:cNvSpPr>
              <p:nvPr/>
            </p:nvSpPr>
            <p:spPr bwMode="auto">
              <a:xfrm>
                <a:off x="1267" y="129"/>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25" name="Line 2522"/>
              <p:cNvSpPr>
                <a:spLocks noChangeShapeType="1"/>
              </p:cNvSpPr>
              <p:nvPr/>
            </p:nvSpPr>
            <p:spPr bwMode="auto">
              <a:xfrm>
                <a:off x="1267" y="129"/>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26" name="Rectangle 2523"/>
              <p:cNvSpPr>
                <a:spLocks noChangeArrowheads="1"/>
              </p:cNvSpPr>
              <p:nvPr/>
            </p:nvSpPr>
            <p:spPr bwMode="auto">
              <a:xfrm>
                <a:off x="1449" y="129"/>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27" name="Line 2524"/>
              <p:cNvSpPr>
                <a:spLocks noChangeShapeType="1"/>
              </p:cNvSpPr>
              <p:nvPr/>
            </p:nvSpPr>
            <p:spPr bwMode="auto">
              <a:xfrm>
                <a:off x="1449"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28" name="Rectangle 2525"/>
              <p:cNvSpPr>
                <a:spLocks noChangeArrowheads="1"/>
              </p:cNvSpPr>
              <p:nvPr/>
            </p:nvSpPr>
            <p:spPr bwMode="auto">
              <a:xfrm>
                <a:off x="1452" y="129"/>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29" name="Line 2526"/>
              <p:cNvSpPr>
                <a:spLocks noChangeShapeType="1"/>
              </p:cNvSpPr>
              <p:nvPr/>
            </p:nvSpPr>
            <p:spPr bwMode="auto">
              <a:xfrm>
                <a:off x="1452" y="129"/>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30" name="Rectangle 2527"/>
              <p:cNvSpPr>
                <a:spLocks noChangeArrowheads="1"/>
              </p:cNvSpPr>
              <p:nvPr/>
            </p:nvSpPr>
            <p:spPr bwMode="auto">
              <a:xfrm>
                <a:off x="1635"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31" name="Line 2528"/>
              <p:cNvSpPr>
                <a:spLocks noChangeShapeType="1"/>
              </p:cNvSpPr>
              <p:nvPr/>
            </p:nvSpPr>
            <p:spPr bwMode="auto">
              <a:xfrm>
                <a:off x="1635"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32" name="Rectangle 2529"/>
              <p:cNvSpPr>
                <a:spLocks noChangeArrowheads="1"/>
              </p:cNvSpPr>
              <p:nvPr/>
            </p:nvSpPr>
            <p:spPr bwMode="auto">
              <a:xfrm>
                <a:off x="1639" y="129"/>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33" name="Line 2530"/>
              <p:cNvSpPr>
                <a:spLocks noChangeShapeType="1"/>
              </p:cNvSpPr>
              <p:nvPr/>
            </p:nvSpPr>
            <p:spPr bwMode="auto">
              <a:xfrm>
                <a:off x="1639" y="129"/>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34" name="Rectangle 2531"/>
              <p:cNvSpPr>
                <a:spLocks noChangeArrowheads="1"/>
              </p:cNvSpPr>
              <p:nvPr/>
            </p:nvSpPr>
            <p:spPr bwMode="auto">
              <a:xfrm>
                <a:off x="1820"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35" name="Line 2532"/>
              <p:cNvSpPr>
                <a:spLocks noChangeShapeType="1"/>
              </p:cNvSpPr>
              <p:nvPr/>
            </p:nvSpPr>
            <p:spPr bwMode="auto">
              <a:xfrm>
                <a:off x="1820"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36" name="Rectangle 2533"/>
              <p:cNvSpPr>
                <a:spLocks noChangeArrowheads="1"/>
              </p:cNvSpPr>
              <p:nvPr/>
            </p:nvSpPr>
            <p:spPr bwMode="auto">
              <a:xfrm>
                <a:off x="1824" y="129"/>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37" name="Line 2534"/>
              <p:cNvSpPr>
                <a:spLocks noChangeShapeType="1"/>
              </p:cNvSpPr>
              <p:nvPr/>
            </p:nvSpPr>
            <p:spPr bwMode="auto">
              <a:xfrm>
                <a:off x="1824" y="129"/>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38" name="Rectangle 2535"/>
              <p:cNvSpPr>
                <a:spLocks noChangeArrowheads="1"/>
              </p:cNvSpPr>
              <p:nvPr/>
            </p:nvSpPr>
            <p:spPr bwMode="auto">
              <a:xfrm>
                <a:off x="2007"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39" name="Line 2536"/>
              <p:cNvSpPr>
                <a:spLocks noChangeShapeType="1"/>
              </p:cNvSpPr>
              <p:nvPr/>
            </p:nvSpPr>
            <p:spPr bwMode="auto">
              <a:xfrm>
                <a:off x="2007"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40" name="Rectangle 2537"/>
              <p:cNvSpPr>
                <a:spLocks noChangeArrowheads="1"/>
              </p:cNvSpPr>
              <p:nvPr/>
            </p:nvSpPr>
            <p:spPr bwMode="auto">
              <a:xfrm>
                <a:off x="2011" y="129"/>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41" name="Line 2538"/>
              <p:cNvSpPr>
                <a:spLocks noChangeShapeType="1"/>
              </p:cNvSpPr>
              <p:nvPr/>
            </p:nvSpPr>
            <p:spPr bwMode="auto">
              <a:xfrm>
                <a:off x="2011" y="129"/>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42" name="Rectangle 2539"/>
              <p:cNvSpPr>
                <a:spLocks noChangeArrowheads="1"/>
              </p:cNvSpPr>
              <p:nvPr/>
            </p:nvSpPr>
            <p:spPr bwMode="auto">
              <a:xfrm>
                <a:off x="2188"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43" name="Line 2540"/>
              <p:cNvSpPr>
                <a:spLocks noChangeShapeType="1"/>
              </p:cNvSpPr>
              <p:nvPr/>
            </p:nvSpPr>
            <p:spPr bwMode="auto">
              <a:xfrm>
                <a:off x="2188"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44" name="Rectangle 2541"/>
              <p:cNvSpPr>
                <a:spLocks noChangeArrowheads="1"/>
              </p:cNvSpPr>
              <p:nvPr/>
            </p:nvSpPr>
            <p:spPr bwMode="auto">
              <a:xfrm>
                <a:off x="2192" y="129"/>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45" name="Line 2542"/>
              <p:cNvSpPr>
                <a:spLocks noChangeShapeType="1"/>
              </p:cNvSpPr>
              <p:nvPr/>
            </p:nvSpPr>
            <p:spPr bwMode="auto">
              <a:xfrm>
                <a:off x="2192" y="129"/>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46" name="Rectangle 2543"/>
              <p:cNvSpPr>
                <a:spLocks noChangeArrowheads="1"/>
              </p:cNvSpPr>
              <p:nvPr/>
            </p:nvSpPr>
            <p:spPr bwMode="auto">
              <a:xfrm>
                <a:off x="2379" y="129"/>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47" name="Line 2544"/>
              <p:cNvSpPr>
                <a:spLocks noChangeShapeType="1"/>
              </p:cNvSpPr>
              <p:nvPr/>
            </p:nvSpPr>
            <p:spPr bwMode="auto">
              <a:xfrm>
                <a:off x="2379"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48" name="Rectangle 2545"/>
              <p:cNvSpPr>
                <a:spLocks noChangeArrowheads="1"/>
              </p:cNvSpPr>
              <p:nvPr/>
            </p:nvSpPr>
            <p:spPr bwMode="auto">
              <a:xfrm>
                <a:off x="2382" y="129"/>
                <a:ext cx="19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49" name="Line 2546"/>
              <p:cNvSpPr>
                <a:spLocks noChangeShapeType="1"/>
              </p:cNvSpPr>
              <p:nvPr/>
            </p:nvSpPr>
            <p:spPr bwMode="auto">
              <a:xfrm>
                <a:off x="2382" y="129"/>
                <a:ext cx="19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50" name="Rectangle 2547"/>
              <p:cNvSpPr>
                <a:spLocks noChangeArrowheads="1"/>
              </p:cNvSpPr>
              <p:nvPr/>
            </p:nvSpPr>
            <p:spPr bwMode="auto">
              <a:xfrm>
                <a:off x="2578"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51" name="Line 2548"/>
              <p:cNvSpPr>
                <a:spLocks noChangeShapeType="1"/>
              </p:cNvSpPr>
              <p:nvPr/>
            </p:nvSpPr>
            <p:spPr bwMode="auto">
              <a:xfrm>
                <a:off x="2578"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52" name="Rectangle 2549"/>
              <p:cNvSpPr>
                <a:spLocks noChangeArrowheads="1"/>
              </p:cNvSpPr>
              <p:nvPr/>
            </p:nvSpPr>
            <p:spPr bwMode="auto">
              <a:xfrm>
                <a:off x="2582" y="129"/>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53" name="Line 2550"/>
              <p:cNvSpPr>
                <a:spLocks noChangeShapeType="1"/>
              </p:cNvSpPr>
              <p:nvPr/>
            </p:nvSpPr>
            <p:spPr bwMode="auto">
              <a:xfrm>
                <a:off x="2582" y="129"/>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54" name="Rectangle 2551"/>
              <p:cNvSpPr>
                <a:spLocks noChangeArrowheads="1"/>
              </p:cNvSpPr>
              <p:nvPr/>
            </p:nvSpPr>
            <p:spPr bwMode="auto">
              <a:xfrm>
                <a:off x="2823"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55" name="Line 2552"/>
              <p:cNvSpPr>
                <a:spLocks noChangeShapeType="1"/>
              </p:cNvSpPr>
              <p:nvPr/>
            </p:nvSpPr>
            <p:spPr bwMode="auto">
              <a:xfrm>
                <a:off x="2823"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56" name="Rectangle 2553"/>
              <p:cNvSpPr>
                <a:spLocks noChangeArrowheads="1"/>
              </p:cNvSpPr>
              <p:nvPr/>
            </p:nvSpPr>
            <p:spPr bwMode="auto">
              <a:xfrm>
                <a:off x="2827" y="129"/>
                <a:ext cx="23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57" name="Line 2554"/>
              <p:cNvSpPr>
                <a:spLocks noChangeShapeType="1"/>
              </p:cNvSpPr>
              <p:nvPr/>
            </p:nvSpPr>
            <p:spPr bwMode="auto">
              <a:xfrm>
                <a:off x="2827" y="129"/>
                <a:ext cx="23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58" name="Rectangle 2555"/>
              <p:cNvSpPr>
                <a:spLocks noChangeArrowheads="1"/>
              </p:cNvSpPr>
              <p:nvPr/>
            </p:nvSpPr>
            <p:spPr bwMode="auto">
              <a:xfrm>
                <a:off x="3064"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59" name="Line 2556"/>
              <p:cNvSpPr>
                <a:spLocks noChangeShapeType="1"/>
              </p:cNvSpPr>
              <p:nvPr/>
            </p:nvSpPr>
            <p:spPr bwMode="auto">
              <a:xfrm>
                <a:off x="3064"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60" name="Rectangle 2557"/>
              <p:cNvSpPr>
                <a:spLocks noChangeArrowheads="1"/>
              </p:cNvSpPr>
              <p:nvPr/>
            </p:nvSpPr>
            <p:spPr bwMode="auto">
              <a:xfrm>
                <a:off x="3068" y="129"/>
                <a:ext cx="24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61" name="Line 2558"/>
              <p:cNvSpPr>
                <a:spLocks noChangeShapeType="1"/>
              </p:cNvSpPr>
              <p:nvPr/>
            </p:nvSpPr>
            <p:spPr bwMode="auto">
              <a:xfrm>
                <a:off x="3068" y="129"/>
                <a:ext cx="24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62" name="Rectangle 2559"/>
              <p:cNvSpPr>
                <a:spLocks noChangeArrowheads="1"/>
              </p:cNvSpPr>
              <p:nvPr/>
            </p:nvSpPr>
            <p:spPr bwMode="auto">
              <a:xfrm>
                <a:off x="3312"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63" name="Line 2560"/>
              <p:cNvSpPr>
                <a:spLocks noChangeShapeType="1"/>
              </p:cNvSpPr>
              <p:nvPr/>
            </p:nvSpPr>
            <p:spPr bwMode="auto">
              <a:xfrm>
                <a:off x="3312"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64" name="Rectangle 2561"/>
              <p:cNvSpPr>
                <a:spLocks noChangeArrowheads="1"/>
              </p:cNvSpPr>
              <p:nvPr/>
            </p:nvSpPr>
            <p:spPr bwMode="auto">
              <a:xfrm>
                <a:off x="3316" y="129"/>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65" name="Line 2562"/>
              <p:cNvSpPr>
                <a:spLocks noChangeShapeType="1"/>
              </p:cNvSpPr>
              <p:nvPr/>
            </p:nvSpPr>
            <p:spPr bwMode="auto">
              <a:xfrm>
                <a:off x="3316" y="129"/>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66" name="Rectangle 2563"/>
              <p:cNvSpPr>
                <a:spLocks noChangeArrowheads="1"/>
              </p:cNvSpPr>
              <p:nvPr/>
            </p:nvSpPr>
            <p:spPr bwMode="auto">
              <a:xfrm>
                <a:off x="3557"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67" name="Line 2564"/>
              <p:cNvSpPr>
                <a:spLocks noChangeShapeType="1"/>
              </p:cNvSpPr>
              <p:nvPr/>
            </p:nvSpPr>
            <p:spPr bwMode="auto">
              <a:xfrm>
                <a:off x="3557"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68" name="Rectangle 2565"/>
              <p:cNvSpPr>
                <a:spLocks noChangeArrowheads="1"/>
              </p:cNvSpPr>
              <p:nvPr/>
            </p:nvSpPr>
            <p:spPr bwMode="auto">
              <a:xfrm>
                <a:off x="3561" y="129"/>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69" name="Line 2566"/>
              <p:cNvSpPr>
                <a:spLocks noChangeShapeType="1"/>
              </p:cNvSpPr>
              <p:nvPr/>
            </p:nvSpPr>
            <p:spPr bwMode="auto">
              <a:xfrm>
                <a:off x="3561" y="129"/>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70" name="Rectangle 2567"/>
              <p:cNvSpPr>
                <a:spLocks noChangeArrowheads="1"/>
              </p:cNvSpPr>
              <p:nvPr/>
            </p:nvSpPr>
            <p:spPr bwMode="auto">
              <a:xfrm>
                <a:off x="3802"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71" name="Line 2568"/>
              <p:cNvSpPr>
                <a:spLocks noChangeShapeType="1"/>
              </p:cNvSpPr>
              <p:nvPr/>
            </p:nvSpPr>
            <p:spPr bwMode="auto">
              <a:xfrm>
                <a:off x="3802"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72" name="Rectangle 2569"/>
              <p:cNvSpPr>
                <a:spLocks noChangeArrowheads="1"/>
              </p:cNvSpPr>
              <p:nvPr/>
            </p:nvSpPr>
            <p:spPr bwMode="auto">
              <a:xfrm>
                <a:off x="3806" y="129"/>
                <a:ext cx="21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73" name="Line 2570"/>
              <p:cNvSpPr>
                <a:spLocks noChangeShapeType="1"/>
              </p:cNvSpPr>
              <p:nvPr/>
            </p:nvSpPr>
            <p:spPr bwMode="auto">
              <a:xfrm>
                <a:off x="3806" y="129"/>
                <a:ext cx="21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74" name="Rectangle 2571"/>
              <p:cNvSpPr>
                <a:spLocks noChangeArrowheads="1"/>
              </p:cNvSpPr>
              <p:nvPr/>
            </p:nvSpPr>
            <p:spPr bwMode="auto">
              <a:xfrm>
                <a:off x="4021"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75" name="Line 2572"/>
              <p:cNvSpPr>
                <a:spLocks noChangeShapeType="1"/>
              </p:cNvSpPr>
              <p:nvPr/>
            </p:nvSpPr>
            <p:spPr bwMode="auto">
              <a:xfrm>
                <a:off x="4021"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76" name="Rectangle 2573"/>
              <p:cNvSpPr>
                <a:spLocks noChangeArrowheads="1"/>
              </p:cNvSpPr>
              <p:nvPr/>
            </p:nvSpPr>
            <p:spPr bwMode="auto">
              <a:xfrm>
                <a:off x="4025" y="129"/>
                <a:ext cx="26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77" name="Line 2574"/>
              <p:cNvSpPr>
                <a:spLocks noChangeShapeType="1"/>
              </p:cNvSpPr>
              <p:nvPr/>
            </p:nvSpPr>
            <p:spPr bwMode="auto">
              <a:xfrm>
                <a:off x="4025" y="129"/>
                <a:ext cx="26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78" name="Rectangle 2575"/>
              <p:cNvSpPr>
                <a:spLocks noChangeArrowheads="1"/>
              </p:cNvSpPr>
              <p:nvPr/>
            </p:nvSpPr>
            <p:spPr bwMode="auto">
              <a:xfrm>
                <a:off x="4291" y="12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79" name="Line 2576"/>
              <p:cNvSpPr>
                <a:spLocks noChangeShapeType="1"/>
              </p:cNvSpPr>
              <p:nvPr/>
            </p:nvSpPr>
            <p:spPr bwMode="auto">
              <a:xfrm>
                <a:off x="4291" y="12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80" name="Rectangle 2577"/>
              <p:cNvSpPr>
                <a:spLocks noChangeArrowheads="1"/>
              </p:cNvSpPr>
              <p:nvPr/>
            </p:nvSpPr>
            <p:spPr bwMode="auto">
              <a:xfrm>
                <a:off x="0" y="135"/>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81" name="Line 2578"/>
              <p:cNvSpPr>
                <a:spLocks noChangeShapeType="1"/>
              </p:cNvSpPr>
              <p:nvPr/>
            </p:nvSpPr>
            <p:spPr bwMode="auto">
              <a:xfrm>
                <a:off x="0" y="135"/>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82" name="Rectangle 2579"/>
              <p:cNvSpPr>
                <a:spLocks noChangeArrowheads="1"/>
              </p:cNvSpPr>
              <p:nvPr/>
            </p:nvSpPr>
            <p:spPr bwMode="auto">
              <a:xfrm>
                <a:off x="702" y="135"/>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83" name="Line 2580"/>
              <p:cNvSpPr>
                <a:spLocks noChangeShapeType="1"/>
              </p:cNvSpPr>
              <p:nvPr/>
            </p:nvSpPr>
            <p:spPr bwMode="auto">
              <a:xfrm>
                <a:off x="702" y="135"/>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84" name="Rectangle 2581"/>
              <p:cNvSpPr>
                <a:spLocks noChangeArrowheads="1"/>
              </p:cNvSpPr>
              <p:nvPr/>
            </p:nvSpPr>
            <p:spPr bwMode="auto">
              <a:xfrm>
                <a:off x="892" y="135"/>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85" name="Line 2582"/>
              <p:cNvSpPr>
                <a:spLocks noChangeShapeType="1"/>
              </p:cNvSpPr>
              <p:nvPr/>
            </p:nvSpPr>
            <p:spPr bwMode="auto">
              <a:xfrm>
                <a:off x="892" y="135"/>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86" name="Rectangle 2583"/>
              <p:cNvSpPr>
                <a:spLocks noChangeArrowheads="1"/>
              </p:cNvSpPr>
              <p:nvPr/>
            </p:nvSpPr>
            <p:spPr bwMode="auto">
              <a:xfrm>
                <a:off x="1077" y="135"/>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87" name="Line 2584"/>
              <p:cNvSpPr>
                <a:spLocks noChangeShapeType="1"/>
              </p:cNvSpPr>
              <p:nvPr/>
            </p:nvSpPr>
            <p:spPr bwMode="auto">
              <a:xfrm>
                <a:off x="1077" y="135"/>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88" name="Rectangle 2585"/>
              <p:cNvSpPr>
                <a:spLocks noChangeArrowheads="1"/>
              </p:cNvSpPr>
              <p:nvPr/>
            </p:nvSpPr>
            <p:spPr bwMode="auto">
              <a:xfrm>
                <a:off x="1264" y="135"/>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89" name="Line 2586"/>
              <p:cNvSpPr>
                <a:spLocks noChangeShapeType="1"/>
              </p:cNvSpPr>
              <p:nvPr/>
            </p:nvSpPr>
            <p:spPr bwMode="auto">
              <a:xfrm>
                <a:off x="1264" y="135"/>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90" name="Rectangle 2587"/>
              <p:cNvSpPr>
                <a:spLocks noChangeArrowheads="1"/>
              </p:cNvSpPr>
              <p:nvPr/>
            </p:nvSpPr>
            <p:spPr bwMode="auto">
              <a:xfrm>
                <a:off x="1449" y="135"/>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91" name="Line 2588"/>
              <p:cNvSpPr>
                <a:spLocks noChangeShapeType="1"/>
              </p:cNvSpPr>
              <p:nvPr/>
            </p:nvSpPr>
            <p:spPr bwMode="auto">
              <a:xfrm>
                <a:off x="1449" y="135"/>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92" name="Rectangle 2589"/>
              <p:cNvSpPr>
                <a:spLocks noChangeArrowheads="1"/>
              </p:cNvSpPr>
              <p:nvPr/>
            </p:nvSpPr>
            <p:spPr bwMode="auto">
              <a:xfrm>
                <a:off x="1635" y="135"/>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93" name="Line 2590"/>
              <p:cNvSpPr>
                <a:spLocks noChangeShapeType="1"/>
              </p:cNvSpPr>
              <p:nvPr/>
            </p:nvSpPr>
            <p:spPr bwMode="auto">
              <a:xfrm>
                <a:off x="1635" y="135"/>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94" name="Rectangle 2591"/>
              <p:cNvSpPr>
                <a:spLocks noChangeArrowheads="1"/>
              </p:cNvSpPr>
              <p:nvPr/>
            </p:nvSpPr>
            <p:spPr bwMode="auto">
              <a:xfrm>
                <a:off x="1820" y="135"/>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95" name="Line 2592"/>
              <p:cNvSpPr>
                <a:spLocks noChangeShapeType="1"/>
              </p:cNvSpPr>
              <p:nvPr/>
            </p:nvSpPr>
            <p:spPr bwMode="auto">
              <a:xfrm>
                <a:off x="1820" y="135"/>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96" name="Rectangle 2593"/>
              <p:cNvSpPr>
                <a:spLocks noChangeArrowheads="1"/>
              </p:cNvSpPr>
              <p:nvPr/>
            </p:nvSpPr>
            <p:spPr bwMode="auto">
              <a:xfrm>
                <a:off x="2007" y="135"/>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97" name="Line 2594"/>
              <p:cNvSpPr>
                <a:spLocks noChangeShapeType="1"/>
              </p:cNvSpPr>
              <p:nvPr/>
            </p:nvSpPr>
            <p:spPr bwMode="auto">
              <a:xfrm>
                <a:off x="2007" y="135"/>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98" name="Rectangle 2595"/>
              <p:cNvSpPr>
                <a:spLocks noChangeArrowheads="1"/>
              </p:cNvSpPr>
              <p:nvPr/>
            </p:nvSpPr>
            <p:spPr bwMode="auto">
              <a:xfrm>
                <a:off x="2188" y="135"/>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499" name="Line 2596"/>
              <p:cNvSpPr>
                <a:spLocks noChangeShapeType="1"/>
              </p:cNvSpPr>
              <p:nvPr/>
            </p:nvSpPr>
            <p:spPr bwMode="auto">
              <a:xfrm>
                <a:off x="2188" y="135"/>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00" name="Rectangle 2597"/>
              <p:cNvSpPr>
                <a:spLocks noChangeArrowheads="1"/>
              </p:cNvSpPr>
              <p:nvPr/>
            </p:nvSpPr>
            <p:spPr bwMode="auto">
              <a:xfrm>
                <a:off x="2379" y="135"/>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01" name="Line 2598"/>
              <p:cNvSpPr>
                <a:spLocks noChangeShapeType="1"/>
              </p:cNvSpPr>
              <p:nvPr/>
            </p:nvSpPr>
            <p:spPr bwMode="auto">
              <a:xfrm>
                <a:off x="2379" y="135"/>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02" name="Rectangle 2599"/>
              <p:cNvSpPr>
                <a:spLocks noChangeArrowheads="1"/>
              </p:cNvSpPr>
              <p:nvPr/>
            </p:nvSpPr>
            <p:spPr bwMode="auto">
              <a:xfrm>
                <a:off x="2578" y="135"/>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03" name="Line 2600"/>
              <p:cNvSpPr>
                <a:spLocks noChangeShapeType="1"/>
              </p:cNvSpPr>
              <p:nvPr/>
            </p:nvSpPr>
            <p:spPr bwMode="auto">
              <a:xfrm>
                <a:off x="2578" y="135"/>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04" name="Rectangle 2601"/>
              <p:cNvSpPr>
                <a:spLocks noChangeArrowheads="1"/>
              </p:cNvSpPr>
              <p:nvPr/>
            </p:nvSpPr>
            <p:spPr bwMode="auto">
              <a:xfrm>
                <a:off x="2823" y="135"/>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05" name="Line 2602"/>
              <p:cNvSpPr>
                <a:spLocks noChangeShapeType="1"/>
              </p:cNvSpPr>
              <p:nvPr/>
            </p:nvSpPr>
            <p:spPr bwMode="auto">
              <a:xfrm>
                <a:off x="2823" y="135"/>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06" name="Rectangle 2603"/>
              <p:cNvSpPr>
                <a:spLocks noChangeArrowheads="1"/>
              </p:cNvSpPr>
              <p:nvPr/>
            </p:nvSpPr>
            <p:spPr bwMode="auto">
              <a:xfrm>
                <a:off x="3064" y="135"/>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07" name="Line 2604"/>
              <p:cNvSpPr>
                <a:spLocks noChangeShapeType="1"/>
              </p:cNvSpPr>
              <p:nvPr/>
            </p:nvSpPr>
            <p:spPr bwMode="auto">
              <a:xfrm>
                <a:off x="3064" y="135"/>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08" name="Rectangle 2605"/>
              <p:cNvSpPr>
                <a:spLocks noChangeArrowheads="1"/>
              </p:cNvSpPr>
              <p:nvPr/>
            </p:nvSpPr>
            <p:spPr bwMode="auto">
              <a:xfrm>
                <a:off x="3312" y="135"/>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09" name="Line 2606"/>
              <p:cNvSpPr>
                <a:spLocks noChangeShapeType="1"/>
              </p:cNvSpPr>
              <p:nvPr/>
            </p:nvSpPr>
            <p:spPr bwMode="auto">
              <a:xfrm>
                <a:off x="3312" y="135"/>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10" name="Rectangle 2607"/>
              <p:cNvSpPr>
                <a:spLocks noChangeArrowheads="1"/>
              </p:cNvSpPr>
              <p:nvPr/>
            </p:nvSpPr>
            <p:spPr bwMode="auto">
              <a:xfrm>
                <a:off x="3557" y="135"/>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11" name="Line 2608"/>
              <p:cNvSpPr>
                <a:spLocks noChangeShapeType="1"/>
              </p:cNvSpPr>
              <p:nvPr/>
            </p:nvSpPr>
            <p:spPr bwMode="auto">
              <a:xfrm>
                <a:off x="3557" y="135"/>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12" name="Rectangle 2609"/>
              <p:cNvSpPr>
                <a:spLocks noChangeArrowheads="1"/>
              </p:cNvSpPr>
              <p:nvPr/>
            </p:nvSpPr>
            <p:spPr bwMode="auto">
              <a:xfrm>
                <a:off x="3802" y="135"/>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13" name="Line 2610"/>
              <p:cNvSpPr>
                <a:spLocks noChangeShapeType="1"/>
              </p:cNvSpPr>
              <p:nvPr/>
            </p:nvSpPr>
            <p:spPr bwMode="auto">
              <a:xfrm>
                <a:off x="3802" y="135"/>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14" name="Rectangle 2611"/>
              <p:cNvSpPr>
                <a:spLocks noChangeArrowheads="1"/>
              </p:cNvSpPr>
              <p:nvPr/>
            </p:nvSpPr>
            <p:spPr bwMode="auto">
              <a:xfrm>
                <a:off x="4021" y="135"/>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15" name="Line 2612"/>
              <p:cNvSpPr>
                <a:spLocks noChangeShapeType="1"/>
              </p:cNvSpPr>
              <p:nvPr/>
            </p:nvSpPr>
            <p:spPr bwMode="auto">
              <a:xfrm>
                <a:off x="4021" y="135"/>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16" name="Rectangle 2613"/>
              <p:cNvSpPr>
                <a:spLocks noChangeArrowheads="1"/>
              </p:cNvSpPr>
              <p:nvPr/>
            </p:nvSpPr>
            <p:spPr bwMode="auto">
              <a:xfrm>
                <a:off x="4291" y="135"/>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17" name="Line 2614"/>
              <p:cNvSpPr>
                <a:spLocks noChangeShapeType="1"/>
              </p:cNvSpPr>
              <p:nvPr/>
            </p:nvSpPr>
            <p:spPr bwMode="auto">
              <a:xfrm>
                <a:off x="4291" y="135"/>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518" name="Rectangle 2615"/>
              <p:cNvSpPr>
                <a:spLocks noChangeArrowheads="1"/>
              </p:cNvSpPr>
              <p:nvPr/>
            </p:nvSpPr>
            <p:spPr bwMode="auto">
              <a:xfrm>
                <a:off x="51" y="276"/>
                <a:ext cx="356"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用人计划</a:t>
                </a:r>
                <a:endParaRPr lang="zh-CN" altLang="en-US" sz="1800" b="0">
                  <a:solidFill>
                    <a:schemeClr val="accent2"/>
                  </a:solidFill>
                </a:endParaRPr>
              </a:p>
            </p:txBody>
          </p:sp>
          <p:sp>
            <p:nvSpPr>
              <p:cNvPr id="34519" name="Rectangle 2616"/>
              <p:cNvSpPr>
                <a:spLocks noChangeArrowheads="1"/>
              </p:cNvSpPr>
              <p:nvPr/>
            </p:nvSpPr>
            <p:spPr bwMode="auto">
              <a:xfrm>
                <a:off x="442" y="271"/>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520" name="Rectangle 2617"/>
              <p:cNvSpPr>
                <a:spLocks noChangeArrowheads="1"/>
              </p:cNvSpPr>
              <p:nvPr/>
            </p:nvSpPr>
            <p:spPr bwMode="auto">
              <a:xfrm>
                <a:off x="798" y="261"/>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521" name="Rectangle 2618"/>
              <p:cNvSpPr>
                <a:spLocks noChangeArrowheads="1"/>
              </p:cNvSpPr>
              <p:nvPr/>
            </p:nvSpPr>
            <p:spPr bwMode="auto">
              <a:xfrm>
                <a:off x="986" y="261"/>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522" name="Rectangle 2619"/>
              <p:cNvSpPr>
                <a:spLocks noChangeArrowheads="1"/>
              </p:cNvSpPr>
              <p:nvPr/>
            </p:nvSpPr>
            <p:spPr bwMode="auto">
              <a:xfrm>
                <a:off x="1171" y="261"/>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523" name="Rectangle 2620"/>
              <p:cNvSpPr>
                <a:spLocks noChangeArrowheads="1"/>
              </p:cNvSpPr>
              <p:nvPr/>
            </p:nvSpPr>
            <p:spPr bwMode="auto">
              <a:xfrm>
                <a:off x="1358" y="261"/>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524" name="Rectangle 2621"/>
              <p:cNvSpPr>
                <a:spLocks noChangeArrowheads="1"/>
              </p:cNvSpPr>
              <p:nvPr/>
            </p:nvSpPr>
            <p:spPr bwMode="auto">
              <a:xfrm>
                <a:off x="1543" y="261"/>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grpSp>
        <p:grpSp>
          <p:nvGrpSpPr>
            <p:cNvPr id="33814" name="Group 2622"/>
            <p:cNvGrpSpPr>
              <a:grpSpLocks/>
            </p:cNvGrpSpPr>
            <p:nvPr/>
          </p:nvGrpSpPr>
          <p:grpSpPr bwMode="auto">
            <a:xfrm>
              <a:off x="0" y="2828"/>
              <a:ext cx="4295" cy="253"/>
              <a:chOff x="0" y="0"/>
              <a:chExt cx="4295" cy="253"/>
            </a:xfrm>
          </p:grpSpPr>
          <p:sp>
            <p:nvSpPr>
              <p:cNvPr id="34125" name="Rectangle 2623"/>
              <p:cNvSpPr>
                <a:spLocks noChangeArrowheads="1"/>
              </p:cNvSpPr>
              <p:nvPr/>
            </p:nvSpPr>
            <p:spPr bwMode="auto">
              <a:xfrm>
                <a:off x="1730" y="3"/>
                <a:ext cx="23"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126" name="Rectangle 2624"/>
              <p:cNvSpPr>
                <a:spLocks noChangeArrowheads="1"/>
              </p:cNvSpPr>
              <p:nvPr/>
            </p:nvSpPr>
            <p:spPr bwMode="auto">
              <a:xfrm>
                <a:off x="1915" y="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127" name="Rectangle 2625"/>
              <p:cNvSpPr>
                <a:spLocks noChangeArrowheads="1"/>
              </p:cNvSpPr>
              <p:nvPr/>
            </p:nvSpPr>
            <p:spPr bwMode="auto">
              <a:xfrm>
                <a:off x="2099" y="3"/>
                <a:ext cx="23"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128" name="Rectangle 2626"/>
              <p:cNvSpPr>
                <a:spLocks noChangeArrowheads="1"/>
              </p:cNvSpPr>
              <p:nvPr/>
            </p:nvSpPr>
            <p:spPr bwMode="auto">
              <a:xfrm>
                <a:off x="2284" y="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129" name="Rectangle 2627"/>
              <p:cNvSpPr>
                <a:spLocks noChangeArrowheads="1"/>
              </p:cNvSpPr>
              <p:nvPr/>
            </p:nvSpPr>
            <p:spPr bwMode="auto">
              <a:xfrm>
                <a:off x="2446" y="3"/>
                <a:ext cx="6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C</a:t>
                </a:r>
                <a:endParaRPr lang="en-US" altLang="zh-CN" sz="1800" b="0">
                  <a:solidFill>
                    <a:schemeClr val="accent2"/>
                  </a:solidFill>
                </a:endParaRPr>
              </a:p>
            </p:txBody>
          </p:sp>
          <p:sp>
            <p:nvSpPr>
              <p:cNvPr id="34130" name="Rectangle 2628"/>
              <p:cNvSpPr>
                <a:spLocks noChangeArrowheads="1"/>
              </p:cNvSpPr>
              <p:nvPr/>
            </p:nvSpPr>
            <p:spPr bwMode="auto">
              <a:xfrm>
                <a:off x="2515" y="3"/>
                <a:ext cx="23"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131" name="Rectangle 2629"/>
              <p:cNvSpPr>
                <a:spLocks noChangeArrowheads="1"/>
              </p:cNvSpPr>
              <p:nvPr/>
            </p:nvSpPr>
            <p:spPr bwMode="auto">
              <a:xfrm>
                <a:off x="2701" y="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132" name="Rectangle 2630"/>
              <p:cNvSpPr>
                <a:spLocks noChangeArrowheads="1"/>
              </p:cNvSpPr>
              <p:nvPr/>
            </p:nvSpPr>
            <p:spPr bwMode="auto">
              <a:xfrm>
                <a:off x="2944" y="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133" name="Rectangle 2631"/>
              <p:cNvSpPr>
                <a:spLocks noChangeArrowheads="1"/>
              </p:cNvSpPr>
              <p:nvPr/>
            </p:nvSpPr>
            <p:spPr bwMode="auto">
              <a:xfrm>
                <a:off x="3189" y="3"/>
                <a:ext cx="23"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134" name="Rectangle 2632"/>
              <p:cNvSpPr>
                <a:spLocks noChangeArrowheads="1"/>
              </p:cNvSpPr>
              <p:nvPr/>
            </p:nvSpPr>
            <p:spPr bwMode="auto">
              <a:xfrm>
                <a:off x="3436" y="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135" name="Rectangle 2633"/>
              <p:cNvSpPr>
                <a:spLocks noChangeArrowheads="1"/>
              </p:cNvSpPr>
              <p:nvPr/>
            </p:nvSpPr>
            <p:spPr bwMode="auto">
              <a:xfrm>
                <a:off x="3680" y="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136" name="Rectangle 2634"/>
              <p:cNvSpPr>
                <a:spLocks noChangeArrowheads="1"/>
              </p:cNvSpPr>
              <p:nvPr/>
            </p:nvSpPr>
            <p:spPr bwMode="auto">
              <a:xfrm>
                <a:off x="3913" y="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137" name="Rectangle 2635"/>
              <p:cNvSpPr>
                <a:spLocks noChangeArrowheads="1"/>
              </p:cNvSpPr>
              <p:nvPr/>
            </p:nvSpPr>
            <p:spPr bwMode="auto">
              <a:xfrm>
                <a:off x="4108" y="3"/>
                <a:ext cx="89"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18</a:t>
                </a:r>
                <a:endParaRPr lang="en-US" altLang="zh-CN" sz="1800" b="0">
                  <a:solidFill>
                    <a:schemeClr val="accent2"/>
                  </a:solidFill>
                </a:endParaRPr>
              </a:p>
            </p:txBody>
          </p:sp>
          <p:sp>
            <p:nvSpPr>
              <p:cNvPr id="34138" name="Rectangle 2636"/>
              <p:cNvSpPr>
                <a:spLocks noChangeArrowheads="1"/>
              </p:cNvSpPr>
              <p:nvPr/>
            </p:nvSpPr>
            <p:spPr bwMode="auto">
              <a:xfrm>
                <a:off x="4206" y="3"/>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139" name="Rectangle 2637"/>
              <p:cNvSpPr>
                <a:spLocks noChangeArrowheads="1"/>
              </p:cNvSpPr>
              <p:nvPr/>
            </p:nvSpPr>
            <p:spPr bwMode="auto">
              <a:xfrm>
                <a:off x="0"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40" name="Line 2638"/>
              <p:cNvSpPr>
                <a:spLocks noChangeShapeType="1"/>
              </p:cNvSpPr>
              <p:nvPr/>
            </p:nvSpPr>
            <p:spPr bwMode="auto">
              <a:xfrm>
                <a:off x="0"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41" name="Rectangle 2639"/>
              <p:cNvSpPr>
                <a:spLocks noChangeArrowheads="1"/>
              </p:cNvSpPr>
              <p:nvPr/>
            </p:nvSpPr>
            <p:spPr bwMode="auto">
              <a:xfrm>
                <a:off x="4" y="0"/>
                <a:ext cx="698"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42" name="Line 2640"/>
              <p:cNvSpPr>
                <a:spLocks noChangeShapeType="1"/>
              </p:cNvSpPr>
              <p:nvPr/>
            </p:nvSpPr>
            <p:spPr bwMode="auto">
              <a:xfrm>
                <a:off x="4" y="0"/>
                <a:ext cx="69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43" name="Rectangle 2641"/>
              <p:cNvSpPr>
                <a:spLocks noChangeArrowheads="1"/>
              </p:cNvSpPr>
              <p:nvPr/>
            </p:nvSpPr>
            <p:spPr bwMode="auto">
              <a:xfrm>
                <a:off x="702" y="0"/>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44" name="Line 2642"/>
              <p:cNvSpPr>
                <a:spLocks noChangeShapeType="1"/>
              </p:cNvSpPr>
              <p:nvPr/>
            </p:nvSpPr>
            <p:spPr bwMode="auto">
              <a:xfrm>
                <a:off x="702"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45" name="Rectangle 2643"/>
              <p:cNvSpPr>
                <a:spLocks noChangeArrowheads="1"/>
              </p:cNvSpPr>
              <p:nvPr/>
            </p:nvSpPr>
            <p:spPr bwMode="auto">
              <a:xfrm>
                <a:off x="705" y="0"/>
                <a:ext cx="18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46" name="Line 2644"/>
              <p:cNvSpPr>
                <a:spLocks noChangeShapeType="1"/>
              </p:cNvSpPr>
              <p:nvPr/>
            </p:nvSpPr>
            <p:spPr bwMode="auto">
              <a:xfrm>
                <a:off x="705" y="0"/>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47" name="Rectangle 2645"/>
              <p:cNvSpPr>
                <a:spLocks noChangeArrowheads="1"/>
              </p:cNvSpPr>
              <p:nvPr/>
            </p:nvSpPr>
            <p:spPr bwMode="auto">
              <a:xfrm>
                <a:off x="892"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48" name="Line 2646"/>
              <p:cNvSpPr>
                <a:spLocks noChangeShapeType="1"/>
              </p:cNvSpPr>
              <p:nvPr/>
            </p:nvSpPr>
            <p:spPr bwMode="auto">
              <a:xfrm>
                <a:off x="892"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49" name="Rectangle 2647"/>
              <p:cNvSpPr>
                <a:spLocks noChangeArrowheads="1"/>
              </p:cNvSpPr>
              <p:nvPr/>
            </p:nvSpPr>
            <p:spPr bwMode="auto">
              <a:xfrm>
                <a:off x="896" y="0"/>
                <a:ext cx="18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50" name="Line 2648"/>
              <p:cNvSpPr>
                <a:spLocks noChangeShapeType="1"/>
              </p:cNvSpPr>
              <p:nvPr/>
            </p:nvSpPr>
            <p:spPr bwMode="auto">
              <a:xfrm>
                <a:off x="896" y="0"/>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51" name="Rectangle 2649"/>
              <p:cNvSpPr>
                <a:spLocks noChangeArrowheads="1"/>
              </p:cNvSpPr>
              <p:nvPr/>
            </p:nvSpPr>
            <p:spPr bwMode="auto">
              <a:xfrm>
                <a:off x="1077"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52" name="Line 2650"/>
              <p:cNvSpPr>
                <a:spLocks noChangeShapeType="1"/>
              </p:cNvSpPr>
              <p:nvPr/>
            </p:nvSpPr>
            <p:spPr bwMode="auto">
              <a:xfrm>
                <a:off x="1077"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53" name="Rectangle 2651"/>
              <p:cNvSpPr>
                <a:spLocks noChangeArrowheads="1"/>
              </p:cNvSpPr>
              <p:nvPr/>
            </p:nvSpPr>
            <p:spPr bwMode="auto">
              <a:xfrm>
                <a:off x="1081" y="0"/>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54" name="Line 2652"/>
              <p:cNvSpPr>
                <a:spLocks noChangeShapeType="1"/>
              </p:cNvSpPr>
              <p:nvPr/>
            </p:nvSpPr>
            <p:spPr bwMode="auto">
              <a:xfrm>
                <a:off x="1081" y="0"/>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55" name="Rectangle 2653"/>
              <p:cNvSpPr>
                <a:spLocks noChangeArrowheads="1"/>
              </p:cNvSpPr>
              <p:nvPr/>
            </p:nvSpPr>
            <p:spPr bwMode="auto">
              <a:xfrm>
                <a:off x="1264" y="0"/>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56" name="Line 2654"/>
              <p:cNvSpPr>
                <a:spLocks noChangeShapeType="1"/>
              </p:cNvSpPr>
              <p:nvPr/>
            </p:nvSpPr>
            <p:spPr bwMode="auto">
              <a:xfrm>
                <a:off x="1264"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57" name="Rectangle 2655"/>
              <p:cNvSpPr>
                <a:spLocks noChangeArrowheads="1"/>
              </p:cNvSpPr>
              <p:nvPr/>
            </p:nvSpPr>
            <p:spPr bwMode="auto">
              <a:xfrm>
                <a:off x="1267" y="0"/>
                <a:ext cx="182"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58" name="Line 2656"/>
              <p:cNvSpPr>
                <a:spLocks noChangeShapeType="1"/>
              </p:cNvSpPr>
              <p:nvPr/>
            </p:nvSpPr>
            <p:spPr bwMode="auto">
              <a:xfrm>
                <a:off x="1267" y="0"/>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59" name="Rectangle 2657"/>
              <p:cNvSpPr>
                <a:spLocks noChangeArrowheads="1"/>
              </p:cNvSpPr>
              <p:nvPr/>
            </p:nvSpPr>
            <p:spPr bwMode="auto">
              <a:xfrm>
                <a:off x="1449" y="0"/>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60" name="Line 2658"/>
              <p:cNvSpPr>
                <a:spLocks noChangeShapeType="1"/>
              </p:cNvSpPr>
              <p:nvPr/>
            </p:nvSpPr>
            <p:spPr bwMode="auto">
              <a:xfrm>
                <a:off x="1449"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61" name="Rectangle 2659"/>
              <p:cNvSpPr>
                <a:spLocks noChangeArrowheads="1"/>
              </p:cNvSpPr>
              <p:nvPr/>
            </p:nvSpPr>
            <p:spPr bwMode="auto">
              <a:xfrm>
                <a:off x="1452" y="0"/>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62" name="Line 2660"/>
              <p:cNvSpPr>
                <a:spLocks noChangeShapeType="1"/>
              </p:cNvSpPr>
              <p:nvPr/>
            </p:nvSpPr>
            <p:spPr bwMode="auto">
              <a:xfrm>
                <a:off x="1452" y="0"/>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63" name="Rectangle 2661"/>
              <p:cNvSpPr>
                <a:spLocks noChangeArrowheads="1"/>
              </p:cNvSpPr>
              <p:nvPr/>
            </p:nvSpPr>
            <p:spPr bwMode="auto">
              <a:xfrm>
                <a:off x="1635"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64" name="Line 2662"/>
              <p:cNvSpPr>
                <a:spLocks noChangeShapeType="1"/>
              </p:cNvSpPr>
              <p:nvPr/>
            </p:nvSpPr>
            <p:spPr bwMode="auto">
              <a:xfrm>
                <a:off x="1635"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65" name="Rectangle 2663"/>
              <p:cNvSpPr>
                <a:spLocks noChangeArrowheads="1"/>
              </p:cNvSpPr>
              <p:nvPr/>
            </p:nvSpPr>
            <p:spPr bwMode="auto">
              <a:xfrm>
                <a:off x="1639" y="0"/>
                <a:ext cx="18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66" name="Line 2664"/>
              <p:cNvSpPr>
                <a:spLocks noChangeShapeType="1"/>
              </p:cNvSpPr>
              <p:nvPr/>
            </p:nvSpPr>
            <p:spPr bwMode="auto">
              <a:xfrm>
                <a:off x="1639" y="0"/>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67" name="Rectangle 2665"/>
              <p:cNvSpPr>
                <a:spLocks noChangeArrowheads="1"/>
              </p:cNvSpPr>
              <p:nvPr/>
            </p:nvSpPr>
            <p:spPr bwMode="auto">
              <a:xfrm>
                <a:off x="1820"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68" name="Line 2666"/>
              <p:cNvSpPr>
                <a:spLocks noChangeShapeType="1"/>
              </p:cNvSpPr>
              <p:nvPr/>
            </p:nvSpPr>
            <p:spPr bwMode="auto">
              <a:xfrm>
                <a:off x="1820"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69" name="Rectangle 2667"/>
              <p:cNvSpPr>
                <a:spLocks noChangeArrowheads="1"/>
              </p:cNvSpPr>
              <p:nvPr/>
            </p:nvSpPr>
            <p:spPr bwMode="auto">
              <a:xfrm>
                <a:off x="1824" y="0"/>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70" name="Line 2668"/>
              <p:cNvSpPr>
                <a:spLocks noChangeShapeType="1"/>
              </p:cNvSpPr>
              <p:nvPr/>
            </p:nvSpPr>
            <p:spPr bwMode="auto">
              <a:xfrm>
                <a:off x="1824" y="0"/>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71" name="Rectangle 2669"/>
              <p:cNvSpPr>
                <a:spLocks noChangeArrowheads="1"/>
              </p:cNvSpPr>
              <p:nvPr/>
            </p:nvSpPr>
            <p:spPr bwMode="auto">
              <a:xfrm>
                <a:off x="2007"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72" name="Line 2670"/>
              <p:cNvSpPr>
                <a:spLocks noChangeShapeType="1"/>
              </p:cNvSpPr>
              <p:nvPr/>
            </p:nvSpPr>
            <p:spPr bwMode="auto">
              <a:xfrm>
                <a:off x="2007"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73" name="Rectangle 2671"/>
              <p:cNvSpPr>
                <a:spLocks noChangeArrowheads="1"/>
              </p:cNvSpPr>
              <p:nvPr/>
            </p:nvSpPr>
            <p:spPr bwMode="auto">
              <a:xfrm>
                <a:off x="2011" y="0"/>
                <a:ext cx="17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74" name="Line 2672"/>
              <p:cNvSpPr>
                <a:spLocks noChangeShapeType="1"/>
              </p:cNvSpPr>
              <p:nvPr/>
            </p:nvSpPr>
            <p:spPr bwMode="auto">
              <a:xfrm>
                <a:off x="2011" y="0"/>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75" name="Rectangle 2673"/>
              <p:cNvSpPr>
                <a:spLocks noChangeArrowheads="1"/>
              </p:cNvSpPr>
              <p:nvPr/>
            </p:nvSpPr>
            <p:spPr bwMode="auto">
              <a:xfrm>
                <a:off x="2188"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76" name="Line 2674"/>
              <p:cNvSpPr>
                <a:spLocks noChangeShapeType="1"/>
              </p:cNvSpPr>
              <p:nvPr/>
            </p:nvSpPr>
            <p:spPr bwMode="auto">
              <a:xfrm>
                <a:off x="2188"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77" name="Rectangle 2675"/>
              <p:cNvSpPr>
                <a:spLocks noChangeArrowheads="1"/>
              </p:cNvSpPr>
              <p:nvPr/>
            </p:nvSpPr>
            <p:spPr bwMode="auto">
              <a:xfrm>
                <a:off x="2192" y="0"/>
                <a:ext cx="18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78" name="Line 2676"/>
              <p:cNvSpPr>
                <a:spLocks noChangeShapeType="1"/>
              </p:cNvSpPr>
              <p:nvPr/>
            </p:nvSpPr>
            <p:spPr bwMode="auto">
              <a:xfrm>
                <a:off x="2192" y="0"/>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79" name="Rectangle 2677"/>
              <p:cNvSpPr>
                <a:spLocks noChangeArrowheads="1"/>
              </p:cNvSpPr>
              <p:nvPr/>
            </p:nvSpPr>
            <p:spPr bwMode="auto">
              <a:xfrm>
                <a:off x="2379" y="0"/>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80" name="Line 2678"/>
              <p:cNvSpPr>
                <a:spLocks noChangeShapeType="1"/>
              </p:cNvSpPr>
              <p:nvPr/>
            </p:nvSpPr>
            <p:spPr bwMode="auto">
              <a:xfrm>
                <a:off x="2379"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81" name="Rectangle 2679"/>
              <p:cNvSpPr>
                <a:spLocks noChangeArrowheads="1"/>
              </p:cNvSpPr>
              <p:nvPr/>
            </p:nvSpPr>
            <p:spPr bwMode="auto">
              <a:xfrm>
                <a:off x="2382" y="0"/>
                <a:ext cx="196"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82" name="Line 2680"/>
              <p:cNvSpPr>
                <a:spLocks noChangeShapeType="1"/>
              </p:cNvSpPr>
              <p:nvPr/>
            </p:nvSpPr>
            <p:spPr bwMode="auto">
              <a:xfrm>
                <a:off x="2382" y="0"/>
                <a:ext cx="19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83" name="Rectangle 2681"/>
              <p:cNvSpPr>
                <a:spLocks noChangeArrowheads="1"/>
              </p:cNvSpPr>
              <p:nvPr/>
            </p:nvSpPr>
            <p:spPr bwMode="auto">
              <a:xfrm>
                <a:off x="2578"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84" name="Line 2682"/>
              <p:cNvSpPr>
                <a:spLocks noChangeShapeType="1"/>
              </p:cNvSpPr>
              <p:nvPr/>
            </p:nvSpPr>
            <p:spPr bwMode="auto">
              <a:xfrm>
                <a:off x="2578"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85" name="Rectangle 2683"/>
              <p:cNvSpPr>
                <a:spLocks noChangeArrowheads="1"/>
              </p:cNvSpPr>
              <p:nvPr/>
            </p:nvSpPr>
            <p:spPr bwMode="auto">
              <a:xfrm>
                <a:off x="2582" y="0"/>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86" name="Line 2684"/>
              <p:cNvSpPr>
                <a:spLocks noChangeShapeType="1"/>
              </p:cNvSpPr>
              <p:nvPr/>
            </p:nvSpPr>
            <p:spPr bwMode="auto">
              <a:xfrm>
                <a:off x="2582"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87" name="Rectangle 2685"/>
              <p:cNvSpPr>
                <a:spLocks noChangeArrowheads="1"/>
              </p:cNvSpPr>
              <p:nvPr/>
            </p:nvSpPr>
            <p:spPr bwMode="auto">
              <a:xfrm>
                <a:off x="2823"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88" name="Line 2686"/>
              <p:cNvSpPr>
                <a:spLocks noChangeShapeType="1"/>
              </p:cNvSpPr>
              <p:nvPr/>
            </p:nvSpPr>
            <p:spPr bwMode="auto">
              <a:xfrm>
                <a:off x="2823"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89" name="Rectangle 2687"/>
              <p:cNvSpPr>
                <a:spLocks noChangeArrowheads="1"/>
              </p:cNvSpPr>
              <p:nvPr/>
            </p:nvSpPr>
            <p:spPr bwMode="auto">
              <a:xfrm>
                <a:off x="2827" y="0"/>
                <a:ext cx="23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90" name="Line 2688"/>
              <p:cNvSpPr>
                <a:spLocks noChangeShapeType="1"/>
              </p:cNvSpPr>
              <p:nvPr/>
            </p:nvSpPr>
            <p:spPr bwMode="auto">
              <a:xfrm>
                <a:off x="2827" y="0"/>
                <a:ext cx="23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91" name="Rectangle 2689"/>
              <p:cNvSpPr>
                <a:spLocks noChangeArrowheads="1"/>
              </p:cNvSpPr>
              <p:nvPr/>
            </p:nvSpPr>
            <p:spPr bwMode="auto">
              <a:xfrm>
                <a:off x="3064"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92" name="Line 2690"/>
              <p:cNvSpPr>
                <a:spLocks noChangeShapeType="1"/>
              </p:cNvSpPr>
              <p:nvPr/>
            </p:nvSpPr>
            <p:spPr bwMode="auto">
              <a:xfrm>
                <a:off x="3064"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93" name="Rectangle 2691"/>
              <p:cNvSpPr>
                <a:spLocks noChangeArrowheads="1"/>
              </p:cNvSpPr>
              <p:nvPr/>
            </p:nvSpPr>
            <p:spPr bwMode="auto">
              <a:xfrm>
                <a:off x="3068" y="0"/>
                <a:ext cx="244"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94" name="Line 2692"/>
              <p:cNvSpPr>
                <a:spLocks noChangeShapeType="1"/>
              </p:cNvSpPr>
              <p:nvPr/>
            </p:nvSpPr>
            <p:spPr bwMode="auto">
              <a:xfrm>
                <a:off x="3068" y="0"/>
                <a:ext cx="24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95" name="Rectangle 2693"/>
              <p:cNvSpPr>
                <a:spLocks noChangeArrowheads="1"/>
              </p:cNvSpPr>
              <p:nvPr/>
            </p:nvSpPr>
            <p:spPr bwMode="auto">
              <a:xfrm>
                <a:off x="3312"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96" name="Line 2694"/>
              <p:cNvSpPr>
                <a:spLocks noChangeShapeType="1"/>
              </p:cNvSpPr>
              <p:nvPr/>
            </p:nvSpPr>
            <p:spPr bwMode="auto">
              <a:xfrm>
                <a:off x="3312"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97" name="Rectangle 2695"/>
              <p:cNvSpPr>
                <a:spLocks noChangeArrowheads="1"/>
              </p:cNvSpPr>
              <p:nvPr/>
            </p:nvSpPr>
            <p:spPr bwMode="auto">
              <a:xfrm>
                <a:off x="3316" y="0"/>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98" name="Line 2696"/>
              <p:cNvSpPr>
                <a:spLocks noChangeShapeType="1"/>
              </p:cNvSpPr>
              <p:nvPr/>
            </p:nvSpPr>
            <p:spPr bwMode="auto">
              <a:xfrm>
                <a:off x="3316"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99" name="Rectangle 2697"/>
              <p:cNvSpPr>
                <a:spLocks noChangeArrowheads="1"/>
              </p:cNvSpPr>
              <p:nvPr/>
            </p:nvSpPr>
            <p:spPr bwMode="auto">
              <a:xfrm>
                <a:off x="3557"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00" name="Line 2698"/>
              <p:cNvSpPr>
                <a:spLocks noChangeShapeType="1"/>
              </p:cNvSpPr>
              <p:nvPr/>
            </p:nvSpPr>
            <p:spPr bwMode="auto">
              <a:xfrm>
                <a:off x="3557"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01" name="Rectangle 2699"/>
              <p:cNvSpPr>
                <a:spLocks noChangeArrowheads="1"/>
              </p:cNvSpPr>
              <p:nvPr/>
            </p:nvSpPr>
            <p:spPr bwMode="auto">
              <a:xfrm>
                <a:off x="3561" y="0"/>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02" name="Line 2700"/>
              <p:cNvSpPr>
                <a:spLocks noChangeShapeType="1"/>
              </p:cNvSpPr>
              <p:nvPr/>
            </p:nvSpPr>
            <p:spPr bwMode="auto">
              <a:xfrm>
                <a:off x="3561"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03" name="Rectangle 2701"/>
              <p:cNvSpPr>
                <a:spLocks noChangeArrowheads="1"/>
              </p:cNvSpPr>
              <p:nvPr/>
            </p:nvSpPr>
            <p:spPr bwMode="auto">
              <a:xfrm>
                <a:off x="3802"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04" name="Line 2702"/>
              <p:cNvSpPr>
                <a:spLocks noChangeShapeType="1"/>
              </p:cNvSpPr>
              <p:nvPr/>
            </p:nvSpPr>
            <p:spPr bwMode="auto">
              <a:xfrm>
                <a:off x="3802"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05" name="Rectangle 2703"/>
              <p:cNvSpPr>
                <a:spLocks noChangeArrowheads="1"/>
              </p:cNvSpPr>
              <p:nvPr/>
            </p:nvSpPr>
            <p:spPr bwMode="auto">
              <a:xfrm>
                <a:off x="3806" y="0"/>
                <a:ext cx="21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06" name="Line 2704"/>
              <p:cNvSpPr>
                <a:spLocks noChangeShapeType="1"/>
              </p:cNvSpPr>
              <p:nvPr/>
            </p:nvSpPr>
            <p:spPr bwMode="auto">
              <a:xfrm>
                <a:off x="3806" y="0"/>
                <a:ext cx="21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07" name="Rectangle 2705"/>
              <p:cNvSpPr>
                <a:spLocks noChangeArrowheads="1"/>
              </p:cNvSpPr>
              <p:nvPr/>
            </p:nvSpPr>
            <p:spPr bwMode="auto">
              <a:xfrm>
                <a:off x="4021"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08" name="Line 2706"/>
              <p:cNvSpPr>
                <a:spLocks noChangeShapeType="1"/>
              </p:cNvSpPr>
              <p:nvPr/>
            </p:nvSpPr>
            <p:spPr bwMode="auto">
              <a:xfrm>
                <a:off x="4021"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09" name="Rectangle 2707"/>
              <p:cNvSpPr>
                <a:spLocks noChangeArrowheads="1"/>
              </p:cNvSpPr>
              <p:nvPr/>
            </p:nvSpPr>
            <p:spPr bwMode="auto">
              <a:xfrm>
                <a:off x="4025" y="0"/>
                <a:ext cx="266"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10" name="Line 2708"/>
              <p:cNvSpPr>
                <a:spLocks noChangeShapeType="1"/>
              </p:cNvSpPr>
              <p:nvPr/>
            </p:nvSpPr>
            <p:spPr bwMode="auto">
              <a:xfrm>
                <a:off x="4025" y="0"/>
                <a:ext cx="26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11" name="Rectangle 2709"/>
              <p:cNvSpPr>
                <a:spLocks noChangeArrowheads="1"/>
              </p:cNvSpPr>
              <p:nvPr/>
            </p:nvSpPr>
            <p:spPr bwMode="auto">
              <a:xfrm>
                <a:off x="4291"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12" name="Line 2710"/>
              <p:cNvSpPr>
                <a:spLocks noChangeShapeType="1"/>
              </p:cNvSpPr>
              <p:nvPr/>
            </p:nvSpPr>
            <p:spPr bwMode="auto">
              <a:xfrm>
                <a:off x="4291"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13" name="Rectangle 2711"/>
              <p:cNvSpPr>
                <a:spLocks noChangeArrowheads="1"/>
              </p:cNvSpPr>
              <p:nvPr/>
            </p:nvSpPr>
            <p:spPr bwMode="auto">
              <a:xfrm>
                <a:off x="0"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14" name="Line 2712"/>
              <p:cNvSpPr>
                <a:spLocks noChangeShapeType="1"/>
              </p:cNvSpPr>
              <p:nvPr/>
            </p:nvSpPr>
            <p:spPr bwMode="auto">
              <a:xfrm>
                <a:off x="0"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15" name="Rectangle 2713"/>
              <p:cNvSpPr>
                <a:spLocks noChangeArrowheads="1"/>
              </p:cNvSpPr>
              <p:nvPr/>
            </p:nvSpPr>
            <p:spPr bwMode="auto">
              <a:xfrm>
                <a:off x="702" y="5"/>
                <a:ext cx="3"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16" name="Line 2714"/>
              <p:cNvSpPr>
                <a:spLocks noChangeShapeType="1"/>
              </p:cNvSpPr>
              <p:nvPr/>
            </p:nvSpPr>
            <p:spPr bwMode="auto">
              <a:xfrm>
                <a:off x="702"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17" name="Rectangle 2715"/>
              <p:cNvSpPr>
                <a:spLocks noChangeArrowheads="1"/>
              </p:cNvSpPr>
              <p:nvPr/>
            </p:nvSpPr>
            <p:spPr bwMode="auto">
              <a:xfrm>
                <a:off x="892"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18" name="Line 2716"/>
              <p:cNvSpPr>
                <a:spLocks noChangeShapeType="1"/>
              </p:cNvSpPr>
              <p:nvPr/>
            </p:nvSpPr>
            <p:spPr bwMode="auto">
              <a:xfrm>
                <a:off x="892"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19" name="Rectangle 2717"/>
              <p:cNvSpPr>
                <a:spLocks noChangeArrowheads="1"/>
              </p:cNvSpPr>
              <p:nvPr/>
            </p:nvSpPr>
            <p:spPr bwMode="auto">
              <a:xfrm>
                <a:off x="1077"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20" name="Line 2718"/>
              <p:cNvSpPr>
                <a:spLocks noChangeShapeType="1"/>
              </p:cNvSpPr>
              <p:nvPr/>
            </p:nvSpPr>
            <p:spPr bwMode="auto">
              <a:xfrm>
                <a:off x="1077"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21" name="Rectangle 2719"/>
              <p:cNvSpPr>
                <a:spLocks noChangeArrowheads="1"/>
              </p:cNvSpPr>
              <p:nvPr/>
            </p:nvSpPr>
            <p:spPr bwMode="auto">
              <a:xfrm>
                <a:off x="1264" y="5"/>
                <a:ext cx="3"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22" name="Line 2720"/>
              <p:cNvSpPr>
                <a:spLocks noChangeShapeType="1"/>
              </p:cNvSpPr>
              <p:nvPr/>
            </p:nvSpPr>
            <p:spPr bwMode="auto">
              <a:xfrm>
                <a:off x="1264"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23" name="Rectangle 2721"/>
              <p:cNvSpPr>
                <a:spLocks noChangeArrowheads="1"/>
              </p:cNvSpPr>
              <p:nvPr/>
            </p:nvSpPr>
            <p:spPr bwMode="auto">
              <a:xfrm>
                <a:off x="1449" y="5"/>
                <a:ext cx="3"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24" name="Line 2722"/>
              <p:cNvSpPr>
                <a:spLocks noChangeShapeType="1"/>
              </p:cNvSpPr>
              <p:nvPr/>
            </p:nvSpPr>
            <p:spPr bwMode="auto">
              <a:xfrm>
                <a:off x="1449"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25" name="Rectangle 2723"/>
              <p:cNvSpPr>
                <a:spLocks noChangeArrowheads="1"/>
              </p:cNvSpPr>
              <p:nvPr/>
            </p:nvSpPr>
            <p:spPr bwMode="auto">
              <a:xfrm>
                <a:off x="1635"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26" name="Line 2724"/>
              <p:cNvSpPr>
                <a:spLocks noChangeShapeType="1"/>
              </p:cNvSpPr>
              <p:nvPr/>
            </p:nvSpPr>
            <p:spPr bwMode="auto">
              <a:xfrm>
                <a:off x="1635"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27" name="Rectangle 2725"/>
              <p:cNvSpPr>
                <a:spLocks noChangeArrowheads="1"/>
              </p:cNvSpPr>
              <p:nvPr/>
            </p:nvSpPr>
            <p:spPr bwMode="auto">
              <a:xfrm>
                <a:off x="1820"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28" name="Line 2726"/>
              <p:cNvSpPr>
                <a:spLocks noChangeShapeType="1"/>
              </p:cNvSpPr>
              <p:nvPr/>
            </p:nvSpPr>
            <p:spPr bwMode="auto">
              <a:xfrm>
                <a:off x="1820"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29" name="Rectangle 2727"/>
              <p:cNvSpPr>
                <a:spLocks noChangeArrowheads="1"/>
              </p:cNvSpPr>
              <p:nvPr/>
            </p:nvSpPr>
            <p:spPr bwMode="auto">
              <a:xfrm>
                <a:off x="2007"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30" name="Line 2728"/>
              <p:cNvSpPr>
                <a:spLocks noChangeShapeType="1"/>
              </p:cNvSpPr>
              <p:nvPr/>
            </p:nvSpPr>
            <p:spPr bwMode="auto">
              <a:xfrm>
                <a:off x="2007"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31" name="Rectangle 2729"/>
              <p:cNvSpPr>
                <a:spLocks noChangeArrowheads="1"/>
              </p:cNvSpPr>
              <p:nvPr/>
            </p:nvSpPr>
            <p:spPr bwMode="auto">
              <a:xfrm>
                <a:off x="2188"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32" name="Line 2730"/>
              <p:cNvSpPr>
                <a:spLocks noChangeShapeType="1"/>
              </p:cNvSpPr>
              <p:nvPr/>
            </p:nvSpPr>
            <p:spPr bwMode="auto">
              <a:xfrm>
                <a:off x="2188"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33" name="Rectangle 2731"/>
              <p:cNvSpPr>
                <a:spLocks noChangeArrowheads="1"/>
              </p:cNvSpPr>
              <p:nvPr/>
            </p:nvSpPr>
            <p:spPr bwMode="auto">
              <a:xfrm>
                <a:off x="2379" y="5"/>
                <a:ext cx="3"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34" name="Line 2732"/>
              <p:cNvSpPr>
                <a:spLocks noChangeShapeType="1"/>
              </p:cNvSpPr>
              <p:nvPr/>
            </p:nvSpPr>
            <p:spPr bwMode="auto">
              <a:xfrm>
                <a:off x="2379"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35" name="Rectangle 2733"/>
              <p:cNvSpPr>
                <a:spLocks noChangeArrowheads="1"/>
              </p:cNvSpPr>
              <p:nvPr/>
            </p:nvSpPr>
            <p:spPr bwMode="auto">
              <a:xfrm>
                <a:off x="2578"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36" name="Line 2734"/>
              <p:cNvSpPr>
                <a:spLocks noChangeShapeType="1"/>
              </p:cNvSpPr>
              <p:nvPr/>
            </p:nvSpPr>
            <p:spPr bwMode="auto">
              <a:xfrm>
                <a:off x="2578"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37" name="Rectangle 2735"/>
              <p:cNvSpPr>
                <a:spLocks noChangeArrowheads="1"/>
              </p:cNvSpPr>
              <p:nvPr/>
            </p:nvSpPr>
            <p:spPr bwMode="auto">
              <a:xfrm>
                <a:off x="2823"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38" name="Line 2736"/>
              <p:cNvSpPr>
                <a:spLocks noChangeShapeType="1"/>
              </p:cNvSpPr>
              <p:nvPr/>
            </p:nvSpPr>
            <p:spPr bwMode="auto">
              <a:xfrm>
                <a:off x="2823"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39" name="Rectangle 2737"/>
              <p:cNvSpPr>
                <a:spLocks noChangeArrowheads="1"/>
              </p:cNvSpPr>
              <p:nvPr/>
            </p:nvSpPr>
            <p:spPr bwMode="auto">
              <a:xfrm>
                <a:off x="3064"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40" name="Line 2738"/>
              <p:cNvSpPr>
                <a:spLocks noChangeShapeType="1"/>
              </p:cNvSpPr>
              <p:nvPr/>
            </p:nvSpPr>
            <p:spPr bwMode="auto">
              <a:xfrm>
                <a:off x="3064"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41" name="Rectangle 2739"/>
              <p:cNvSpPr>
                <a:spLocks noChangeArrowheads="1"/>
              </p:cNvSpPr>
              <p:nvPr/>
            </p:nvSpPr>
            <p:spPr bwMode="auto">
              <a:xfrm>
                <a:off x="3312"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42" name="Line 2740"/>
              <p:cNvSpPr>
                <a:spLocks noChangeShapeType="1"/>
              </p:cNvSpPr>
              <p:nvPr/>
            </p:nvSpPr>
            <p:spPr bwMode="auto">
              <a:xfrm>
                <a:off x="3312"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43" name="Rectangle 2741"/>
              <p:cNvSpPr>
                <a:spLocks noChangeArrowheads="1"/>
              </p:cNvSpPr>
              <p:nvPr/>
            </p:nvSpPr>
            <p:spPr bwMode="auto">
              <a:xfrm>
                <a:off x="3557"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44" name="Line 2742"/>
              <p:cNvSpPr>
                <a:spLocks noChangeShapeType="1"/>
              </p:cNvSpPr>
              <p:nvPr/>
            </p:nvSpPr>
            <p:spPr bwMode="auto">
              <a:xfrm>
                <a:off x="3557"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45" name="Rectangle 2743"/>
              <p:cNvSpPr>
                <a:spLocks noChangeArrowheads="1"/>
              </p:cNvSpPr>
              <p:nvPr/>
            </p:nvSpPr>
            <p:spPr bwMode="auto">
              <a:xfrm>
                <a:off x="3802"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46" name="Line 2744"/>
              <p:cNvSpPr>
                <a:spLocks noChangeShapeType="1"/>
              </p:cNvSpPr>
              <p:nvPr/>
            </p:nvSpPr>
            <p:spPr bwMode="auto">
              <a:xfrm>
                <a:off x="3802"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47" name="Rectangle 2745"/>
              <p:cNvSpPr>
                <a:spLocks noChangeArrowheads="1"/>
              </p:cNvSpPr>
              <p:nvPr/>
            </p:nvSpPr>
            <p:spPr bwMode="auto">
              <a:xfrm>
                <a:off x="4021"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48" name="Line 2746"/>
              <p:cNvSpPr>
                <a:spLocks noChangeShapeType="1"/>
              </p:cNvSpPr>
              <p:nvPr/>
            </p:nvSpPr>
            <p:spPr bwMode="auto">
              <a:xfrm>
                <a:off x="4021"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49" name="Rectangle 2747"/>
              <p:cNvSpPr>
                <a:spLocks noChangeArrowheads="1"/>
              </p:cNvSpPr>
              <p:nvPr/>
            </p:nvSpPr>
            <p:spPr bwMode="auto">
              <a:xfrm>
                <a:off x="4291" y="5"/>
                <a:ext cx="4" cy="12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50" name="Line 2748"/>
              <p:cNvSpPr>
                <a:spLocks noChangeShapeType="1"/>
              </p:cNvSpPr>
              <p:nvPr/>
            </p:nvSpPr>
            <p:spPr bwMode="auto">
              <a:xfrm>
                <a:off x="4291" y="5"/>
                <a:ext cx="0" cy="12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51" name="Rectangle 2749"/>
              <p:cNvSpPr>
                <a:spLocks noChangeArrowheads="1"/>
              </p:cNvSpPr>
              <p:nvPr/>
            </p:nvSpPr>
            <p:spPr bwMode="auto">
              <a:xfrm>
                <a:off x="51" y="147"/>
                <a:ext cx="356"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业绩考评</a:t>
                </a:r>
                <a:endParaRPr lang="zh-CN" altLang="en-US" sz="1800" b="0">
                  <a:solidFill>
                    <a:schemeClr val="accent2"/>
                  </a:solidFill>
                </a:endParaRPr>
              </a:p>
            </p:txBody>
          </p:sp>
          <p:sp>
            <p:nvSpPr>
              <p:cNvPr id="34252" name="Rectangle 2750"/>
              <p:cNvSpPr>
                <a:spLocks noChangeArrowheads="1"/>
              </p:cNvSpPr>
              <p:nvPr/>
            </p:nvSpPr>
            <p:spPr bwMode="auto">
              <a:xfrm>
                <a:off x="442" y="141"/>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253" name="Rectangle 2751"/>
              <p:cNvSpPr>
                <a:spLocks noChangeArrowheads="1"/>
              </p:cNvSpPr>
              <p:nvPr/>
            </p:nvSpPr>
            <p:spPr bwMode="auto">
              <a:xfrm>
                <a:off x="798"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254" name="Rectangle 2752"/>
              <p:cNvSpPr>
                <a:spLocks noChangeArrowheads="1"/>
              </p:cNvSpPr>
              <p:nvPr/>
            </p:nvSpPr>
            <p:spPr bwMode="auto">
              <a:xfrm>
                <a:off x="986"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255" name="Rectangle 2753"/>
              <p:cNvSpPr>
                <a:spLocks noChangeArrowheads="1"/>
              </p:cNvSpPr>
              <p:nvPr/>
            </p:nvSpPr>
            <p:spPr bwMode="auto">
              <a:xfrm>
                <a:off x="1171"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256" name="Rectangle 2754"/>
              <p:cNvSpPr>
                <a:spLocks noChangeArrowheads="1"/>
              </p:cNvSpPr>
              <p:nvPr/>
            </p:nvSpPr>
            <p:spPr bwMode="auto">
              <a:xfrm>
                <a:off x="1358"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257" name="Rectangle 2755"/>
              <p:cNvSpPr>
                <a:spLocks noChangeArrowheads="1"/>
              </p:cNvSpPr>
              <p:nvPr/>
            </p:nvSpPr>
            <p:spPr bwMode="auto">
              <a:xfrm>
                <a:off x="1543"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258" name="Rectangle 2756"/>
              <p:cNvSpPr>
                <a:spLocks noChangeArrowheads="1"/>
              </p:cNvSpPr>
              <p:nvPr/>
            </p:nvSpPr>
            <p:spPr bwMode="auto">
              <a:xfrm>
                <a:off x="1730" y="132"/>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259" name="Rectangle 2757"/>
              <p:cNvSpPr>
                <a:spLocks noChangeArrowheads="1"/>
              </p:cNvSpPr>
              <p:nvPr/>
            </p:nvSpPr>
            <p:spPr bwMode="auto">
              <a:xfrm>
                <a:off x="1915"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260" name="Rectangle 2758"/>
              <p:cNvSpPr>
                <a:spLocks noChangeArrowheads="1"/>
              </p:cNvSpPr>
              <p:nvPr/>
            </p:nvSpPr>
            <p:spPr bwMode="auto">
              <a:xfrm>
                <a:off x="2099" y="132"/>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261" name="Rectangle 2759"/>
              <p:cNvSpPr>
                <a:spLocks noChangeArrowheads="1"/>
              </p:cNvSpPr>
              <p:nvPr/>
            </p:nvSpPr>
            <p:spPr bwMode="auto">
              <a:xfrm>
                <a:off x="2284"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262" name="Rectangle 2760"/>
              <p:cNvSpPr>
                <a:spLocks noChangeArrowheads="1"/>
              </p:cNvSpPr>
              <p:nvPr/>
            </p:nvSpPr>
            <p:spPr bwMode="auto">
              <a:xfrm>
                <a:off x="2446" y="132"/>
                <a:ext cx="6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U</a:t>
                </a:r>
                <a:endParaRPr lang="en-US" altLang="zh-CN" sz="1800" b="0">
                  <a:solidFill>
                    <a:schemeClr val="accent2"/>
                  </a:solidFill>
                </a:endParaRPr>
              </a:p>
            </p:txBody>
          </p:sp>
          <p:sp>
            <p:nvSpPr>
              <p:cNvPr id="34263" name="Rectangle 2761"/>
              <p:cNvSpPr>
                <a:spLocks noChangeArrowheads="1"/>
              </p:cNvSpPr>
              <p:nvPr/>
            </p:nvSpPr>
            <p:spPr bwMode="auto">
              <a:xfrm>
                <a:off x="2515" y="132"/>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264" name="Rectangle 2762"/>
              <p:cNvSpPr>
                <a:spLocks noChangeArrowheads="1"/>
              </p:cNvSpPr>
              <p:nvPr/>
            </p:nvSpPr>
            <p:spPr bwMode="auto">
              <a:xfrm>
                <a:off x="2701"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265" name="Rectangle 2763"/>
              <p:cNvSpPr>
                <a:spLocks noChangeArrowheads="1"/>
              </p:cNvSpPr>
              <p:nvPr/>
            </p:nvSpPr>
            <p:spPr bwMode="auto">
              <a:xfrm>
                <a:off x="2944"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266" name="Rectangle 2764"/>
              <p:cNvSpPr>
                <a:spLocks noChangeArrowheads="1"/>
              </p:cNvSpPr>
              <p:nvPr/>
            </p:nvSpPr>
            <p:spPr bwMode="auto">
              <a:xfrm>
                <a:off x="3189" y="132"/>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267" name="Rectangle 2765"/>
              <p:cNvSpPr>
                <a:spLocks noChangeArrowheads="1"/>
              </p:cNvSpPr>
              <p:nvPr/>
            </p:nvSpPr>
            <p:spPr bwMode="auto">
              <a:xfrm>
                <a:off x="3436"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268" name="Rectangle 2766"/>
              <p:cNvSpPr>
                <a:spLocks noChangeArrowheads="1"/>
              </p:cNvSpPr>
              <p:nvPr/>
            </p:nvSpPr>
            <p:spPr bwMode="auto">
              <a:xfrm>
                <a:off x="3680"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269" name="Rectangle 2767"/>
              <p:cNvSpPr>
                <a:spLocks noChangeArrowheads="1"/>
              </p:cNvSpPr>
              <p:nvPr/>
            </p:nvSpPr>
            <p:spPr bwMode="auto">
              <a:xfrm>
                <a:off x="3913"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270" name="Rectangle 2768"/>
              <p:cNvSpPr>
                <a:spLocks noChangeArrowheads="1"/>
              </p:cNvSpPr>
              <p:nvPr/>
            </p:nvSpPr>
            <p:spPr bwMode="auto">
              <a:xfrm>
                <a:off x="4108" y="132"/>
                <a:ext cx="89"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19</a:t>
                </a:r>
                <a:endParaRPr lang="en-US" altLang="zh-CN" sz="1800" b="0">
                  <a:solidFill>
                    <a:schemeClr val="accent2"/>
                  </a:solidFill>
                </a:endParaRPr>
              </a:p>
            </p:txBody>
          </p:sp>
          <p:sp>
            <p:nvSpPr>
              <p:cNvPr id="34271" name="Rectangle 2769"/>
              <p:cNvSpPr>
                <a:spLocks noChangeArrowheads="1"/>
              </p:cNvSpPr>
              <p:nvPr/>
            </p:nvSpPr>
            <p:spPr bwMode="auto">
              <a:xfrm>
                <a:off x="4206" y="132"/>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272" name="Rectangle 2770"/>
              <p:cNvSpPr>
                <a:spLocks noChangeArrowheads="1"/>
              </p:cNvSpPr>
              <p:nvPr/>
            </p:nvSpPr>
            <p:spPr bwMode="auto">
              <a:xfrm>
                <a:off x="0"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73" name="Line 2771"/>
              <p:cNvSpPr>
                <a:spLocks noChangeShapeType="1"/>
              </p:cNvSpPr>
              <p:nvPr/>
            </p:nvSpPr>
            <p:spPr bwMode="auto">
              <a:xfrm>
                <a:off x="0"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74" name="Rectangle 2772"/>
              <p:cNvSpPr>
                <a:spLocks noChangeArrowheads="1"/>
              </p:cNvSpPr>
              <p:nvPr/>
            </p:nvSpPr>
            <p:spPr bwMode="auto">
              <a:xfrm>
                <a:off x="4" y="129"/>
                <a:ext cx="698"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75" name="Line 2773"/>
              <p:cNvSpPr>
                <a:spLocks noChangeShapeType="1"/>
              </p:cNvSpPr>
              <p:nvPr/>
            </p:nvSpPr>
            <p:spPr bwMode="auto">
              <a:xfrm>
                <a:off x="4" y="129"/>
                <a:ext cx="69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76" name="Rectangle 2774"/>
              <p:cNvSpPr>
                <a:spLocks noChangeArrowheads="1"/>
              </p:cNvSpPr>
              <p:nvPr/>
            </p:nvSpPr>
            <p:spPr bwMode="auto">
              <a:xfrm>
                <a:off x="702" y="129"/>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77" name="Line 2775"/>
              <p:cNvSpPr>
                <a:spLocks noChangeShapeType="1"/>
              </p:cNvSpPr>
              <p:nvPr/>
            </p:nvSpPr>
            <p:spPr bwMode="auto">
              <a:xfrm>
                <a:off x="702"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78" name="Rectangle 2776"/>
              <p:cNvSpPr>
                <a:spLocks noChangeArrowheads="1"/>
              </p:cNvSpPr>
              <p:nvPr/>
            </p:nvSpPr>
            <p:spPr bwMode="auto">
              <a:xfrm>
                <a:off x="705" y="129"/>
                <a:ext cx="18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79" name="Line 2777"/>
              <p:cNvSpPr>
                <a:spLocks noChangeShapeType="1"/>
              </p:cNvSpPr>
              <p:nvPr/>
            </p:nvSpPr>
            <p:spPr bwMode="auto">
              <a:xfrm>
                <a:off x="705" y="129"/>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80" name="Rectangle 2778"/>
              <p:cNvSpPr>
                <a:spLocks noChangeArrowheads="1"/>
              </p:cNvSpPr>
              <p:nvPr/>
            </p:nvSpPr>
            <p:spPr bwMode="auto">
              <a:xfrm>
                <a:off x="892"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81" name="Line 2779"/>
              <p:cNvSpPr>
                <a:spLocks noChangeShapeType="1"/>
              </p:cNvSpPr>
              <p:nvPr/>
            </p:nvSpPr>
            <p:spPr bwMode="auto">
              <a:xfrm>
                <a:off x="892"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82" name="Rectangle 2780"/>
              <p:cNvSpPr>
                <a:spLocks noChangeArrowheads="1"/>
              </p:cNvSpPr>
              <p:nvPr/>
            </p:nvSpPr>
            <p:spPr bwMode="auto">
              <a:xfrm>
                <a:off x="896" y="129"/>
                <a:ext cx="18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83" name="Line 2781"/>
              <p:cNvSpPr>
                <a:spLocks noChangeShapeType="1"/>
              </p:cNvSpPr>
              <p:nvPr/>
            </p:nvSpPr>
            <p:spPr bwMode="auto">
              <a:xfrm>
                <a:off x="896" y="129"/>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84" name="Rectangle 2782"/>
              <p:cNvSpPr>
                <a:spLocks noChangeArrowheads="1"/>
              </p:cNvSpPr>
              <p:nvPr/>
            </p:nvSpPr>
            <p:spPr bwMode="auto">
              <a:xfrm>
                <a:off x="1077"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85" name="Line 2783"/>
              <p:cNvSpPr>
                <a:spLocks noChangeShapeType="1"/>
              </p:cNvSpPr>
              <p:nvPr/>
            </p:nvSpPr>
            <p:spPr bwMode="auto">
              <a:xfrm>
                <a:off x="1077"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86" name="Rectangle 2784"/>
              <p:cNvSpPr>
                <a:spLocks noChangeArrowheads="1"/>
              </p:cNvSpPr>
              <p:nvPr/>
            </p:nvSpPr>
            <p:spPr bwMode="auto">
              <a:xfrm>
                <a:off x="1081" y="129"/>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87" name="Line 2785"/>
              <p:cNvSpPr>
                <a:spLocks noChangeShapeType="1"/>
              </p:cNvSpPr>
              <p:nvPr/>
            </p:nvSpPr>
            <p:spPr bwMode="auto">
              <a:xfrm>
                <a:off x="1081" y="129"/>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88" name="Rectangle 2786"/>
              <p:cNvSpPr>
                <a:spLocks noChangeArrowheads="1"/>
              </p:cNvSpPr>
              <p:nvPr/>
            </p:nvSpPr>
            <p:spPr bwMode="auto">
              <a:xfrm>
                <a:off x="1264" y="129"/>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89" name="Line 2787"/>
              <p:cNvSpPr>
                <a:spLocks noChangeShapeType="1"/>
              </p:cNvSpPr>
              <p:nvPr/>
            </p:nvSpPr>
            <p:spPr bwMode="auto">
              <a:xfrm>
                <a:off x="1264"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90" name="Rectangle 2788"/>
              <p:cNvSpPr>
                <a:spLocks noChangeArrowheads="1"/>
              </p:cNvSpPr>
              <p:nvPr/>
            </p:nvSpPr>
            <p:spPr bwMode="auto">
              <a:xfrm>
                <a:off x="1267" y="129"/>
                <a:ext cx="182"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91" name="Line 2789"/>
              <p:cNvSpPr>
                <a:spLocks noChangeShapeType="1"/>
              </p:cNvSpPr>
              <p:nvPr/>
            </p:nvSpPr>
            <p:spPr bwMode="auto">
              <a:xfrm>
                <a:off x="1267" y="129"/>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92" name="Rectangle 2790"/>
              <p:cNvSpPr>
                <a:spLocks noChangeArrowheads="1"/>
              </p:cNvSpPr>
              <p:nvPr/>
            </p:nvSpPr>
            <p:spPr bwMode="auto">
              <a:xfrm>
                <a:off x="1449" y="129"/>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93" name="Line 2791"/>
              <p:cNvSpPr>
                <a:spLocks noChangeShapeType="1"/>
              </p:cNvSpPr>
              <p:nvPr/>
            </p:nvSpPr>
            <p:spPr bwMode="auto">
              <a:xfrm>
                <a:off x="1449"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94" name="Rectangle 2792"/>
              <p:cNvSpPr>
                <a:spLocks noChangeArrowheads="1"/>
              </p:cNvSpPr>
              <p:nvPr/>
            </p:nvSpPr>
            <p:spPr bwMode="auto">
              <a:xfrm>
                <a:off x="1452" y="129"/>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95" name="Line 2793"/>
              <p:cNvSpPr>
                <a:spLocks noChangeShapeType="1"/>
              </p:cNvSpPr>
              <p:nvPr/>
            </p:nvSpPr>
            <p:spPr bwMode="auto">
              <a:xfrm>
                <a:off x="1452" y="129"/>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96" name="Rectangle 2794"/>
              <p:cNvSpPr>
                <a:spLocks noChangeArrowheads="1"/>
              </p:cNvSpPr>
              <p:nvPr/>
            </p:nvSpPr>
            <p:spPr bwMode="auto">
              <a:xfrm>
                <a:off x="1635"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97" name="Line 2795"/>
              <p:cNvSpPr>
                <a:spLocks noChangeShapeType="1"/>
              </p:cNvSpPr>
              <p:nvPr/>
            </p:nvSpPr>
            <p:spPr bwMode="auto">
              <a:xfrm>
                <a:off x="1635"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98" name="Rectangle 2796"/>
              <p:cNvSpPr>
                <a:spLocks noChangeArrowheads="1"/>
              </p:cNvSpPr>
              <p:nvPr/>
            </p:nvSpPr>
            <p:spPr bwMode="auto">
              <a:xfrm>
                <a:off x="1639" y="129"/>
                <a:ext cx="18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299" name="Line 2797"/>
              <p:cNvSpPr>
                <a:spLocks noChangeShapeType="1"/>
              </p:cNvSpPr>
              <p:nvPr/>
            </p:nvSpPr>
            <p:spPr bwMode="auto">
              <a:xfrm>
                <a:off x="1639" y="129"/>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00" name="Rectangle 2798"/>
              <p:cNvSpPr>
                <a:spLocks noChangeArrowheads="1"/>
              </p:cNvSpPr>
              <p:nvPr/>
            </p:nvSpPr>
            <p:spPr bwMode="auto">
              <a:xfrm>
                <a:off x="1820"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01" name="Line 2799"/>
              <p:cNvSpPr>
                <a:spLocks noChangeShapeType="1"/>
              </p:cNvSpPr>
              <p:nvPr/>
            </p:nvSpPr>
            <p:spPr bwMode="auto">
              <a:xfrm>
                <a:off x="1820"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02" name="Rectangle 2800"/>
              <p:cNvSpPr>
                <a:spLocks noChangeArrowheads="1"/>
              </p:cNvSpPr>
              <p:nvPr/>
            </p:nvSpPr>
            <p:spPr bwMode="auto">
              <a:xfrm>
                <a:off x="1824" y="129"/>
                <a:ext cx="183"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03" name="Line 2801"/>
              <p:cNvSpPr>
                <a:spLocks noChangeShapeType="1"/>
              </p:cNvSpPr>
              <p:nvPr/>
            </p:nvSpPr>
            <p:spPr bwMode="auto">
              <a:xfrm>
                <a:off x="1824" y="129"/>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04" name="Rectangle 2802"/>
              <p:cNvSpPr>
                <a:spLocks noChangeArrowheads="1"/>
              </p:cNvSpPr>
              <p:nvPr/>
            </p:nvSpPr>
            <p:spPr bwMode="auto">
              <a:xfrm>
                <a:off x="2007"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05" name="Line 2803"/>
              <p:cNvSpPr>
                <a:spLocks noChangeShapeType="1"/>
              </p:cNvSpPr>
              <p:nvPr/>
            </p:nvSpPr>
            <p:spPr bwMode="auto">
              <a:xfrm>
                <a:off x="2007"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06" name="Rectangle 2804"/>
              <p:cNvSpPr>
                <a:spLocks noChangeArrowheads="1"/>
              </p:cNvSpPr>
              <p:nvPr/>
            </p:nvSpPr>
            <p:spPr bwMode="auto">
              <a:xfrm>
                <a:off x="2011" y="129"/>
                <a:ext cx="17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07" name="Line 2805"/>
              <p:cNvSpPr>
                <a:spLocks noChangeShapeType="1"/>
              </p:cNvSpPr>
              <p:nvPr/>
            </p:nvSpPr>
            <p:spPr bwMode="auto">
              <a:xfrm>
                <a:off x="2011" y="129"/>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08" name="Rectangle 2806"/>
              <p:cNvSpPr>
                <a:spLocks noChangeArrowheads="1"/>
              </p:cNvSpPr>
              <p:nvPr/>
            </p:nvSpPr>
            <p:spPr bwMode="auto">
              <a:xfrm>
                <a:off x="2188"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09" name="Line 2807"/>
              <p:cNvSpPr>
                <a:spLocks noChangeShapeType="1"/>
              </p:cNvSpPr>
              <p:nvPr/>
            </p:nvSpPr>
            <p:spPr bwMode="auto">
              <a:xfrm>
                <a:off x="2188"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10" name="Rectangle 2808"/>
              <p:cNvSpPr>
                <a:spLocks noChangeArrowheads="1"/>
              </p:cNvSpPr>
              <p:nvPr/>
            </p:nvSpPr>
            <p:spPr bwMode="auto">
              <a:xfrm>
                <a:off x="2192" y="129"/>
                <a:ext cx="18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11" name="Line 2809"/>
              <p:cNvSpPr>
                <a:spLocks noChangeShapeType="1"/>
              </p:cNvSpPr>
              <p:nvPr/>
            </p:nvSpPr>
            <p:spPr bwMode="auto">
              <a:xfrm>
                <a:off x="2192" y="129"/>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12" name="Rectangle 2810"/>
              <p:cNvSpPr>
                <a:spLocks noChangeArrowheads="1"/>
              </p:cNvSpPr>
              <p:nvPr/>
            </p:nvSpPr>
            <p:spPr bwMode="auto">
              <a:xfrm>
                <a:off x="2379" y="129"/>
                <a:ext cx="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13" name="Line 2811"/>
              <p:cNvSpPr>
                <a:spLocks noChangeShapeType="1"/>
              </p:cNvSpPr>
              <p:nvPr/>
            </p:nvSpPr>
            <p:spPr bwMode="auto">
              <a:xfrm>
                <a:off x="2379"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14" name="Rectangle 2812"/>
              <p:cNvSpPr>
                <a:spLocks noChangeArrowheads="1"/>
              </p:cNvSpPr>
              <p:nvPr/>
            </p:nvSpPr>
            <p:spPr bwMode="auto">
              <a:xfrm>
                <a:off x="2382" y="129"/>
                <a:ext cx="196"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15" name="Line 2813"/>
              <p:cNvSpPr>
                <a:spLocks noChangeShapeType="1"/>
              </p:cNvSpPr>
              <p:nvPr/>
            </p:nvSpPr>
            <p:spPr bwMode="auto">
              <a:xfrm>
                <a:off x="2382" y="129"/>
                <a:ext cx="19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16" name="Rectangle 2814"/>
              <p:cNvSpPr>
                <a:spLocks noChangeArrowheads="1"/>
              </p:cNvSpPr>
              <p:nvPr/>
            </p:nvSpPr>
            <p:spPr bwMode="auto">
              <a:xfrm>
                <a:off x="2578"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17" name="Line 2815"/>
              <p:cNvSpPr>
                <a:spLocks noChangeShapeType="1"/>
              </p:cNvSpPr>
              <p:nvPr/>
            </p:nvSpPr>
            <p:spPr bwMode="auto">
              <a:xfrm>
                <a:off x="2578"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18" name="Rectangle 2816"/>
              <p:cNvSpPr>
                <a:spLocks noChangeArrowheads="1"/>
              </p:cNvSpPr>
              <p:nvPr/>
            </p:nvSpPr>
            <p:spPr bwMode="auto">
              <a:xfrm>
                <a:off x="2582" y="129"/>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19" name="Line 2817"/>
              <p:cNvSpPr>
                <a:spLocks noChangeShapeType="1"/>
              </p:cNvSpPr>
              <p:nvPr/>
            </p:nvSpPr>
            <p:spPr bwMode="auto">
              <a:xfrm>
                <a:off x="2582" y="129"/>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20" name="Rectangle 2818"/>
              <p:cNvSpPr>
                <a:spLocks noChangeArrowheads="1"/>
              </p:cNvSpPr>
              <p:nvPr/>
            </p:nvSpPr>
            <p:spPr bwMode="auto">
              <a:xfrm>
                <a:off x="2823"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21" name="Line 2819"/>
              <p:cNvSpPr>
                <a:spLocks noChangeShapeType="1"/>
              </p:cNvSpPr>
              <p:nvPr/>
            </p:nvSpPr>
            <p:spPr bwMode="auto">
              <a:xfrm>
                <a:off x="2823" y="129"/>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22" name="Rectangle 2820"/>
              <p:cNvSpPr>
                <a:spLocks noChangeArrowheads="1"/>
              </p:cNvSpPr>
              <p:nvPr/>
            </p:nvSpPr>
            <p:spPr bwMode="auto">
              <a:xfrm>
                <a:off x="2827" y="129"/>
                <a:ext cx="237"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23" name="Line 2821"/>
              <p:cNvSpPr>
                <a:spLocks noChangeShapeType="1"/>
              </p:cNvSpPr>
              <p:nvPr/>
            </p:nvSpPr>
            <p:spPr bwMode="auto">
              <a:xfrm>
                <a:off x="2827" y="129"/>
                <a:ext cx="23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324" name="Rectangle 2822"/>
              <p:cNvSpPr>
                <a:spLocks noChangeArrowheads="1"/>
              </p:cNvSpPr>
              <p:nvPr/>
            </p:nvSpPr>
            <p:spPr bwMode="auto">
              <a:xfrm>
                <a:off x="3064" y="129"/>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3815" name="Group 2823"/>
            <p:cNvGrpSpPr>
              <a:grpSpLocks/>
            </p:cNvGrpSpPr>
            <p:nvPr/>
          </p:nvGrpSpPr>
          <p:grpSpPr bwMode="auto">
            <a:xfrm>
              <a:off x="0" y="2957"/>
              <a:ext cx="4295" cy="259"/>
              <a:chOff x="0" y="0"/>
              <a:chExt cx="4295" cy="259"/>
            </a:xfrm>
          </p:grpSpPr>
          <p:sp>
            <p:nvSpPr>
              <p:cNvPr id="33925" name="Line 2824"/>
              <p:cNvSpPr>
                <a:spLocks noChangeShapeType="1"/>
              </p:cNvSpPr>
              <p:nvPr/>
            </p:nvSpPr>
            <p:spPr bwMode="auto">
              <a:xfrm>
                <a:off x="3064"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26" name="Rectangle 2825"/>
              <p:cNvSpPr>
                <a:spLocks noChangeArrowheads="1"/>
              </p:cNvSpPr>
              <p:nvPr/>
            </p:nvSpPr>
            <p:spPr bwMode="auto">
              <a:xfrm>
                <a:off x="3068" y="0"/>
                <a:ext cx="244"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27" name="Line 2826"/>
              <p:cNvSpPr>
                <a:spLocks noChangeShapeType="1"/>
              </p:cNvSpPr>
              <p:nvPr/>
            </p:nvSpPr>
            <p:spPr bwMode="auto">
              <a:xfrm>
                <a:off x="3068" y="0"/>
                <a:ext cx="24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28" name="Rectangle 2827"/>
              <p:cNvSpPr>
                <a:spLocks noChangeArrowheads="1"/>
              </p:cNvSpPr>
              <p:nvPr/>
            </p:nvSpPr>
            <p:spPr bwMode="auto">
              <a:xfrm>
                <a:off x="3312"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29" name="Line 2828"/>
              <p:cNvSpPr>
                <a:spLocks noChangeShapeType="1"/>
              </p:cNvSpPr>
              <p:nvPr/>
            </p:nvSpPr>
            <p:spPr bwMode="auto">
              <a:xfrm>
                <a:off x="3312"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30" name="Rectangle 2829"/>
              <p:cNvSpPr>
                <a:spLocks noChangeArrowheads="1"/>
              </p:cNvSpPr>
              <p:nvPr/>
            </p:nvSpPr>
            <p:spPr bwMode="auto">
              <a:xfrm>
                <a:off x="3316" y="0"/>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31" name="Line 2830"/>
              <p:cNvSpPr>
                <a:spLocks noChangeShapeType="1"/>
              </p:cNvSpPr>
              <p:nvPr/>
            </p:nvSpPr>
            <p:spPr bwMode="auto">
              <a:xfrm>
                <a:off x="3316"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32" name="Rectangle 2831"/>
              <p:cNvSpPr>
                <a:spLocks noChangeArrowheads="1"/>
              </p:cNvSpPr>
              <p:nvPr/>
            </p:nvSpPr>
            <p:spPr bwMode="auto">
              <a:xfrm>
                <a:off x="3557"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33" name="Line 2832"/>
              <p:cNvSpPr>
                <a:spLocks noChangeShapeType="1"/>
              </p:cNvSpPr>
              <p:nvPr/>
            </p:nvSpPr>
            <p:spPr bwMode="auto">
              <a:xfrm>
                <a:off x="3557"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34" name="Rectangle 2833"/>
              <p:cNvSpPr>
                <a:spLocks noChangeArrowheads="1"/>
              </p:cNvSpPr>
              <p:nvPr/>
            </p:nvSpPr>
            <p:spPr bwMode="auto">
              <a:xfrm>
                <a:off x="3561" y="0"/>
                <a:ext cx="241"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35" name="Line 2834"/>
              <p:cNvSpPr>
                <a:spLocks noChangeShapeType="1"/>
              </p:cNvSpPr>
              <p:nvPr/>
            </p:nvSpPr>
            <p:spPr bwMode="auto">
              <a:xfrm>
                <a:off x="3561" y="0"/>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36" name="Rectangle 2835"/>
              <p:cNvSpPr>
                <a:spLocks noChangeArrowheads="1"/>
              </p:cNvSpPr>
              <p:nvPr/>
            </p:nvSpPr>
            <p:spPr bwMode="auto">
              <a:xfrm>
                <a:off x="3802"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37" name="Line 2836"/>
              <p:cNvSpPr>
                <a:spLocks noChangeShapeType="1"/>
              </p:cNvSpPr>
              <p:nvPr/>
            </p:nvSpPr>
            <p:spPr bwMode="auto">
              <a:xfrm>
                <a:off x="3802"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38" name="Rectangle 2837"/>
              <p:cNvSpPr>
                <a:spLocks noChangeArrowheads="1"/>
              </p:cNvSpPr>
              <p:nvPr/>
            </p:nvSpPr>
            <p:spPr bwMode="auto">
              <a:xfrm>
                <a:off x="3806" y="0"/>
                <a:ext cx="21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39" name="Line 2838"/>
              <p:cNvSpPr>
                <a:spLocks noChangeShapeType="1"/>
              </p:cNvSpPr>
              <p:nvPr/>
            </p:nvSpPr>
            <p:spPr bwMode="auto">
              <a:xfrm>
                <a:off x="3806" y="0"/>
                <a:ext cx="21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40" name="Rectangle 2839"/>
              <p:cNvSpPr>
                <a:spLocks noChangeArrowheads="1"/>
              </p:cNvSpPr>
              <p:nvPr/>
            </p:nvSpPr>
            <p:spPr bwMode="auto">
              <a:xfrm>
                <a:off x="4021"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41" name="Line 2840"/>
              <p:cNvSpPr>
                <a:spLocks noChangeShapeType="1"/>
              </p:cNvSpPr>
              <p:nvPr/>
            </p:nvSpPr>
            <p:spPr bwMode="auto">
              <a:xfrm>
                <a:off x="4021"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42" name="Rectangle 2841"/>
              <p:cNvSpPr>
                <a:spLocks noChangeArrowheads="1"/>
              </p:cNvSpPr>
              <p:nvPr/>
            </p:nvSpPr>
            <p:spPr bwMode="auto">
              <a:xfrm>
                <a:off x="4025" y="0"/>
                <a:ext cx="266"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43" name="Line 2842"/>
              <p:cNvSpPr>
                <a:spLocks noChangeShapeType="1"/>
              </p:cNvSpPr>
              <p:nvPr/>
            </p:nvSpPr>
            <p:spPr bwMode="auto">
              <a:xfrm>
                <a:off x="4025" y="0"/>
                <a:ext cx="26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44" name="Rectangle 2843"/>
              <p:cNvSpPr>
                <a:spLocks noChangeArrowheads="1"/>
              </p:cNvSpPr>
              <p:nvPr/>
            </p:nvSpPr>
            <p:spPr bwMode="auto">
              <a:xfrm>
                <a:off x="4291" y="0"/>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45" name="Line 2844"/>
              <p:cNvSpPr>
                <a:spLocks noChangeShapeType="1"/>
              </p:cNvSpPr>
              <p:nvPr/>
            </p:nvSpPr>
            <p:spPr bwMode="auto">
              <a:xfrm>
                <a:off x="4291"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46" name="Rectangle 2845"/>
              <p:cNvSpPr>
                <a:spLocks noChangeArrowheads="1"/>
              </p:cNvSpPr>
              <p:nvPr/>
            </p:nvSpPr>
            <p:spPr bwMode="auto">
              <a:xfrm>
                <a:off x="0"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47" name="Line 2846"/>
              <p:cNvSpPr>
                <a:spLocks noChangeShapeType="1"/>
              </p:cNvSpPr>
              <p:nvPr/>
            </p:nvSpPr>
            <p:spPr bwMode="auto">
              <a:xfrm>
                <a:off x="0"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48" name="Rectangle 2847"/>
              <p:cNvSpPr>
                <a:spLocks noChangeArrowheads="1"/>
              </p:cNvSpPr>
              <p:nvPr/>
            </p:nvSpPr>
            <p:spPr bwMode="auto">
              <a:xfrm>
                <a:off x="702" y="5"/>
                <a:ext cx="3"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49" name="Line 2848"/>
              <p:cNvSpPr>
                <a:spLocks noChangeShapeType="1"/>
              </p:cNvSpPr>
              <p:nvPr/>
            </p:nvSpPr>
            <p:spPr bwMode="auto">
              <a:xfrm>
                <a:off x="702"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50" name="Rectangle 2849"/>
              <p:cNvSpPr>
                <a:spLocks noChangeArrowheads="1"/>
              </p:cNvSpPr>
              <p:nvPr/>
            </p:nvSpPr>
            <p:spPr bwMode="auto">
              <a:xfrm>
                <a:off x="892"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51" name="Line 2850"/>
              <p:cNvSpPr>
                <a:spLocks noChangeShapeType="1"/>
              </p:cNvSpPr>
              <p:nvPr/>
            </p:nvSpPr>
            <p:spPr bwMode="auto">
              <a:xfrm>
                <a:off x="892"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52" name="Rectangle 2851"/>
              <p:cNvSpPr>
                <a:spLocks noChangeArrowheads="1"/>
              </p:cNvSpPr>
              <p:nvPr/>
            </p:nvSpPr>
            <p:spPr bwMode="auto">
              <a:xfrm>
                <a:off x="1077"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53" name="Line 2852"/>
              <p:cNvSpPr>
                <a:spLocks noChangeShapeType="1"/>
              </p:cNvSpPr>
              <p:nvPr/>
            </p:nvSpPr>
            <p:spPr bwMode="auto">
              <a:xfrm>
                <a:off x="1077"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54" name="Rectangle 2853"/>
              <p:cNvSpPr>
                <a:spLocks noChangeArrowheads="1"/>
              </p:cNvSpPr>
              <p:nvPr/>
            </p:nvSpPr>
            <p:spPr bwMode="auto">
              <a:xfrm>
                <a:off x="1264" y="5"/>
                <a:ext cx="3"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55" name="Line 2854"/>
              <p:cNvSpPr>
                <a:spLocks noChangeShapeType="1"/>
              </p:cNvSpPr>
              <p:nvPr/>
            </p:nvSpPr>
            <p:spPr bwMode="auto">
              <a:xfrm>
                <a:off x="1264"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56" name="Rectangle 2855"/>
              <p:cNvSpPr>
                <a:spLocks noChangeArrowheads="1"/>
              </p:cNvSpPr>
              <p:nvPr/>
            </p:nvSpPr>
            <p:spPr bwMode="auto">
              <a:xfrm>
                <a:off x="1449" y="5"/>
                <a:ext cx="3"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57" name="Line 2856"/>
              <p:cNvSpPr>
                <a:spLocks noChangeShapeType="1"/>
              </p:cNvSpPr>
              <p:nvPr/>
            </p:nvSpPr>
            <p:spPr bwMode="auto">
              <a:xfrm>
                <a:off x="1449"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58" name="Rectangle 2857"/>
              <p:cNvSpPr>
                <a:spLocks noChangeArrowheads="1"/>
              </p:cNvSpPr>
              <p:nvPr/>
            </p:nvSpPr>
            <p:spPr bwMode="auto">
              <a:xfrm>
                <a:off x="1635"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59" name="Line 2858"/>
              <p:cNvSpPr>
                <a:spLocks noChangeShapeType="1"/>
              </p:cNvSpPr>
              <p:nvPr/>
            </p:nvSpPr>
            <p:spPr bwMode="auto">
              <a:xfrm>
                <a:off x="1635"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60" name="Rectangle 2859"/>
              <p:cNvSpPr>
                <a:spLocks noChangeArrowheads="1"/>
              </p:cNvSpPr>
              <p:nvPr/>
            </p:nvSpPr>
            <p:spPr bwMode="auto">
              <a:xfrm>
                <a:off x="1820"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61" name="Line 2860"/>
              <p:cNvSpPr>
                <a:spLocks noChangeShapeType="1"/>
              </p:cNvSpPr>
              <p:nvPr/>
            </p:nvSpPr>
            <p:spPr bwMode="auto">
              <a:xfrm>
                <a:off x="1820"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62" name="Rectangle 2861"/>
              <p:cNvSpPr>
                <a:spLocks noChangeArrowheads="1"/>
              </p:cNvSpPr>
              <p:nvPr/>
            </p:nvSpPr>
            <p:spPr bwMode="auto">
              <a:xfrm>
                <a:off x="2007"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63" name="Line 2862"/>
              <p:cNvSpPr>
                <a:spLocks noChangeShapeType="1"/>
              </p:cNvSpPr>
              <p:nvPr/>
            </p:nvSpPr>
            <p:spPr bwMode="auto">
              <a:xfrm>
                <a:off x="2007"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64" name="Rectangle 2863"/>
              <p:cNvSpPr>
                <a:spLocks noChangeArrowheads="1"/>
              </p:cNvSpPr>
              <p:nvPr/>
            </p:nvSpPr>
            <p:spPr bwMode="auto">
              <a:xfrm>
                <a:off x="2188"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65" name="Line 2864"/>
              <p:cNvSpPr>
                <a:spLocks noChangeShapeType="1"/>
              </p:cNvSpPr>
              <p:nvPr/>
            </p:nvSpPr>
            <p:spPr bwMode="auto">
              <a:xfrm>
                <a:off x="2188"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66" name="Rectangle 2865"/>
              <p:cNvSpPr>
                <a:spLocks noChangeArrowheads="1"/>
              </p:cNvSpPr>
              <p:nvPr/>
            </p:nvSpPr>
            <p:spPr bwMode="auto">
              <a:xfrm>
                <a:off x="2379" y="5"/>
                <a:ext cx="3"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67" name="Line 2866"/>
              <p:cNvSpPr>
                <a:spLocks noChangeShapeType="1"/>
              </p:cNvSpPr>
              <p:nvPr/>
            </p:nvSpPr>
            <p:spPr bwMode="auto">
              <a:xfrm>
                <a:off x="2379"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68" name="Rectangle 2867"/>
              <p:cNvSpPr>
                <a:spLocks noChangeArrowheads="1"/>
              </p:cNvSpPr>
              <p:nvPr/>
            </p:nvSpPr>
            <p:spPr bwMode="auto">
              <a:xfrm>
                <a:off x="2578"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69" name="Line 2868"/>
              <p:cNvSpPr>
                <a:spLocks noChangeShapeType="1"/>
              </p:cNvSpPr>
              <p:nvPr/>
            </p:nvSpPr>
            <p:spPr bwMode="auto">
              <a:xfrm>
                <a:off x="2578"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70" name="Rectangle 2869"/>
              <p:cNvSpPr>
                <a:spLocks noChangeArrowheads="1"/>
              </p:cNvSpPr>
              <p:nvPr/>
            </p:nvSpPr>
            <p:spPr bwMode="auto">
              <a:xfrm>
                <a:off x="2823"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71" name="Line 2870"/>
              <p:cNvSpPr>
                <a:spLocks noChangeShapeType="1"/>
              </p:cNvSpPr>
              <p:nvPr/>
            </p:nvSpPr>
            <p:spPr bwMode="auto">
              <a:xfrm>
                <a:off x="2823"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72" name="Rectangle 2871"/>
              <p:cNvSpPr>
                <a:spLocks noChangeArrowheads="1"/>
              </p:cNvSpPr>
              <p:nvPr/>
            </p:nvSpPr>
            <p:spPr bwMode="auto">
              <a:xfrm>
                <a:off x="3064"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73" name="Line 2872"/>
              <p:cNvSpPr>
                <a:spLocks noChangeShapeType="1"/>
              </p:cNvSpPr>
              <p:nvPr/>
            </p:nvSpPr>
            <p:spPr bwMode="auto">
              <a:xfrm>
                <a:off x="3064"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74" name="Rectangle 2873"/>
              <p:cNvSpPr>
                <a:spLocks noChangeArrowheads="1"/>
              </p:cNvSpPr>
              <p:nvPr/>
            </p:nvSpPr>
            <p:spPr bwMode="auto">
              <a:xfrm>
                <a:off x="3312"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75" name="Line 2874"/>
              <p:cNvSpPr>
                <a:spLocks noChangeShapeType="1"/>
              </p:cNvSpPr>
              <p:nvPr/>
            </p:nvSpPr>
            <p:spPr bwMode="auto">
              <a:xfrm>
                <a:off x="3312"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76" name="Rectangle 2875"/>
              <p:cNvSpPr>
                <a:spLocks noChangeArrowheads="1"/>
              </p:cNvSpPr>
              <p:nvPr/>
            </p:nvSpPr>
            <p:spPr bwMode="auto">
              <a:xfrm>
                <a:off x="3557"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77" name="Line 2876"/>
              <p:cNvSpPr>
                <a:spLocks noChangeShapeType="1"/>
              </p:cNvSpPr>
              <p:nvPr/>
            </p:nvSpPr>
            <p:spPr bwMode="auto">
              <a:xfrm>
                <a:off x="3557"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78" name="Rectangle 2877"/>
              <p:cNvSpPr>
                <a:spLocks noChangeArrowheads="1"/>
              </p:cNvSpPr>
              <p:nvPr/>
            </p:nvSpPr>
            <p:spPr bwMode="auto">
              <a:xfrm>
                <a:off x="3802"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79" name="Line 2878"/>
              <p:cNvSpPr>
                <a:spLocks noChangeShapeType="1"/>
              </p:cNvSpPr>
              <p:nvPr/>
            </p:nvSpPr>
            <p:spPr bwMode="auto">
              <a:xfrm>
                <a:off x="3802"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80" name="Rectangle 2879"/>
              <p:cNvSpPr>
                <a:spLocks noChangeArrowheads="1"/>
              </p:cNvSpPr>
              <p:nvPr/>
            </p:nvSpPr>
            <p:spPr bwMode="auto">
              <a:xfrm>
                <a:off x="4021"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81" name="Line 2880"/>
              <p:cNvSpPr>
                <a:spLocks noChangeShapeType="1"/>
              </p:cNvSpPr>
              <p:nvPr/>
            </p:nvSpPr>
            <p:spPr bwMode="auto">
              <a:xfrm>
                <a:off x="4021"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82" name="Rectangle 2881"/>
              <p:cNvSpPr>
                <a:spLocks noChangeArrowheads="1"/>
              </p:cNvSpPr>
              <p:nvPr/>
            </p:nvSpPr>
            <p:spPr bwMode="auto">
              <a:xfrm>
                <a:off x="4291" y="5"/>
                <a:ext cx="4" cy="12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83" name="Line 2882"/>
              <p:cNvSpPr>
                <a:spLocks noChangeShapeType="1"/>
              </p:cNvSpPr>
              <p:nvPr/>
            </p:nvSpPr>
            <p:spPr bwMode="auto">
              <a:xfrm>
                <a:off x="4291" y="5"/>
                <a:ext cx="0" cy="12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84" name="Rectangle 2883"/>
              <p:cNvSpPr>
                <a:spLocks noChangeArrowheads="1"/>
              </p:cNvSpPr>
              <p:nvPr/>
            </p:nvSpPr>
            <p:spPr bwMode="auto">
              <a:xfrm>
                <a:off x="51" y="145"/>
                <a:ext cx="89"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行</a:t>
                </a:r>
                <a:endParaRPr lang="zh-CN" altLang="en-US" sz="1800" b="0">
                  <a:solidFill>
                    <a:schemeClr val="accent2"/>
                  </a:solidFill>
                </a:endParaRPr>
              </a:p>
            </p:txBody>
          </p:sp>
          <p:sp>
            <p:nvSpPr>
              <p:cNvPr id="33985" name="Rectangle 2884"/>
              <p:cNvSpPr>
                <a:spLocks noChangeArrowheads="1"/>
              </p:cNvSpPr>
              <p:nvPr/>
            </p:nvSpPr>
            <p:spPr bwMode="auto">
              <a:xfrm>
                <a:off x="149" y="139"/>
                <a:ext cx="45"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3986" name="Rectangle 2885"/>
              <p:cNvSpPr>
                <a:spLocks noChangeArrowheads="1"/>
              </p:cNvSpPr>
              <p:nvPr/>
            </p:nvSpPr>
            <p:spPr bwMode="auto">
              <a:xfrm>
                <a:off x="243" y="145"/>
                <a:ext cx="89"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latin typeface="宋体" pitchFamily="2" charset="-122"/>
                  </a:rPr>
                  <a:t>号</a:t>
                </a:r>
                <a:endParaRPr lang="zh-CN" altLang="en-US" sz="1800" b="0">
                  <a:solidFill>
                    <a:schemeClr val="accent2"/>
                  </a:solidFill>
                </a:endParaRPr>
              </a:p>
            </p:txBody>
          </p:sp>
          <p:sp>
            <p:nvSpPr>
              <p:cNvPr id="33987" name="Rectangle 2886"/>
              <p:cNvSpPr>
                <a:spLocks noChangeArrowheads="1"/>
              </p:cNvSpPr>
              <p:nvPr/>
            </p:nvSpPr>
            <p:spPr bwMode="auto">
              <a:xfrm>
                <a:off x="364" y="139"/>
                <a:ext cx="64"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X</a:t>
                </a:r>
                <a:endParaRPr lang="en-US" altLang="zh-CN" sz="1800" b="0">
                  <a:solidFill>
                    <a:schemeClr val="accent2"/>
                  </a:solidFill>
                </a:endParaRPr>
              </a:p>
            </p:txBody>
          </p:sp>
          <p:sp>
            <p:nvSpPr>
              <p:cNvPr id="33988" name="Rectangle 2887"/>
              <p:cNvSpPr>
                <a:spLocks noChangeArrowheads="1"/>
              </p:cNvSpPr>
              <p:nvPr/>
            </p:nvSpPr>
            <p:spPr bwMode="auto">
              <a:xfrm>
                <a:off x="433" y="139"/>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3989" name="Rectangle 2888"/>
              <p:cNvSpPr>
                <a:spLocks noChangeArrowheads="1"/>
              </p:cNvSpPr>
              <p:nvPr/>
            </p:nvSpPr>
            <p:spPr bwMode="auto">
              <a:xfrm>
                <a:off x="774" y="130"/>
                <a:ext cx="4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1</a:t>
                </a:r>
                <a:endParaRPr lang="en-US" altLang="zh-CN" sz="1800" b="0">
                  <a:solidFill>
                    <a:schemeClr val="accent2"/>
                  </a:solidFill>
                </a:endParaRPr>
              </a:p>
            </p:txBody>
          </p:sp>
          <p:sp>
            <p:nvSpPr>
              <p:cNvPr id="33990" name="Rectangle 2889"/>
              <p:cNvSpPr>
                <a:spLocks noChangeArrowheads="1"/>
              </p:cNvSpPr>
              <p:nvPr/>
            </p:nvSpPr>
            <p:spPr bwMode="auto">
              <a:xfrm>
                <a:off x="823"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3991" name="Rectangle 2890"/>
              <p:cNvSpPr>
                <a:spLocks noChangeArrowheads="1"/>
              </p:cNvSpPr>
              <p:nvPr/>
            </p:nvSpPr>
            <p:spPr bwMode="auto">
              <a:xfrm>
                <a:off x="961" y="130"/>
                <a:ext cx="45"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2</a:t>
                </a:r>
                <a:endParaRPr lang="en-US" altLang="zh-CN" sz="1800" b="0">
                  <a:solidFill>
                    <a:schemeClr val="accent2"/>
                  </a:solidFill>
                </a:endParaRPr>
              </a:p>
            </p:txBody>
          </p:sp>
          <p:sp>
            <p:nvSpPr>
              <p:cNvPr id="33992" name="Rectangle 2891"/>
              <p:cNvSpPr>
                <a:spLocks noChangeArrowheads="1"/>
              </p:cNvSpPr>
              <p:nvPr/>
            </p:nvSpPr>
            <p:spPr bwMode="auto">
              <a:xfrm>
                <a:off x="1010" y="130"/>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3993" name="Rectangle 2892"/>
              <p:cNvSpPr>
                <a:spLocks noChangeArrowheads="1"/>
              </p:cNvSpPr>
              <p:nvPr/>
            </p:nvSpPr>
            <p:spPr bwMode="auto">
              <a:xfrm>
                <a:off x="1146" y="130"/>
                <a:ext cx="4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3</a:t>
                </a:r>
                <a:endParaRPr lang="en-US" altLang="zh-CN" sz="1800" b="0">
                  <a:solidFill>
                    <a:schemeClr val="accent2"/>
                  </a:solidFill>
                </a:endParaRPr>
              </a:p>
            </p:txBody>
          </p:sp>
          <p:sp>
            <p:nvSpPr>
              <p:cNvPr id="33994" name="Rectangle 2893"/>
              <p:cNvSpPr>
                <a:spLocks noChangeArrowheads="1"/>
              </p:cNvSpPr>
              <p:nvPr/>
            </p:nvSpPr>
            <p:spPr bwMode="auto">
              <a:xfrm>
                <a:off x="1195"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3995" name="Rectangle 2894"/>
              <p:cNvSpPr>
                <a:spLocks noChangeArrowheads="1"/>
              </p:cNvSpPr>
              <p:nvPr/>
            </p:nvSpPr>
            <p:spPr bwMode="auto">
              <a:xfrm>
                <a:off x="1333" y="130"/>
                <a:ext cx="4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4</a:t>
                </a:r>
                <a:endParaRPr lang="en-US" altLang="zh-CN" sz="1800" b="0">
                  <a:solidFill>
                    <a:schemeClr val="accent2"/>
                  </a:solidFill>
                </a:endParaRPr>
              </a:p>
            </p:txBody>
          </p:sp>
          <p:sp>
            <p:nvSpPr>
              <p:cNvPr id="33996" name="Rectangle 2895"/>
              <p:cNvSpPr>
                <a:spLocks noChangeArrowheads="1"/>
              </p:cNvSpPr>
              <p:nvPr/>
            </p:nvSpPr>
            <p:spPr bwMode="auto">
              <a:xfrm>
                <a:off x="1382"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3997" name="Rectangle 2896"/>
              <p:cNvSpPr>
                <a:spLocks noChangeArrowheads="1"/>
              </p:cNvSpPr>
              <p:nvPr/>
            </p:nvSpPr>
            <p:spPr bwMode="auto">
              <a:xfrm>
                <a:off x="1518" y="130"/>
                <a:ext cx="45"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5</a:t>
                </a:r>
                <a:endParaRPr lang="en-US" altLang="zh-CN" sz="1800" b="0">
                  <a:solidFill>
                    <a:schemeClr val="accent2"/>
                  </a:solidFill>
                </a:endParaRPr>
              </a:p>
            </p:txBody>
          </p:sp>
          <p:sp>
            <p:nvSpPr>
              <p:cNvPr id="33998" name="Rectangle 2897"/>
              <p:cNvSpPr>
                <a:spLocks noChangeArrowheads="1"/>
              </p:cNvSpPr>
              <p:nvPr/>
            </p:nvSpPr>
            <p:spPr bwMode="auto">
              <a:xfrm>
                <a:off x="1566" y="130"/>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3999" name="Rectangle 2898"/>
              <p:cNvSpPr>
                <a:spLocks noChangeArrowheads="1"/>
              </p:cNvSpPr>
              <p:nvPr/>
            </p:nvSpPr>
            <p:spPr bwMode="auto">
              <a:xfrm>
                <a:off x="1704" y="130"/>
                <a:ext cx="4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6</a:t>
                </a:r>
                <a:endParaRPr lang="en-US" altLang="zh-CN" sz="1800" b="0">
                  <a:solidFill>
                    <a:schemeClr val="accent2"/>
                  </a:solidFill>
                </a:endParaRPr>
              </a:p>
            </p:txBody>
          </p:sp>
          <p:sp>
            <p:nvSpPr>
              <p:cNvPr id="34000" name="Rectangle 2899"/>
              <p:cNvSpPr>
                <a:spLocks noChangeArrowheads="1"/>
              </p:cNvSpPr>
              <p:nvPr/>
            </p:nvSpPr>
            <p:spPr bwMode="auto">
              <a:xfrm>
                <a:off x="1753"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001" name="Rectangle 2900"/>
              <p:cNvSpPr>
                <a:spLocks noChangeArrowheads="1"/>
              </p:cNvSpPr>
              <p:nvPr/>
            </p:nvSpPr>
            <p:spPr bwMode="auto">
              <a:xfrm>
                <a:off x="1889" y="130"/>
                <a:ext cx="4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7</a:t>
                </a:r>
                <a:endParaRPr lang="en-US" altLang="zh-CN" sz="1800" b="0">
                  <a:solidFill>
                    <a:schemeClr val="accent2"/>
                  </a:solidFill>
                </a:endParaRPr>
              </a:p>
            </p:txBody>
          </p:sp>
          <p:sp>
            <p:nvSpPr>
              <p:cNvPr id="34002" name="Rectangle 2901"/>
              <p:cNvSpPr>
                <a:spLocks noChangeArrowheads="1"/>
              </p:cNvSpPr>
              <p:nvPr/>
            </p:nvSpPr>
            <p:spPr bwMode="auto">
              <a:xfrm>
                <a:off x="1938"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003" name="Rectangle 2902"/>
              <p:cNvSpPr>
                <a:spLocks noChangeArrowheads="1"/>
              </p:cNvSpPr>
              <p:nvPr/>
            </p:nvSpPr>
            <p:spPr bwMode="auto">
              <a:xfrm>
                <a:off x="2076" y="130"/>
                <a:ext cx="45"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8</a:t>
                </a:r>
                <a:endParaRPr lang="en-US" altLang="zh-CN" sz="1800" b="0">
                  <a:solidFill>
                    <a:schemeClr val="accent2"/>
                  </a:solidFill>
                </a:endParaRPr>
              </a:p>
            </p:txBody>
          </p:sp>
          <p:sp>
            <p:nvSpPr>
              <p:cNvPr id="34004" name="Rectangle 2903"/>
              <p:cNvSpPr>
                <a:spLocks noChangeArrowheads="1"/>
              </p:cNvSpPr>
              <p:nvPr/>
            </p:nvSpPr>
            <p:spPr bwMode="auto">
              <a:xfrm>
                <a:off x="2125" y="130"/>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005" name="Rectangle 2904"/>
              <p:cNvSpPr>
                <a:spLocks noChangeArrowheads="1"/>
              </p:cNvSpPr>
              <p:nvPr/>
            </p:nvSpPr>
            <p:spPr bwMode="auto">
              <a:xfrm>
                <a:off x="2261" y="130"/>
                <a:ext cx="44"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9</a:t>
                </a:r>
                <a:endParaRPr lang="en-US" altLang="zh-CN" sz="1800" b="0">
                  <a:solidFill>
                    <a:schemeClr val="accent2"/>
                  </a:solidFill>
                </a:endParaRPr>
              </a:p>
            </p:txBody>
          </p:sp>
          <p:sp>
            <p:nvSpPr>
              <p:cNvPr id="34006" name="Rectangle 2905"/>
              <p:cNvSpPr>
                <a:spLocks noChangeArrowheads="1"/>
              </p:cNvSpPr>
              <p:nvPr/>
            </p:nvSpPr>
            <p:spPr bwMode="auto">
              <a:xfrm>
                <a:off x="2310"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007" name="Rectangle 2906"/>
              <p:cNvSpPr>
                <a:spLocks noChangeArrowheads="1"/>
              </p:cNvSpPr>
              <p:nvPr/>
            </p:nvSpPr>
            <p:spPr bwMode="auto">
              <a:xfrm>
                <a:off x="2431" y="130"/>
                <a:ext cx="89"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10</a:t>
                </a:r>
                <a:endParaRPr lang="en-US" altLang="zh-CN" sz="1800" b="0">
                  <a:solidFill>
                    <a:schemeClr val="accent2"/>
                  </a:solidFill>
                </a:endParaRPr>
              </a:p>
            </p:txBody>
          </p:sp>
          <p:sp>
            <p:nvSpPr>
              <p:cNvPr id="34008" name="Rectangle 2907"/>
              <p:cNvSpPr>
                <a:spLocks noChangeArrowheads="1"/>
              </p:cNvSpPr>
              <p:nvPr/>
            </p:nvSpPr>
            <p:spPr bwMode="auto">
              <a:xfrm>
                <a:off x="2529" y="130"/>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009" name="Rectangle 2908"/>
              <p:cNvSpPr>
                <a:spLocks noChangeArrowheads="1"/>
              </p:cNvSpPr>
              <p:nvPr/>
            </p:nvSpPr>
            <p:spPr bwMode="auto">
              <a:xfrm>
                <a:off x="2656" y="130"/>
                <a:ext cx="89"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11</a:t>
                </a:r>
                <a:endParaRPr lang="en-US" altLang="zh-CN" sz="1800" b="0">
                  <a:solidFill>
                    <a:schemeClr val="accent2"/>
                  </a:solidFill>
                </a:endParaRPr>
              </a:p>
            </p:txBody>
          </p:sp>
          <p:sp>
            <p:nvSpPr>
              <p:cNvPr id="34010" name="Rectangle 2909"/>
              <p:cNvSpPr>
                <a:spLocks noChangeArrowheads="1"/>
              </p:cNvSpPr>
              <p:nvPr/>
            </p:nvSpPr>
            <p:spPr bwMode="auto">
              <a:xfrm>
                <a:off x="2749"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011" name="Rectangle 2910"/>
              <p:cNvSpPr>
                <a:spLocks noChangeArrowheads="1"/>
              </p:cNvSpPr>
              <p:nvPr/>
            </p:nvSpPr>
            <p:spPr bwMode="auto">
              <a:xfrm>
                <a:off x="2895" y="130"/>
                <a:ext cx="89"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12</a:t>
                </a:r>
                <a:endParaRPr lang="en-US" altLang="zh-CN" sz="1800" b="0">
                  <a:solidFill>
                    <a:schemeClr val="accent2"/>
                  </a:solidFill>
                </a:endParaRPr>
              </a:p>
            </p:txBody>
          </p:sp>
          <p:sp>
            <p:nvSpPr>
              <p:cNvPr id="34012" name="Rectangle 2911"/>
              <p:cNvSpPr>
                <a:spLocks noChangeArrowheads="1"/>
              </p:cNvSpPr>
              <p:nvPr/>
            </p:nvSpPr>
            <p:spPr bwMode="auto">
              <a:xfrm>
                <a:off x="2993"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013" name="Rectangle 2912"/>
              <p:cNvSpPr>
                <a:spLocks noChangeArrowheads="1"/>
              </p:cNvSpPr>
              <p:nvPr/>
            </p:nvSpPr>
            <p:spPr bwMode="auto">
              <a:xfrm>
                <a:off x="3140" y="130"/>
                <a:ext cx="89"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13</a:t>
                </a:r>
                <a:endParaRPr lang="en-US" altLang="zh-CN" sz="1800" b="0">
                  <a:solidFill>
                    <a:schemeClr val="accent2"/>
                  </a:solidFill>
                </a:endParaRPr>
              </a:p>
            </p:txBody>
          </p:sp>
          <p:sp>
            <p:nvSpPr>
              <p:cNvPr id="34014" name="Rectangle 2913"/>
              <p:cNvSpPr>
                <a:spLocks noChangeArrowheads="1"/>
              </p:cNvSpPr>
              <p:nvPr/>
            </p:nvSpPr>
            <p:spPr bwMode="auto">
              <a:xfrm>
                <a:off x="3238" y="130"/>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015" name="Rectangle 2914"/>
              <p:cNvSpPr>
                <a:spLocks noChangeArrowheads="1"/>
              </p:cNvSpPr>
              <p:nvPr/>
            </p:nvSpPr>
            <p:spPr bwMode="auto">
              <a:xfrm>
                <a:off x="3387" y="130"/>
                <a:ext cx="89"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14</a:t>
                </a:r>
                <a:endParaRPr lang="en-US" altLang="zh-CN" sz="1800" b="0">
                  <a:solidFill>
                    <a:schemeClr val="accent2"/>
                  </a:solidFill>
                </a:endParaRPr>
              </a:p>
            </p:txBody>
          </p:sp>
          <p:sp>
            <p:nvSpPr>
              <p:cNvPr id="34016" name="Rectangle 2915"/>
              <p:cNvSpPr>
                <a:spLocks noChangeArrowheads="1"/>
              </p:cNvSpPr>
              <p:nvPr/>
            </p:nvSpPr>
            <p:spPr bwMode="auto">
              <a:xfrm>
                <a:off x="3485"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017" name="Rectangle 2916"/>
              <p:cNvSpPr>
                <a:spLocks noChangeArrowheads="1"/>
              </p:cNvSpPr>
              <p:nvPr/>
            </p:nvSpPr>
            <p:spPr bwMode="auto">
              <a:xfrm>
                <a:off x="3632" y="130"/>
                <a:ext cx="89"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15</a:t>
                </a:r>
                <a:endParaRPr lang="en-US" altLang="zh-CN" sz="1800" b="0">
                  <a:solidFill>
                    <a:schemeClr val="accent2"/>
                  </a:solidFill>
                </a:endParaRPr>
              </a:p>
            </p:txBody>
          </p:sp>
          <p:sp>
            <p:nvSpPr>
              <p:cNvPr id="34018" name="Rectangle 2917"/>
              <p:cNvSpPr>
                <a:spLocks noChangeArrowheads="1"/>
              </p:cNvSpPr>
              <p:nvPr/>
            </p:nvSpPr>
            <p:spPr bwMode="auto">
              <a:xfrm>
                <a:off x="3729"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019" name="Rectangle 2918"/>
              <p:cNvSpPr>
                <a:spLocks noChangeArrowheads="1"/>
              </p:cNvSpPr>
              <p:nvPr/>
            </p:nvSpPr>
            <p:spPr bwMode="auto">
              <a:xfrm>
                <a:off x="3864" y="130"/>
                <a:ext cx="89"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a:solidFill>
                      <a:schemeClr val="accent2"/>
                    </a:solidFill>
                  </a:rPr>
                  <a:t>16</a:t>
                </a:r>
                <a:endParaRPr lang="en-US" altLang="zh-CN" sz="1800" b="0">
                  <a:solidFill>
                    <a:schemeClr val="accent2"/>
                  </a:solidFill>
                </a:endParaRPr>
              </a:p>
            </p:txBody>
          </p:sp>
          <p:sp>
            <p:nvSpPr>
              <p:cNvPr id="34020" name="Rectangle 2919"/>
              <p:cNvSpPr>
                <a:spLocks noChangeArrowheads="1"/>
              </p:cNvSpPr>
              <p:nvPr/>
            </p:nvSpPr>
            <p:spPr bwMode="auto">
              <a:xfrm>
                <a:off x="3961" y="130"/>
                <a:ext cx="23"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021" name="Rectangle 2920"/>
              <p:cNvSpPr>
                <a:spLocks noChangeArrowheads="1"/>
              </p:cNvSpPr>
              <p:nvPr/>
            </p:nvSpPr>
            <p:spPr bwMode="auto">
              <a:xfrm>
                <a:off x="4157" y="130"/>
                <a:ext cx="22" cy="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sp>
            <p:nvSpPr>
              <p:cNvPr id="34022" name="Rectangle 2921"/>
              <p:cNvSpPr>
                <a:spLocks noChangeArrowheads="1"/>
              </p:cNvSpPr>
              <p:nvPr/>
            </p:nvSpPr>
            <p:spPr bwMode="auto">
              <a:xfrm>
                <a:off x="0"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23" name="Line 2922"/>
              <p:cNvSpPr>
                <a:spLocks noChangeShapeType="1"/>
              </p:cNvSpPr>
              <p:nvPr/>
            </p:nvSpPr>
            <p:spPr bwMode="auto">
              <a:xfrm>
                <a:off x="0"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24" name="Rectangle 2923"/>
              <p:cNvSpPr>
                <a:spLocks noChangeArrowheads="1"/>
              </p:cNvSpPr>
              <p:nvPr/>
            </p:nvSpPr>
            <p:spPr bwMode="auto">
              <a:xfrm>
                <a:off x="4" y="126"/>
                <a:ext cx="69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25" name="Line 2924"/>
              <p:cNvSpPr>
                <a:spLocks noChangeShapeType="1"/>
              </p:cNvSpPr>
              <p:nvPr/>
            </p:nvSpPr>
            <p:spPr bwMode="auto">
              <a:xfrm>
                <a:off x="4" y="126"/>
                <a:ext cx="69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26" name="Rectangle 2925"/>
              <p:cNvSpPr>
                <a:spLocks noChangeArrowheads="1"/>
              </p:cNvSpPr>
              <p:nvPr/>
            </p:nvSpPr>
            <p:spPr bwMode="auto">
              <a:xfrm>
                <a:off x="702" y="126"/>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27" name="Line 2926"/>
              <p:cNvSpPr>
                <a:spLocks noChangeShapeType="1"/>
              </p:cNvSpPr>
              <p:nvPr/>
            </p:nvSpPr>
            <p:spPr bwMode="auto">
              <a:xfrm>
                <a:off x="702"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28" name="Rectangle 2927"/>
              <p:cNvSpPr>
                <a:spLocks noChangeArrowheads="1"/>
              </p:cNvSpPr>
              <p:nvPr/>
            </p:nvSpPr>
            <p:spPr bwMode="auto">
              <a:xfrm>
                <a:off x="705" y="126"/>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29" name="Line 2928"/>
              <p:cNvSpPr>
                <a:spLocks noChangeShapeType="1"/>
              </p:cNvSpPr>
              <p:nvPr/>
            </p:nvSpPr>
            <p:spPr bwMode="auto">
              <a:xfrm>
                <a:off x="705" y="126"/>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30" name="Rectangle 2929"/>
              <p:cNvSpPr>
                <a:spLocks noChangeArrowheads="1"/>
              </p:cNvSpPr>
              <p:nvPr/>
            </p:nvSpPr>
            <p:spPr bwMode="auto">
              <a:xfrm>
                <a:off x="892"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31" name="Line 2930"/>
              <p:cNvSpPr>
                <a:spLocks noChangeShapeType="1"/>
              </p:cNvSpPr>
              <p:nvPr/>
            </p:nvSpPr>
            <p:spPr bwMode="auto">
              <a:xfrm>
                <a:off x="892"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32" name="Rectangle 2931"/>
              <p:cNvSpPr>
                <a:spLocks noChangeArrowheads="1"/>
              </p:cNvSpPr>
              <p:nvPr/>
            </p:nvSpPr>
            <p:spPr bwMode="auto">
              <a:xfrm>
                <a:off x="896" y="126"/>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33" name="Line 2932"/>
              <p:cNvSpPr>
                <a:spLocks noChangeShapeType="1"/>
              </p:cNvSpPr>
              <p:nvPr/>
            </p:nvSpPr>
            <p:spPr bwMode="auto">
              <a:xfrm>
                <a:off x="896" y="126"/>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34" name="Rectangle 2933"/>
              <p:cNvSpPr>
                <a:spLocks noChangeArrowheads="1"/>
              </p:cNvSpPr>
              <p:nvPr/>
            </p:nvSpPr>
            <p:spPr bwMode="auto">
              <a:xfrm>
                <a:off x="1077"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35" name="Line 2934"/>
              <p:cNvSpPr>
                <a:spLocks noChangeShapeType="1"/>
              </p:cNvSpPr>
              <p:nvPr/>
            </p:nvSpPr>
            <p:spPr bwMode="auto">
              <a:xfrm>
                <a:off x="1077"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36" name="Rectangle 2935"/>
              <p:cNvSpPr>
                <a:spLocks noChangeArrowheads="1"/>
              </p:cNvSpPr>
              <p:nvPr/>
            </p:nvSpPr>
            <p:spPr bwMode="auto">
              <a:xfrm>
                <a:off x="1081" y="126"/>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37" name="Line 2936"/>
              <p:cNvSpPr>
                <a:spLocks noChangeShapeType="1"/>
              </p:cNvSpPr>
              <p:nvPr/>
            </p:nvSpPr>
            <p:spPr bwMode="auto">
              <a:xfrm>
                <a:off x="1081" y="126"/>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38" name="Rectangle 2937"/>
              <p:cNvSpPr>
                <a:spLocks noChangeArrowheads="1"/>
              </p:cNvSpPr>
              <p:nvPr/>
            </p:nvSpPr>
            <p:spPr bwMode="auto">
              <a:xfrm>
                <a:off x="1264" y="126"/>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39" name="Line 2938"/>
              <p:cNvSpPr>
                <a:spLocks noChangeShapeType="1"/>
              </p:cNvSpPr>
              <p:nvPr/>
            </p:nvSpPr>
            <p:spPr bwMode="auto">
              <a:xfrm>
                <a:off x="1264"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40" name="Rectangle 2939"/>
              <p:cNvSpPr>
                <a:spLocks noChangeArrowheads="1"/>
              </p:cNvSpPr>
              <p:nvPr/>
            </p:nvSpPr>
            <p:spPr bwMode="auto">
              <a:xfrm>
                <a:off x="1267" y="126"/>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41" name="Line 2940"/>
              <p:cNvSpPr>
                <a:spLocks noChangeShapeType="1"/>
              </p:cNvSpPr>
              <p:nvPr/>
            </p:nvSpPr>
            <p:spPr bwMode="auto">
              <a:xfrm>
                <a:off x="1267" y="126"/>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42" name="Rectangle 2941"/>
              <p:cNvSpPr>
                <a:spLocks noChangeArrowheads="1"/>
              </p:cNvSpPr>
              <p:nvPr/>
            </p:nvSpPr>
            <p:spPr bwMode="auto">
              <a:xfrm>
                <a:off x="1449" y="126"/>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43" name="Line 2942"/>
              <p:cNvSpPr>
                <a:spLocks noChangeShapeType="1"/>
              </p:cNvSpPr>
              <p:nvPr/>
            </p:nvSpPr>
            <p:spPr bwMode="auto">
              <a:xfrm>
                <a:off x="1449"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44" name="Rectangle 2943"/>
              <p:cNvSpPr>
                <a:spLocks noChangeArrowheads="1"/>
              </p:cNvSpPr>
              <p:nvPr/>
            </p:nvSpPr>
            <p:spPr bwMode="auto">
              <a:xfrm>
                <a:off x="1452" y="126"/>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45" name="Line 2944"/>
              <p:cNvSpPr>
                <a:spLocks noChangeShapeType="1"/>
              </p:cNvSpPr>
              <p:nvPr/>
            </p:nvSpPr>
            <p:spPr bwMode="auto">
              <a:xfrm>
                <a:off x="1452" y="126"/>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46" name="Rectangle 2945"/>
              <p:cNvSpPr>
                <a:spLocks noChangeArrowheads="1"/>
              </p:cNvSpPr>
              <p:nvPr/>
            </p:nvSpPr>
            <p:spPr bwMode="auto">
              <a:xfrm>
                <a:off x="1635"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47" name="Line 2946"/>
              <p:cNvSpPr>
                <a:spLocks noChangeShapeType="1"/>
              </p:cNvSpPr>
              <p:nvPr/>
            </p:nvSpPr>
            <p:spPr bwMode="auto">
              <a:xfrm>
                <a:off x="1635"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48" name="Rectangle 2947"/>
              <p:cNvSpPr>
                <a:spLocks noChangeArrowheads="1"/>
              </p:cNvSpPr>
              <p:nvPr/>
            </p:nvSpPr>
            <p:spPr bwMode="auto">
              <a:xfrm>
                <a:off x="1639" y="126"/>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49" name="Line 2948"/>
              <p:cNvSpPr>
                <a:spLocks noChangeShapeType="1"/>
              </p:cNvSpPr>
              <p:nvPr/>
            </p:nvSpPr>
            <p:spPr bwMode="auto">
              <a:xfrm>
                <a:off x="1639" y="126"/>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50" name="Rectangle 2949"/>
              <p:cNvSpPr>
                <a:spLocks noChangeArrowheads="1"/>
              </p:cNvSpPr>
              <p:nvPr/>
            </p:nvSpPr>
            <p:spPr bwMode="auto">
              <a:xfrm>
                <a:off x="1820"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51" name="Line 2950"/>
              <p:cNvSpPr>
                <a:spLocks noChangeShapeType="1"/>
              </p:cNvSpPr>
              <p:nvPr/>
            </p:nvSpPr>
            <p:spPr bwMode="auto">
              <a:xfrm>
                <a:off x="1820"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52" name="Rectangle 2951"/>
              <p:cNvSpPr>
                <a:spLocks noChangeArrowheads="1"/>
              </p:cNvSpPr>
              <p:nvPr/>
            </p:nvSpPr>
            <p:spPr bwMode="auto">
              <a:xfrm>
                <a:off x="1824" y="126"/>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53" name="Line 2952"/>
              <p:cNvSpPr>
                <a:spLocks noChangeShapeType="1"/>
              </p:cNvSpPr>
              <p:nvPr/>
            </p:nvSpPr>
            <p:spPr bwMode="auto">
              <a:xfrm>
                <a:off x="1824" y="126"/>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54" name="Rectangle 2953"/>
              <p:cNvSpPr>
                <a:spLocks noChangeArrowheads="1"/>
              </p:cNvSpPr>
              <p:nvPr/>
            </p:nvSpPr>
            <p:spPr bwMode="auto">
              <a:xfrm>
                <a:off x="2007"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55" name="Line 2954"/>
              <p:cNvSpPr>
                <a:spLocks noChangeShapeType="1"/>
              </p:cNvSpPr>
              <p:nvPr/>
            </p:nvSpPr>
            <p:spPr bwMode="auto">
              <a:xfrm>
                <a:off x="2007"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56" name="Rectangle 2955"/>
              <p:cNvSpPr>
                <a:spLocks noChangeArrowheads="1"/>
              </p:cNvSpPr>
              <p:nvPr/>
            </p:nvSpPr>
            <p:spPr bwMode="auto">
              <a:xfrm>
                <a:off x="2011" y="126"/>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57" name="Line 2956"/>
              <p:cNvSpPr>
                <a:spLocks noChangeShapeType="1"/>
              </p:cNvSpPr>
              <p:nvPr/>
            </p:nvSpPr>
            <p:spPr bwMode="auto">
              <a:xfrm>
                <a:off x="2011" y="126"/>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58" name="Rectangle 2957"/>
              <p:cNvSpPr>
                <a:spLocks noChangeArrowheads="1"/>
              </p:cNvSpPr>
              <p:nvPr/>
            </p:nvSpPr>
            <p:spPr bwMode="auto">
              <a:xfrm>
                <a:off x="2188"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59" name="Line 2958"/>
              <p:cNvSpPr>
                <a:spLocks noChangeShapeType="1"/>
              </p:cNvSpPr>
              <p:nvPr/>
            </p:nvSpPr>
            <p:spPr bwMode="auto">
              <a:xfrm>
                <a:off x="2188"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60" name="Rectangle 2959"/>
              <p:cNvSpPr>
                <a:spLocks noChangeArrowheads="1"/>
              </p:cNvSpPr>
              <p:nvPr/>
            </p:nvSpPr>
            <p:spPr bwMode="auto">
              <a:xfrm>
                <a:off x="2192" y="126"/>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61" name="Line 2960"/>
              <p:cNvSpPr>
                <a:spLocks noChangeShapeType="1"/>
              </p:cNvSpPr>
              <p:nvPr/>
            </p:nvSpPr>
            <p:spPr bwMode="auto">
              <a:xfrm>
                <a:off x="2192" y="126"/>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62" name="Rectangle 2961"/>
              <p:cNvSpPr>
                <a:spLocks noChangeArrowheads="1"/>
              </p:cNvSpPr>
              <p:nvPr/>
            </p:nvSpPr>
            <p:spPr bwMode="auto">
              <a:xfrm>
                <a:off x="2379" y="126"/>
                <a:ext cx="3"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63" name="Line 2962"/>
              <p:cNvSpPr>
                <a:spLocks noChangeShapeType="1"/>
              </p:cNvSpPr>
              <p:nvPr/>
            </p:nvSpPr>
            <p:spPr bwMode="auto">
              <a:xfrm>
                <a:off x="2379"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64" name="Rectangle 2963"/>
              <p:cNvSpPr>
                <a:spLocks noChangeArrowheads="1"/>
              </p:cNvSpPr>
              <p:nvPr/>
            </p:nvSpPr>
            <p:spPr bwMode="auto">
              <a:xfrm>
                <a:off x="2382" y="126"/>
                <a:ext cx="19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65" name="Line 2964"/>
              <p:cNvSpPr>
                <a:spLocks noChangeShapeType="1"/>
              </p:cNvSpPr>
              <p:nvPr/>
            </p:nvSpPr>
            <p:spPr bwMode="auto">
              <a:xfrm>
                <a:off x="2382" y="126"/>
                <a:ext cx="19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66" name="Rectangle 2965"/>
              <p:cNvSpPr>
                <a:spLocks noChangeArrowheads="1"/>
              </p:cNvSpPr>
              <p:nvPr/>
            </p:nvSpPr>
            <p:spPr bwMode="auto">
              <a:xfrm>
                <a:off x="2578"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67" name="Line 2966"/>
              <p:cNvSpPr>
                <a:spLocks noChangeShapeType="1"/>
              </p:cNvSpPr>
              <p:nvPr/>
            </p:nvSpPr>
            <p:spPr bwMode="auto">
              <a:xfrm>
                <a:off x="2578"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68" name="Rectangle 2967"/>
              <p:cNvSpPr>
                <a:spLocks noChangeArrowheads="1"/>
              </p:cNvSpPr>
              <p:nvPr/>
            </p:nvSpPr>
            <p:spPr bwMode="auto">
              <a:xfrm>
                <a:off x="2582" y="126"/>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69" name="Line 2968"/>
              <p:cNvSpPr>
                <a:spLocks noChangeShapeType="1"/>
              </p:cNvSpPr>
              <p:nvPr/>
            </p:nvSpPr>
            <p:spPr bwMode="auto">
              <a:xfrm>
                <a:off x="2582" y="126"/>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70" name="Rectangle 2969"/>
              <p:cNvSpPr>
                <a:spLocks noChangeArrowheads="1"/>
              </p:cNvSpPr>
              <p:nvPr/>
            </p:nvSpPr>
            <p:spPr bwMode="auto">
              <a:xfrm>
                <a:off x="2823"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71" name="Line 2970"/>
              <p:cNvSpPr>
                <a:spLocks noChangeShapeType="1"/>
              </p:cNvSpPr>
              <p:nvPr/>
            </p:nvSpPr>
            <p:spPr bwMode="auto">
              <a:xfrm>
                <a:off x="2823"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72" name="Rectangle 2971"/>
              <p:cNvSpPr>
                <a:spLocks noChangeArrowheads="1"/>
              </p:cNvSpPr>
              <p:nvPr/>
            </p:nvSpPr>
            <p:spPr bwMode="auto">
              <a:xfrm>
                <a:off x="2827" y="126"/>
                <a:ext cx="23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73" name="Line 2972"/>
              <p:cNvSpPr>
                <a:spLocks noChangeShapeType="1"/>
              </p:cNvSpPr>
              <p:nvPr/>
            </p:nvSpPr>
            <p:spPr bwMode="auto">
              <a:xfrm>
                <a:off x="2827" y="126"/>
                <a:ext cx="23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74" name="Rectangle 2973"/>
              <p:cNvSpPr>
                <a:spLocks noChangeArrowheads="1"/>
              </p:cNvSpPr>
              <p:nvPr/>
            </p:nvSpPr>
            <p:spPr bwMode="auto">
              <a:xfrm>
                <a:off x="3064"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75" name="Line 2974"/>
              <p:cNvSpPr>
                <a:spLocks noChangeShapeType="1"/>
              </p:cNvSpPr>
              <p:nvPr/>
            </p:nvSpPr>
            <p:spPr bwMode="auto">
              <a:xfrm>
                <a:off x="3064"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76" name="Rectangle 2975"/>
              <p:cNvSpPr>
                <a:spLocks noChangeArrowheads="1"/>
              </p:cNvSpPr>
              <p:nvPr/>
            </p:nvSpPr>
            <p:spPr bwMode="auto">
              <a:xfrm>
                <a:off x="3068" y="126"/>
                <a:ext cx="24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77" name="Line 2976"/>
              <p:cNvSpPr>
                <a:spLocks noChangeShapeType="1"/>
              </p:cNvSpPr>
              <p:nvPr/>
            </p:nvSpPr>
            <p:spPr bwMode="auto">
              <a:xfrm>
                <a:off x="3068" y="126"/>
                <a:ext cx="24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78" name="Rectangle 2977"/>
              <p:cNvSpPr>
                <a:spLocks noChangeArrowheads="1"/>
              </p:cNvSpPr>
              <p:nvPr/>
            </p:nvSpPr>
            <p:spPr bwMode="auto">
              <a:xfrm>
                <a:off x="3312"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79" name="Line 2978"/>
              <p:cNvSpPr>
                <a:spLocks noChangeShapeType="1"/>
              </p:cNvSpPr>
              <p:nvPr/>
            </p:nvSpPr>
            <p:spPr bwMode="auto">
              <a:xfrm>
                <a:off x="3312"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80" name="Rectangle 2979"/>
              <p:cNvSpPr>
                <a:spLocks noChangeArrowheads="1"/>
              </p:cNvSpPr>
              <p:nvPr/>
            </p:nvSpPr>
            <p:spPr bwMode="auto">
              <a:xfrm>
                <a:off x="3316" y="126"/>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81" name="Line 2980"/>
              <p:cNvSpPr>
                <a:spLocks noChangeShapeType="1"/>
              </p:cNvSpPr>
              <p:nvPr/>
            </p:nvSpPr>
            <p:spPr bwMode="auto">
              <a:xfrm>
                <a:off x="3316" y="126"/>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82" name="Rectangle 2981"/>
              <p:cNvSpPr>
                <a:spLocks noChangeArrowheads="1"/>
              </p:cNvSpPr>
              <p:nvPr/>
            </p:nvSpPr>
            <p:spPr bwMode="auto">
              <a:xfrm>
                <a:off x="3557"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83" name="Line 2982"/>
              <p:cNvSpPr>
                <a:spLocks noChangeShapeType="1"/>
              </p:cNvSpPr>
              <p:nvPr/>
            </p:nvSpPr>
            <p:spPr bwMode="auto">
              <a:xfrm>
                <a:off x="3557"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84" name="Rectangle 2983"/>
              <p:cNvSpPr>
                <a:spLocks noChangeArrowheads="1"/>
              </p:cNvSpPr>
              <p:nvPr/>
            </p:nvSpPr>
            <p:spPr bwMode="auto">
              <a:xfrm>
                <a:off x="3561" y="126"/>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85" name="Line 2984"/>
              <p:cNvSpPr>
                <a:spLocks noChangeShapeType="1"/>
              </p:cNvSpPr>
              <p:nvPr/>
            </p:nvSpPr>
            <p:spPr bwMode="auto">
              <a:xfrm>
                <a:off x="3561" y="126"/>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86" name="Rectangle 2985"/>
              <p:cNvSpPr>
                <a:spLocks noChangeArrowheads="1"/>
              </p:cNvSpPr>
              <p:nvPr/>
            </p:nvSpPr>
            <p:spPr bwMode="auto">
              <a:xfrm>
                <a:off x="3802"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87" name="Line 2986"/>
              <p:cNvSpPr>
                <a:spLocks noChangeShapeType="1"/>
              </p:cNvSpPr>
              <p:nvPr/>
            </p:nvSpPr>
            <p:spPr bwMode="auto">
              <a:xfrm>
                <a:off x="3802"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88" name="Rectangle 2987"/>
              <p:cNvSpPr>
                <a:spLocks noChangeArrowheads="1"/>
              </p:cNvSpPr>
              <p:nvPr/>
            </p:nvSpPr>
            <p:spPr bwMode="auto">
              <a:xfrm>
                <a:off x="3806" y="126"/>
                <a:ext cx="21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89" name="Line 2988"/>
              <p:cNvSpPr>
                <a:spLocks noChangeShapeType="1"/>
              </p:cNvSpPr>
              <p:nvPr/>
            </p:nvSpPr>
            <p:spPr bwMode="auto">
              <a:xfrm>
                <a:off x="3806" y="126"/>
                <a:ext cx="21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90" name="Rectangle 2989"/>
              <p:cNvSpPr>
                <a:spLocks noChangeArrowheads="1"/>
              </p:cNvSpPr>
              <p:nvPr/>
            </p:nvSpPr>
            <p:spPr bwMode="auto">
              <a:xfrm>
                <a:off x="4021"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91" name="Line 2990"/>
              <p:cNvSpPr>
                <a:spLocks noChangeShapeType="1"/>
              </p:cNvSpPr>
              <p:nvPr/>
            </p:nvSpPr>
            <p:spPr bwMode="auto">
              <a:xfrm>
                <a:off x="4021"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92" name="Rectangle 2991"/>
              <p:cNvSpPr>
                <a:spLocks noChangeArrowheads="1"/>
              </p:cNvSpPr>
              <p:nvPr/>
            </p:nvSpPr>
            <p:spPr bwMode="auto">
              <a:xfrm>
                <a:off x="4025" y="126"/>
                <a:ext cx="26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93" name="Line 2992"/>
              <p:cNvSpPr>
                <a:spLocks noChangeShapeType="1"/>
              </p:cNvSpPr>
              <p:nvPr/>
            </p:nvSpPr>
            <p:spPr bwMode="auto">
              <a:xfrm>
                <a:off x="4025" y="126"/>
                <a:ext cx="26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94" name="Rectangle 2993"/>
              <p:cNvSpPr>
                <a:spLocks noChangeArrowheads="1"/>
              </p:cNvSpPr>
              <p:nvPr/>
            </p:nvSpPr>
            <p:spPr bwMode="auto">
              <a:xfrm>
                <a:off x="4291" y="12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95" name="Line 2994"/>
              <p:cNvSpPr>
                <a:spLocks noChangeShapeType="1"/>
              </p:cNvSpPr>
              <p:nvPr/>
            </p:nvSpPr>
            <p:spPr bwMode="auto">
              <a:xfrm>
                <a:off x="4291" y="12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96" name="Rectangle 2995"/>
              <p:cNvSpPr>
                <a:spLocks noChangeArrowheads="1"/>
              </p:cNvSpPr>
              <p:nvPr/>
            </p:nvSpPr>
            <p:spPr bwMode="auto">
              <a:xfrm>
                <a:off x="0" y="132"/>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97" name="Line 2996"/>
              <p:cNvSpPr>
                <a:spLocks noChangeShapeType="1"/>
              </p:cNvSpPr>
              <p:nvPr/>
            </p:nvSpPr>
            <p:spPr bwMode="auto">
              <a:xfrm>
                <a:off x="0" y="132"/>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98" name="Rectangle 2997"/>
              <p:cNvSpPr>
                <a:spLocks noChangeArrowheads="1"/>
              </p:cNvSpPr>
              <p:nvPr/>
            </p:nvSpPr>
            <p:spPr bwMode="auto">
              <a:xfrm>
                <a:off x="0" y="255"/>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099" name="Line 2998"/>
              <p:cNvSpPr>
                <a:spLocks noChangeShapeType="1"/>
              </p:cNvSpPr>
              <p:nvPr/>
            </p:nvSpPr>
            <p:spPr bwMode="auto">
              <a:xfrm>
                <a:off x="0" y="255"/>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00" name="Line 2999"/>
              <p:cNvSpPr>
                <a:spLocks noChangeShapeType="1"/>
              </p:cNvSpPr>
              <p:nvPr/>
            </p:nvSpPr>
            <p:spPr bwMode="auto">
              <a:xfrm>
                <a:off x="0" y="255"/>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01" name="Rectangle 3000"/>
              <p:cNvSpPr>
                <a:spLocks noChangeArrowheads="1"/>
              </p:cNvSpPr>
              <p:nvPr/>
            </p:nvSpPr>
            <p:spPr bwMode="auto">
              <a:xfrm>
                <a:off x="0" y="255"/>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02" name="Line 3001"/>
              <p:cNvSpPr>
                <a:spLocks noChangeShapeType="1"/>
              </p:cNvSpPr>
              <p:nvPr/>
            </p:nvSpPr>
            <p:spPr bwMode="auto">
              <a:xfrm>
                <a:off x="0" y="255"/>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03" name="Line 3002"/>
              <p:cNvSpPr>
                <a:spLocks noChangeShapeType="1"/>
              </p:cNvSpPr>
              <p:nvPr/>
            </p:nvSpPr>
            <p:spPr bwMode="auto">
              <a:xfrm>
                <a:off x="0" y="255"/>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04" name="Rectangle 3003"/>
              <p:cNvSpPr>
                <a:spLocks noChangeArrowheads="1"/>
              </p:cNvSpPr>
              <p:nvPr/>
            </p:nvSpPr>
            <p:spPr bwMode="auto">
              <a:xfrm>
                <a:off x="4" y="255"/>
                <a:ext cx="69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05" name="Line 3004"/>
              <p:cNvSpPr>
                <a:spLocks noChangeShapeType="1"/>
              </p:cNvSpPr>
              <p:nvPr/>
            </p:nvSpPr>
            <p:spPr bwMode="auto">
              <a:xfrm>
                <a:off x="4" y="255"/>
                <a:ext cx="69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06" name="Rectangle 3005"/>
              <p:cNvSpPr>
                <a:spLocks noChangeArrowheads="1"/>
              </p:cNvSpPr>
              <p:nvPr/>
            </p:nvSpPr>
            <p:spPr bwMode="auto">
              <a:xfrm>
                <a:off x="702" y="132"/>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07" name="Line 3006"/>
              <p:cNvSpPr>
                <a:spLocks noChangeShapeType="1"/>
              </p:cNvSpPr>
              <p:nvPr/>
            </p:nvSpPr>
            <p:spPr bwMode="auto">
              <a:xfrm>
                <a:off x="702" y="132"/>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08" name="Rectangle 3007"/>
              <p:cNvSpPr>
                <a:spLocks noChangeArrowheads="1"/>
              </p:cNvSpPr>
              <p:nvPr/>
            </p:nvSpPr>
            <p:spPr bwMode="auto">
              <a:xfrm>
                <a:off x="702" y="255"/>
                <a:ext cx="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09" name="Line 3008"/>
              <p:cNvSpPr>
                <a:spLocks noChangeShapeType="1"/>
              </p:cNvSpPr>
              <p:nvPr/>
            </p:nvSpPr>
            <p:spPr bwMode="auto">
              <a:xfrm>
                <a:off x="702" y="255"/>
                <a:ext cx="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10" name="Line 3009"/>
              <p:cNvSpPr>
                <a:spLocks noChangeShapeType="1"/>
              </p:cNvSpPr>
              <p:nvPr/>
            </p:nvSpPr>
            <p:spPr bwMode="auto">
              <a:xfrm>
                <a:off x="702" y="255"/>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11" name="Rectangle 3010"/>
              <p:cNvSpPr>
                <a:spLocks noChangeArrowheads="1"/>
              </p:cNvSpPr>
              <p:nvPr/>
            </p:nvSpPr>
            <p:spPr bwMode="auto">
              <a:xfrm>
                <a:off x="705" y="255"/>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12" name="Line 3011"/>
              <p:cNvSpPr>
                <a:spLocks noChangeShapeType="1"/>
              </p:cNvSpPr>
              <p:nvPr/>
            </p:nvSpPr>
            <p:spPr bwMode="auto">
              <a:xfrm>
                <a:off x="705" y="255"/>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13" name="Rectangle 3012"/>
              <p:cNvSpPr>
                <a:spLocks noChangeArrowheads="1"/>
              </p:cNvSpPr>
              <p:nvPr/>
            </p:nvSpPr>
            <p:spPr bwMode="auto">
              <a:xfrm>
                <a:off x="892" y="132"/>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14" name="Line 3013"/>
              <p:cNvSpPr>
                <a:spLocks noChangeShapeType="1"/>
              </p:cNvSpPr>
              <p:nvPr/>
            </p:nvSpPr>
            <p:spPr bwMode="auto">
              <a:xfrm>
                <a:off x="892" y="132"/>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15" name="Rectangle 3014"/>
              <p:cNvSpPr>
                <a:spLocks noChangeArrowheads="1"/>
              </p:cNvSpPr>
              <p:nvPr/>
            </p:nvSpPr>
            <p:spPr bwMode="auto">
              <a:xfrm>
                <a:off x="892" y="255"/>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16" name="Line 3015"/>
              <p:cNvSpPr>
                <a:spLocks noChangeShapeType="1"/>
              </p:cNvSpPr>
              <p:nvPr/>
            </p:nvSpPr>
            <p:spPr bwMode="auto">
              <a:xfrm>
                <a:off x="892" y="255"/>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17" name="Line 3016"/>
              <p:cNvSpPr>
                <a:spLocks noChangeShapeType="1"/>
              </p:cNvSpPr>
              <p:nvPr/>
            </p:nvSpPr>
            <p:spPr bwMode="auto">
              <a:xfrm>
                <a:off x="892" y="255"/>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18" name="Rectangle 3017"/>
              <p:cNvSpPr>
                <a:spLocks noChangeArrowheads="1"/>
              </p:cNvSpPr>
              <p:nvPr/>
            </p:nvSpPr>
            <p:spPr bwMode="auto">
              <a:xfrm>
                <a:off x="896" y="255"/>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19" name="Line 3018"/>
              <p:cNvSpPr>
                <a:spLocks noChangeShapeType="1"/>
              </p:cNvSpPr>
              <p:nvPr/>
            </p:nvSpPr>
            <p:spPr bwMode="auto">
              <a:xfrm>
                <a:off x="896" y="255"/>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20" name="Rectangle 3019"/>
              <p:cNvSpPr>
                <a:spLocks noChangeArrowheads="1"/>
              </p:cNvSpPr>
              <p:nvPr/>
            </p:nvSpPr>
            <p:spPr bwMode="auto">
              <a:xfrm>
                <a:off x="1077" y="132"/>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21" name="Line 3020"/>
              <p:cNvSpPr>
                <a:spLocks noChangeShapeType="1"/>
              </p:cNvSpPr>
              <p:nvPr/>
            </p:nvSpPr>
            <p:spPr bwMode="auto">
              <a:xfrm>
                <a:off x="1077" y="132"/>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22" name="Rectangle 3021"/>
              <p:cNvSpPr>
                <a:spLocks noChangeArrowheads="1"/>
              </p:cNvSpPr>
              <p:nvPr/>
            </p:nvSpPr>
            <p:spPr bwMode="auto">
              <a:xfrm>
                <a:off x="1077" y="255"/>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23" name="Line 3022"/>
              <p:cNvSpPr>
                <a:spLocks noChangeShapeType="1"/>
              </p:cNvSpPr>
              <p:nvPr/>
            </p:nvSpPr>
            <p:spPr bwMode="auto">
              <a:xfrm>
                <a:off x="1077" y="255"/>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124" name="Line 3023"/>
              <p:cNvSpPr>
                <a:spLocks noChangeShapeType="1"/>
              </p:cNvSpPr>
              <p:nvPr/>
            </p:nvSpPr>
            <p:spPr bwMode="auto">
              <a:xfrm>
                <a:off x="1077" y="255"/>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33816" name="Rectangle 3024"/>
            <p:cNvSpPr>
              <a:spLocks noChangeArrowheads="1"/>
            </p:cNvSpPr>
            <p:nvPr/>
          </p:nvSpPr>
          <p:spPr bwMode="auto">
            <a:xfrm>
              <a:off x="1081" y="3212"/>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17" name="Line 3025"/>
            <p:cNvSpPr>
              <a:spLocks noChangeShapeType="1"/>
            </p:cNvSpPr>
            <p:nvPr/>
          </p:nvSpPr>
          <p:spPr bwMode="auto">
            <a:xfrm>
              <a:off x="1081" y="3212"/>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18" name="Rectangle 3026"/>
            <p:cNvSpPr>
              <a:spLocks noChangeArrowheads="1"/>
            </p:cNvSpPr>
            <p:nvPr/>
          </p:nvSpPr>
          <p:spPr bwMode="auto">
            <a:xfrm>
              <a:off x="1264" y="3089"/>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19" name="Line 3027"/>
            <p:cNvSpPr>
              <a:spLocks noChangeShapeType="1"/>
            </p:cNvSpPr>
            <p:nvPr/>
          </p:nvSpPr>
          <p:spPr bwMode="auto">
            <a:xfrm>
              <a:off x="1264" y="308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20" name="Rectangle 3028"/>
            <p:cNvSpPr>
              <a:spLocks noChangeArrowheads="1"/>
            </p:cNvSpPr>
            <p:nvPr/>
          </p:nvSpPr>
          <p:spPr bwMode="auto">
            <a:xfrm>
              <a:off x="1264" y="3212"/>
              <a:ext cx="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21" name="Line 3029"/>
            <p:cNvSpPr>
              <a:spLocks noChangeShapeType="1"/>
            </p:cNvSpPr>
            <p:nvPr/>
          </p:nvSpPr>
          <p:spPr bwMode="auto">
            <a:xfrm>
              <a:off x="1264" y="3212"/>
              <a:ext cx="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22" name="Line 3030"/>
            <p:cNvSpPr>
              <a:spLocks noChangeShapeType="1"/>
            </p:cNvSpPr>
            <p:nvPr/>
          </p:nvSpPr>
          <p:spPr bwMode="auto">
            <a:xfrm>
              <a:off x="1264" y="321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23" name="Rectangle 3031"/>
            <p:cNvSpPr>
              <a:spLocks noChangeArrowheads="1"/>
            </p:cNvSpPr>
            <p:nvPr/>
          </p:nvSpPr>
          <p:spPr bwMode="auto">
            <a:xfrm>
              <a:off x="1267" y="3212"/>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24" name="Line 3032"/>
            <p:cNvSpPr>
              <a:spLocks noChangeShapeType="1"/>
            </p:cNvSpPr>
            <p:nvPr/>
          </p:nvSpPr>
          <p:spPr bwMode="auto">
            <a:xfrm>
              <a:off x="1267" y="3212"/>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25" name="Rectangle 3033"/>
            <p:cNvSpPr>
              <a:spLocks noChangeArrowheads="1"/>
            </p:cNvSpPr>
            <p:nvPr/>
          </p:nvSpPr>
          <p:spPr bwMode="auto">
            <a:xfrm>
              <a:off x="1449" y="3089"/>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26" name="Line 3034"/>
            <p:cNvSpPr>
              <a:spLocks noChangeShapeType="1"/>
            </p:cNvSpPr>
            <p:nvPr/>
          </p:nvSpPr>
          <p:spPr bwMode="auto">
            <a:xfrm>
              <a:off x="1449" y="308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27" name="Rectangle 3035"/>
            <p:cNvSpPr>
              <a:spLocks noChangeArrowheads="1"/>
            </p:cNvSpPr>
            <p:nvPr/>
          </p:nvSpPr>
          <p:spPr bwMode="auto">
            <a:xfrm>
              <a:off x="1449" y="3212"/>
              <a:ext cx="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28" name="Line 3036"/>
            <p:cNvSpPr>
              <a:spLocks noChangeShapeType="1"/>
            </p:cNvSpPr>
            <p:nvPr/>
          </p:nvSpPr>
          <p:spPr bwMode="auto">
            <a:xfrm>
              <a:off x="1449" y="3212"/>
              <a:ext cx="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29" name="Line 3037"/>
            <p:cNvSpPr>
              <a:spLocks noChangeShapeType="1"/>
            </p:cNvSpPr>
            <p:nvPr/>
          </p:nvSpPr>
          <p:spPr bwMode="auto">
            <a:xfrm>
              <a:off x="1449" y="321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30" name="Rectangle 3038"/>
            <p:cNvSpPr>
              <a:spLocks noChangeArrowheads="1"/>
            </p:cNvSpPr>
            <p:nvPr/>
          </p:nvSpPr>
          <p:spPr bwMode="auto">
            <a:xfrm>
              <a:off x="1452" y="3212"/>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31" name="Line 3039"/>
            <p:cNvSpPr>
              <a:spLocks noChangeShapeType="1"/>
            </p:cNvSpPr>
            <p:nvPr/>
          </p:nvSpPr>
          <p:spPr bwMode="auto">
            <a:xfrm>
              <a:off x="1452" y="3212"/>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32" name="Rectangle 3040"/>
            <p:cNvSpPr>
              <a:spLocks noChangeArrowheads="1"/>
            </p:cNvSpPr>
            <p:nvPr/>
          </p:nvSpPr>
          <p:spPr bwMode="auto">
            <a:xfrm>
              <a:off x="1635" y="308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33" name="Line 3041"/>
            <p:cNvSpPr>
              <a:spLocks noChangeShapeType="1"/>
            </p:cNvSpPr>
            <p:nvPr/>
          </p:nvSpPr>
          <p:spPr bwMode="auto">
            <a:xfrm>
              <a:off x="1635" y="308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34" name="Rectangle 3042"/>
            <p:cNvSpPr>
              <a:spLocks noChangeArrowheads="1"/>
            </p:cNvSpPr>
            <p:nvPr/>
          </p:nvSpPr>
          <p:spPr bwMode="auto">
            <a:xfrm>
              <a:off x="1635" y="3212"/>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35" name="Line 3043"/>
            <p:cNvSpPr>
              <a:spLocks noChangeShapeType="1"/>
            </p:cNvSpPr>
            <p:nvPr/>
          </p:nvSpPr>
          <p:spPr bwMode="auto">
            <a:xfrm>
              <a:off x="1635" y="3212"/>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36" name="Line 3044"/>
            <p:cNvSpPr>
              <a:spLocks noChangeShapeType="1"/>
            </p:cNvSpPr>
            <p:nvPr/>
          </p:nvSpPr>
          <p:spPr bwMode="auto">
            <a:xfrm>
              <a:off x="1635" y="321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37" name="Rectangle 3045"/>
            <p:cNvSpPr>
              <a:spLocks noChangeArrowheads="1"/>
            </p:cNvSpPr>
            <p:nvPr/>
          </p:nvSpPr>
          <p:spPr bwMode="auto">
            <a:xfrm>
              <a:off x="1639" y="3212"/>
              <a:ext cx="18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38" name="Line 3046"/>
            <p:cNvSpPr>
              <a:spLocks noChangeShapeType="1"/>
            </p:cNvSpPr>
            <p:nvPr/>
          </p:nvSpPr>
          <p:spPr bwMode="auto">
            <a:xfrm>
              <a:off x="1639" y="3212"/>
              <a:ext cx="18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39" name="Rectangle 3047"/>
            <p:cNvSpPr>
              <a:spLocks noChangeArrowheads="1"/>
            </p:cNvSpPr>
            <p:nvPr/>
          </p:nvSpPr>
          <p:spPr bwMode="auto">
            <a:xfrm>
              <a:off x="1820" y="308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40" name="Line 3048"/>
            <p:cNvSpPr>
              <a:spLocks noChangeShapeType="1"/>
            </p:cNvSpPr>
            <p:nvPr/>
          </p:nvSpPr>
          <p:spPr bwMode="auto">
            <a:xfrm>
              <a:off x="1820" y="308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41" name="Rectangle 3049"/>
            <p:cNvSpPr>
              <a:spLocks noChangeArrowheads="1"/>
            </p:cNvSpPr>
            <p:nvPr/>
          </p:nvSpPr>
          <p:spPr bwMode="auto">
            <a:xfrm>
              <a:off x="1820" y="3212"/>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42" name="Line 3050"/>
            <p:cNvSpPr>
              <a:spLocks noChangeShapeType="1"/>
            </p:cNvSpPr>
            <p:nvPr/>
          </p:nvSpPr>
          <p:spPr bwMode="auto">
            <a:xfrm>
              <a:off x="1820" y="3212"/>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43" name="Line 3051"/>
            <p:cNvSpPr>
              <a:spLocks noChangeShapeType="1"/>
            </p:cNvSpPr>
            <p:nvPr/>
          </p:nvSpPr>
          <p:spPr bwMode="auto">
            <a:xfrm>
              <a:off x="1820" y="321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44" name="Rectangle 3052"/>
            <p:cNvSpPr>
              <a:spLocks noChangeArrowheads="1"/>
            </p:cNvSpPr>
            <p:nvPr/>
          </p:nvSpPr>
          <p:spPr bwMode="auto">
            <a:xfrm>
              <a:off x="1824" y="3212"/>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45" name="Line 3053"/>
            <p:cNvSpPr>
              <a:spLocks noChangeShapeType="1"/>
            </p:cNvSpPr>
            <p:nvPr/>
          </p:nvSpPr>
          <p:spPr bwMode="auto">
            <a:xfrm>
              <a:off x="1824" y="3212"/>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46" name="Rectangle 3054"/>
            <p:cNvSpPr>
              <a:spLocks noChangeArrowheads="1"/>
            </p:cNvSpPr>
            <p:nvPr/>
          </p:nvSpPr>
          <p:spPr bwMode="auto">
            <a:xfrm>
              <a:off x="2007" y="308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47" name="Line 3055"/>
            <p:cNvSpPr>
              <a:spLocks noChangeShapeType="1"/>
            </p:cNvSpPr>
            <p:nvPr/>
          </p:nvSpPr>
          <p:spPr bwMode="auto">
            <a:xfrm>
              <a:off x="2007" y="308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48" name="Rectangle 3056"/>
            <p:cNvSpPr>
              <a:spLocks noChangeArrowheads="1"/>
            </p:cNvSpPr>
            <p:nvPr/>
          </p:nvSpPr>
          <p:spPr bwMode="auto">
            <a:xfrm>
              <a:off x="2007" y="3212"/>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49" name="Line 3057"/>
            <p:cNvSpPr>
              <a:spLocks noChangeShapeType="1"/>
            </p:cNvSpPr>
            <p:nvPr/>
          </p:nvSpPr>
          <p:spPr bwMode="auto">
            <a:xfrm>
              <a:off x="2007" y="3212"/>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50" name="Line 3058"/>
            <p:cNvSpPr>
              <a:spLocks noChangeShapeType="1"/>
            </p:cNvSpPr>
            <p:nvPr/>
          </p:nvSpPr>
          <p:spPr bwMode="auto">
            <a:xfrm>
              <a:off x="2007" y="321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51" name="Rectangle 3059"/>
            <p:cNvSpPr>
              <a:spLocks noChangeArrowheads="1"/>
            </p:cNvSpPr>
            <p:nvPr/>
          </p:nvSpPr>
          <p:spPr bwMode="auto">
            <a:xfrm>
              <a:off x="2011" y="3212"/>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52" name="Line 3060"/>
            <p:cNvSpPr>
              <a:spLocks noChangeShapeType="1"/>
            </p:cNvSpPr>
            <p:nvPr/>
          </p:nvSpPr>
          <p:spPr bwMode="auto">
            <a:xfrm>
              <a:off x="2011" y="3212"/>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53" name="Rectangle 3061"/>
            <p:cNvSpPr>
              <a:spLocks noChangeArrowheads="1"/>
            </p:cNvSpPr>
            <p:nvPr/>
          </p:nvSpPr>
          <p:spPr bwMode="auto">
            <a:xfrm>
              <a:off x="2188" y="308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54" name="Line 3062"/>
            <p:cNvSpPr>
              <a:spLocks noChangeShapeType="1"/>
            </p:cNvSpPr>
            <p:nvPr/>
          </p:nvSpPr>
          <p:spPr bwMode="auto">
            <a:xfrm>
              <a:off x="2188" y="308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55" name="Rectangle 3063"/>
            <p:cNvSpPr>
              <a:spLocks noChangeArrowheads="1"/>
            </p:cNvSpPr>
            <p:nvPr/>
          </p:nvSpPr>
          <p:spPr bwMode="auto">
            <a:xfrm>
              <a:off x="2188" y="3212"/>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56" name="Line 3064"/>
            <p:cNvSpPr>
              <a:spLocks noChangeShapeType="1"/>
            </p:cNvSpPr>
            <p:nvPr/>
          </p:nvSpPr>
          <p:spPr bwMode="auto">
            <a:xfrm>
              <a:off x="2188" y="3212"/>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57" name="Line 3065"/>
            <p:cNvSpPr>
              <a:spLocks noChangeShapeType="1"/>
            </p:cNvSpPr>
            <p:nvPr/>
          </p:nvSpPr>
          <p:spPr bwMode="auto">
            <a:xfrm>
              <a:off x="2188" y="321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58" name="Rectangle 3066"/>
            <p:cNvSpPr>
              <a:spLocks noChangeArrowheads="1"/>
            </p:cNvSpPr>
            <p:nvPr/>
          </p:nvSpPr>
          <p:spPr bwMode="auto">
            <a:xfrm>
              <a:off x="2192" y="3212"/>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59" name="Line 3067"/>
            <p:cNvSpPr>
              <a:spLocks noChangeShapeType="1"/>
            </p:cNvSpPr>
            <p:nvPr/>
          </p:nvSpPr>
          <p:spPr bwMode="auto">
            <a:xfrm>
              <a:off x="2192" y="3212"/>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60" name="Rectangle 3068"/>
            <p:cNvSpPr>
              <a:spLocks noChangeArrowheads="1"/>
            </p:cNvSpPr>
            <p:nvPr/>
          </p:nvSpPr>
          <p:spPr bwMode="auto">
            <a:xfrm>
              <a:off x="2379" y="3089"/>
              <a:ext cx="3"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61" name="Line 3069"/>
            <p:cNvSpPr>
              <a:spLocks noChangeShapeType="1"/>
            </p:cNvSpPr>
            <p:nvPr/>
          </p:nvSpPr>
          <p:spPr bwMode="auto">
            <a:xfrm>
              <a:off x="2379" y="308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62" name="Rectangle 3070"/>
            <p:cNvSpPr>
              <a:spLocks noChangeArrowheads="1"/>
            </p:cNvSpPr>
            <p:nvPr/>
          </p:nvSpPr>
          <p:spPr bwMode="auto">
            <a:xfrm>
              <a:off x="2379" y="3212"/>
              <a:ext cx="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63" name="Line 3071"/>
            <p:cNvSpPr>
              <a:spLocks noChangeShapeType="1"/>
            </p:cNvSpPr>
            <p:nvPr/>
          </p:nvSpPr>
          <p:spPr bwMode="auto">
            <a:xfrm>
              <a:off x="2379" y="3212"/>
              <a:ext cx="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64" name="Line 3072"/>
            <p:cNvSpPr>
              <a:spLocks noChangeShapeType="1"/>
            </p:cNvSpPr>
            <p:nvPr/>
          </p:nvSpPr>
          <p:spPr bwMode="auto">
            <a:xfrm>
              <a:off x="2379" y="321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65" name="Rectangle 3073"/>
            <p:cNvSpPr>
              <a:spLocks noChangeArrowheads="1"/>
            </p:cNvSpPr>
            <p:nvPr/>
          </p:nvSpPr>
          <p:spPr bwMode="auto">
            <a:xfrm>
              <a:off x="2382" y="3212"/>
              <a:ext cx="19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66" name="Line 3074"/>
            <p:cNvSpPr>
              <a:spLocks noChangeShapeType="1"/>
            </p:cNvSpPr>
            <p:nvPr/>
          </p:nvSpPr>
          <p:spPr bwMode="auto">
            <a:xfrm>
              <a:off x="2382" y="3212"/>
              <a:ext cx="19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67" name="Rectangle 3075"/>
            <p:cNvSpPr>
              <a:spLocks noChangeArrowheads="1"/>
            </p:cNvSpPr>
            <p:nvPr/>
          </p:nvSpPr>
          <p:spPr bwMode="auto">
            <a:xfrm>
              <a:off x="2578" y="308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68" name="Line 3076"/>
            <p:cNvSpPr>
              <a:spLocks noChangeShapeType="1"/>
            </p:cNvSpPr>
            <p:nvPr/>
          </p:nvSpPr>
          <p:spPr bwMode="auto">
            <a:xfrm>
              <a:off x="2578" y="308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69" name="Rectangle 3077"/>
            <p:cNvSpPr>
              <a:spLocks noChangeArrowheads="1"/>
            </p:cNvSpPr>
            <p:nvPr/>
          </p:nvSpPr>
          <p:spPr bwMode="auto">
            <a:xfrm>
              <a:off x="2578" y="3212"/>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70" name="Line 3078"/>
            <p:cNvSpPr>
              <a:spLocks noChangeShapeType="1"/>
            </p:cNvSpPr>
            <p:nvPr/>
          </p:nvSpPr>
          <p:spPr bwMode="auto">
            <a:xfrm>
              <a:off x="2578" y="3212"/>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71" name="Line 3079"/>
            <p:cNvSpPr>
              <a:spLocks noChangeShapeType="1"/>
            </p:cNvSpPr>
            <p:nvPr/>
          </p:nvSpPr>
          <p:spPr bwMode="auto">
            <a:xfrm>
              <a:off x="2578" y="321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72" name="Rectangle 3080"/>
            <p:cNvSpPr>
              <a:spLocks noChangeArrowheads="1"/>
            </p:cNvSpPr>
            <p:nvPr/>
          </p:nvSpPr>
          <p:spPr bwMode="auto">
            <a:xfrm>
              <a:off x="2582" y="3212"/>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73" name="Line 3081"/>
            <p:cNvSpPr>
              <a:spLocks noChangeShapeType="1"/>
            </p:cNvSpPr>
            <p:nvPr/>
          </p:nvSpPr>
          <p:spPr bwMode="auto">
            <a:xfrm>
              <a:off x="2582" y="3212"/>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74" name="Rectangle 3082"/>
            <p:cNvSpPr>
              <a:spLocks noChangeArrowheads="1"/>
            </p:cNvSpPr>
            <p:nvPr/>
          </p:nvSpPr>
          <p:spPr bwMode="auto">
            <a:xfrm>
              <a:off x="2823" y="308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75" name="Line 3083"/>
            <p:cNvSpPr>
              <a:spLocks noChangeShapeType="1"/>
            </p:cNvSpPr>
            <p:nvPr/>
          </p:nvSpPr>
          <p:spPr bwMode="auto">
            <a:xfrm>
              <a:off x="2823" y="308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76" name="Rectangle 3084"/>
            <p:cNvSpPr>
              <a:spLocks noChangeArrowheads="1"/>
            </p:cNvSpPr>
            <p:nvPr/>
          </p:nvSpPr>
          <p:spPr bwMode="auto">
            <a:xfrm>
              <a:off x="2823" y="3212"/>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77" name="Line 3085"/>
            <p:cNvSpPr>
              <a:spLocks noChangeShapeType="1"/>
            </p:cNvSpPr>
            <p:nvPr/>
          </p:nvSpPr>
          <p:spPr bwMode="auto">
            <a:xfrm>
              <a:off x="2823" y="3212"/>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78" name="Line 3086"/>
            <p:cNvSpPr>
              <a:spLocks noChangeShapeType="1"/>
            </p:cNvSpPr>
            <p:nvPr/>
          </p:nvSpPr>
          <p:spPr bwMode="auto">
            <a:xfrm>
              <a:off x="2823" y="321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79" name="Rectangle 3087"/>
            <p:cNvSpPr>
              <a:spLocks noChangeArrowheads="1"/>
            </p:cNvSpPr>
            <p:nvPr/>
          </p:nvSpPr>
          <p:spPr bwMode="auto">
            <a:xfrm>
              <a:off x="2827" y="3212"/>
              <a:ext cx="23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80" name="Line 3088"/>
            <p:cNvSpPr>
              <a:spLocks noChangeShapeType="1"/>
            </p:cNvSpPr>
            <p:nvPr/>
          </p:nvSpPr>
          <p:spPr bwMode="auto">
            <a:xfrm>
              <a:off x="2827" y="3212"/>
              <a:ext cx="23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81" name="Rectangle 3089"/>
            <p:cNvSpPr>
              <a:spLocks noChangeArrowheads="1"/>
            </p:cNvSpPr>
            <p:nvPr/>
          </p:nvSpPr>
          <p:spPr bwMode="auto">
            <a:xfrm>
              <a:off x="3064" y="308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82" name="Line 3090"/>
            <p:cNvSpPr>
              <a:spLocks noChangeShapeType="1"/>
            </p:cNvSpPr>
            <p:nvPr/>
          </p:nvSpPr>
          <p:spPr bwMode="auto">
            <a:xfrm>
              <a:off x="3064" y="308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83" name="Rectangle 3091"/>
            <p:cNvSpPr>
              <a:spLocks noChangeArrowheads="1"/>
            </p:cNvSpPr>
            <p:nvPr/>
          </p:nvSpPr>
          <p:spPr bwMode="auto">
            <a:xfrm>
              <a:off x="3064" y="3212"/>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84" name="Line 3092"/>
            <p:cNvSpPr>
              <a:spLocks noChangeShapeType="1"/>
            </p:cNvSpPr>
            <p:nvPr/>
          </p:nvSpPr>
          <p:spPr bwMode="auto">
            <a:xfrm>
              <a:off x="3064" y="3212"/>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85" name="Line 3093"/>
            <p:cNvSpPr>
              <a:spLocks noChangeShapeType="1"/>
            </p:cNvSpPr>
            <p:nvPr/>
          </p:nvSpPr>
          <p:spPr bwMode="auto">
            <a:xfrm>
              <a:off x="3064" y="321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86" name="Rectangle 3094"/>
            <p:cNvSpPr>
              <a:spLocks noChangeArrowheads="1"/>
            </p:cNvSpPr>
            <p:nvPr/>
          </p:nvSpPr>
          <p:spPr bwMode="auto">
            <a:xfrm>
              <a:off x="3068" y="3212"/>
              <a:ext cx="24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87" name="Line 3095"/>
            <p:cNvSpPr>
              <a:spLocks noChangeShapeType="1"/>
            </p:cNvSpPr>
            <p:nvPr/>
          </p:nvSpPr>
          <p:spPr bwMode="auto">
            <a:xfrm>
              <a:off x="3068" y="3212"/>
              <a:ext cx="24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88" name="Rectangle 3096"/>
            <p:cNvSpPr>
              <a:spLocks noChangeArrowheads="1"/>
            </p:cNvSpPr>
            <p:nvPr/>
          </p:nvSpPr>
          <p:spPr bwMode="auto">
            <a:xfrm>
              <a:off x="3312" y="308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89" name="Line 3097"/>
            <p:cNvSpPr>
              <a:spLocks noChangeShapeType="1"/>
            </p:cNvSpPr>
            <p:nvPr/>
          </p:nvSpPr>
          <p:spPr bwMode="auto">
            <a:xfrm>
              <a:off x="3312" y="308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90" name="Rectangle 3098"/>
            <p:cNvSpPr>
              <a:spLocks noChangeArrowheads="1"/>
            </p:cNvSpPr>
            <p:nvPr/>
          </p:nvSpPr>
          <p:spPr bwMode="auto">
            <a:xfrm>
              <a:off x="3312" y="3212"/>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91" name="Line 3099"/>
            <p:cNvSpPr>
              <a:spLocks noChangeShapeType="1"/>
            </p:cNvSpPr>
            <p:nvPr/>
          </p:nvSpPr>
          <p:spPr bwMode="auto">
            <a:xfrm>
              <a:off x="3312" y="3212"/>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92" name="Line 3100"/>
            <p:cNvSpPr>
              <a:spLocks noChangeShapeType="1"/>
            </p:cNvSpPr>
            <p:nvPr/>
          </p:nvSpPr>
          <p:spPr bwMode="auto">
            <a:xfrm>
              <a:off x="3312" y="321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93" name="Rectangle 3101"/>
            <p:cNvSpPr>
              <a:spLocks noChangeArrowheads="1"/>
            </p:cNvSpPr>
            <p:nvPr/>
          </p:nvSpPr>
          <p:spPr bwMode="auto">
            <a:xfrm>
              <a:off x="3316" y="3212"/>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94" name="Line 3102"/>
            <p:cNvSpPr>
              <a:spLocks noChangeShapeType="1"/>
            </p:cNvSpPr>
            <p:nvPr/>
          </p:nvSpPr>
          <p:spPr bwMode="auto">
            <a:xfrm>
              <a:off x="3316" y="3212"/>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95" name="Rectangle 3103"/>
            <p:cNvSpPr>
              <a:spLocks noChangeArrowheads="1"/>
            </p:cNvSpPr>
            <p:nvPr/>
          </p:nvSpPr>
          <p:spPr bwMode="auto">
            <a:xfrm>
              <a:off x="3557" y="308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96" name="Line 3104"/>
            <p:cNvSpPr>
              <a:spLocks noChangeShapeType="1"/>
            </p:cNvSpPr>
            <p:nvPr/>
          </p:nvSpPr>
          <p:spPr bwMode="auto">
            <a:xfrm>
              <a:off x="3557" y="308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97" name="Rectangle 3105"/>
            <p:cNvSpPr>
              <a:spLocks noChangeArrowheads="1"/>
            </p:cNvSpPr>
            <p:nvPr/>
          </p:nvSpPr>
          <p:spPr bwMode="auto">
            <a:xfrm>
              <a:off x="3557" y="3212"/>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98" name="Line 3106"/>
            <p:cNvSpPr>
              <a:spLocks noChangeShapeType="1"/>
            </p:cNvSpPr>
            <p:nvPr/>
          </p:nvSpPr>
          <p:spPr bwMode="auto">
            <a:xfrm>
              <a:off x="3557" y="3212"/>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899" name="Line 3107"/>
            <p:cNvSpPr>
              <a:spLocks noChangeShapeType="1"/>
            </p:cNvSpPr>
            <p:nvPr/>
          </p:nvSpPr>
          <p:spPr bwMode="auto">
            <a:xfrm>
              <a:off x="3557" y="321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00" name="Rectangle 3108"/>
            <p:cNvSpPr>
              <a:spLocks noChangeArrowheads="1"/>
            </p:cNvSpPr>
            <p:nvPr/>
          </p:nvSpPr>
          <p:spPr bwMode="auto">
            <a:xfrm>
              <a:off x="3561" y="3212"/>
              <a:ext cx="24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01" name="Line 3109"/>
            <p:cNvSpPr>
              <a:spLocks noChangeShapeType="1"/>
            </p:cNvSpPr>
            <p:nvPr/>
          </p:nvSpPr>
          <p:spPr bwMode="auto">
            <a:xfrm>
              <a:off x="3561" y="3212"/>
              <a:ext cx="24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02" name="Rectangle 3110"/>
            <p:cNvSpPr>
              <a:spLocks noChangeArrowheads="1"/>
            </p:cNvSpPr>
            <p:nvPr/>
          </p:nvSpPr>
          <p:spPr bwMode="auto">
            <a:xfrm>
              <a:off x="3802" y="308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03" name="Line 3111"/>
            <p:cNvSpPr>
              <a:spLocks noChangeShapeType="1"/>
            </p:cNvSpPr>
            <p:nvPr/>
          </p:nvSpPr>
          <p:spPr bwMode="auto">
            <a:xfrm>
              <a:off x="3802" y="308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04" name="Rectangle 3112"/>
            <p:cNvSpPr>
              <a:spLocks noChangeArrowheads="1"/>
            </p:cNvSpPr>
            <p:nvPr/>
          </p:nvSpPr>
          <p:spPr bwMode="auto">
            <a:xfrm>
              <a:off x="3802" y="3212"/>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05" name="Line 3113"/>
            <p:cNvSpPr>
              <a:spLocks noChangeShapeType="1"/>
            </p:cNvSpPr>
            <p:nvPr/>
          </p:nvSpPr>
          <p:spPr bwMode="auto">
            <a:xfrm>
              <a:off x="3802" y="3212"/>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06" name="Line 3114"/>
            <p:cNvSpPr>
              <a:spLocks noChangeShapeType="1"/>
            </p:cNvSpPr>
            <p:nvPr/>
          </p:nvSpPr>
          <p:spPr bwMode="auto">
            <a:xfrm>
              <a:off x="3802" y="321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07" name="Rectangle 3115"/>
            <p:cNvSpPr>
              <a:spLocks noChangeArrowheads="1"/>
            </p:cNvSpPr>
            <p:nvPr/>
          </p:nvSpPr>
          <p:spPr bwMode="auto">
            <a:xfrm>
              <a:off x="3806" y="3212"/>
              <a:ext cx="21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08" name="Line 3116"/>
            <p:cNvSpPr>
              <a:spLocks noChangeShapeType="1"/>
            </p:cNvSpPr>
            <p:nvPr/>
          </p:nvSpPr>
          <p:spPr bwMode="auto">
            <a:xfrm>
              <a:off x="3806" y="3212"/>
              <a:ext cx="21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09" name="Rectangle 3117"/>
            <p:cNvSpPr>
              <a:spLocks noChangeArrowheads="1"/>
            </p:cNvSpPr>
            <p:nvPr/>
          </p:nvSpPr>
          <p:spPr bwMode="auto">
            <a:xfrm>
              <a:off x="4021" y="308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10" name="Line 3118"/>
            <p:cNvSpPr>
              <a:spLocks noChangeShapeType="1"/>
            </p:cNvSpPr>
            <p:nvPr/>
          </p:nvSpPr>
          <p:spPr bwMode="auto">
            <a:xfrm>
              <a:off x="4021" y="308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11" name="Rectangle 3119"/>
            <p:cNvSpPr>
              <a:spLocks noChangeArrowheads="1"/>
            </p:cNvSpPr>
            <p:nvPr/>
          </p:nvSpPr>
          <p:spPr bwMode="auto">
            <a:xfrm>
              <a:off x="4021" y="3212"/>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12" name="Line 3120"/>
            <p:cNvSpPr>
              <a:spLocks noChangeShapeType="1"/>
            </p:cNvSpPr>
            <p:nvPr/>
          </p:nvSpPr>
          <p:spPr bwMode="auto">
            <a:xfrm>
              <a:off x="4021" y="3212"/>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13" name="Line 3121"/>
            <p:cNvSpPr>
              <a:spLocks noChangeShapeType="1"/>
            </p:cNvSpPr>
            <p:nvPr/>
          </p:nvSpPr>
          <p:spPr bwMode="auto">
            <a:xfrm>
              <a:off x="4021" y="321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14" name="Rectangle 3122"/>
            <p:cNvSpPr>
              <a:spLocks noChangeArrowheads="1"/>
            </p:cNvSpPr>
            <p:nvPr/>
          </p:nvSpPr>
          <p:spPr bwMode="auto">
            <a:xfrm>
              <a:off x="4025" y="3212"/>
              <a:ext cx="26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15" name="Line 3123"/>
            <p:cNvSpPr>
              <a:spLocks noChangeShapeType="1"/>
            </p:cNvSpPr>
            <p:nvPr/>
          </p:nvSpPr>
          <p:spPr bwMode="auto">
            <a:xfrm>
              <a:off x="4025" y="3212"/>
              <a:ext cx="26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16" name="Rectangle 3124"/>
            <p:cNvSpPr>
              <a:spLocks noChangeArrowheads="1"/>
            </p:cNvSpPr>
            <p:nvPr/>
          </p:nvSpPr>
          <p:spPr bwMode="auto">
            <a:xfrm>
              <a:off x="4291" y="3089"/>
              <a:ext cx="4" cy="1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17" name="Line 3125"/>
            <p:cNvSpPr>
              <a:spLocks noChangeShapeType="1"/>
            </p:cNvSpPr>
            <p:nvPr/>
          </p:nvSpPr>
          <p:spPr bwMode="auto">
            <a:xfrm>
              <a:off x="4291" y="3089"/>
              <a:ext cx="0" cy="1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18" name="Rectangle 3126"/>
            <p:cNvSpPr>
              <a:spLocks noChangeArrowheads="1"/>
            </p:cNvSpPr>
            <p:nvPr/>
          </p:nvSpPr>
          <p:spPr bwMode="auto">
            <a:xfrm>
              <a:off x="4291" y="3212"/>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19" name="Line 3127"/>
            <p:cNvSpPr>
              <a:spLocks noChangeShapeType="1"/>
            </p:cNvSpPr>
            <p:nvPr/>
          </p:nvSpPr>
          <p:spPr bwMode="auto">
            <a:xfrm>
              <a:off x="4291" y="3212"/>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20" name="Line 3128"/>
            <p:cNvSpPr>
              <a:spLocks noChangeShapeType="1"/>
            </p:cNvSpPr>
            <p:nvPr/>
          </p:nvSpPr>
          <p:spPr bwMode="auto">
            <a:xfrm>
              <a:off x="4291" y="321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21" name="Rectangle 3129"/>
            <p:cNvSpPr>
              <a:spLocks noChangeArrowheads="1"/>
            </p:cNvSpPr>
            <p:nvPr/>
          </p:nvSpPr>
          <p:spPr bwMode="auto">
            <a:xfrm>
              <a:off x="4291" y="3212"/>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22" name="Line 3130"/>
            <p:cNvSpPr>
              <a:spLocks noChangeShapeType="1"/>
            </p:cNvSpPr>
            <p:nvPr/>
          </p:nvSpPr>
          <p:spPr bwMode="auto">
            <a:xfrm>
              <a:off x="4291" y="3212"/>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23" name="Line 3131"/>
            <p:cNvSpPr>
              <a:spLocks noChangeShapeType="1"/>
            </p:cNvSpPr>
            <p:nvPr/>
          </p:nvSpPr>
          <p:spPr bwMode="auto">
            <a:xfrm>
              <a:off x="4291" y="321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924" name="Rectangle 3132"/>
            <p:cNvSpPr>
              <a:spLocks noChangeArrowheads="1"/>
            </p:cNvSpPr>
            <p:nvPr/>
          </p:nvSpPr>
          <p:spPr bwMode="auto">
            <a:xfrm>
              <a:off x="51" y="3234"/>
              <a:ext cx="22"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200">
                  <a:solidFill>
                    <a:schemeClr val="accent2"/>
                  </a:solidFill>
                </a:rPr>
                <a:t> </a:t>
              </a:r>
              <a:endParaRPr lang="zh-CN" altLang="en-US" sz="1800" b="0">
                <a:solidFill>
                  <a:schemeClr val="accent2"/>
                </a:solidFill>
              </a:endParaRPr>
            </a:p>
          </p:txBody>
        </p:sp>
      </p:grpSp>
      <p:sp>
        <p:nvSpPr>
          <p:cNvPr id="33799" name="Text Box 3133"/>
          <p:cNvSpPr txBox="1">
            <a:spLocks noChangeArrowheads="1"/>
          </p:cNvSpPr>
          <p:nvPr/>
        </p:nvSpPr>
        <p:spPr bwMode="auto">
          <a:xfrm>
            <a:off x="350838" y="1509713"/>
            <a:ext cx="549275" cy="372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r>
              <a:rPr lang="zh-CN" altLang="en-US"/>
              <a:t>第一步：建立U/C矩阵</a:t>
            </a:r>
          </a:p>
        </p:txBody>
      </p:sp>
      <p:sp>
        <p:nvSpPr>
          <p:cNvPr id="3133" name="Rectangle 836"/>
          <p:cNvSpPr>
            <a:spLocks noChangeArrowheads="1"/>
          </p:cNvSpPr>
          <p:nvPr/>
        </p:nvSpPr>
        <p:spPr bwMode="auto">
          <a:xfrm>
            <a:off x="3851920" y="2924944"/>
            <a:ext cx="109626" cy="1815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200" dirty="0">
                <a:solidFill>
                  <a:schemeClr val="accent2"/>
                </a:solidFill>
              </a:rPr>
              <a:t>U</a:t>
            </a:r>
            <a:endParaRPr lang="en-US" altLang="zh-CN" sz="1800" b="0" dirty="0">
              <a:solidFill>
                <a:schemeClr val="accent2"/>
              </a:solidFill>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en-US" altLang="zh-CN" b="0" smtClean="0">
                <a:ea typeface="宋体" pitchFamily="2" charset="-122"/>
              </a:rPr>
              <a:t>U/C</a:t>
            </a:r>
            <a:r>
              <a:rPr lang="zh-CN" altLang="en-US" b="0" smtClean="0">
                <a:ea typeface="宋体" pitchFamily="2" charset="-122"/>
              </a:rPr>
              <a:t>矩阵的正确性的检验 </a:t>
            </a:r>
          </a:p>
        </p:txBody>
      </p:sp>
      <p:sp>
        <p:nvSpPr>
          <p:cNvPr id="56323" name="Rectangle 3"/>
          <p:cNvSpPr>
            <a:spLocks noGrp="1" noChangeArrowheads="1"/>
          </p:cNvSpPr>
          <p:nvPr>
            <p:ph type="body" idx="1"/>
          </p:nvPr>
        </p:nvSpPr>
        <p:spPr>
          <a:xfrm>
            <a:off x="457200" y="1268413"/>
            <a:ext cx="8229600" cy="5256212"/>
          </a:xfrm>
        </p:spPr>
        <p:txBody>
          <a:bodyPr/>
          <a:lstStyle/>
          <a:p>
            <a:pPr eaLnBrk="1" hangingPunct="1">
              <a:lnSpc>
                <a:spcPct val="80000"/>
              </a:lnSpc>
            </a:pPr>
            <a:r>
              <a:rPr lang="en-US" altLang="zh-CN" sz="2100" dirty="0" smtClean="0">
                <a:ea typeface="宋体" pitchFamily="2" charset="-122"/>
              </a:rPr>
              <a:t>U/C</a:t>
            </a:r>
            <a:r>
              <a:rPr lang="zh-CN" altLang="en-US" sz="2100" dirty="0" smtClean="0">
                <a:ea typeface="宋体" pitchFamily="2" charset="-122"/>
              </a:rPr>
              <a:t>矩阵的正确性，可由三方面来检验： </a:t>
            </a:r>
          </a:p>
          <a:p>
            <a:pPr eaLnBrk="1" hangingPunct="1">
              <a:lnSpc>
                <a:spcPct val="80000"/>
              </a:lnSpc>
            </a:pPr>
            <a:r>
              <a:rPr lang="zh-CN" altLang="en-US" sz="2100" dirty="0" smtClean="0">
                <a:ea typeface="宋体" pitchFamily="2" charset="-122"/>
              </a:rPr>
              <a:t>　　</a:t>
            </a:r>
            <a:r>
              <a:rPr lang="en-US" altLang="zh-CN" sz="2100" dirty="0" smtClean="0">
                <a:solidFill>
                  <a:srgbClr val="0000FF"/>
                </a:solidFill>
                <a:ea typeface="宋体" pitchFamily="2" charset="-122"/>
              </a:rPr>
              <a:t>(1) </a:t>
            </a:r>
            <a:r>
              <a:rPr lang="zh-CN" altLang="en-US" sz="2100" dirty="0" smtClean="0">
                <a:solidFill>
                  <a:srgbClr val="0000FF"/>
                </a:solidFill>
                <a:ea typeface="宋体" pitchFamily="2" charset="-122"/>
              </a:rPr>
              <a:t>完备性检验</a:t>
            </a:r>
            <a:r>
              <a:rPr lang="zh-CN" altLang="en-US" sz="2100" dirty="0" smtClean="0">
                <a:ea typeface="宋体" pitchFamily="2" charset="-122"/>
              </a:rPr>
              <a:t>。这是指每一个数据类必须有一个产生者</a:t>
            </a:r>
            <a:r>
              <a:rPr lang="en-US" altLang="zh-CN" sz="2100" dirty="0" smtClean="0">
                <a:ea typeface="宋体" pitchFamily="2" charset="-122"/>
              </a:rPr>
              <a:t>(</a:t>
            </a:r>
            <a:r>
              <a:rPr lang="zh-CN" altLang="en-US" sz="2100" dirty="0" smtClean="0">
                <a:ea typeface="宋体" pitchFamily="2" charset="-122"/>
              </a:rPr>
              <a:t>即“</a:t>
            </a:r>
            <a:r>
              <a:rPr lang="en-US" altLang="zh-CN" sz="2100" dirty="0" smtClean="0">
                <a:ea typeface="宋体" pitchFamily="2" charset="-122"/>
              </a:rPr>
              <a:t>C”) </a:t>
            </a:r>
            <a:r>
              <a:rPr lang="zh-CN" altLang="en-US" sz="2100" dirty="0" smtClean="0">
                <a:ea typeface="宋体" pitchFamily="2" charset="-122"/>
              </a:rPr>
              <a:t>和至少有一个使用者</a:t>
            </a:r>
            <a:r>
              <a:rPr lang="en-US" altLang="zh-CN" sz="2100" dirty="0" smtClean="0">
                <a:ea typeface="宋体" pitchFamily="2" charset="-122"/>
              </a:rPr>
              <a:t>(</a:t>
            </a:r>
            <a:r>
              <a:rPr lang="zh-CN" altLang="en-US" sz="2100" dirty="0" smtClean="0">
                <a:ea typeface="宋体" pitchFamily="2" charset="-122"/>
              </a:rPr>
              <a:t>即“</a:t>
            </a:r>
            <a:r>
              <a:rPr lang="en-US" altLang="zh-CN" sz="2100" dirty="0" smtClean="0">
                <a:ea typeface="宋体" pitchFamily="2" charset="-122"/>
              </a:rPr>
              <a:t>U”) </a:t>
            </a:r>
            <a:r>
              <a:rPr lang="zh-CN" altLang="en-US" sz="2100" dirty="0" smtClean="0">
                <a:ea typeface="宋体" pitchFamily="2" charset="-122"/>
              </a:rPr>
              <a:t>；每个功能必须产生或者使用数据类。否则这个</a:t>
            </a:r>
            <a:r>
              <a:rPr lang="en-US" altLang="zh-CN" sz="2100" dirty="0" smtClean="0">
                <a:ea typeface="宋体" pitchFamily="2" charset="-122"/>
              </a:rPr>
              <a:t>U/C</a:t>
            </a:r>
            <a:r>
              <a:rPr lang="zh-CN" altLang="en-US" sz="2100" dirty="0" smtClean="0">
                <a:ea typeface="宋体" pitchFamily="2" charset="-122"/>
              </a:rPr>
              <a:t>矩阵是不完备的。 </a:t>
            </a:r>
          </a:p>
          <a:p>
            <a:pPr eaLnBrk="1" hangingPunct="1">
              <a:lnSpc>
                <a:spcPct val="80000"/>
              </a:lnSpc>
            </a:pPr>
            <a:r>
              <a:rPr lang="zh-CN" altLang="en-US" sz="2100" dirty="0" smtClean="0">
                <a:ea typeface="宋体" pitchFamily="2" charset="-122"/>
              </a:rPr>
              <a:t>　　</a:t>
            </a:r>
            <a:r>
              <a:rPr lang="en-US" altLang="zh-CN" sz="2100" dirty="0" smtClean="0">
                <a:solidFill>
                  <a:srgbClr val="0000FF"/>
                </a:solidFill>
                <a:ea typeface="宋体" pitchFamily="2" charset="-122"/>
              </a:rPr>
              <a:t>(2) </a:t>
            </a:r>
            <a:r>
              <a:rPr lang="zh-CN" altLang="en-US" sz="2100" dirty="0" smtClean="0">
                <a:solidFill>
                  <a:srgbClr val="0000FF"/>
                </a:solidFill>
                <a:ea typeface="宋体" pitchFamily="2" charset="-122"/>
              </a:rPr>
              <a:t>一致性检验</a:t>
            </a:r>
            <a:r>
              <a:rPr lang="zh-CN" altLang="en-US" sz="2100" dirty="0" smtClean="0">
                <a:ea typeface="宋体" pitchFamily="2" charset="-122"/>
              </a:rPr>
              <a:t>。这是指每一个数据类仅有一个产生者，即在矩阵中每个数据类只有一个“</a:t>
            </a:r>
            <a:r>
              <a:rPr lang="en-US" altLang="zh-CN" sz="2100" dirty="0" smtClean="0">
                <a:ea typeface="宋体" pitchFamily="2" charset="-122"/>
              </a:rPr>
              <a:t>C”</a:t>
            </a:r>
            <a:r>
              <a:rPr lang="zh-CN" altLang="en-US" sz="2100" dirty="0" smtClean="0">
                <a:ea typeface="宋体" pitchFamily="2" charset="-122"/>
              </a:rPr>
              <a:t>。</a:t>
            </a:r>
          </a:p>
          <a:p>
            <a:pPr eaLnBrk="1" hangingPunct="1">
              <a:lnSpc>
                <a:spcPct val="80000"/>
              </a:lnSpc>
            </a:pPr>
            <a:r>
              <a:rPr lang="zh-CN" altLang="en-US" sz="2100" dirty="0" smtClean="0">
                <a:solidFill>
                  <a:schemeClr val="tx2"/>
                </a:solidFill>
                <a:latin typeface="楷体_GB2312" pitchFamily="1" charset="-122"/>
                <a:ea typeface="楷体_GB2312" pitchFamily="1" charset="-122"/>
              </a:rPr>
              <a:t>     没有生产者</a:t>
            </a:r>
          </a:p>
          <a:p>
            <a:pPr eaLnBrk="1" hangingPunct="1">
              <a:lnSpc>
                <a:spcPct val="80000"/>
              </a:lnSpc>
            </a:pPr>
            <a:r>
              <a:rPr lang="en-US" altLang="zh-CN" sz="2100" dirty="0" smtClean="0">
                <a:solidFill>
                  <a:schemeClr val="tx2"/>
                </a:solidFill>
                <a:latin typeface="楷体_GB2312" pitchFamily="1" charset="-122"/>
                <a:ea typeface="楷体_GB2312" pitchFamily="1" charset="-122"/>
              </a:rPr>
              <a:t>     </a:t>
            </a:r>
            <a:r>
              <a:rPr lang="zh-CN" altLang="en-US" sz="2100" dirty="0" smtClean="0">
                <a:solidFill>
                  <a:schemeClr val="tx2"/>
                </a:solidFill>
                <a:latin typeface="楷体_GB2312" pitchFamily="1" charset="-122"/>
                <a:ea typeface="楷体_GB2312" pitchFamily="1" charset="-122"/>
              </a:rPr>
              <a:t>多个生产者</a:t>
            </a:r>
          </a:p>
          <a:p>
            <a:pPr eaLnBrk="1" hangingPunct="1">
              <a:lnSpc>
                <a:spcPct val="80000"/>
              </a:lnSpc>
            </a:pPr>
            <a:r>
              <a:rPr lang="zh-CN" altLang="en-US" sz="2100" dirty="0" smtClean="0">
                <a:ea typeface="宋体" pitchFamily="2" charset="-122"/>
              </a:rPr>
              <a:t>　　</a:t>
            </a:r>
            <a:r>
              <a:rPr lang="en-US" altLang="zh-CN" sz="2100" dirty="0" smtClean="0">
                <a:solidFill>
                  <a:srgbClr val="0000FF"/>
                </a:solidFill>
                <a:ea typeface="宋体" pitchFamily="2" charset="-122"/>
              </a:rPr>
              <a:t>(3) </a:t>
            </a:r>
            <a:r>
              <a:rPr lang="zh-CN" altLang="en-US" sz="2100" dirty="0" smtClean="0">
                <a:solidFill>
                  <a:srgbClr val="0000FF"/>
                </a:solidFill>
                <a:ea typeface="宋体" pitchFamily="2" charset="-122"/>
              </a:rPr>
              <a:t>无冗余性检验</a:t>
            </a:r>
            <a:r>
              <a:rPr lang="zh-CN" altLang="en-US" sz="2100" dirty="0" smtClean="0">
                <a:ea typeface="宋体" pitchFamily="2" charset="-122"/>
              </a:rPr>
              <a:t>。这是指每一行或每一列必须有“</a:t>
            </a:r>
            <a:r>
              <a:rPr lang="en-US" altLang="zh-CN" sz="2100" dirty="0" smtClean="0">
                <a:ea typeface="宋体" pitchFamily="2" charset="-122"/>
              </a:rPr>
              <a:t>U” </a:t>
            </a:r>
            <a:r>
              <a:rPr lang="zh-CN" altLang="en-US" sz="2100" dirty="0" smtClean="0">
                <a:ea typeface="宋体" pitchFamily="2" charset="-122"/>
              </a:rPr>
              <a:t>或“</a:t>
            </a:r>
            <a:r>
              <a:rPr lang="en-US" altLang="zh-CN" sz="2100" dirty="0" smtClean="0">
                <a:ea typeface="宋体" pitchFamily="2" charset="-122"/>
              </a:rPr>
              <a:t>C”</a:t>
            </a:r>
            <a:r>
              <a:rPr lang="zh-CN" altLang="en-US" sz="2100" dirty="0" smtClean="0">
                <a:ea typeface="宋体" pitchFamily="2" charset="-122"/>
              </a:rPr>
              <a:t>，即不允许有空行空列。若存在空行空列。</a:t>
            </a:r>
            <a:endParaRPr lang="zh-CN" altLang="en-US" sz="2100" b="0" dirty="0" smtClean="0">
              <a:ea typeface="宋体" pitchFamily="2" charset="-122"/>
            </a:endParaRPr>
          </a:p>
          <a:p>
            <a:pPr eaLnBrk="1" hangingPunct="1">
              <a:lnSpc>
                <a:spcPct val="80000"/>
              </a:lnSpc>
            </a:pPr>
            <a:r>
              <a:rPr lang="zh-CN" altLang="en-US" sz="2100" dirty="0" smtClean="0">
                <a:solidFill>
                  <a:schemeClr val="tx2"/>
                </a:solidFill>
                <a:latin typeface="楷体_GB2312" pitchFamily="1" charset="-122"/>
                <a:ea typeface="楷体_GB2312" pitchFamily="1" charset="-122"/>
              </a:rPr>
              <a:t>      其一，数据项或业务过程的划分是多余的；</a:t>
            </a:r>
          </a:p>
          <a:p>
            <a:pPr eaLnBrk="1" hangingPunct="1">
              <a:lnSpc>
                <a:spcPct val="80000"/>
              </a:lnSpc>
            </a:pPr>
            <a:r>
              <a:rPr lang="zh-CN" altLang="en-US" sz="2100" dirty="0" smtClean="0">
                <a:solidFill>
                  <a:schemeClr val="tx2"/>
                </a:solidFill>
                <a:latin typeface="楷体_GB2312" pitchFamily="1" charset="-122"/>
                <a:ea typeface="楷体_GB2312" pitchFamily="1" charset="-122"/>
              </a:rPr>
              <a:t>      其二，在调查或建立</a:t>
            </a:r>
            <a:r>
              <a:rPr lang="en-US" altLang="zh-CN" sz="2100" dirty="0" smtClean="0">
                <a:solidFill>
                  <a:schemeClr val="tx2"/>
                </a:solidFill>
                <a:latin typeface="楷体_GB2312" pitchFamily="1" charset="-122"/>
                <a:ea typeface="楷体_GB2312" pitchFamily="1" charset="-122"/>
              </a:rPr>
              <a:t>U/C</a:t>
            </a:r>
            <a:r>
              <a:rPr lang="zh-CN" altLang="en-US" sz="2100" dirty="0" smtClean="0">
                <a:solidFill>
                  <a:schemeClr val="tx2"/>
                </a:solidFill>
                <a:latin typeface="楷体_GB2312" pitchFamily="1" charset="-122"/>
                <a:ea typeface="楷体_GB2312" pitchFamily="1" charset="-122"/>
              </a:rPr>
              <a:t>的过程中，漏掉了数据项与业务过程之间的数据联系。</a:t>
            </a:r>
            <a:endParaRPr lang="zh-CN" altLang="en-US" sz="2100" dirty="0" smtClean="0">
              <a:latin typeface="楷体_GB2312" pitchFamily="1" charset="-122"/>
              <a:ea typeface="楷体_GB2312" pitchFamily="1" charset="-122"/>
            </a:endParaRPr>
          </a:p>
        </p:txBody>
      </p:sp>
    </p:spTree>
    <p:extLst>
      <p:ext uri="{BB962C8B-B14F-4D97-AF65-F5344CB8AC3E}">
        <p14:creationId xmlns:p14="http://schemas.microsoft.com/office/powerpoint/2010/main" val="250263198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2"/>
          <p:cNvSpPr txBox="1">
            <a:spLocks noChangeArrowheads="1"/>
          </p:cNvSpPr>
          <p:nvPr/>
        </p:nvSpPr>
        <p:spPr bwMode="auto">
          <a:xfrm>
            <a:off x="2197100" y="404813"/>
            <a:ext cx="6478588"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37891" name="Text Box 3"/>
          <p:cNvSpPr txBox="1">
            <a:spLocks noChangeArrowheads="1"/>
          </p:cNvSpPr>
          <p:nvPr/>
        </p:nvSpPr>
        <p:spPr bwMode="auto">
          <a:xfrm>
            <a:off x="469900" y="1196975"/>
            <a:ext cx="82073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4.3.4 企业系统规划法</a:t>
            </a:r>
            <a:endParaRPr lang="zh-CN" altLang="en-US">
              <a:sym typeface="Arial" pitchFamily="34" charset="0"/>
            </a:endParaRPr>
          </a:p>
        </p:txBody>
      </p:sp>
      <p:grpSp>
        <p:nvGrpSpPr>
          <p:cNvPr id="37892" name="Group 4"/>
          <p:cNvGrpSpPr>
            <a:grpSpLocks/>
          </p:cNvGrpSpPr>
          <p:nvPr/>
        </p:nvGrpSpPr>
        <p:grpSpPr bwMode="auto">
          <a:xfrm>
            <a:off x="466725" y="1701800"/>
            <a:ext cx="7778750" cy="4246563"/>
            <a:chOff x="0" y="0"/>
            <a:chExt cx="12248" cy="6688"/>
          </a:xfrm>
        </p:grpSpPr>
        <p:sp>
          <p:nvSpPr>
            <p:cNvPr id="37893" name="AutoShape 5"/>
            <p:cNvSpPr>
              <a:spLocks noChangeArrowheads="1"/>
            </p:cNvSpPr>
            <p:nvPr/>
          </p:nvSpPr>
          <p:spPr bwMode="auto">
            <a:xfrm>
              <a:off x="0" y="0"/>
              <a:ext cx="12245" cy="6689"/>
            </a:xfrm>
            <a:prstGeom prst="horizontalScroll">
              <a:avLst>
                <a:gd name="adj" fmla="val 12500"/>
              </a:avLst>
            </a:prstGeom>
            <a:solidFill>
              <a:srgbClr val="E9C2C1">
                <a:alpha val="25098"/>
              </a:srgbClr>
            </a:solidFill>
            <a:ln w="9525">
              <a:solidFill>
                <a:srgbClr val="339966"/>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8000">
                <a:solidFill>
                  <a:schemeClr val="accent2"/>
                </a:solidFill>
                <a:latin typeface="Times New Roman" pitchFamily="18" charset="0"/>
              </a:endParaRPr>
            </a:p>
          </p:txBody>
        </p:sp>
        <p:sp>
          <p:nvSpPr>
            <p:cNvPr id="37894" name="Text Box 6"/>
            <p:cNvSpPr txBox="1">
              <a:spLocks noChangeArrowheads="1"/>
            </p:cNvSpPr>
            <p:nvPr/>
          </p:nvSpPr>
          <p:spPr bwMode="auto">
            <a:xfrm>
              <a:off x="1088" y="1197"/>
              <a:ext cx="11160" cy="4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a:sym typeface="Arial" pitchFamily="34" charset="0"/>
                </a:rPr>
                <a:t>第二步：变动主题数据库的顺序</a:t>
              </a:r>
            </a:p>
            <a:p>
              <a:pPr eaLnBrk="1" hangingPunct="1">
                <a:spcBef>
                  <a:spcPct val="50000"/>
                </a:spcBef>
              </a:pPr>
              <a:r>
                <a:rPr lang="zh-CN" altLang="en-US">
                  <a:sym typeface="Arial" pitchFamily="34" charset="0"/>
                </a:rPr>
                <a:t>         变动主题数据库的顺序：U／C 矩阵的求解过程常通过表上作业法来完成。其具体操作方法是：调整表中的行变量或 列变量，使“C”元素尽量地朝对角线靠近，然后再以“C”元素为标准，划分子系统。</a:t>
              </a:r>
            </a:p>
          </p:txBody>
        </p:sp>
      </p:gr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3"/>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38915" name="AutoShape 4"/>
          <p:cNvSpPr>
            <a:spLocks noChangeArrowheads="1"/>
          </p:cNvSpPr>
          <p:nvPr/>
        </p:nvSpPr>
        <p:spPr bwMode="auto">
          <a:xfrm>
            <a:off x="1116013" y="4079875"/>
            <a:ext cx="74612" cy="719138"/>
          </a:xfrm>
          <a:prstGeom prst="bracePair">
            <a:avLst>
              <a:gd name="adj" fmla="val 8333"/>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38916" name="AutoShape 5"/>
          <p:cNvSpPr>
            <a:spLocks noChangeArrowheads="1"/>
          </p:cNvSpPr>
          <p:nvPr/>
        </p:nvSpPr>
        <p:spPr bwMode="auto">
          <a:xfrm>
            <a:off x="1116013" y="4654550"/>
            <a:ext cx="215900" cy="912813"/>
          </a:xfrm>
          <a:prstGeom prst="bracePair">
            <a:avLst>
              <a:gd name="adj" fmla="val 8333"/>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38917" name="AutoShape 6"/>
          <p:cNvSpPr>
            <a:spLocks noChangeArrowheads="1"/>
          </p:cNvSpPr>
          <p:nvPr/>
        </p:nvSpPr>
        <p:spPr bwMode="auto">
          <a:xfrm>
            <a:off x="1116013" y="4581525"/>
            <a:ext cx="287337" cy="914400"/>
          </a:xfrm>
          <a:prstGeom prst="bracePair">
            <a:avLst>
              <a:gd name="adj" fmla="val 8333"/>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nvGrpSpPr>
          <p:cNvPr id="38918" name="Group 7"/>
          <p:cNvGrpSpPr>
            <a:grpSpLocks noChangeAspect="1"/>
          </p:cNvGrpSpPr>
          <p:nvPr/>
        </p:nvGrpSpPr>
        <p:grpSpPr bwMode="auto">
          <a:xfrm>
            <a:off x="609600" y="768350"/>
            <a:ext cx="8569325" cy="6142038"/>
            <a:chOff x="0" y="0"/>
            <a:chExt cx="5391" cy="4686"/>
          </a:xfrm>
        </p:grpSpPr>
        <p:sp>
          <p:nvSpPr>
            <p:cNvPr id="38919" name="AutoShape 8"/>
            <p:cNvSpPr>
              <a:spLocks noChangeAspect="1" noChangeArrowheads="1" noTextEdit="1"/>
            </p:cNvSpPr>
            <p:nvPr/>
          </p:nvSpPr>
          <p:spPr bwMode="auto">
            <a:xfrm>
              <a:off x="0" y="0"/>
              <a:ext cx="5391" cy="46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nvGrpSpPr>
            <p:cNvPr id="38920" name="Group 9"/>
            <p:cNvGrpSpPr>
              <a:grpSpLocks/>
            </p:cNvGrpSpPr>
            <p:nvPr/>
          </p:nvGrpSpPr>
          <p:grpSpPr bwMode="auto">
            <a:xfrm>
              <a:off x="0" y="23"/>
              <a:ext cx="5102" cy="893"/>
              <a:chOff x="0" y="0"/>
              <a:chExt cx="5102" cy="893"/>
            </a:xfrm>
          </p:grpSpPr>
          <p:sp>
            <p:nvSpPr>
              <p:cNvPr id="41527" name="Rectangle 10"/>
              <p:cNvSpPr>
                <a:spLocks noChangeArrowheads="1"/>
              </p:cNvSpPr>
              <p:nvPr/>
            </p:nvSpPr>
            <p:spPr bwMode="auto">
              <a:xfrm>
                <a:off x="71" y="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b="0">
                    <a:solidFill>
                      <a:schemeClr val="accent2"/>
                    </a:solidFill>
                  </a:rPr>
                  <a:t> </a:t>
                </a:r>
                <a:endParaRPr lang="zh-CN" altLang="en-US" sz="1800" b="0">
                  <a:solidFill>
                    <a:schemeClr val="accent2"/>
                  </a:solidFill>
                </a:endParaRPr>
              </a:p>
            </p:txBody>
          </p:sp>
          <p:sp>
            <p:nvSpPr>
              <p:cNvPr id="41528" name="Rectangle 11"/>
              <p:cNvSpPr>
                <a:spLocks noChangeArrowheads="1"/>
              </p:cNvSpPr>
              <p:nvPr/>
            </p:nvSpPr>
            <p:spPr bwMode="auto">
              <a:xfrm>
                <a:off x="910" y="178"/>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29" name="Rectangle 12"/>
              <p:cNvSpPr>
                <a:spLocks noChangeArrowheads="1"/>
              </p:cNvSpPr>
              <p:nvPr/>
            </p:nvSpPr>
            <p:spPr bwMode="auto">
              <a:xfrm>
                <a:off x="502" y="349"/>
                <a:ext cx="411"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数据类</a:t>
                </a:r>
                <a:endParaRPr lang="zh-CN" altLang="en-US" sz="1800" b="0">
                  <a:solidFill>
                    <a:schemeClr val="accent2"/>
                  </a:solidFill>
                </a:endParaRPr>
              </a:p>
            </p:txBody>
          </p:sp>
          <p:sp>
            <p:nvSpPr>
              <p:cNvPr id="41530" name="Rectangle 13"/>
              <p:cNvSpPr>
                <a:spLocks noChangeArrowheads="1"/>
              </p:cNvSpPr>
              <p:nvPr/>
            </p:nvSpPr>
            <p:spPr bwMode="auto">
              <a:xfrm>
                <a:off x="910" y="342"/>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31" name="Rectangle 14"/>
              <p:cNvSpPr>
                <a:spLocks noChangeArrowheads="1"/>
              </p:cNvSpPr>
              <p:nvPr/>
            </p:nvSpPr>
            <p:spPr bwMode="auto">
              <a:xfrm>
                <a:off x="910" y="503"/>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32" name="Rectangle 15"/>
              <p:cNvSpPr>
                <a:spLocks noChangeArrowheads="1"/>
              </p:cNvSpPr>
              <p:nvPr/>
            </p:nvSpPr>
            <p:spPr bwMode="auto">
              <a:xfrm>
                <a:off x="71" y="673"/>
                <a:ext cx="27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功能</a:t>
                </a:r>
                <a:endParaRPr lang="zh-CN" altLang="en-US" sz="1800" b="0">
                  <a:solidFill>
                    <a:schemeClr val="accent2"/>
                  </a:solidFill>
                </a:endParaRPr>
              </a:p>
            </p:txBody>
          </p:sp>
          <p:sp>
            <p:nvSpPr>
              <p:cNvPr id="41533" name="Rectangle 16"/>
              <p:cNvSpPr>
                <a:spLocks noChangeArrowheads="1"/>
              </p:cNvSpPr>
              <p:nvPr/>
            </p:nvSpPr>
            <p:spPr bwMode="auto">
              <a:xfrm>
                <a:off x="343" y="667"/>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34" name="Rectangle 17"/>
              <p:cNvSpPr>
                <a:spLocks noChangeArrowheads="1"/>
              </p:cNvSpPr>
              <p:nvPr/>
            </p:nvSpPr>
            <p:spPr bwMode="auto">
              <a:xfrm>
                <a:off x="1046" y="198"/>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计</a:t>
                </a:r>
                <a:endParaRPr lang="zh-CN" altLang="en-US" sz="1800" b="0">
                  <a:solidFill>
                    <a:schemeClr val="accent2"/>
                  </a:solidFill>
                </a:endParaRPr>
              </a:p>
            </p:txBody>
          </p:sp>
          <p:sp>
            <p:nvSpPr>
              <p:cNvPr id="41535" name="Rectangle 18"/>
              <p:cNvSpPr>
                <a:spLocks noChangeArrowheads="1"/>
              </p:cNvSpPr>
              <p:nvPr/>
            </p:nvSpPr>
            <p:spPr bwMode="auto">
              <a:xfrm>
                <a:off x="1182" y="191"/>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36" name="Rectangle 19"/>
              <p:cNvSpPr>
                <a:spLocks noChangeArrowheads="1"/>
              </p:cNvSpPr>
              <p:nvPr/>
            </p:nvSpPr>
            <p:spPr bwMode="auto">
              <a:xfrm>
                <a:off x="1046" y="349"/>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37" name="Rectangle 20"/>
              <p:cNvSpPr>
                <a:spLocks noChangeArrowheads="1"/>
              </p:cNvSpPr>
              <p:nvPr/>
            </p:nvSpPr>
            <p:spPr bwMode="auto">
              <a:xfrm>
                <a:off x="1046" y="503"/>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38" name="Rectangle 21"/>
              <p:cNvSpPr>
                <a:spLocks noChangeArrowheads="1"/>
              </p:cNvSpPr>
              <p:nvPr/>
            </p:nvSpPr>
            <p:spPr bwMode="auto">
              <a:xfrm>
                <a:off x="1046" y="673"/>
                <a:ext cx="137"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划</a:t>
                </a:r>
                <a:endParaRPr lang="zh-CN" altLang="en-US" sz="1800" b="0">
                  <a:solidFill>
                    <a:schemeClr val="accent2"/>
                  </a:solidFill>
                </a:endParaRPr>
              </a:p>
            </p:txBody>
          </p:sp>
          <p:sp>
            <p:nvSpPr>
              <p:cNvPr id="41539" name="Rectangle 22"/>
              <p:cNvSpPr>
                <a:spLocks noChangeArrowheads="1"/>
              </p:cNvSpPr>
              <p:nvPr/>
            </p:nvSpPr>
            <p:spPr bwMode="auto">
              <a:xfrm>
                <a:off x="1182" y="667"/>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40" name="Rectangle 23"/>
              <p:cNvSpPr>
                <a:spLocks noChangeArrowheads="1"/>
              </p:cNvSpPr>
              <p:nvPr/>
            </p:nvSpPr>
            <p:spPr bwMode="auto">
              <a:xfrm>
                <a:off x="1311" y="198"/>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财</a:t>
                </a:r>
                <a:endParaRPr lang="zh-CN" altLang="en-US" sz="1800" b="0">
                  <a:solidFill>
                    <a:schemeClr val="accent2"/>
                  </a:solidFill>
                </a:endParaRPr>
              </a:p>
            </p:txBody>
          </p:sp>
          <p:sp>
            <p:nvSpPr>
              <p:cNvPr id="41541" name="Rectangle 24"/>
              <p:cNvSpPr>
                <a:spLocks noChangeArrowheads="1"/>
              </p:cNvSpPr>
              <p:nvPr/>
            </p:nvSpPr>
            <p:spPr bwMode="auto">
              <a:xfrm>
                <a:off x="1311" y="370"/>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务</a:t>
                </a:r>
                <a:endParaRPr lang="zh-CN" altLang="en-US" sz="1800" b="0">
                  <a:solidFill>
                    <a:schemeClr val="accent2"/>
                  </a:solidFill>
                </a:endParaRPr>
              </a:p>
            </p:txBody>
          </p:sp>
          <p:sp>
            <p:nvSpPr>
              <p:cNvPr id="41542" name="Rectangle 25"/>
              <p:cNvSpPr>
                <a:spLocks noChangeArrowheads="1"/>
              </p:cNvSpPr>
              <p:nvPr/>
            </p:nvSpPr>
            <p:spPr bwMode="auto">
              <a:xfrm>
                <a:off x="1311" y="541"/>
                <a:ext cx="137"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计</a:t>
                </a:r>
                <a:endParaRPr lang="zh-CN" altLang="en-US" sz="1800" b="0">
                  <a:solidFill>
                    <a:schemeClr val="accent2"/>
                  </a:solidFill>
                </a:endParaRPr>
              </a:p>
            </p:txBody>
          </p:sp>
          <p:sp>
            <p:nvSpPr>
              <p:cNvPr id="41543" name="Rectangle 26"/>
              <p:cNvSpPr>
                <a:spLocks noChangeArrowheads="1"/>
              </p:cNvSpPr>
              <p:nvPr/>
            </p:nvSpPr>
            <p:spPr bwMode="auto">
              <a:xfrm>
                <a:off x="1311" y="714"/>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划</a:t>
                </a:r>
                <a:endParaRPr lang="zh-CN" altLang="en-US" sz="1800" b="0">
                  <a:solidFill>
                    <a:schemeClr val="accent2"/>
                  </a:solidFill>
                </a:endParaRPr>
              </a:p>
            </p:txBody>
          </p:sp>
          <p:sp>
            <p:nvSpPr>
              <p:cNvPr id="41544" name="Rectangle 27"/>
              <p:cNvSpPr>
                <a:spLocks noChangeArrowheads="1"/>
              </p:cNvSpPr>
              <p:nvPr/>
            </p:nvSpPr>
            <p:spPr bwMode="auto">
              <a:xfrm>
                <a:off x="1447" y="707"/>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45" name="Rectangle 28"/>
              <p:cNvSpPr>
                <a:spLocks noChangeArrowheads="1"/>
              </p:cNvSpPr>
              <p:nvPr/>
            </p:nvSpPr>
            <p:spPr bwMode="auto">
              <a:xfrm>
                <a:off x="1575" y="198"/>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产</a:t>
                </a:r>
                <a:endParaRPr lang="zh-CN" altLang="en-US" sz="1800" b="0">
                  <a:solidFill>
                    <a:schemeClr val="accent2"/>
                  </a:solidFill>
                </a:endParaRPr>
              </a:p>
            </p:txBody>
          </p:sp>
          <p:sp>
            <p:nvSpPr>
              <p:cNvPr id="41546" name="Rectangle 29"/>
              <p:cNvSpPr>
                <a:spLocks noChangeArrowheads="1"/>
              </p:cNvSpPr>
              <p:nvPr/>
            </p:nvSpPr>
            <p:spPr bwMode="auto">
              <a:xfrm>
                <a:off x="1711" y="191"/>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47" name="Rectangle 30"/>
              <p:cNvSpPr>
                <a:spLocks noChangeArrowheads="1"/>
              </p:cNvSpPr>
              <p:nvPr/>
            </p:nvSpPr>
            <p:spPr bwMode="auto">
              <a:xfrm>
                <a:off x="1575" y="349"/>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48" name="Rectangle 31"/>
              <p:cNvSpPr>
                <a:spLocks noChangeArrowheads="1"/>
              </p:cNvSpPr>
              <p:nvPr/>
            </p:nvSpPr>
            <p:spPr bwMode="auto">
              <a:xfrm>
                <a:off x="1575" y="503"/>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49" name="Rectangle 32"/>
              <p:cNvSpPr>
                <a:spLocks noChangeArrowheads="1"/>
              </p:cNvSpPr>
              <p:nvPr/>
            </p:nvSpPr>
            <p:spPr bwMode="auto">
              <a:xfrm>
                <a:off x="1575" y="673"/>
                <a:ext cx="137"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品</a:t>
                </a:r>
                <a:endParaRPr lang="zh-CN" altLang="en-US" sz="1800" b="0">
                  <a:solidFill>
                    <a:schemeClr val="accent2"/>
                  </a:solidFill>
                </a:endParaRPr>
              </a:p>
            </p:txBody>
          </p:sp>
          <p:sp>
            <p:nvSpPr>
              <p:cNvPr id="41550" name="Rectangle 33"/>
              <p:cNvSpPr>
                <a:spLocks noChangeArrowheads="1"/>
              </p:cNvSpPr>
              <p:nvPr/>
            </p:nvSpPr>
            <p:spPr bwMode="auto">
              <a:xfrm>
                <a:off x="1711" y="667"/>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51" name="Rectangle 34"/>
              <p:cNvSpPr>
                <a:spLocks noChangeArrowheads="1"/>
              </p:cNvSpPr>
              <p:nvPr/>
            </p:nvSpPr>
            <p:spPr bwMode="auto">
              <a:xfrm>
                <a:off x="1832" y="198"/>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零</a:t>
                </a:r>
                <a:endParaRPr lang="zh-CN" altLang="en-US" sz="1800" b="0">
                  <a:solidFill>
                    <a:schemeClr val="accent2"/>
                  </a:solidFill>
                </a:endParaRPr>
              </a:p>
            </p:txBody>
          </p:sp>
          <p:sp>
            <p:nvSpPr>
              <p:cNvPr id="41552" name="Rectangle 35"/>
              <p:cNvSpPr>
                <a:spLocks noChangeArrowheads="1"/>
              </p:cNvSpPr>
              <p:nvPr/>
            </p:nvSpPr>
            <p:spPr bwMode="auto">
              <a:xfrm>
                <a:off x="1968" y="191"/>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53" name="Rectangle 36"/>
              <p:cNvSpPr>
                <a:spLocks noChangeArrowheads="1"/>
              </p:cNvSpPr>
              <p:nvPr/>
            </p:nvSpPr>
            <p:spPr bwMode="auto">
              <a:xfrm>
                <a:off x="1832" y="370"/>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件</a:t>
                </a:r>
                <a:endParaRPr lang="zh-CN" altLang="en-US" sz="1800" b="0">
                  <a:solidFill>
                    <a:schemeClr val="accent2"/>
                  </a:solidFill>
                </a:endParaRPr>
              </a:p>
            </p:txBody>
          </p:sp>
          <p:sp>
            <p:nvSpPr>
              <p:cNvPr id="41554" name="Rectangle 37"/>
              <p:cNvSpPr>
                <a:spLocks noChangeArrowheads="1"/>
              </p:cNvSpPr>
              <p:nvPr/>
            </p:nvSpPr>
            <p:spPr bwMode="auto">
              <a:xfrm>
                <a:off x="1968" y="362"/>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55" name="Rectangle 38"/>
              <p:cNvSpPr>
                <a:spLocks noChangeArrowheads="1"/>
              </p:cNvSpPr>
              <p:nvPr/>
            </p:nvSpPr>
            <p:spPr bwMode="auto">
              <a:xfrm>
                <a:off x="1832" y="541"/>
                <a:ext cx="137"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规</a:t>
                </a:r>
                <a:endParaRPr lang="zh-CN" altLang="en-US" sz="1800" b="0">
                  <a:solidFill>
                    <a:schemeClr val="accent2"/>
                  </a:solidFill>
                </a:endParaRPr>
              </a:p>
            </p:txBody>
          </p:sp>
          <p:sp>
            <p:nvSpPr>
              <p:cNvPr id="41556" name="Rectangle 39"/>
              <p:cNvSpPr>
                <a:spLocks noChangeArrowheads="1"/>
              </p:cNvSpPr>
              <p:nvPr/>
            </p:nvSpPr>
            <p:spPr bwMode="auto">
              <a:xfrm>
                <a:off x="1968" y="533"/>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57" name="Rectangle 40"/>
              <p:cNvSpPr>
                <a:spLocks noChangeArrowheads="1"/>
              </p:cNvSpPr>
              <p:nvPr/>
            </p:nvSpPr>
            <p:spPr bwMode="auto">
              <a:xfrm>
                <a:off x="1832" y="714"/>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格</a:t>
                </a:r>
                <a:endParaRPr lang="zh-CN" altLang="en-US" sz="1800" b="0">
                  <a:solidFill>
                    <a:schemeClr val="accent2"/>
                  </a:solidFill>
                </a:endParaRPr>
              </a:p>
            </p:txBody>
          </p:sp>
          <p:sp>
            <p:nvSpPr>
              <p:cNvPr id="41558" name="Rectangle 41"/>
              <p:cNvSpPr>
                <a:spLocks noChangeArrowheads="1"/>
              </p:cNvSpPr>
              <p:nvPr/>
            </p:nvSpPr>
            <p:spPr bwMode="auto">
              <a:xfrm>
                <a:off x="1968" y="707"/>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59" name="Rectangle 42"/>
              <p:cNvSpPr>
                <a:spLocks noChangeArrowheads="1"/>
              </p:cNvSpPr>
              <p:nvPr/>
            </p:nvSpPr>
            <p:spPr bwMode="auto">
              <a:xfrm>
                <a:off x="2092" y="198"/>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材</a:t>
                </a:r>
                <a:endParaRPr lang="zh-CN" altLang="en-US" sz="1800" b="0">
                  <a:solidFill>
                    <a:schemeClr val="accent2"/>
                  </a:solidFill>
                </a:endParaRPr>
              </a:p>
            </p:txBody>
          </p:sp>
          <p:sp>
            <p:nvSpPr>
              <p:cNvPr id="41560" name="Rectangle 43"/>
              <p:cNvSpPr>
                <a:spLocks noChangeArrowheads="1"/>
              </p:cNvSpPr>
              <p:nvPr/>
            </p:nvSpPr>
            <p:spPr bwMode="auto">
              <a:xfrm>
                <a:off x="2228" y="191"/>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61" name="Rectangle 44"/>
              <p:cNvSpPr>
                <a:spLocks noChangeArrowheads="1"/>
              </p:cNvSpPr>
              <p:nvPr/>
            </p:nvSpPr>
            <p:spPr bwMode="auto">
              <a:xfrm>
                <a:off x="2092" y="370"/>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料</a:t>
                </a:r>
                <a:endParaRPr lang="zh-CN" altLang="en-US" sz="1800" b="0">
                  <a:solidFill>
                    <a:schemeClr val="accent2"/>
                  </a:solidFill>
                </a:endParaRPr>
              </a:p>
            </p:txBody>
          </p:sp>
          <p:sp>
            <p:nvSpPr>
              <p:cNvPr id="41562" name="Rectangle 45"/>
              <p:cNvSpPr>
                <a:spLocks noChangeArrowheads="1"/>
              </p:cNvSpPr>
              <p:nvPr/>
            </p:nvSpPr>
            <p:spPr bwMode="auto">
              <a:xfrm>
                <a:off x="2228" y="362"/>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63" name="Rectangle 46"/>
              <p:cNvSpPr>
                <a:spLocks noChangeArrowheads="1"/>
              </p:cNvSpPr>
              <p:nvPr/>
            </p:nvSpPr>
            <p:spPr bwMode="auto">
              <a:xfrm>
                <a:off x="2092" y="541"/>
                <a:ext cx="137"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表</a:t>
                </a:r>
                <a:endParaRPr lang="zh-CN" altLang="en-US" sz="1800" b="0">
                  <a:solidFill>
                    <a:schemeClr val="accent2"/>
                  </a:solidFill>
                </a:endParaRPr>
              </a:p>
            </p:txBody>
          </p:sp>
          <p:sp>
            <p:nvSpPr>
              <p:cNvPr id="41564" name="Rectangle 47"/>
              <p:cNvSpPr>
                <a:spLocks noChangeArrowheads="1"/>
              </p:cNvSpPr>
              <p:nvPr/>
            </p:nvSpPr>
            <p:spPr bwMode="auto">
              <a:xfrm>
                <a:off x="2228" y="533"/>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65" name="Rectangle 48"/>
              <p:cNvSpPr>
                <a:spLocks noChangeArrowheads="1"/>
              </p:cNvSpPr>
              <p:nvPr/>
            </p:nvSpPr>
            <p:spPr bwMode="auto">
              <a:xfrm>
                <a:off x="2349" y="198"/>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材</a:t>
                </a:r>
                <a:endParaRPr lang="zh-CN" altLang="en-US" sz="1800" b="0">
                  <a:solidFill>
                    <a:schemeClr val="accent2"/>
                  </a:solidFill>
                </a:endParaRPr>
              </a:p>
            </p:txBody>
          </p:sp>
          <p:sp>
            <p:nvSpPr>
              <p:cNvPr id="41566" name="Rectangle 49"/>
              <p:cNvSpPr>
                <a:spLocks noChangeArrowheads="1"/>
              </p:cNvSpPr>
              <p:nvPr/>
            </p:nvSpPr>
            <p:spPr bwMode="auto">
              <a:xfrm>
                <a:off x="2485" y="191"/>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67" name="Rectangle 50"/>
              <p:cNvSpPr>
                <a:spLocks noChangeArrowheads="1"/>
              </p:cNvSpPr>
              <p:nvPr/>
            </p:nvSpPr>
            <p:spPr bwMode="auto">
              <a:xfrm>
                <a:off x="2349" y="370"/>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料</a:t>
                </a:r>
                <a:endParaRPr lang="zh-CN" altLang="en-US" sz="1800" b="0">
                  <a:solidFill>
                    <a:schemeClr val="accent2"/>
                  </a:solidFill>
                </a:endParaRPr>
              </a:p>
            </p:txBody>
          </p:sp>
          <p:sp>
            <p:nvSpPr>
              <p:cNvPr id="41568" name="Rectangle 51"/>
              <p:cNvSpPr>
                <a:spLocks noChangeArrowheads="1"/>
              </p:cNvSpPr>
              <p:nvPr/>
            </p:nvSpPr>
            <p:spPr bwMode="auto">
              <a:xfrm>
                <a:off x="2485" y="362"/>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69" name="Rectangle 52"/>
              <p:cNvSpPr>
                <a:spLocks noChangeArrowheads="1"/>
              </p:cNvSpPr>
              <p:nvPr/>
            </p:nvSpPr>
            <p:spPr bwMode="auto">
              <a:xfrm>
                <a:off x="2349" y="541"/>
                <a:ext cx="137"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库</a:t>
                </a:r>
                <a:endParaRPr lang="zh-CN" altLang="en-US" sz="1800" b="0">
                  <a:solidFill>
                    <a:schemeClr val="accent2"/>
                  </a:solidFill>
                </a:endParaRPr>
              </a:p>
            </p:txBody>
          </p:sp>
          <p:sp>
            <p:nvSpPr>
              <p:cNvPr id="41570" name="Rectangle 53"/>
              <p:cNvSpPr>
                <a:spLocks noChangeArrowheads="1"/>
              </p:cNvSpPr>
              <p:nvPr/>
            </p:nvSpPr>
            <p:spPr bwMode="auto">
              <a:xfrm>
                <a:off x="2349" y="714"/>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存</a:t>
                </a:r>
                <a:endParaRPr lang="zh-CN" altLang="en-US" sz="1800" b="0">
                  <a:solidFill>
                    <a:schemeClr val="accent2"/>
                  </a:solidFill>
                </a:endParaRPr>
              </a:p>
            </p:txBody>
          </p:sp>
          <p:sp>
            <p:nvSpPr>
              <p:cNvPr id="41571" name="Rectangle 54"/>
              <p:cNvSpPr>
                <a:spLocks noChangeArrowheads="1"/>
              </p:cNvSpPr>
              <p:nvPr/>
            </p:nvSpPr>
            <p:spPr bwMode="auto">
              <a:xfrm>
                <a:off x="2485" y="707"/>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72" name="Rectangle 55"/>
              <p:cNvSpPr>
                <a:spLocks noChangeArrowheads="1"/>
              </p:cNvSpPr>
              <p:nvPr/>
            </p:nvSpPr>
            <p:spPr bwMode="auto">
              <a:xfrm>
                <a:off x="2609" y="198"/>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成</a:t>
                </a:r>
                <a:endParaRPr lang="zh-CN" altLang="en-US" sz="1800" b="0">
                  <a:solidFill>
                    <a:schemeClr val="accent2"/>
                  </a:solidFill>
                </a:endParaRPr>
              </a:p>
            </p:txBody>
          </p:sp>
          <p:sp>
            <p:nvSpPr>
              <p:cNvPr id="41573" name="Rectangle 56"/>
              <p:cNvSpPr>
                <a:spLocks noChangeArrowheads="1"/>
              </p:cNvSpPr>
              <p:nvPr/>
            </p:nvSpPr>
            <p:spPr bwMode="auto">
              <a:xfrm>
                <a:off x="2609" y="370"/>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品</a:t>
                </a:r>
                <a:endParaRPr lang="zh-CN" altLang="en-US" sz="1800" b="0">
                  <a:solidFill>
                    <a:schemeClr val="accent2"/>
                  </a:solidFill>
                </a:endParaRPr>
              </a:p>
            </p:txBody>
          </p:sp>
          <p:sp>
            <p:nvSpPr>
              <p:cNvPr id="41574" name="Rectangle 57"/>
              <p:cNvSpPr>
                <a:spLocks noChangeArrowheads="1"/>
              </p:cNvSpPr>
              <p:nvPr/>
            </p:nvSpPr>
            <p:spPr bwMode="auto">
              <a:xfrm>
                <a:off x="2609" y="541"/>
                <a:ext cx="137"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库</a:t>
                </a:r>
                <a:endParaRPr lang="zh-CN" altLang="en-US" sz="1800" b="0">
                  <a:solidFill>
                    <a:schemeClr val="accent2"/>
                  </a:solidFill>
                </a:endParaRPr>
              </a:p>
            </p:txBody>
          </p:sp>
          <p:sp>
            <p:nvSpPr>
              <p:cNvPr id="41575" name="Rectangle 58"/>
              <p:cNvSpPr>
                <a:spLocks noChangeArrowheads="1"/>
              </p:cNvSpPr>
              <p:nvPr/>
            </p:nvSpPr>
            <p:spPr bwMode="auto">
              <a:xfrm>
                <a:off x="2609" y="714"/>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存</a:t>
                </a:r>
                <a:endParaRPr lang="zh-CN" altLang="en-US" sz="1800" b="0">
                  <a:solidFill>
                    <a:schemeClr val="accent2"/>
                  </a:solidFill>
                </a:endParaRPr>
              </a:p>
            </p:txBody>
          </p:sp>
          <p:sp>
            <p:nvSpPr>
              <p:cNvPr id="41576" name="Rectangle 59"/>
              <p:cNvSpPr>
                <a:spLocks noChangeArrowheads="1"/>
              </p:cNvSpPr>
              <p:nvPr/>
            </p:nvSpPr>
            <p:spPr bwMode="auto">
              <a:xfrm>
                <a:off x="2745" y="707"/>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77" name="Rectangle 60"/>
              <p:cNvSpPr>
                <a:spLocks noChangeArrowheads="1"/>
              </p:cNvSpPr>
              <p:nvPr/>
            </p:nvSpPr>
            <p:spPr bwMode="auto">
              <a:xfrm>
                <a:off x="2866" y="198"/>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任</a:t>
                </a:r>
                <a:endParaRPr lang="zh-CN" altLang="en-US" sz="1800" b="0">
                  <a:solidFill>
                    <a:schemeClr val="accent2"/>
                  </a:solidFill>
                </a:endParaRPr>
              </a:p>
            </p:txBody>
          </p:sp>
          <p:sp>
            <p:nvSpPr>
              <p:cNvPr id="41578" name="Rectangle 61"/>
              <p:cNvSpPr>
                <a:spLocks noChangeArrowheads="1"/>
              </p:cNvSpPr>
              <p:nvPr/>
            </p:nvSpPr>
            <p:spPr bwMode="auto">
              <a:xfrm>
                <a:off x="2866" y="370"/>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务</a:t>
                </a:r>
                <a:endParaRPr lang="zh-CN" altLang="en-US" sz="1800" b="0">
                  <a:solidFill>
                    <a:schemeClr val="accent2"/>
                  </a:solidFill>
                </a:endParaRPr>
              </a:p>
            </p:txBody>
          </p:sp>
          <p:sp>
            <p:nvSpPr>
              <p:cNvPr id="41579" name="Rectangle 62"/>
              <p:cNvSpPr>
                <a:spLocks noChangeArrowheads="1"/>
              </p:cNvSpPr>
              <p:nvPr/>
            </p:nvSpPr>
            <p:spPr bwMode="auto">
              <a:xfrm>
                <a:off x="2866" y="541"/>
                <a:ext cx="137"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单</a:t>
                </a:r>
                <a:endParaRPr lang="zh-CN" altLang="en-US" sz="1800" b="0">
                  <a:solidFill>
                    <a:schemeClr val="accent2"/>
                  </a:solidFill>
                </a:endParaRPr>
              </a:p>
            </p:txBody>
          </p:sp>
          <p:sp>
            <p:nvSpPr>
              <p:cNvPr id="41580" name="Rectangle 63"/>
              <p:cNvSpPr>
                <a:spLocks noChangeArrowheads="1"/>
              </p:cNvSpPr>
              <p:nvPr/>
            </p:nvSpPr>
            <p:spPr bwMode="auto">
              <a:xfrm>
                <a:off x="3002" y="533"/>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81" name="Rectangle 64"/>
              <p:cNvSpPr>
                <a:spLocks noChangeArrowheads="1"/>
              </p:cNvSpPr>
              <p:nvPr/>
            </p:nvSpPr>
            <p:spPr bwMode="auto">
              <a:xfrm>
                <a:off x="3125" y="198"/>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设</a:t>
                </a:r>
                <a:endParaRPr lang="zh-CN" altLang="en-US" sz="1800" b="0">
                  <a:solidFill>
                    <a:schemeClr val="accent2"/>
                  </a:solidFill>
                </a:endParaRPr>
              </a:p>
            </p:txBody>
          </p:sp>
          <p:sp>
            <p:nvSpPr>
              <p:cNvPr id="41582" name="Rectangle 65"/>
              <p:cNvSpPr>
                <a:spLocks noChangeArrowheads="1"/>
              </p:cNvSpPr>
              <p:nvPr/>
            </p:nvSpPr>
            <p:spPr bwMode="auto">
              <a:xfrm>
                <a:off x="3125" y="370"/>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备</a:t>
                </a:r>
                <a:endParaRPr lang="zh-CN" altLang="en-US" sz="1800" b="0">
                  <a:solidFill>
                    <a:schemeClr val="accent2"/>
                  </a:solidFill>
                </a:endParaRPr>
              </a:p>
            </p:txBody>
          </p:sp>
          <p:sp>
            <p:nvSpPr>
              <p:cNvPr id="41583" name="Rectangle 66"/>
              <p:cNvSpPr>
                <a:spLocks noChangeArrowheads="1"/>
              </p:cNvSpPr>
              <p:nvPr/>
            </p:nvSpPr>
            <p:spPr bwMode="auto">
              <a:xfrm>
                <a:off x="3261" y="362"/>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84" name="Rectangle 67"/>
              <p:cNvSpPr>
                <a:spLocks noChangeArrowheads="1"/>
              </p:cNvSpPr>
              <p:nvPr/>
            </p:nvSpPr>
            <p:spPr bwMode="auto">
              <a:xfrm>
                <a:off x="3125" y="541"/>
                <a:ext cx="137"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负</a:t>
                </a:r>
                <a:endParaRPr lang="zh-CN" altLang="en-US" sz="1800" b="0">
                  <a:solidFill>
                    <a:schemeClr val="accent2"/>
                  </a:solidFill>
                </a:endParaRPr>
              </a:p>
            </p:txBody>
          </p:sp>
          <p:sp>
            <p:nvSpPr>
              <p:cNvPr id="41585" name="Rectangle 68"/>
              <p:cNvSpPr>
                <a:spLocks noChangeArrowheads="1"/>
              </p:cNvSpPr>
              <p:nvPr/>
            </p:nvSpPr>
            <p:spPr bwMode="auto">
              <a:xfrm>
                <a:off x="3125" y="714"/>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荷</a:t>
                </a:r>
                <a:endParaRPr lang="zh-CN" altLang="en-US" sz="1800" b="0">
                  <a:solidFill>
                    <a:schemeClr val="accent2"/>
                  </a:solidFill>
                </a:endParaRPr>
              </a:p>
            </p:txBody>
          </p:sp>
          <p:sp>
            <p:nvSpPr>
              <p:cNvPr id="41586" name="Rectangle 69"/>
              <p:cNvSpPr>
                <a:spLocks noChangeArrowheads="1"/>
              </p:cNvSpPr>
              <p:nvPr/>
            </p:nvSpPr>
            <p:spPr bwMode="auto">
              <a:xfrm>
                <a:off x="3261" y="707"/>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87" name="Rectangle 70"/>
              <p:cNvSpPr>
                <a:spLocks noChangeArrowheads="1"/>
              </p:cNvSpPr>
              <p:nvPr/>
            </p:nvSpPr>
            <p:spPr bwMode="auto">
              <a:xfrm>
                <a:off x="3382" y="198"/>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物</a:t>
                </a:r>
                <a:endParaRPr lang="zh-CN" altLang="en-US" sz="1800" b="0">
                  <a:solidFill>
                    <a:schemeClr val="accent2"/>
                  </a:solidFill>
                </a:endParaRPr>
              </a:p>
            </p:txBody>
          </p:sp>
          <p:sp>
            <p:nvSpPr>
              <p:cNvPr id="41588" name="Rectangle 71"/>
              <p:cNvSpPr>
                <a:spLocks noChangeArrowheads="1"/>
              </p:cNvSpPr>
              <p:nvPr/>
            </p:nvSpPr>
            <p:spPr bwMode="auto">
              <a:xfrm>
                <a:off x="3382" y="370"/>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资</a:t>
                </a:r>
                <a:endParaRPr lang="zh-CN" altLang="en-US" sz="1800" b="0">
                  <a:solidFill>
                    <a:schemeClr val="accent2"/>
                  </a:solidFill>
                </a:endParaRPr>
              </a:p>
            </p:txBody>
          </p:sp>
          <p:sp>
            <p:nvSpPr>
              <p:cNvPr id="41589" name="Rectangle 72"/>
              <p:cNvSpPr>
                <a:spLocks noChangeArrowheads="1"/>
              </p:cNvSpPr>
              <p:nvPr/>
            </p:nvSpPr>
            <p:spPr bwMode="auto">
              <a:xfrm>
                <a:off x="3382" y="541"/>
                <a:ext cx="137"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供</a:t>
                </a:r>
                <a:endParaRPr lang="zh-CN" altLang="en-US" sz="1800" b="0">
                  <a:solidFill>
                    <a:schemeClr val="accent2"/>
                  </a:solidFill>
                </a:endParaRPr>
              </a:p>
            </p:txBody>
          </p:sp>
          <p:sp>
            <p:nvSpPr>
              <p:cNvPr id="41590" name="Rectangle 73"/>
              <p:cNvSpPr>
                <a:spLocks noChangeArrowheads="1"/>
              </p:cNvSpPr>
              <p:nvPr/>
            </p:nvSpPr>
            <p:spPr bwMode="auto">
              <a:xfrm>
                <a:off x="3382" y="714"/>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应</a:t>
                </a:r>
                <a:endParaRPr lang="zh-CN" altLang="en-US" sz="1800" b="0">
                  <a:solidFill>
                    <a:schemeClr val="accent2"/>
                  </a:solidFill>
                </a:endParaRPr>
              </a:p>
            </p:txBody>
          </p:sp>
          <p:sp>
            <p:nvSpPr>
              <p:cNvPr id="41591" name="Rectangle 74"/>
              <p:cNvSpPr>
                <a:spLocks noChangeArrowheads="1"/>
              </p:cNvSpPr>
              <p:nvPr/>
            </p:nvSpPr>
            <p:spPr bwMode="auto">
              <a:xfrm>
                <a:off x="3518" y="707"/>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92" name="Rectangle 75"/>
              <p:cNvSpPr>
                <a:spLocks noChangeArrowheads="1"/>
              </p:cNvSpPr>
              <p:nvPr/>
            </p:nvSpPr>
            <p:spPr bwMode="auto">
              <a:xfrm>
                <a:off x="3642" y="198"/>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工</a:t>
                </a:r>
                <a:endParaRPr lang="zh-CN" altLang="en-US" sz="1800" b="0">
                  <a:solidFill>
                    <a:schemeClr val="accent2"/>
                  </a:solidFill>
                </a:endParaRPr>
              </a:p>
            </p:txBody>
          </p:sp>
          <p:sp>
            <p:nvSpPr>
              <p:cNvPr id="41593" name="Rectangle 76"/>
              <p:cNvSpPr>
                <a:spLocks noChangeArrowheads="1"/>
              </p:cNvSpPr>
              <p:nvPr/>
            </p:nvSpPr>
            <p:spPr bwMode="auto">
              <a:xfrm>
                <a:off x="3642" y="370"/>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艺</a:t>
                </a:r>
                <a:endParaRPr lang="zh-CN" altLang="en-US" sz="1800" b="0">
                  <a:solidFill>
                    <a:schemeClr val="accent2"/>
                  </a:solidFill>
                </a:endParaRPr>
              </a:p>
            </p:txBody>
          </p:sp>
          <p:sp>
            <p:nvSpPr>
              <p:cNvPr id="41594" name="Rectangle 77"/>
              <p:cNvSpPr>
                <a:spLocks noChangeArrowheads="1"/>
              </p:cNvSpPr>
              <p:nvPr/>
            </p:nvSpPr>
            <p:spPr bwMode="auto">
              <a:xfrm>
                <a:off x="3778" y="362"/>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95" name="Rectangle 78"/>
              <p:cNvSpPr>
                <a:spLocks noChangeArrowheads="1"/>
              </p:cNvSpPr>
              <p:nvPr/>
            </p:nvSpPr>
            <p:spPr bwMode="auto">
              <a:xfrm>
                <a:off x="3642" y="541"/>
                <a:ext cx="137"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流</a:t>
                </a:r>
                <a:endParaRPr lang="zh-CN" altLang="en-US" sz="1800" b="0">
                  <a:solidFill>
                    <a:schemeClr val="accent2"/>
                  </a:solidFill>
                </a:endParaRPr>
              </a:p>
            </p:txBody>
          </p:sp>
          <p:sp>
            <p:nvSpPr>
              <p:cNvPr id="41596" name="Rectangle 79"/>
              <p:cNvSpPr>
                <a:spLocks noChangeArrowheads="1"/>
              </p:cNvSpPr>
              <p:nvPr/>
            </p:nvSpPr>
            <p:spPr bwMode="auto">
              <a:xfrm>
                <a:off x="3778" y="533"/>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97" name="Rectangle 80"/>
              <p:cNvSpPr>
                <a:spLocks noChangeArrowheads="1"/>
              </p:cNvSpPr>
              <p:nvPr/>
            </p:nvSpPr>
            <p:spPr bwMode="auto">
              <a:xfrm>
                <a:off x="3642" y="714"/>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程</a:t>
                </a:r>
                <a:endParaRPr lang="zh-CN" altLang="en-US" sz="1800" b="0">
                  <a:solidFill>
                    <a:schemeClr val="accent2"/>
                  </a:solidFill>
                </a:endParaRPr>
              </a:p>
            </p:txBody>
          </p:sp>
          <p:sp>
            <p:nvSpPr>
              <p:cNvPr id="41598" name="Rectangle 81"/>
              <p:cNvSpPr>
                <a:spLocks noChangeArrowheads="1"/>
              </p:cNvSpPr>
              <p:nvPr/>
            </p:nvSpPr>
            <p:spPr bwMode="auto">
              <a:xfrm>
                <a:off x="3778" y="707"/>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99" name="Rectangle 82"/>
              <p:cNvSpPr>
                <a:spLocks noChangeArrowheads="1"/>
              </p:cNvSpPr>
              <p:nvPr/>
            </p:nvSpPr>
            <p:spPr bwMode="auto">
              <a:xfrm>
                <a:off x="3899" y="198"/>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客</a:t>
                </a:r>
                <a:endParaRPr lang="zh-CN" altLang="en-US" sz="1800" b="0">
                  <a:solidFill>
                    <a:schemeClr val="accent2"/>
                  </a:solidFill>
                </a:endParaRPr>
              </a:p>
            </p:txBody>
          </p:sp>
          <p:sp>
            <p:nvSpPr>
              <p:cNvPr id="41600" name="Rectangle 83"/>
              <p:cNvSpPr>
                <a:spLocks noChangeArrowheads="1"/>
              </p:cNvSpPr>
              <p:nvPr/>
            </p:nvSpPr>
            <p:spPr bwMode="auto">
              <a:xfrm>
                <a:off x="4035" y="191"/>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601" name="Rectangle 84"/>
              <p:cNvSpPr>
                <a:spLocks noChangeArrowheads="1"/>
              </p:cNvSpPr>
              <p:nvPr/>
            </p:nvSpPr>
            <p:spPr bwMode="auto">
              <a:xfrm>
                <a:off x="3959" y="349"/>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602" name="Rectangle 85"/>
              <p:cNvSpPr>
                <a:spLocks noChangeArrowheads="1"/>
              </p:cNvSpPr>
              <p:nvPr/>
            </p:nvSpPr>
            <p:spPr bwMode="auto">
              <a:xfrm>
                <a:off x="3959" y="503"/>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603" name="Rectangle 86"/>
              <p:cNvSpPr>
                <a:spLocks noChangeArrowheads="1"/>
              </p:cNvSpPr>
              <p:nvPr/>
            </p:nvSpPr>
            <p:spPr bwMode="auto">
              <a:xfrm>
                <a:off x="3899" y="673"/>
                <a:ext cx="137"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户</a:t>
                </a:r>
                <a:endParaRPr lang="zh-CN" altLang="en-US" sz="1800" b="0">
                  <a:solidFill>
                    <a:schemeClr val="accent2"/>
                  </a:solidFill>
                </a:endParaRPr>
              </a:p>
            </p:txBody>
          </p:sp>
          <p:sp>
            <p:nvSpPr>
              <p:cNvPr id="41604" name="Rectangle 87"/>
              <p:cNvSpPr>
                <a:spLocks noChangeArrowheads="1"/>
              </p:cNvSpPr>
              <p:nvPr/>
            </p:nvSpPr>
            <p:spPr bwMode="auto">
              <a:xfrm>
                <a:off x="4035" y="667"/>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605" name="Rectangle 88"/>
              <p:cNvSpPr>
                <a:spLocks noChangeArrowheads="1"/>
              </p:cNvSpPr>
              <p:nvPr/>
            </p:nvSpPr>
            <p:spPr bwMode="auto">
              <a:xfrm>
                <a:off x="4159" y="198"/>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销</a:t>
                </a:r>
                <a:endParaRPr lang="zh-CN" altLang="en-US" sz="1800" b="0">
                  <a:solidFill>
                    <a:schemeClr val="accent2"/>
                  </a:solidFill>
                </a:endParaRPr>
              </a:p>
            </p:txBody>
          </p:sp>
          <p:sp>
            <p:nvSpPr>
              <p:cNvPr id="41606" name="Rectangle 89"/>
              <p:cNvSpPr>
                <a:spLocks noChangeArrowheads="1"/>
              </p:cNvSpPr>
              <p:nvPr/>
            </p:nvSpPr>
            <p:spPr bwMode="auto">
              <a:xfrm>
                <a:off x="4159" y="370"/>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售</a:t>
                </a:r>
                <a:endParaRPr lang="zh-CN" altLang="en-US" sz="1800" b="0">
                  <a:solidFill>
                    <a:schemeClr val="accent2"/>
                  </a:solidFill>
                </a:endParaRPr>
              </a:p>
            </p:txBody>
          </p:sp>
          <p:sp>
            <p:nvSpPr>
              <p:cNvPr id="41607" name="Rectangle 90"/>
              <p:cNvSpPr>
                <a:spLocks noChangeArrowheads="1"/>
              </p:cNvSpPr>
              <p:nvPr/>
            </p:nvSpPr>
            <p:spPr bwMode="auto">
              <a:xfrm>
                <a:off x="4159" y="541"/>
                <a:ext cx="137"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区</a:t>
                </a:r>
                <a:endParaRPr lang="zh-CN" altLang="en-US" sz="1800" b="0">
                  <a:solidFill>
                    <a:schemeClr val="accent2"/>
                  </a:solidFill>
                </a:endParaRPr>
              </a:p>
            </p:txBody>
          </p:sp>
          <p:sp>
            <p:nvSpPr>
              <p:cNvPr id="41608" name="Rectangle 91"/>
              <p:cNvSpPr>
                <a:spLocks noChangeArrowheads="1"/>
              </p:cNvSpPr>
              <p:nvPr/>
            </p:nvSpPr>
            <p:spPr bwMode="auto">
              <a:xfrm>
                <a:off x="4159" y="714"/>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域</a:t>
                </a:r>
                <a:endParaRPr lang="zh-CN" altLang="en-US" sz="1800" b="0">
                  <a:solidFill>
                    <a:schemeClr val="accent2"/>
                  </a:solidFill>
                </a:endParaRPr>
              </a:p>
            </p:txBody>
          </p:sp>
          <p:sp>
            <p:nvSpPr>
              <p:cNvPr id="41609" name="Rectangle 92"/>
              <p:cNvSpPr>
                <a:spLocks noChangeArrowheads="1"/>
              </p:cNvSpPr>
              <p:nvPr/>
            </p:nvSpPr>
            <p:spPr bwMode="auto">
              <a:xfrm>
                <a:off x="4295" y="70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610" name="Rectangle 93"/>
              <p:cNvSpPr>
                <a:spLocks noChangeArrowheads="1"/>
              </p:cNvSpPr>
              <p:nvPr/>
            </p:nvSpPr>
            <p:spPr bwMode="auto">
              <a:xfrm>
                <a:off x="4416" y="198"/>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订</a:t>
                </a:r>
                <a:endParaRPr lang="zh-CN" altLang="en-US" sz="1800" b="0">
                  <a:solidFill>
                    <a:schemeClr val="accent2"/>
                  </a:solidFill>
                </a:endParaRPr>
              </a:p>
            </p:txBody>
          </p:sp>
          <p:sp>
            <p:nvSpPr>
              <p:cNvPr id="41611" name="Rectangle 94"/>
              <p:cNvSpPr>
                <a:spLocks noChangeArrowheads="1"/>
              </p:cNvSpPr>
              <p:nvPr/>
            </p:nvSpPr>
            <p:spPr bwMode="auto">
              <a:xfrm>
                <a:off x="4552" y="190"/>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612" name="Rectangle 95"/>
              <p:cNvSpPr>
                <a:spLocks noChangeArrowheads="1"/>
              </p:cNvSpPr>
              <p:nvPr/>
            </p:nvSpPr>
            <p:spPr bwMode="auto">
              <a:xfrm>
                <a:off x="4416" y="349"/>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613" name="Rectangle 96"/>
              <p:cNvSpPr>
                <a:spLocks noChangeArrowheads="1"/>
              </p:cNvSpPr>
              <p:nvPr/>
            </p:nvSpPr>
            <p:spPr bwMode="auto">
              <a:xfrm>
                <a:off x="4416" y="503"/>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614" name="Rectangle 97"/>
              <p:cNvSpPr>
                <a:spLocks noChangeArrowheads="1"/>
              </p:cNvSpPr>
              <p:nvPr/>
            </p:nvSpPr>
            <p:spPr bwMode="auto">
              <a:xfrm>
                <a:off x="4416" y="674"/>
                <a:ext cx="137"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货</a:t>
                </a:r>
                <a:endParaRPr lang="zh-CN" altLang="en-US" sz="1800" b="0">
                  <a:solidFill>
                    <a:schemeClr val="accent2"/>
                  </a:solidFill>
                </a:endParaRPr>
              </a:p>
            </p:txBody>
          </p:sp>
          <p:sp>
            <p:nvSpPr>
              <p:cNvPr id="41615" name="Rectangle 98"/>
              <p:cNvSpPr>
                <a:spLocks noChangeArrowheads="1"/>
              </p:cNvSpPr>
              <p:nvPr/>
            </p:nvSpPr>
            <p:spPr bwMode="auto">
              <a:xfrm>
                <a:off x="4552" y="667"/>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616" name="Rectangle 99"/>
              <p:cNvSpPr>
                <a:spLocks noChangeArrowheads="1"/>
              </p:cNvSpPr>
              <p:nvPr/>
            </p:nvSpPr>
            <p:spPr bwMode="auto">
              <a:xfrm>
                <a:off x="4675" y="198"/>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成</a:t>
                </a:r>
                <a:endParaRPr lang="zh-CN" altLang="en-US" sz="1800" b="0">
                  <a:solidFill>
                    <a:schemeClr val="accent2"/>
                  </a:solidFill>
                </a:endParaRPr>
              </a:p>
            </p:txBody>
          </p:sp>
          <p:sp>
            <p:nvSpPr>
              <p:cNvPr id="41617" name="Rectangle 100"/>
              <p:cNvSpPr>
                <a:spLocks noChangeArrowheads="1"/>
              </p:cNvSpPr>
              <p:nvPr/>
            </p:nvSpPr>
            <p:spPr bwMode="auto">
              <a:xfrm>
                <a:off x="4811" y="190"/>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618" name="Rectangle 101"/>
              <p:cNvSpPr>
                <a:spLocks noChangeArrowheads="1"/>
              </p:cNvSpPr>
              <p:nvPr/>
            </p:nvSpPr>
            <p:spPr bwMode="auto">
              <a:xfrm>
                <a:off x="4675" y="349"/>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619" name="Rectangle 102"/>
              <p:cNvSpPr>
                <a:spLocks noChangeArrowheads="1"/>
              </p:cNvSpPr>
              <p:nvPr/>
            </p:nvSpPr>
            <p:spPr bwMode="auto">
              <a:xfrm>
                <a:off x="4675" y="503"/>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620" name="Rectangle 103"/>
              <p:cNvSpPr>
                <a:spLocks noChangeArrowheads="1"/>
              </p:cNvSpPr>
              <p:nvPr/>
            </p:nvSpPr>
            <p:spPr bwMode="auto">
              <a:xfrm>
                <a:off x="4675" y="674"/>
                <a:ext cx="137"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本</a:t>
                </a:r>
                <a:endParaRPr lang="zh-CN" altLang="en-US" sz="1800" b="0">
                  <a:solidFill>
                    <a:schemeClr val="accent2"/>
                  </a:solidFill>
                </a:endParaRPr>
              </a:p>
            </p:txBody>
          </p:sp>
          <p:sp>
            <p:nvSpPr>
              <p:cNvPr id="41621" name="Rectangle 104"/>
              <p:cNvSpPr>
                <a:spLocks noChangeArrowheads="1"/>
              </p:cNvSpPr>
              <p:nvPr/>
            </p:nvSpPr>
            <p:spPr bwMode="auto">
              <a:xfrm>
                <a:off x="4811" y="667"/>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622" name="Rectangle 105"/>
              <p:cNvSpPr>
                <a:spLocks noChangeArrowheads="1"/>
              </p:cNvSpPr>
              <p:nvPr/>
            </p:nvSpPr>
            <p:spPr bwMode="auto">
              <a:xfrm>
                <a:off x="4932" y="198"/>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职</a:t>
                </a:r>
                <a:endParaRPr lang="zh-CN" altLang="en-US" sz="1800" b="0">
                  <a:solidFill>
                    <a:schemeClr val="accent2"/>
                  </a:solidFill>
                </a:endParaRPr>
              </a:p>
            </p:txBody>
          </p:sp>
          <p:sp>
            <p:nvSpPr>
              <p:cNvPr id="41623" name="Rectangle 106"/>
              <p:cNvSpPr>
                <a:spLocks noChangeArrowheads="1"/>
              </p:cNvSpPr>
              <p:nvPr/>
            </p:nvSpPr>
            <p:spPr bwMode="auto">
              <a:xfrm>
                <a:off x="5068" y="190"/>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624" name="Rectangle 107"/>
              <p:cNvSpPr>
                <a:spLocks noChangeArrowheads="1"/>
              </p:cNvSpPr>
              <p:nvPr/>
            </p:nvSpPr>
            <p:spPr bwMode="auto">
              <a:xfrm>
                <a:off x="4932" y="349"/>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625" name="Rectangle 108"/>
              <p:cNvSpPr>
                <a:spLocks noChangeArrowheads="1"/>
              </p:cNvSpPr>
              <p:nvPr/>
            </p:nvSpPr>
            <p:spPr bwMode="auto">
              <a:xfrm>
                <a:off x="4932" y="503"/>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626" name="Rectangle 109"/>
              <p:cNvSpPr>
                <a:spLocks noChangeArrowheads="1"/>
              </p:cNvSpPr>
              <p:nvPr/>
            </p:nvSpPr>
            <p:spPr bwMode="auto">
              <a:xfrm>
                <a:off x="4932" y="674"/>
                <a:ext cx="137"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工</a:t>
                </a:r>
                <a:endParaRPr lang="zh-CN" altLang="en-US" sz="1800" b="0">
                  <a:solidFill>
                    <a:schemeClr val="accent2"/>
                  </a:solidFill>
                </a:endParaRPr>
              </a:p>
            </p:txBody>
          </p:sp>
          <p:sp>
            <p:nvSpPr>
              <p:cNvPr id="41627" name="Rectangle 110"/>
              <p:cNvSpPr>
                <a:spLocks noChangeArrowheads="1"/>
              </p:cNvSpPr>
              <p:nvPr/>
            </p:nvSpPr>
            <p:spPr bwMode="auto">
              <a:xfrm>
                <a:off x="5068" y="667"/>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628" name="Rectangle 111"/>
              <p:cNvSpPr>
                <a:spLocks noChangeArrowheads="1"/>
              </p:cNvSpPr>
              <p:nvPr/>
            </p:nvSpPr>
            <p:spPr bwMode="auto">
              <a:xfrm>
                <a:off x="0" y="173"/>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29" name="Line 112"/>
              <p:cNvSpPr>
                <a:spLocks noChangeShapeType="1"/>
              </p:cNvSpPr>
              <p:nvPr/>
            </p:nvSpPr>
            <p:spPr bwMode="auto">
              <a:xfrm>
                <a:off x="0" y="173"/>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30" name="Rectangle 113"/>
              <p:cNvSpPr>
                <a:spLocks noChangeArrowheads="1"/>
              </p:cNvSpPr>
              <p:nvPr/>
            </p:nvSpPr>
            <p:spPr bwMode="auto">
              <a:xfrm>
                <a:off x="0" y="173"/>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31" name="Line 114"/>
              <p:cNvSpPr>
                <a:spLocks noChangeShapeType="1"/>
              </p:cNvSpPr>
              <p:nvPr/>
            </p:nvSpPr>
            <p:spPr bwMode="auto">
              <a:xfrm>
                <a:off x="0" y="173"/>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32" name="Line 115"/>
              <p:cNvSpPr>
                <a:spLocks noChangeShapeType="1"/>
              </p:cNvSpPr>
              <p:nvPr/>
            </p:nvSpPr>
            <p:spPr bwMode="auto">
              <a:xfrm>
                <a:off x="0" y="173"/>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33" name="Rectangle 116"/>
              <p:cNvSpPr>
                <a:spLocks noChangeArrowheads="1"/>
              </p:cNvSpPr>
              <p:nvPr/>
            </p:nvSpPr>
            <p:spPr bwMode="auto">
              <a:xfrm>
                <a:off x="5" y="173"/>
                <a:ext cx="97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34" name="Line 117"/>
              <p:cNvSpPr>
                <a:spLocks noChangeShapeType="1"/>
              </p:cNvSpPr>
              <p:nvPr/>
            </p:nvSpPr>
            <p:spPr bwMode="auto">
              <a:xfrm>
                <a:off x="5" y="173"/>
                <a:ext cx="97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35" name="Rectangle 118"/>
              <p:cNvSpPr>
                <a:spLocks noChangeArrowheads="1"/>
              </p:cNvSpPr>
              <p:nvPr/>
            </p:nvSpPr>
            <p:spPr bwMode="auto">
              <a:xfrm>
                <a:off x="975" y="178"/>
                <a:ext cx="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36" name="Line 119"/>
              <p:cNvSpPr>
                <a:spLocks noChangeShapeType="1"/>
              </p:cNvSpPr>
              <p:nvPr/>
            </p:nvSpPr>
            <p:spPr bwMode="auto">
              <a:xfrm>
                <a:off x="975" y="178"/>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37" name="Rectangle 120"/>
              <p:cNvSpPr>
                <a:spLocks noChangeArrowheads="1"/>
              </p:cNvSpPr>
              <p:nvPr/>
            </p:nvSpPr>
            <p:spPr bwMode="auto">
              <a:xfrm>
                <a:off x="975" y="173"/>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38" name="Line 121"/>
              <p:cNvSpPr>
                <a:spLocks noChangeShapeType="1"/>
              </p:cNvSpPr>
              <p:nvPr/>
            </p:nvSpPr>
            <p:spPr bwMode="auto">
              <a:xfrm>
                <a:off x="975" y="173"/>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39" name="Line 122"/>
              <p:cNvSpPr>
                <a:spLocks noChangeShapeType="1"/>
              </p:cNvSpPr>
              <p:nvPr/>
            </p:nvSpPr>
            <p:spPr bwMode="auto">
              <a:xfrm>
                <a:off x="975" y="173"/>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40" name="Rectangle 123"/>
              <p:cNvSpPr>
                <a:spLocks noChangeArrowheads="1"/>
              </p:cNvSpPr>
              <p:nvPr/>
            </p:nvSpPr>
            <p:spPr bwMode="auto">
              <a:xfrm>
                <a:off x="980" y="173"/>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41" name="Line 124"/>
              <p:cNvSpPr>
                <a:spLocks noChangeShapeType="1"/>
              </p:cNvSpPr>
              <p:nvPr/>
            </p:nvSpPr>
            <p:spPr bwMode="auto">
              <a:xfrm>
                <a:off x="980" y="173"/>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42" name="Rectangle 125"/>
              <p:cNvSpPr>
                <a:spLocks noChangeArrowheads="1"/>
              </p:cNvSpPr>
              <p:nvPr/>
            </p:nvSpPr>
            <p:spPr bwMode="auto">
              <a:xfrm>
                <a:off x="1240" y="178"/>
                <a:ext cx="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43" name="Line 126"/>
              <p:cNvSpPr>
                <a:spLocks noChangeShapeType="1"/>
              </p:cNvSpPr>
              <p:nvPr/>
            </p:nvSpPr>
            <p:spPr bwMode="auto">
              <a:xfrm>
                <a:off x="1240" y="178"/>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44" name="Rectangle 127"/>
              <p:cNvSpPr>
                <a:spLocks noChangeArrowheads="1"/>
              </p:cNvSpPr>
              <p:nvPr/>
            </p:nvSpPr>
            <p:spPr bwMode="auto">
              <a:xfrm>
                <a:off x="1240" y="173"/>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45" name="Line 128"/>
              <p:cNvSpPr>
                <a:spLocks noChangeShapeType="1"/>
              </p:cNvSpPr>
              <p:nvPr/>
            </p:nvSpPr>
            <p:spPr bwMode="auto">
              <a:xfrm>
                <a:off x="1240" y="173"/>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46" name="Line 129"/>
              <p:cNvSpPr>
                <a:spLocks noChangeShapeType="1"/>
              </p:cNvSpPr>
              <p:nvPr/>
            </p:nvSpPr>
            <p:spPr bwMode="auto">
              <a:xfrm>
                <a:off x="1240" y="173"/>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47" name="Rectangle 130"/>
              <p:cNvSpPr>
                <a:spLocks noChangeArrowheads="1"/>
              </p:cNvSpPr>
              <p:nvPr/>
            </p:nvSpPr>
            <p:spPr bwMode="auto">
              <a:xfrm>
                <a:off x="1245" y="173"/>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48" name="Line 131"/>
              <p:cNvSpPr>
                <a:spLocks noChangeShapeType="1"/>
              </p:cNvSpPr>
              <p:nvPr/>
            </p:nvSpPr>
            <p:spPr bwMode="auto">
              <a:xfrm>
                <a:off x="1245" y="173"/>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49" name="Rectangle 132"/>
              <p:cNvSpPr>
                <a:spLocks noChangeArrowheads="1"/>
              </p:cNvSpPr>
              <p:nvPr/>
            </p:nvSpPr>
            <p:spPr bwMode="auto">
              <a:xfrm>
                <a:off x="1505" y="178"/>
                <a:ext cx="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50" name="Line 133"/>
              <p:cNvSpPr>
                <a:spLocks noChangeShapeType="1"/>
              </p:cNvSpPr>
              <p:nvPr/>
            </p:nvSpPr>
            <p:spPr bwMode="auto">
              <a:xfrm>
                <a:off x="1505" y="178"/>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51" name="Rectangle 134"/>
              <p:cNvSpPr>
                <a:spLocks noChangeArrowheads="1"/>
              </p:cNvSpPr>
              <p:nvPr/>
            </p:nvSpPr>
            <p:spPr bwMode="auto">
              <a:xfrm>
                <a:off x="1505" y="173"/>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52" name="Line 135"/>
              <p:cNvSpPr>
                <a:spLocks noChangeShapeType="1"/>
              </p:cNvSpPr>
              <p:nvPr/>
            </p:nvSpPr>
            <p:spPr bwMode="auto">
              <a:xfrm>
                <a:off x="1505" y="173"/>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53" name="Line 136"/>
              <p:cNvSpPr>
                <a:spLocks noChangeShapeType="1"/>
              </p:cNvSpPr>
              <p:nvPr/>
            </p:nvSpPr>
            <p:spPr bwMode="auto">
              <a:xfrm>
                <a:off x="1505" y="173"/>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54" name="Rectangle 137"/>
              <p:cNvSpPr>
                <a:spLocks noChangeArrowheads="1"/>
              </p:cNvSpPr>
              <p:nvPr/>
            </p:nvSpPr>
            <p:spPr bwMode="auto">
              <a:xfrm>
                <a:off x="1510" y="173"/>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55" name="Line 138"/>
              <p:cNvSpPr>
                <a:spLocks noChangeShapeType="1"/>
              </p:cNvSpPr>
              <p:nvPr/>
            </p:nvSpPr>
            <p:spPr bwMode="auto">
              <a:xfrm>
                <a:off x="1510" y="173"/>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56" name="Rectangle 139"/>
              <p:cNvSpPr>
                <a:spLocks noChangeArrowheads="1"/>
              </p:cNvSpPr>
              <p:nvPr/>
            </p:nvSpPr>
            <p:spPr bwMode="auto">
              <a:xfrm>
                <a:off x="1762" y="178"/>
                <a:ext cx="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57" name="Line 140"/>
              <p:cNvSpPr>
                <a:spLocks noChangeShapeType="1"/>
              </p:cNvSpPr>
              <p:nvPr/>
            </p:nvSpPr>
            <p:spPr bwMode="auto">
              <a:xfrm>
                <a:off x="1762" y="178"/>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58" name="Rectangle 141"/>
              <p:cNvSpPr>
                <a:spLocks noChangeArrowheads="1"/>
              </p:cNvSpPr>
              <p:nvPr/>
            </p:nvSpPr>
            <p:spPr bwMode="auto">
              <a:xfrm>
                <a:off x="1762" y="173"/>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59" name="Line 142"/>
              <p:cNvSpPr>
                <a:spLocks noChangeShapeType="1"/>
              </p:cNvSpPr>
              <p:nvPr/>
            </p:nvSpPr>
            <p:spPr bwMode="auto">
              <a:xfrm>
                <a:off x="1762" y="173"/>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60" name="Line 143"/>
              <p:cNvSpPr>
                <a:spLocks noChangeShapeType="1"/>
              </p:cNvSpPr>
              <p:nvPr/>
            </p:nvSpPr>
            <p:spPr bwMode="auto">
              <a:xfrm>
                <a:off x="1762" y="173"/>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61" name="Rectangle 144"/>
              <p:cNvSpPr>
                <a:spLocks noChangeArrowheads="1"/>
              </p:cNvSpPr>
              <p:nvPr/>
            </p:nvSpPr>
            <p:spPr bwMode="auto">
              <a:xfrm>
                <a:off x="1767" y="173"/>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62" name="Line 145"/>
              <p:cNvSpPr>
                <a:spLocks noChangeShapeType="1"/>
              </p:cNvSpPr>
              <p:nvPr/>
            </p:nvSpPr>
            <p:spPr bwMode="auto">
              <a:xfrm>
                <a:off x="1767" y="173"/>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63" name="Rectangle 146"/>
              <p:cNvSpPr>
                <a:spLocks noChangeArrowheads="1"/>
              </p:cNvSpPr>
              <p:nvPr/>
            </p:nvSpPr>
            <p:spPr bwMode="auto">
              <a:xfrm>
                <a:off x="2021" y="178"/>
                <a:ext cx="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64" name="Line 147"/>
              <p:cNvSpPr>
                <a:spLocks noChangeShapeType="1"/>
              </p:cNvSpPr>
              <p:nvPr/>
            </p:nvSpPr>
            <p:spPr bwMode="auto">
              <a:xfrm>
                <a:off x="2021" y="178"/>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65" name="Rectangle 148"/>
              <p:cNvSpPr>
                <a:spLocks noChangeArrowheads="1"/>
              </p:cNvSpPr>
              <p:nvPr/>
            </p:nvSpPr>
            <p:spPr bwMode="auto">
              <a:xfrm>
                <a:off x="2021" y="173"/>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66" name="Line 149"/>
              <p:cNvSpPr>
                <a:spLocks noChangeShapeType="1"/>
              </p:cNvSpPr>
              <p:nvPr/>
            </p:nvSpPr>
            <p:spPr bwMode="auto">
              <a:xfrm>
                <a:off x="2021" y="173"/>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67" name="Line 150"/>
              <p:cNvSpPr>
                <a:spLocks noChangeShapeType="1"/>
              </p:cNvSpPr>
              <p:nvPr/>
            </p:nvSpPr>
            <p:spPr bwMode="auto">
              <a:xfrm>
                <a:off x="2021" y="173"/>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68" name="Rectangle 151"/>
              <p:cNvSpPr>
                <a:spLocks noChangeArrowheads="1"/>
              </p:cNvSpPr>
              <p:nvPr/>
            </p:nvSpPr>
            <p:spPr bwMode="auto">
              <a:xfrm>
                <a:off x="2026" y="173"/>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69" name="Line 152"/>
              <p:cNvSpPr>
                <a:spLocks noChangeShapeType="1"/>
              </p:cNvSpPr>
              <p:nvPr/>
            </p:nvSpPr>
            <p:spPr bwMode="auto">
              <a:xfrm>
                <a:off x="2026" y="173"/>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70" name="Rectangle 153"/>
              <p:cNvSpPr>
                <a:spLocks noChangeArrowheads="1"/>
              </p:cNvSpPr>
              <p:nvPr/>
            </p:nvSpPr>
            <p:spPr bwMode="auto">
              <a:xfrm>
                <a:off x="2278" y="178"/>
                <a:ext cx="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71" name="Line 154"/>
              <p:cNvSpPr>
                <a:spLocks noChangeShapeType="1"/>
              </p:cNvSpPr>
              <p:nvPr/>
            </p:nvSpPr>
            <p:spPr bwMode="auto">
              <a:xfrm>
                <a:off x="2278" y="178"/>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72" name="Rectangle 155"/>
              <p:cNvSpPr>
                <a:spLocks noChangeArrowheads="1"/>
              </p:cNvSpPr>
              <p:nvPr/>
            </p:nvSpPr>
            <p:spPr bwMode="auto">
              <a:xfrm>
                <a:off x="2278" y="173"/>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73" name="Line 156"/>
              <p:cNvSpPr>
                <a:spLocks noChangeShapeType="1"/>
              </p:cNvSpPr>
              <p:nvPr/>
            </p:nvSpPr>
            <p:spPr bwMode="auto">
              <a:xfrm>
                <a:off x="2278" y="173"/>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74" name="Line 157"/>
              <p:cNvSpPr>
                <a:spLocks noChangeShapeType="1"/>
              </p:cNvSpPr>
              <p:nvPr/>
            </p:nvSpPr>
            <p:spPr bwMode="auto">
              <a:xfrm>
                <a:off x="2278" y="173"/>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75" name="Rectangle 158"/>
              <p:cNvSpPr>
                <a:spLocks noChangeArrowheads="1"/>
              </p:cNvSpPr>
              <p:nvPr/>
            </p:nvSpPr>
            <p:spPr bwMode="auto">
              <a:xfrm>
                <a:off x="2283" y="173"/>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76" name="Line 159"/>
              <p:cNvSpPr>
                <a:spLocks noChangeShapeType="1"/>
              </p:cNvSpPr>
              <p:nvPr/>
            </p:nvSpPr>
            <p:spPr bwMode="auto">
              <a:xfrm>
                <a:off x="2283" y="173"/>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77" name="Rectangle 160"/>
              <p:cNvSpPr>
                <a:spLocks noChangeArrowheads="1"/>
              </p:cNvSpPr>
              <p:nvPr/>
            </p:nvSpPr>
            <p:spPr bwMode="auto">
              <a:xfrm>
                <a:off x="2538" y="178"/>
                <a:ext cx="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78" name="Line 161"/>
              <p:cNvSpPr>
                <a:spLocks noChangeShapeType="1"/>
              </p:cNvSpPr>
              <p:nvPr/>
            </p:nvSpPr>
            <p:spPr bwMode="auto">
              <a:xfrm>
                <a:off x="2538" y="178"/>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79" name="Rectangle 162"/>
              <p:cNvSpPr>
                <a:spLocks noChangeArrowheads="1"/>
              </p:cNvSpPr>
              <p:nvPr/>
            </p:nvSpPr>
            <p:spPr bwMode="auto">
              <a:xfrm>
                <a:off x="2538" y="173"/>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80" name="Line 163"/>
              <p:cNvSpPr>
                <a:spLocks noChangeShapeType="1"/>
              </p:cNvSpPr>
              <p:nvPr/>
            </p:nvSpPr>
            <p:spPr bwMode="auto">
              <a:xfrm>
                <a:off x="2538" y="173"/>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81" name="Line 164"/>
              <p:cNvSpPr>
                <a:spLocks noChangeShapeType="1"/>
              </p:cNvSpPr>
              <p:nvPr/>
            </p:nvSpPr>
            <p:spPr bwMode="auto">
              <a:xfrm>
                <a:off x="2538" y="173"/>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82" name="Rectangle 165"/>
              <p:cNvSpPr>
                <a:spLocks noChangeArrowheads="1"/>
              </p:cNvSpPr>
              <p:nvPr/>
            </p:nvSpPr>
            <p:spPr bwMode="auto">
              <a:xfrm>
                <a:off x="2543" y="173"/>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83" name="Line 166"/>
              <p:cNvSpPr>
                <a:spLocks noChangeShapeType="1"/>
              </p:cNvSpPr>
              <p:nvPr/>
            </p:nvSpPr>
            <p:spPr bwMode="auto">
              <a:xfrm>
                <a:off x="2543" y="173"/>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84" name="Rectangle 167"/>
              <p:cNvSpPr>
                <a:spLocks noChangeArrowheads="1"/>
              </p:cNvSpPr>
              <p:nvPr/>
            </p:nvSpPr>
            <p:spPr bwMode="auto">
              <a:xfrm>
                <a:off x="2795" y="178"/>
                <a:ext cx="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85" name="Line 168"/>
              <p:cNvSpPr>
                <a:spLocks noChangeShapeType="1"/>
              </p:cNvSpPr>
              <p:nvPr/>
            </p:nvSpPr>
            <p:spPr bwMode="auto">
              <a:xfrm>
                <a:off x="2795" y="178"/>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86" name="Rectangle 169"/>
              <p:cNvSpPr>
                <a:spLocks noChangeArrowheads="1"/>
              </p:cNvSpPr>
              <p:nvPr/>
            </p:nvSpPr>
            <p:spPr bwMode="auto">
              <a:xfrm>
                <a:off x="2795" y="173"/>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87" name="Line 170"/>
              <p:cNvSpPr>
                <a:spLocks noChangeShapeType="1"/>
              </p:cNvSpPr>
              <p:nvPr/>
            </p:nvSpPr>
            <p:spPr bwMode="auto">
              <a:xfrm>
                <a:off x="2795" y="173"/>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88" name="Line 171"/>
              <p:cNvSpPr>
                <a:spLocks noChangeShapeType="1"/>
              </p:cNvSpPr>
              <p:nvPr/>
            </p:nvSpPr>
            <p:spPr bwMode="auto">
              <a:xfrm>
                <a:off x="2795" y="173"/>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89" name="Rectangle 172"/>
              <p:cNvSpPr>
                <a:spLocks noChangeArrowheads="1"/>
              </p:cNvSpPr>
              <p:nvPr/>
            </p:nvSpPr>
            <p:spPr bwMode="auto">
              <a:xfrm>
                <a:off x="2800" y="173"/>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90" name="Line 173"/>
              <p:cNvSpPr>
                <a:spLocks noChangeShapeType="1"/>
              </p:cNvSpPr>
              <p:nvPr/>
            </p:nvSpPr>
            <p:spPr bwMode="auto">
              <a:xfrm>
                <a:off x="2800" y="173"/>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91" name="Rectangle 174"/>
              <p:cNvSpPr>
                <a:spLocks noChangeArrowheads="1"/>
              </p:cNvSpPr>
              <p:nvPr/>
            </p:nvSpPr>
            <p:spPr bwMode="auto">
              <a:xfrm>
                <a:off x="3055" y="178"/>
                <a:ext cx="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92" name="Line 175"/>
              <p:cNvSpPr>
                <a:spLocks noChangeShapeType="1"/>
              </p:cNvSpPr>
              <p:nvPr/>
            </p:nvSpPr>
            <p:spPr bwMode="auto">
              <a:xfrm>
                <a:off x="3055" y="178"/>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93" name="Rectangle 176"/>
              <p:cNvSpPr>
                <a:spLocks noChangeArrowheads="1"/>
              </p:cNvSpPr>
              <p:nvPr/>
            </p:nvSpPr>
            <p:spPr bwMode="auto">
              <a:xfrm>
                <a:off x="3055" y="173"/>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94" name="Line 177"/>
              <p:cNvSpPr>
                <a:spLocks noChangeShapeType="1"/>
              </p:cNvSpPr>
              <p:nvPr/>
            </p:nvSpPr>
            <p:spPr bwMode="auto">
              <a:xfrm>
                <a:off x="3055" y="173"/>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95" name="Line 178"/>
              <p:cNvSpPr>
                <a:spLocks noChangeShapeType="1"/>
              </p:cNvSpPr>
              <p:nvPr/>
            </p:nvSpPr>
            <p:spPr bwMode="auto">
              <a:xfrm>
                <a:off x="3055" y="173"/>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96" name="Rectangle 179"/>
              <p:cNvSpPr>
                <a:spLocks noChangeArrowheads="1"/>
              </p:cNvSpPr>
              <p:nvPr/>
            </p:nvSpPr>
            <p:spPr bwMode="auto">
              <a:xfrm>
                <a:off x="3060" y="173"/>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97" name="Line 180"/>
              <p:cNvSpPr>
                <a:spLocks noChangeShapeType="1"/>
              </p:cNvSpPr>
              <p:nvPr/>
            </p:nvSpPr>
            <p:spPr bwMode="auto">
              <a:xfrm>
                <a:off x="3060" y="173"/>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98" name="Rectangle 181"/>
              <p:cNvSpPr>
                <a:spLocks noChangeArrowheads="1"/>
              </p:cNvSpPr>
              <p:nvPr/>
            </p:nvSpPr>
            <p:spPr bwMode="auto">
              <a:xfrm>
                <a:off x="3312" y="178"/>
                <a:ext cx="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699" name="Line 182"/>
              <p:cNvSpPr>
                <a:spLocks noChangeShapeType="1"/>
              </p:cNvSpPr>
              <p:nvPr/>
            </p:nvSpPr>
            <p:spPr bwMode="auto">
              <a:xfrm>
                <a:off x="3312" y="178"/>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00" name="Rectangle 183"/>
              <p:cNvSpPr>
                <a:spLocks noChangeArrowheads="1"/>
              </p:cNvSpPr>
              <p:nvPr/>
            </p:nvSpPr>
            <p:spPr bwMode="auto">
              <a:xfrm>
                <a:off x="3312" y="173"/>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01" name="Line 184"/>
              <p:cNvSpPr>
                <a:spLocks noChangeShapeType="1"/>
              </p:cNvSpPr>
              <p:nvPr/>
            </p:nvSpPr>
            <p:spPr bwMode="auto">
              <a:xfrm>
                <a:off x="3312" y="173"/>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02" name="Line 185"/>
              <p:cNvSpPr>
                <a:spLocks noChangeShapeType="1"/>
              </p:cNvSpPr>
              <p:nvPr/>
            </p:nvSpPr>
            <p:spPr bwMode="auto">
              <a:xfrm>
                <a:off x="3312" y="173"/>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03" name="Rectangle 186"/>
              <p:cNvSpPr>
                <a:spLocks noChangeArrowheads="1"/>
              </p:cNvSpPr>
              <p:nvPr/>
            </p:nvSpPr>
            <p:spPr bwMode="auto">
              <a:xfrm>
                <a:off x="3317" y="173"/>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04" name="Line 187"/>
              <p:cNvSpPr>
                <a:spLocks noChangeShapeType="1"/>
              </p:cNvSpPr>
              <p:nvPr/>
            </p:nvSpPr>
            <p:spPr bwMode="auto">
              <a:xfrm>
                <a:off x="3317" y="173"/>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05" name="Rectangle 188"/>
              <p:cNvSpPr>
                <a:spLocks noChangeArrowheads="1"/>
              </p:cNvSpPr>
              <p:nvPr/>
            </p:nvSpPr>
            <p:spPr bwMode="auto">
              <a:xfrm>
                <a:off x="3571" y="178"/>
                <a:ext cx="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06" name="Line 189"/>
              <p:cNvSpPr>
                <a:spLocks noChangeShapeType="1"/>
              </p:cNvSpPr>
              <p:nvPr/>
            </p:nvSpPr>
            <p:spPr bwMode="auto">
              <a:xfrm>
                <a:off x="3571" y="178"/>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07" name="Rectangle 190"/>
              <p:cNvSpPr>
                <a:spLocks noChangeArrowheads="1"/>
              </p:cNvSpPr>
              <p:nvPr/>
            </p:nvSpPr>
            <p:spPr bwMode="auto">
              <a:xfrm>
                <a:off x="3571" y="173"/>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08" name="Line 191"/>
              <p:cNvSpPr>
                <a:spLocks noChangeShapeType="1"/>
              </p:cNvSpPr>
              <p:nvPr/>
            </p:nvSpPr>
            <p:spPr bwMode="auto">
              <a:xfrm>
                <a:off x="3571" y="173"/>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09" name="Line 192"/>
              <p:cNvSpPr>
                <a:spLocks noChangeShapeType="1"/>
              </p:cNvSpPr>
              <p:nvPr/>
            </p:nvSpPr>
            <p:spPr bwMode="auto">
              <a:xfrm>
                <a:off x="3571" y="173"/>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10" name="Rectangle 193"/>
              <p:cNvSpPr>
                <a:spLocks noChangeArrowheads="1"/>
              </p:cNvSpPr>
              <p:nvPr/>
            </p:nvSpPr>
            <p:spPr bwMode="auto">
              <a:xfrm>
                <a:off x="3576" y="173"/>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11" name="Line 194"/>
              <p:cNvSpPr>
                <a:spLocks noChangeShapeType="1"/>
              </p:cNvSpPr>
              <p:nvPr/>
            </p:nvSpPr>
            <p:spPr bwMode="auto">
              <a:xfrm>
                <a:off x="3576" y="173"/>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12" name="Rectangle 195"/>
              <p:cNvSpPr>
                <a:spLocks noChangeArrowheads="1"/>
              </p:cNvSpPr>
              <p:nvPr/>
            </p:nvSpPr>
            <p:spPr bwMode="auto">
              <a:xfrm>
                <a:off x="3828" y="178"/>
                <a:ext cx="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13" name="Line 196"/>
              <p:cNvSpPr>
                <a:spLocks noChangeShapeType="1"/>
              </p:cNvSpPr>
              <p:nvPr/>
            </p:nvSpPr>
            <p:spPr bwMode="auto">
              <a:xfrm>
                <a:off x="3828" y="178"/>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14" name="Rectangle 197"/>
              <p:cNvSpPr>
                <a:spLocks noChangeArrowheads="1"/>
              </p:cNvSpPr>
              <p:nvPr/>
            </p:nvSpPr>
            <p:spPr bwMode="auto">
              <a:xfrm>
                <a:off x="3828" y="173"/>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15" name="Line 198"/>
              <p:cNvSpPr>
                <a:spLocks noChangeShapeType="1"/>
              </p:cNvSpPr>
              <p:nvPr/>
            </p:nvSpPr>
            <p:spPr bwMode="auto">
              <a:xfrm>
                <a:off x="3828" y="173"/>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16" name="Line 199"/>
              <p:cNvSpPr>
                <a:spLocks noChangeShapeType="1"/>
              </p:cNvSpPr>
              <p:nvPr/>
            </p:nvSpPr>
            <p:spPr bwMode="auto">
              <a:xfrm>
                <a:off x="3828" y="173"/>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17" name="Rectangle 200"/>
              <p:cNvSpPr>
                <a:spLocks noChangeArrowheads="1"/>
              </p:cNvSpPr>
              <p:nvPr/>
            </p:nvSpPr>
            <p:spPr bwMode="auto">
              <a:xfrm>
                <a:off x="3833" y="173"/>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18" name="Line 201"/>
              <p:cNvSpPr>
                <a:spLocks noChangeShapeType="1"/>
              </p:cNvSpPr>
              <p:nvPr/>
            </p:nvSpPr>
            <p:spPr bwMode="auto">
              <a:xfrm>
                <a:off x="3833" y="173"/>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19" name="Rectangle 202"/>
              <p:cNvSpPr>
                <a:spLocks noChangeArrowheads="1"/>
              </p:cNvSpPr>
              <p:nvPr/>
            </p:nvSpPr>
            <p:spPr bwMode="auto">
              <a:xfrm>
                <a:off x="4088" y="178"/>
                <a:ext cx="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20" name="Line 203"/>
              <p:cNvSpPr>
                <a:spLocks noChangeShapeType="1"/>
              </p:cNvSpPr>
              <p:nvPr/>
            </p:nvSpPr>
            <p:spPr bwMode="auto">
              <a:xfrm>
                <a:off x="4088" y="178"/>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21" name="Rectangle 204"/>
              <p:cNvSpPr>
                <a:spLocks noChangeArrowheads="1"/>
              </p:cNvSpPr>
              <p:nvPr/>
            </p:nvSpPr>
            <p:spPr bwMode="auto">
              <a:xfrm>
                <a:off x="4088" y="173"/>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22" name="Line 205"/>
              <p:cNvSpPr>
                <a:spLocks noChangeShapeType="1"/>
              </p:cNvSpPr>
              <p:nvPr/>
            </p:nvSpPr>
            <p:spPr bwMode="auto">
              <a:xfrm>
                <a:off x="4088" y="173"/>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23" name="Line 206"/>
              <p:cNvSpPr>
                <a:spLocks noChangeShapeType="1"/>
              </p:cNvSpPr>
              <p:nvPr/>
            </p:nvSpPr>
            <p:spPr bwMode="auto">
              <a:xfrm>
                <a:off x="4088" y="173"/>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24" name="Rectangle 207"/>
              <p:cNvSpPr>
                <a:spLocks noChangeArrowheads="1"/>
              </p:cNvSpPr>
              <p:nvPr/>
            </p:nvSpPr>
            <p:spPr bwMode="auto">
              <a:xfrm>
                <a:off x="4093" y="173"/>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25" name="Line 208"/>
              <p:cNvSpPr>
                <a:spLocks noChangeShapeType="1"/>
              </p:cNvSpPr>
              <p:nvPr/>
            </p:nvSpPr>
            <p:spPr bwMode="auto">
              <a:xfrm>
                <a:off x="4093" y="173"/>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726" name="Rectangle 209"/>
              <p:cNvSpPr>
                <a:spLocks noChangeArrowheads="1"/>
              </p:cNvSpPr>
              <p:nvPr/>
            </p:nvSpPr>
            <p:spPr bwMode="auto">
              <a:xfrm>
                <a:off x="4345" y="178"/>
                <a:ext cx="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8921" name="Group 210"/>
            <p:cNvGrpSpPr>
              <a:grpSpLocks/>
            </p:cNvGrpSpPr>
            <p:nvPr/>
          </p:nvGrpSpPr>
          <p:grpSpPr bwMode="auto">
            <a:xfrm>
              <a:off x="0" y="196"/>
              <a:ext cx="5126" cy="1085"/>
              <a:chOff x="0" y="0"/>
              <a:chExt cx="5126" cy="1085"/>
            </a:xfrm>
          </p:grpSpPr>
          <p:sp>
            <p:nvSpPr>
              <p:cNvPr id="41327" name="Line 211"/>
              <p:cNvSpPr>
                <a:spLocks noChangeShapeType="1"/>
              </p:cNvSpPr>
              <p:nvPr/>
            </p:nvSpPr>
            <p:spPr bwMode="auto">
              <a:xfrm>
                <a:off x="4345" y="5"/>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28" name="Rectangle 212"/>
              <p:cNvSpPr>
                <a:spLocks noChangeArrowheads="1"/>
              </p:cNvSpPr>
              <p:nvPr/>
            </p:nvSpPr>
            <p:spPr bwMode="auto">
              <a:xfrm>
                <a:off x="4345" y="0"/>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29" name="Line 213"/>
              <p:cNvSpPr>
                <a:spLocks noChangeShapeType="1"/>
              </p:cNvSpPr>
              <p:nvPr/>
            </p:nvSpPr>
            <p:spPr bwMode="auto">
              <a:xfrm>
                <a:off x="4345" y="0"/>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30" name="Line 214"/>
              <p:cNvSpPr>
                <a:spLocks noChangeShapeType="1"/>
              </p:cNvSpPr>
              <p:nvPr/>
            </p:nvSpPr>
            <p:spPr bwMode="auto">
              <a:xfrm>
                <a:off x="4345"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31" name="Rectangle 215"/>
              <p:cNvSpPr>
                <a:spLocks noChangeArrowheads="1"/>
              </p:cNvSpPr>
              <p:nvPr/>
            </p:nvSpPr>
            <p:spPr bwMode="auto">
              <a:xfrm>
                <a:off x="4350"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32" name="Line 216"/>
              <p:cNvSpPr>
                <a:spLocks noChangeShapeType="1"/>
              </p:cNvSpPr>
              <p:nvPr/>
            </p:nvSpPr>
            <p:spPr bwMode="auto">
              <a:xfrm>
                <a:off x="4350"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33" name="Rectangle 217"/>
              <p:cNvSpPr>
                <a:spLocks noChangeArrowheads="1"/>
              </p:cNvSpPr>
              <p:nvPr/>
            </p:nvSpPr>
            <p:spPr bwMode="auto">
              <a:xfrm>
                <a:off x="4605" y="5"/>
                <a:ext cx="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34" name="Line 218"/>
              <p:cNvSpPr>
                <a:spLocks noChangeShapeType="1"/>
              </p:cNvSpPr>
              <p:nvPr/>
            </p:nvSpPr>
            <p:spPr bwMode="auto">
              <a:xfrm>
                <a:off x="4605" y="5"/>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35" name="Rectangle 219"/>
              <p:cNvSpPr>
                <a:spLocks noChangeArrowheads="1"/>
              </p:cNvSpPr>
              <p:nvPr/>
            </p:nvSpPr>
            <p:spPr bwMode="auto">
              <a:xfrm>
                <a:off x="4605" y="0"/>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36" name="Line 220"/>
              <p:cNvSpPr>
                <a:spLocks noChangeShapeType="1"/>
              </p:cNvSpPr>
              <p:nvPr/>
            </p:nvSpPr>
            <p:spPr bwMode="auto">
              <a:xfrm>
                <a:off x="4605" y="0"/>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37" name="Line 221"/>
              <p:cNvSpPr>
                <a:spLocks noChangeShapeType="1"/>
              </p:cNvSpPr>
              <p:nvPr/>
            </p:nvSpPr>
            <p:spPr bwMode="auto">
              <a:xfrm>
                <a:off x="4605"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38" name="Rectangle 222"/>
              <p:cNvSpPr>
                <a:spLocks noChangeArrowheads="1"/>
              </p:cNvSpPr>
              <p:nvPr/>
            </p:nvSpPr>
            <p:spPr bwMode="auto">
              <a:xfrm>
                <a:off x="4610"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39" name="Line 223"/>
              <p:cNvSpPr>
                <a:spLocks noChangeShapeType="1"/>
              </p:cNvSpPr>
              <p:nvPr/>
            </p:nvSpPr>
            <p:spPr bwMode="auto">
              <a:xfrm>
                <a:off x="4610"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40" name="Rectangle 224"/>
              <p:cNvSpPr>
                <a:spLocks noChangeArrowheads="1"/>
              </p:cNvSpPr>
              <p:nvPr/>
            </p:nvSpPr>
            <p:spPr bwMode="auto">
              <a:xfrm>
                <a:off x="4862" y="5"/>
                <a:ext cx="5" cy="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41" name="Line 225"/>
              <p:cNvSpPr>
                <a:spLocks noChangeShapeType="1"/>
              </p:cNvSpPr>
              <p:nvPr/>
            </p:nvSpPr>
            <p:spPr bwMode="auto">
              <a:xfrm>
                <a:off x="4862" y="5"/>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42" name="Rectangle 226"/>
              <p:cNvSpPr>
                <a:spLocks noChangeArrowheads="1"/>
              </p:cNvSpPr>
              <p:nvPr/>
            </p:nvSpPr>
            <p:spPr bwMode="auto">
              <a:xfrm>
                <a:off x="4862" y="0"/>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43" name="Line 227"/>
              <p:cNvSpPr>
                <a:spLocks noChangeShapeType="1"/>
              </p:cNvSpPr>
              <p:nvPr/>
            </p:nvSpPr>
            <p:spPr bwMode="auto">
              <a:xfrm>
                <a:off x="4862" y="0"/>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44" name="Line 228"/>
              <p:cNvSpPr>
                <a:spLocks noChangeShapeType="1"/>
              </p:cNvSpPr>
              <p:nvPr/>
            </p:nvSpPr>
            <p:spPr bwMode="auto">
              <a:xfrm>
                <a:off x="4862"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45" name="Rectangle 229"/>
              <p:cNvSpPr>
                <a:spLocks noChangeArrowheads="1"/>
              </p:cNvSpPr>
              <p:nvPr/>
            </p:nvSpPr>
            <p:spPr bwMode="auto">
              <a:xfrm>
                <a:off x="4867" y="0"/>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46" name="Line 230"/>
              <p:cNvSpPr>
                <a:spLocks noChangeShapeType="1"/>
              </p:cNvSpPr>
              <p:nvPr/>
            </p:nvSpPr>
            <p:spPr bwMode="auto">
              <a:xfrm>
                <a:off x="4867" y="0"/>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47" name="Rectangle 231"/>
              <p:cNvSpPr>
                <a:spLocks noChangeArrowheads="1"/>
              </p:cNvSpPr>
              <p:nvPr/>
            </p:nvSpPr>
            <p:spPr bwMode="auto">
              <a:xfrm>
                <a:off x="5121"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48" name="Line 232"/>
              <p:cNvSpPr>
                <a:spLocks noChangeShapeType="1"/>
              </p:cNvSpPr>
              <p:nvPr/>
            </p:nvSpPr>
            <p:spPr bwMode="auto">
              <a:xfrm>
                <a:off x="5121"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49" name="Rectangle 233"/>
              <p:cNvSpPr>
                <a:spLocks noChangeArrowheads="1"/>
              </p:cNvSpPr>
              <p:nvPr/>
            </p:nvSpPr>
            <p:spPr bwMode="auto">
              <a:xfrm>
                <a:off x="5121" y="0"/>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50" name="Line 234"/>
              <p:cNvSpPr>
                <a:spLocks noChangeShapeType="1"/>
              </p:cNvSpPr>
              <p:nvPr/>
            </p:nvSpPr>
            <p:spPr bwMode="auto">
              <a:xfrm>
                <a:off x="5121" y="0"/>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51" name="Line 235"/>
              <p:cNvSpPr>
                <a:spLocks noChangeShapeType="1"/>
              </p:cNvSpPr>
              <p:nvPr/>
            </p:nvSpPr>
            <p:spPr bwMode="auto">
              <a:xfrm>
                <a:off x="5121" y="0"/>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52" name="Rectangle 236"/>
              <p:cNvSpPr>
                <a:spLocks noChangeArrowheads="1"/>
              </p:cNvSpPr>
              <p:nvPr/>
            </p:nvSpPr>
            <p:spPr bwMode="auto">
              <a:xfrm>
                <a:off x="0" y="8"/>
                <a:ext cx="5" cy="68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53" name="Line 237"/>
              <p:cNvSpPr>
                <a:spLocks noChangeShapeType="1"/>
              </p:cNvSpPr>
              <p:nvPr/>
            </p:nvSpPr>
            <p:spPr bwMode="auto">
              <a:xfrm>
                <a:off x="0" y="8"/>
                <a:ext cx="0" cy="68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54" name="Rectangle 238"/>
              <p:cNvSpPr>
                <a:spLocks noChangeArrowheads="1"/>
              </p:cNvSpPr>
              <p:nvPr/>
            </p:nvSpPr>
            <p:spPr bwMode="auto">
              <a:xfrm>
                <a:off x="975" y="8"/>
                <a:ext cx="5" cy="68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55" name="Line 239"/>
              <p:cNvSpPr>
                <a:spLocks noChangeShapeType="1"/>
              </p:cNvSpPr>
              <p:nvPr/>
            </p:nvSpPr>
            <p:spPr bwMode="auto">
              <a:xfrm>
                <a:off x="975" y="8"/>
                <a:ext cx="0" cy="68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56" name="Line 240"/>
              <p:cNvSpPr>
                <a:spLocks noChangeShapeType="1"/>
              </p:cNvSpPr>
              <p:nvPr/>
            </p:nvSpPr>
            <p:spPr bwMode="auto">
              <a:xfrm>
                <a:off x="5" y="8"/>
                <a:ext cx="970" cy="684"/>
              </a:xfrm>
              <a:prstGeom prst="line">
                <a:avLst/>
              </a:prstGeom>
              <a:noFill/>
              <a:ln w="7938">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57" name="Rectangle 241"/>
              <p:cNvSpPr>
                <a:spLocks noChangeArrowheads="1"/>
              </p:cNvSpPr>
              <p:nvPr/>
            </p:nvSpPr>
            <p:spPr bwMode="auto">
              <a:xfrm>
                <a:off x="1240" y="8"/>
                <a:ext cx="5" cy="68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58" name="Line 242"/>
              <p:cNvSpPr>
                <a:spLocks noChangeShapeType="1"/>
              </p:cNvSpPr>
              <p:nvPr/>
            </p:nvSpPr>
            <p:spPr bwMode="auto">
              <a:xfrm>
                <a:off x="1240" y="8"/>
                <a:ext cx="0" cy="68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59" name="Rectangle 243"/>
              <p:cNvSpPr>
                <a:spLocks noChangeArrowheads="1"/>
              </p:cNvSpPr>
              <p:nvPr/>
            </p:nvSpPr>
            <p:spPr bwMode="auto">
              <a:xfrm>
                <a:off x="1505" y="8"/>
                <a:ext cx="5" cy="68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60" name="Line 244"/>
              <p:cNvSpPr>
                <a:spLocks noChangeShapeType="1"/>
              </p:cNvSpPr>
              <p:nvPr/>
            </p:nvSpPr>
            <p:spPr bwMode="auto">
              <a:xfrm>
                <a:off x="1505" y="8"/>
                <a:ext cx="0" cy="68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61" name="Rectangle 245"/>
              <p:cNvSpPr>
                <a:spLocks noChangeArrowheads="1"/>
              </p:cNvSpPr>
              <p:nvPr/>
            </p:nvSpPr>
            <p:spPr bwMode="auto">
              <a:xfrm>
                <a:off x="1762" y="8"/>
                <a:ext cx="5" cy="68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62" name="Line 246"/>
              <p:cNvSpPr>
                <a:spLocks noChangeShapeType="1"/>
              </p:cNvSpPr>
              <p:nvPr/>
            </p:nvSpPr>
            <p:spPr bwMode="auto">
              <a:xfrm>
                <a:off x="1762" y="8"/>
                <a:ext cx="0" cy="68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63" name="Rectangle 247"/>
              <p:cNvSpPr>
                <a:spLocks noChangeArrowheads="1"/>
              </p:cNvSpPr>
              <p:nvPr/>
            </p:nvSpPr>
            <p:spPr bwMode="auto">
              <a:xfrm>
                <a:off x="2021" y="8"/>
                <a:ext cx="5" cy="68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64" name="Line 248"/>
              <p:cNvSpPr>
                <a:spLocks noChangeShapeType="1"/>
              </p:cNvSpPr>
              <p:nvPr/>
            </p:nvSpPr>
            <p:spPr bwMode="auto">
              <a:xfrm>
                <a:off x="2021" y="8"/>
                <a:ext cx="0" cy="68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65" name="Rectangle 249"/>
              <p:cNvSpPr>
                <a:spLocks noChangeArrowheads="1"/>
              </p:cNvSpPr>
              <p:nvPr/>
            </p:nvSpPr>
            <p:spPr bwMode="auto">
              <a:xfrm>
                <a:off x="2278" y="8"/>
                <a:ext cx="5" cy="68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66" name="Line 250"/>
              <p:cNvSpPr>
                <a:spLocks noChangeShapeType="1"/>
              </p:cNvSpPr>
              <p:nvPr/>
            </p:nvSpPr>
            <p:spPr bwMode="auto">
              <a:xfrm>
                <a:off x="2278" y="8"/>
                <a:ext cx="0" cy="68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67" name="Rectangle 251"/>
              <p:cNvSpPr>
                <a:spLocks noChangeArrowheads="1"/>
              </p:cNvSpPr>
              <p:nvPr/>
            </p:nvSpPr>
            <p:spPr bwMode="auto">
              <a:xfrm>
                <a:off x="2538" y="8"/>
                <a:ext cx="5" cy="68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68" name="Line 252"/>
              <p:cNvSpPr>
                <a:spLocks noChangeShapeType="1"/>
              </p:cNvSpPr>
              <p:nvPr/>
            </p:nvSpPr>
            <p:spPr bwMode="auto">
              <a:xfrm>
                <a:off x="2538" y="8"/>
                <a:ext cx="0" cy="68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69" name="Rectangle 253"/>
              <p:cNvSpPr>
                <a:spLocks noChangeArrowheads="1"/>
              </p:cNvSpPr>
              <p:nvPr/>
            </p:nvSpPr>
            <p:spPr bwMode="auto">
              <a:xfrm>
                <a:off x="2795" y="8"/>
                <a:ext cx="5" cy="68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70" name="Line 254"/>
              <p:cNvSpPr>
                <a:spLocks noChangeShapeType="1"/>
              </p:cNvSpPr>
              <p:nvPr/>
            </p:nvSpPr>
            <p:spPr bwMode="auto">
              <a:xfrm>
                <a:off x="2795" y="8"/>
                <a:ext cx="0" cy="68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71" name="Rectangle 255"/>
              <p:cNvSpPr>
                <a:spLocks noChangeArrowheads="1"/>
              </p:cNvSpPr>
              <p:nvPr/>
            </p:nvSpPr>
            <p:spPr bwMode="auto">
              <a:xfrm>
                <a:off x="3055" y="8"/>
                <a:ext cx="5" cy="68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72" name="Line 256"/>
              <p:cNvSpPr>
                <a:spLocks noChangeShapeType="1"/>
              </p:cNvSpPr>
              <p:nvPr/>
            </p:nvSpPr>
            <p:spPr bwMode="auto">
              <a:xfrm>
                <a:off x="3055" y="8"/>
                <a:ext cx="0" cy="68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73" name="Rectangle 257"/>
              <p:cNvSpPr>
                <a:spLocks noChangeArrowheads="1"/>
              </p:cNvSpPr>
              <p:nvPr/>
            </p:nvSpPr>
            <p:spPr bwMode="auto">
              <a:xfrm>
                <a:off x="3312" y="8"/>
                <a:ext cx="5" cy="68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74" name="Line 258"/>
              <p:cNvSpPr>
                <a:spLocks noChangeShapeType="1"/>
              </p:cNvSpPr>
              <p:nvPr/>
            </p:nvSpPr>
            <p:spPr bwMode="auto">
              <a:xfrm>
                <a:off x="3312" y="8"/>
                <a:ext cx="0" cy="68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75" name="Rectangle 259"/>
              <p:cNvSpPr>
                <a:spLocks noChangeArrowheads="1"/>
              </p:cNvSpPr>
              <p:nvPr/>
            </p:nvSpPr>
            <p:spPr bwMode="auto">
              <a:xfrm>
                <a:off x="3571" y="8"/>
                <a:ext cx="5" cy="68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76" name="Line 260"/>
              <p:cNvSpPr>
                <a:spLocks noChangeShapeType="1"/>
              </p:cNvSpPr>
              <p:nvPr/>
            </p:nvSpPr>
            <p:spPr bwMode="auto">
              <a:xfrm>
                <a:off x="3571" y="8"/>
                <a:ext cx="0" cy="68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77" name="Rectangle 261"/>
              <p:cNvSpPr>
                <a:spLocks noChangeArrowheads="1"/>
              </p:cNvSpPr>
              <p:nvPr/>
            </p:nvSpPr>
            <p:spPr bwMode="auto">
              <a:xfrm>
                <a:off x="3828" y="8"/>
                <a:ext cx="5" cy="68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78" name="Line 262"/>
              <p:cNvSpPr>
                <a:spLocks noChangeShapeType="1"/>
              </p:cNvSpPr>
              <p:nvPr/>
            </p:nvSpPr>
            <p:spPr bwMode="auto">
              <a:xfrm>
                <a:off x="3828" y="8"/>
                <a:ext cx="0" cy="68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79" name="Rectangle 263"/>
              <p:cNvSpPr>
                <a:spLocks noChangeArrowheads="1"/>
              </p:cNvSpPr>
              <p:nvPr/>
            </p:nvSpPr>
            <p:spPr bwMode="auto">
              <a:xfrm>
                <a:off x="4088" y="8"/>
                <a:ext cx="5" cy="68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80" name="Line 264"/>
              <p:cNvSpPr>
                <a:spLocks noChangeShapeType="1"/>
              </p:cNvSpPr>
              <p:nvPr/>
            </p:nvSpPr>
            <p:spPr bwMode="auto">
              <a:xfrm>
                <a:off x="4088" y="8"/>
                <a:ext cx="0" cy="68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81" name="Rectangle 265"/>
              <p:cNvSpPr>
                <a:spLocks noChangeArrowheads="1"/>
              </p:cNvSpPr>
              <p:nvPr/>
            </p:nvSpPr>
            <p:spPr bwMode="auto">
              <a:xfrm>
                <a:off x="4345" y="8"/>
                <a:ext cx="5" cy="68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82" name="Line 266"/>
              <p:cNvSpPr>
                <a:spLocks noChangeShapeType="1"/>
              </p:cNvSpPr>
              <p:nvPr/>
            </p:nvSpPr>
            <p:spPr bwMode="auto">
              <a:xfrm>
                <a:off x="4345" y="8"/>
                <a:ext cx="0" cy="68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83" name="Rectangle 267"/>
              <p:cNvSpPr>
                <a:spLocks noChangeArrowheads="1"/>
              </p:cNvSpPr>
              <p:nvPr/>
            </p:nvSpPr>
            <p:spPr bwMode="auto">
              <a:xfrm>
                <a:off x="4605" y="8"/>
                <a:ext cx="5" cy="68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84" name="Line 268"/>
              <p:cNvSpPr>
                <a:spLocks noChangeShapeType="1"/>
              </p:cNvSpPr>
              <p:nvPr/>
            </p:nvSpPr>
            <p:spPr bwMode="auto">
              <a:xfrm>
                <a:off x="4605" y="8"/>
                <a:ext cx="0" cy="68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85" name="Rectangle 269"/>
              <p:cNvSpPr>
                <a:spLocks noChangeArrowheads="1"/>
              </p:cNvSpPr>
              <p:nvPr/>
            </p:nvSpPr>
            <p:spPr bwMode="auto">
              <a:xfrm>
                <a:off x="4862" y="8"/>
                <a:ext cx="5" cy="68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86" name="Line 270"/>
              <p:cNvSpPr>
                <a:spLocks noChangeShapeType="1"/>
              </p:cNvSpPr>
              <p:nvPr/>
            </p:nvSpPr>
            <p:spPr bwMode="auto">
              <a:xfrm>
                <a:off x="4862" y="8"/>
                <a:ext cx="0" cy="68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87" name="Rectangle 271"/>
              <p:cNvSpPr>
                <a:spLocks noChangeArrowheads="1"/>
              </p:cNvSpPr>
              <p:nvPr/>
            </p:nvSpPr>
            <p:spPr bwMode="auto">
              <a:xfrm>
                <a:off x="5121" y="8"/>
                <a:ext cx="5" cy="68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88" name="Line 272"/>
              <p:cNvSpPr>
                <a:spLocks noChangeShapeType="1"/>
              </p:cNvSpPr>
              <p:nvPr/>
            </p:nvSpPr>
            <p:spPr bwMode="auto">
              <a:xfrm>
                <a:off x="5121" y="8"/>
                <a:ext cx="0" cy="68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89" name="Rectangle 273"/>
              <p:cNvSpPr>
                <a:spLocks noChangeArrowheads="1"/>
              </p:cNvSpPr>
              <p:nvPr/>
            </p:nvSpPr>
            <p:spPr bwMode="auto">
              <a:xfrm>
                <a:off x="71" y="718"/>
                <a:ext cx="54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经营计划</a:t>
                </a:r>
                <a:endParaRPr lang="zh-CN" altLang="en-US" sz="1800" b="0">
                  <a:solidFill>
                    <a:schemeClr val="accent2"/>
                  </a:solidFill>
                </a:endParaRPr>
              </a:p>
            </p:txBody>
          </p:sp>
          <p:sp>
            <p:nvSpPr>
              <p:cNvPr id="41390" name="Rectangle 274"/>
              <p:cNvSpPr>
                <a:spLocks noChangeArrowheads="1"/>
              </p:cNvSpPr>
              <p:nvPr/>
            </p:nvSpPr>
            <p:spPr bwMode="auto">
              <a:xfrm>
                <a:off x="615" y="71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391" name="Rectangle 275"/>
              <p:cNvSpPr>
                <a:spLocks noChangeArrowheads="1"/>
              </p:cNvSpPr>
              <p:nvPr/>
            </p:nvSpPr>
            <p:spPr bwMode="auto">
              <a:xfrm>
                <a:off x="1061" y="697"/>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C</a:t>
                </a:r>
                <a:endParaRPr lang="en-US" altLang="zh-CN" sz="1800" b="0">
                  <a:solidFill>
                    <a:schemeClr val="accent2"/>
                  </a:solidFill>
                </a:endParaRPr>
              </a:p>
            </p:txBody>
          </p:sp>
          <p:sp>
            <p:nvSpPr>
              <p:cNvPr id="41392" name="Rectangle 276"/>
              <p:cNvSpPr>
                <a:spLocks noChangeArrowheads="1"/>
              </p:cNvSpPr>
              <p:nvPr/>
            </p:nvSpPr>
            <p:spPr bwMode="auto">
              <a:xfrm>
                <a:off x="1157" y="697"/>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393" name="Rectangle 277"/>
              <p:cNvSpPr>
                <a:spLocks noChangeArrowheads="1"/>
              </p:cNvSpPr>
              <p:nvPr/>
            </p:nvSpPr>
            <p:spPr bwMode="auto">
              <a:xfrm>
                <a:off x="1326" y="697"/>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1394" name="Rectangle 278"/>
              <p:cNvSpPr>
                <a:spLocks noChangeArrowheads="1"/>
              </p:cNvSpPr>
              <p:nvPr/>
            </p:nvSpPr>
            <p:spPr bwMode="auto">
              <a:xfrm>
                <a:off x="1421" y="697"/>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395" name="Rectangle 279"/>
              <p:cNvSpPr>
                <a:spLocks noChangeArrowheads="1"/>
              </p:cNvSpPr>
              <p:nvPr/>
            </p:nvSpPr>
            <p:spPr bwMode="auto">
              <a:xfrm>
                <a:off x="1636" y="697"/>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396" name="Rectangle 280"/>
              <p:cNvSpPr>
                <a:spLocks noChangeArrowheads="1"/>
              </p:cNvSpPr>
              <p:nvPr/>
            </p:nvSpPr>
            <p:spPr bwMode="auto">
              <a:xfrm>
                <a:off x="1893" y="697"/>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397" name="Rectangle 281"/>
              <p:cNvSpPr>
                <a:spLocks noChangeArrowheads="1"/>
              </p:cNvSpPr>
              <p:nvPr/>
            </p:nvSpPr>
            <p:spPr bwMode="auto">
              <a:xfrm>
                <a:off x="2152" y="697"/>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398" name="Rectangle 282"/>
              <p:cNvSpPr>
                <a:spLocks noChangeArrowheads="1"/>
              </p:cNvSpPr>
              <p:nvPr/>
            </p:nvSpPr>
            <p:spPr bwMode="auto">
              <a:xfrm>
                <a:off x="2409" y="697"/>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399" name="Rectangle 283"/>
              <p:cNvSpPr>
                <a:spLocks noChangeArrowheads="1"/>
              </p:cNvSpPr>
              <p:nvPr/>
            </p:nvSpPr>
            <p:spPr bwMode="auto">
              <a:xfrm>
                <a:off x="2669" y="697"/>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400" name="Rectangle 284"/>
              <p:cNvSpPr>
                <a:spLocks noChangeArrowheads="1"/>
              </p:cNvSpPr>
              <p:nvPr/>
            </p:nvSpPr>
            <p:spPr bwMode="auto">
              <a:xfrm>
                <a:off x="2926" y="697"/>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401" name="Rectangle 285"/>
              <p:cNvSpPr>
                <a:spLocks noChangeArrowheads="1"/>
              </p:cNvSpPr>
              <p:nvPr/>
            </p:nvSpPr>
            <p:spPr bwMode="auto">
              <a:xfrm>
                <a:off x="3186" y="697"/>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402" name="Rectangle 286"/>
              <p:cNvSpPr>
                <a:spLocks noChangeArrowheads="1"/>
              </p:cNvSpPr>
              <p:nvPr/>
            </p:nvSpPr>
            <p:spPr bwMode="auto">
              <a:xfrm>
                <a:off x="3443" y="697"/>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403" name="Rectangle 287"/>
              <p:cNvSpPr>
                <a:spLocks noChangeArrowheads="1"/>
              </p:cNvSpPr>
              <p:nvPr/>
            </p:nvSpPr>
            <p:spPr bwMode="auto">
              <a:xfrm>
                <a:off x="3702" y="697"/>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404" name="Rectangle 288"/>
              <p:cNvSpPr>
                <a:spLocks noChangeArrowheads="1"/>
              </p:cNvSpPr>
              <p:nvPr/>
            </p:nvSpPr>
            <p:spPr bwMode="auto">
              <a:xfrm>
                <a:off x="3959" y="697"/>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405" name="Rectangle 289"/>
              <p:cNvSpPr>
                <a:spLocks noChangeArrowheads="1"/>
              </p:cNvSpPr>
              <p:nvPr/>
            </p:nvSpPr>
            <p:spPr bwMode="auto">
              <a:xfrm>
                <a:off x="4219" y="697"/>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406" name="Rectangle 290"/>
              <p:cNvSpPr>
                <a:spLocks noChangeArrowheads="1"/>
              </p:cNvSpPr>
              <p:nvPr/>
            </p:nvSpPr>
            <p:spPr bwMode="auto">
              <a:xfrm>
                <a:off x="4428" y="697"/>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1407" name="Rectangle 291"/>
              <p:cNvSpPr>
                <a:spLocks noChangeArrowheads="1"/>
              </p:cNvSpPr>
              <p:nvPr/>
            </p:nvSpPr>
            <p:spPr bwMode="auto">
              <a:xfrm>
                <a:off x="4524" y="697"/>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408" name="Rectangle 292"/>
              <p:cNvSpPr>
                <a:spLocks noChangeArrowheads="1"/>
              </p:cNvSpPr>
              <p:nvPr/>
            </p:nvSpPr>
            <p:spPr bwMode="auto">
              <a:xfrm>
                <a:off x="4688" y="697"/>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1409" name="Rectangle 293"/>
              <p:cNvSpPr>
                <a:spLocks noChangeArrowheads="1"/>
              </p:cNvSpPr>
              <p:nvPr/>
            </p:nvSpPr>
            <p:spPr bwMode="auto">
              <a:xfrm>
                <a:off x="4784" y="697"/>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410" name="Rectangle 294"/>
              <p:cNvSpPr>
                <a:spLocks noChangeArrowheads="1"/>
              </p:cNvSpPr>
              <p:nvPr/>
            </p:nvSpPr>
            <p:spPr bwMode="auto">
              <a:xfrm>
                <a:off x="4993" y="697"/>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411" name="Rectangle 295"/>
              <p:cNvSpPr>
                <a:spLocks noChangeArrowheads="1"/>
              </p:cNvSpPr>
              <p:nvPr/>
            </p:nvSpPr>
            <p:spPr bwMode="auto">
              <a:xfrm>
                <a:off x="0" y="692"/>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12" name="Line 296"/>
              <p:cNvSpPr>
                <a:spLocks noChangeShapeType="1"/>
              </p:cNvSpPr>
              <p:nvPr/>
            </p:nvSpPr>
            <p:spPr bwMode="auto">
              <a:xfrm>
                <a:off x="0" y="692"/>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13" name="Rectangle 297"/>
              <p:cNvSpPr>
                <a:spLocks noChangeArrowheads="1"/>
              </p:cNvSpPr>
              <p:nvPr/>
            </p:nvSpPr>
            <p:spPr bwMode="auto">
              <a:xfrm>
                <a:off x="5" y="692"/>
                <a:ext cx="97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14" name="Line 298"/>
              <p:cNvSpPr>
                <a:spLocks noChangeShapeType="1"/>
              </p:cNvSpPr>
              <p:nvPr/>
            </p:nvSpPr>
            <p:spPr bwMode="auto">
              <a:xfrm>
                <a:off x="5" y="692"/>
                <a:ext cx="97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15" name="Rectangle 299"/>
              <p:cNvSpPr>
                <a:spLocks noChangeArrowheads="1"/>
              </p:cNvSpPr>
              <p:nvPr/>
            </p:nvSpPr>
            <p:spPr bwMode="auto">
              <a:xfrm>
                <a:off x="975" y="692"/>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16" name="Line 300"/>
              <p:cNvSpPr>
                <a:spLocks noChangeShapeType="1"/>
              </p:cNvSpPr>
              <p:nvPr/>
            </p:nvSpPr>
            <p:spPr bwMode="auto">
              <a:xfrm>
                <a:off x="975" y="692"/>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17" name="Rectangle 301"/>
              <p:cNvSpPr>
                <a:spLocks noChangeArrowheads="1"/>
              </p:cNvSpPr>
              <p:nvPr/>
            </p:nvSpPr>
            <p:spPr bwMode="auto">
              <a:xfrm>
                <a:off x="980" y="692"/>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18" name="Line 302"/>
              <p:cNvSpPr>
                <a:spLocks noChangeShapeType="1"/>
              </p:cNvSpPr>
              <p:nvPr/>
            </p:nvSpPr>
            <p:spPr bwMode="auto">
              <a:xfrm>
                <a:off x="980" y="692"/>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19" name="Rectangle 303"/>
              <p:cNvSpPr>
                <a:spLocks noChangeArrowheads="1"/>
              </p:cNvSpPr>
              <p:nvPr/>
            </p:nvSpPr>
            <p:spPr bwMode="auto">
              <a:xfrm>
                <a:off x="1240" y="692"/>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20" name="Line 304"/>
              <p:cNvSpPr>
                <a:spLocks noChangeShapeType="1"/>
              </p:cNvSpPr>
              <p:nvPr/>
            </p:nvSpPr>
            <p:spPr bwMode="auto">
              <a:xfrm>
                <a:off x="1240" y="692"/>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21" name="Rectangle 305"/>
              <p:cNvSpPr>
                <a:spLocks noChangeArrowheads="1"/>
              </p:cNvSpPr>
              <p:nvPr/>
            </p:nvSpPr>
            <p:spPr bwMode="auto">
              <a:xfrm>
                <a:off x="1245" y="692"/>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22" name="Line 306"/>
              <p:cNvSpPr>
                <a:spLocks noChangeShapeType="1"/>
              </p:cNvSpPr>
              <p:nvPr/>
            </p:nvSpPr>
            <p:spPr bwMode="auto">
              <a:xfrm>
                <a:off x="1245" y="692"/>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23" name="Rectangle 307"/>
              <p:cNvSpPr>
                <a:spLocks noChangeArrowheads="1"/>
              </p:cNvSpPr>
              <p:nvPr/>
            </p:nvSpPr>
            <p:spPr bwMode="auto">
              <a:xfrm>
                <a:off x="1505" y="692"/>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24" name="Line 308"/>
              <p:cNvSpPr>
                <a:spLocks noChangeShapeType="1"/>
              </p:cNvSpPr>
              <p:nvPr/>
            </p:nvSpPr>
            <p:spPr bwMode="auto">
              <a:xfrm>
                <a:off x="1505" y="692"/>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25" name="Rectangle 309"/>
              <p:cNvSpPr>
                <a:spLocks noChangeArrowheads="1"/>
              </p:cNvSpPr>
              <p:nvPr/>
            </p:nvSpPr>
            <p:spPr bwMode="auto">
              <a:xfrm>
                <a:off x="1510" y="692"/>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26" name="Line 310"/>
              <p:cNvSpPr>
                <a:spLocks noChangeShapeType="1"/>
              </p:cNvSpPr>
              <p:nvPr/>
            </p:nvSpPr>
            <p:spPr bwMode="auto">
              <a:xfrm>
                <a:off x="1510" y="692"/>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27" name="Rectangle 311"/>
              <p:cNvSpPr>
                <a:spLocks noChangeArrowheads="1"/>
              </p:cNvSpPr>
              <p:nvPr/>
            </p:nvSpPr>
            <p:spPr bwMode="auto">
              <a:xfrm>
                <a:off x="1762" y="692"/>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28" name="Line 312"/>
              <p:cNvSpPr>
                <a:spLocks noChangeShapeType="1"/>
              </p:cNvSpPr>
              <p:nvPr/>
            </p:nvSpPr>
            <p:spPr bwMode="auto">
              <a:xfrm>
                <a:off x="1762" y="692"/>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29" name="Rectangle 313"/>
              <p:cNvSpPr>
                <a:spLocks noChangeArrowheads="1"/>
              </p:cNvSpPr>
              <p:nvPr/>
            </p:nvSpPr>
            <p:spPr bwMode="auto">
              <a:xfrm>
                <a:off x="1767" y="692"/>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30" name="Line 314"/>
              <p:cNvSpPr>
                <a:spLocks noChangeShapeType="1"/>
              </p:cNvSpPr>
              <p:nvPr/>
            </p:nvSpPr>
            <p:spPr bwMode="auto">
              <a:xfrm>
                <a:off x="1767" y="692"/>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31" name="Rectangle 315"/>
              <p:cNvSpPr>
                <a:spLocks noChangeArrowheads="1"/>
              </p:cNvSpPr>
              <p:nvPr/>
            </p:nvSpPr>
            <p:spPr bwMode="auto">
              <a:xfrm>
                <a:off x="2021" y="692"/>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32" name="Line 316"/>
              <p:cNvSpPr>
                <a:spLocks noChangeShapeType="1"/>
              </p:cNvSpPr>
              <p:nvPr/>
            </p:nvSpPr>
            <p:spPr bwMode="auto">
              <a:xfrm>
                <a:off x="2021" y="692"/>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33" name="Rectangle 317"/>
              <p:cNvSpPr>
                <a:spLocks noChangeArrowheads="1"/>
              </p:cNvSpPr>
              <p:nvPr/>
            </p:nvSpPr>
            <p:spPr bwMode="auto">
              <a:xfrm>
                <a:off x="2026" y="692"/>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34" name="Line 318"/>
              <p:cNvSpPr>
                <a:spLocks noChangeShapeType="1"/>
              </p:cNvSpPr>
              <p:nvPr/>
            </p:nvSpPr>
            <p:spPr bwMode="auto">
              <a:xfrm>
                <a:off x="2026" y="692"/>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35" name="Rectangle 319"/>
              <p:cNvSpPr>
                <a:spLocks noChangeArrowheads="1"/>
              </p:cNvSpPr>
              <p:nvPr/>
            </p:nvSpPr>
            <p:spPr bwMode="auto">
              <a:xfrm>
                <a:off x="2278" y="692"/>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36" name="Line 320"/>
              <p:cNvSpPr>
                <a:spLocks noChangeShapeType="1"/>
              </p:cNvSpPr>
              <p:nvPr/>
            </p:nvSpPr>
            <p:spPr bwMode="auto">
              <a:xfrm>
                <a:off x="2278" y="692"/>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37" name="Rectangle 321"/>
              <p:cNvSpPr>
                <a:spLocks noChangeArrowheads="1"/>
              </p:cNvSpPr>
              <p:nvPr/>
            </p:nvSpPr>
            <p:spPr bwMode="auto">
              <a:xfrm>
                <a:off x="2283" y="692"/>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38" name="Line 322"/>
              <p:cNvSpPr>
                <a:spLocks noChangeShapeType="1"/>
              </p:cNvSpPr>
              <p:nvPr/>
            </p:nvSpPr>
            <p:spPr bwMode="auto">
              <a:xfrm>
                <a:off x="2283" y="692"/>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39" name="Rectangle 323"/>
              <p:cNvSpPr>
                <a:spLocks noChangeArrowheads="1"/>
              </p:cNvSpPr>
              <p:nvPr/>
            </p:nvSpPr>
            <p:spPr bwMode="auto">
              <a:xfrm>
                <a:off x="2538" y="692"/>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40" name="Line 324"/>
              <p:cNvSpPr>
                <a:spLocks noChangeShapeType="1"/>
              </p:cNvSpPr>
              <p:nvPr/>
            </p:nvSpPr>
            <p:spPr bwMode="auto">
              <a:xfrm>
                <a:off x="2538" y="692"/>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41" name="Rectangle 325"/>
              <p:cNvSpPr>
                <a:spLocks noChangeArrowheads="1"/>
              </p:cNvSpPr>
              <p:nvPr/>
            </p:nvSpPr>
            <p:spPr bwMode="auto">
              <a:xfrm>
                <a:off x="2543" y="692"/>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42" name="Line 326"/>
              <p:cNvSpPr>
                <a:spLocks noChangeShapeType="1"/>
              </p:cNvSpPr>
              <p:nvPr/>
            </p:nvSpPr>
            <p:spPr bwMode="auto">
              <a:xfrm>
                <a:off x="2543" y="692"/>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43" name="Rectangle 327"/>
              <p:cNvSpPr>
                <a:spLocks noChangeArrowheads="1"/>
              </p:cNvSpPr>
              <p:nvPr/>
            </p:nvSpPr>
            <p:spPr bwMode="auto">
              <a:xfrm>
                <a:off x="2795" y="692"/>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44" name="Line 328"/>
              <p:cNvSpPr>
                <a:spLocks noChangeShapeType="1"/>
              </p:cNvSpPr>
              <p:nvPr/>
            </p:nvSpPr>
            <p:spPr bwMode="auto">
              <a:xfrm>
                <a:off x="2795" y="692"/>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45" name="Rectangle 329"/>
              <p:cNvSpPr>
                <a:spLocks noChangeArrowheads="1"/>
              </p:cNvSpPr>
              <p:nvPr/>
            </p:nvSpPr>
            <p:spPr bwMode="auto">
              <a:xfrm>
                <a:off x="2800" y="692"/>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46" name="Line 330"/>
              <p:cNvSpPr>
                <a:spLocks noChangeShapeType="1"/>
              </p:cNvSpPr>
              <p:nvPr/>
            </p:nvSpPr>
            <p:spPr bwMode="auto">
              <a:xfrm>
                <a:off x="2800" y="692"/>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47" name="Rectangle 331"/>
              <p:cNvSpPr>
                <a:spLocks noChangeArrowheads="1"/>
              </p:cNvSpPr>
              <p:nvPr/>
            </p:nvSpPr>
            <p:spPr bwMode="auto">
              <a:xfrm>
                <a:off x="3055" y="692"/>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48" name="Line 332"/>
              <p:cNvSpPr>
                <a:spLocks noChangeShapeType="1"/>
              </p:cNvSpPr>
              <p:nvPr/>
            </p:nvSpPr>
            <p:spPr bwMode="auto">
              <a:xfrm>
                <a:off x="3055" y="692"/>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49" name="Rectangle 333"/>
              <p:cNvSpPr>
                <a:spLocks noChangeArrowheads="1"/>
              </p:cNvSpPr>
              <p:nvPr/>
            </p:nvSpPr>
            <p:spPr bwMode="auto">
              <a:xfrm>
                <a:off x="3060" y="692"/>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50" name="Line 334"/>
              <p:cNvSpPr>
                <a:spLocks noChangeShapeType="1"/>
              </p:cNvSpPr>
              <p:nvPr/>
            </p:nvSpPr>
            <p:spPr bwMode="auto">
              <a:xfrm>
                <a:off x="3060" y="692"/>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51" name="Rectangle 335"/>
              <p:cNvSpPr>
                <a:spLocks noChangeArrowheads="1"/>
              </p:cNvSpPr>
              <p:nvPr/>
            </p:nvSpPr>
            <p:spPr bwMode="auto">
              <a:xfrm>
                <a:off x="3312" y="692"/>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52" name="Line 336"/>
              <p:cNvSpPr>
                <a:spLocks noChangeShapeType="1"/>
              </p:cNvSpPr>
              <p:nvPr/>
            </p:nvSpPr>
            <p:spPr bwMode="auto">
              <a:xfrm>
                <a:off x="3312" y="692"/>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53" name="Rectangle 337"/>
              <p:cNvSpPr>
                <a:spLocks noChangeArrowheads="1"/>
              </p:cNvSpPr>
              <p:nvPr/>
            </p:nvSpPr>
            <p:spPr bwMode="auto">
              <a:xfrm>
                <a:off x="3317" y="692"/>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54" name="Line 338"/>
              <p:cNvSpPr>
                <a:spLocks noChangeShapeType="1"/>
              </p:cNvSpPr>
              <p:nvPr/>
            </p:nvSpPr>
            <p:spPr bwMode="auto">
              <a:xfrm>
                <a:off x="3317" y="692"/>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55" name="Rectangle 339"/>
              <p:cNvSpPr>
                <a:spLocks noChangeArrowheads="1"/>
              </p:cNvSpPr>
              <p:nvPr/>
            </p:nvSpPr>
            <p:spPr bwMode="auto">
              <a:xfrm>
                <a:off x="3571" y="692"/>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56" name="Line 340"/>
              <p:cNvSpPr>
                <a:spLocks noChangeShapeType="1"/>
              </p:cNvSpPr>
              <p:nvPr/>
            </p:nvSpPr>
            <p:spPr bwMode="auto">
              <a:xfrm>
                <a:off x="3571" y="692"/>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57" name="Rectangle 341"/>
              <p:cNvSpPr>
                <a:spLocks noChangeArrowheads="1"/>
              </p:cNvSpPr>
              <p:nvPr/>
            </p:nvSpPr>
            <p:spPr bwMode="auto">
              <a:xfrm>
                <a:off x="3576" y="692"/>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58" name="Line 342"/>
              <p:cNvSpPr>
                <a:spLocks noChangeShapeType="1"/>
              </p:cNvSpPr>
              <p:nvPr/>
            </p:nvSpPr>
            <p:spPr bwMode="auto">
              <a:xfrm>
                <a:off x="3576" y="692"/>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59" name="Rectangle 343"/>
              <p:cNvSpPr>
                <a:spLocks noChangeArrowheads="1"/>
              </p:cNvSpPr>
              <p:nvPr/>
            </p:nvSpPr>
            <p:spPr bwMode="auto">
              <a:xfrm>
                <a:off x="3828" y="692"/>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60" name="Line 344"/>
              <p:cNvSpPr>
                <a:spLocks noChangeShapeType="1"/>
              </p:cNvSpPr>
              <p:nvPr/>
            </p:nvSpPr>
            <p:spPr bwMode="auto">
              <a:xfrm>
                <a:off x="3828" y="692"/>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61" name="Rectangle 345"/>
              <p:cNvSpPr>
                <a:spLocks noChangeArrowheads="1"/>
              </p:cNvSpPr>
              <p:nvPr/>
            </p:nvSpPr>
            <p:spPr bwMode="auto">
              <a:xfrm>
                <a:off x="3833" y="692"/>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62" name="Line 346"/>
              <p:cNvSpPr>
                <a:spLocks noChangeShapeType="1"/>
              </p:cNvSpPr>
              <p:nvPr/>
            </p:nvSpPr>
            <p:spPr bwMode="auto">
              <a:xfrm>
                <a:off x="3833" y="692"/>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63" name="Rectangle 347"/>
              <p:cNvSpPr>
                <a:spLocks noChangeArrowheads="1"/>
              </p:cNvSpPr>
              <p:nvPr/>
            </p:nvSpPr>
            <p:spPr bwMode="auto">
              <a:xfrm>
                <a:off x="4088" y="692"/>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64" name="Line 348"/>
              <p:cNvSpPr>
                <a:spLocks noChangeShapeType="1"/>
              </p:cNvSpPr>
              <p:nvPr/>
            </p:nvSpPr>
            <p:spPr bwMode="auto">
              <a:xfrm>
                <a:off x="4088" y="692"/>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65" name="Rectangle 349"/>
              <p:cNvSpPr>
                <a:spLocks noChangeArrowheads="1"/>
              </p:cNvSpPr>
              <p:nvPr/>
            </p:nvSpPr>
            <p:spPr bwMode="auto">
              <a:xfrm>
                <a:off x="4093" y="692"/>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66" name="Line 350"/>
              <p:cNvSpPr>
                <a:spLocks noChangeShapeType="1"/>
              </p:cNvSpPr>
              <p:nvPr/>
            </p:nvSpPr>
            <p:spPr bwMode="auto">
              <a:xfrm>
                <a:off x="4093" y="692"/>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67" name="Rectangle 351"/>
              <p:cNvSpPr>
                <a:spLocks noChangeArrowheads="1"/>
              </p:cNvSpPr>
              <p:nvPr/>
            </p:nvSpPr>
            <p:spPr bwMode="auto">
              <a:xfrm>
                <a:off x="4345" y="692"/>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68" name="Line 352"/>
              <p:cNvSpPr>
                <a:spLocks noChangeShapeType="1"/>
              </p:cNvSpPr>
              <p:nvPr/>
            </p:nvSpPr>
            <p:spPr bwMode="auto">
              <a:xfrm>
                <a:off x="4345" y="692"/>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69" name="Rectangle 353"/>
              <p:cNvSpPr>
                <a:spLocks noChangeArrowheads="1"/>
              </p:cNvSpPr>
              <p:nvPr/>
            </p:nvSpPr>
            <p:spPr bwMode="auto">
              <a:xfrm>
                <a:off x="4350" y="692"/>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70" name="Line 354"/>
              <p:cNvSpPr>
                <a:spLocks noChangeShapeType="1"/>
              </p:cNvSpPr>
              <p:nvPr/>
            </p:nvSpPr>
            <p:spPr bwMode="auto">
              <a:xfrm>
                <a:off x="4350" y="692"/>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71" name="Rectangle 355"/>
              <p:cNvSpPr>
                <a:spLocks noChangeArrowheads="1"/>
              </p:cNvSpPr>
              <p:nvPr/>
            </p:nvSpPr>
            <p:spPr bwMode="auto">
              <a:xfrm>
                <a:off x="4605" y="692"/>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72" name="Line 356"/>
              <p:cNvSpPr>
                <a:spLocks noChangeShapeType="1"/>
              </p:cNvSpPr>
              <p:nvPr/>
            </p:nvSpPr>
            <p:spPr bwMode="auto">
              <a:xfrm>
                <a:off x="4605" y="692"/>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73" name="Rectangle 357"/>
              <p:cNvSpPr>
                <a:spLocks noChangeArrowheads="1"/>
              </p:cNvSpPr>
              <p:nvPr/>
            </p:nvSpPr>
            <p:spPr bwMode="auto">
              <a:xfrm>
                <a:off x="4610" y="692"/>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74" name="Line 358"/>
              <p:cNvSpPr>
                <a:spLocks noChangeShapeType="1"/>
              </p:cNvSpPr>
              <p:nvPr/>
            </p:nvSpPr>
            <p:spPr bwMode="auto">
              <a:xfrm>
                <a:off x="4610" y="692"/>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75" name="Rectangle 359"/>
              <p:cNvSpPr>
                <a:spLocks noChangeArrowheads="1"/>
              </p:cNvSpPr>
              <p:nvPr/>
            </p:nvSpPr>
            <p:spPr bwMode="auto">
              <a:xfrm>
                <a:off x="4862" y="692"/>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76" name="Line 360"/>
              <p:cNvSpPr>
                <a:spLocks noChangeShapeType="1"/>
              </p:cNvSpPr>
              <p:nvPr/>
            </p:nvSpPr>
            <p:spPr bwMode="auto">
              <a:xfrm>
                <a:off x="4862" y="692"/>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77" name="Rectangle 361"/>
              <p:cNvSpPr>
                <a:spLocks noChangeArrowheads="1"/>
              </p:cNvSpPr>
              <p:nvPr/>
            </p:nvSpPr>
            <p:spPr bwMode="auto">
              <a:xfrm>
                <a:off x="4867" y="692"/>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78" name="Line 362"/>
              <p:cNvSpPr>
                <a:spLocks noChangeShapeType="1"/>
              </p:cNvSpPr>
              <p:nvPr/>
            </p:nvSpPr>
            <p:spPr bwMode="auto">
              <a:xfrm>
                <a:off x="4867" y="692"/>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79" name="Rectangle 363"/>
              <p:cNvSpPr>
                <a:spLocks noChangeArrowheads="1"/>
              </p:cNvSpPr>
              <p:nvPr/>
            </p:nvSpPr>
            <p:spPr bwMode="auto">
              <a:xfrm>
                <a:off x="5121" y="692"/>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80" name="Line 364"/>
              <p:cNvSpPr>
                <a:spLocks noChangeShapeType="1"/>
              </p:cNvSpPr>
              <p:nvPr/>
            </p:nvSpPr>
            <p:spPr bwMode="auto">
              <a:xfrm>
                <a:off x="5121" y="692"/>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81" name="Rectangle 365"/>
              <p:cNvSpPr>
                <a:spLocks noChangeArrowheads="1"/>
              </p:cNvSpPr>
              <p:nvPr/>
            </p:nvSpPr>
            <p:spPr bwMode="auto">
              <a:xfrm>
                <a:off x="0" y="700"/>
                <a:ext cx="5" cy="18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82" name="Line 366"/>
              <p:cNvSpPr>
                <a:spLocks noChangeShapeType="1"/>
              </p:cNvSpPr>
              <p:nvPr/>
            </p:nvSpPr>
            <p:spPr bwMode="auto">
              <a:xfrm>
                <a:off x="0" y="700"/>
                <a:ext cx="0" cy="18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83" name="Rectangle 367"/>
              <p:cNvSpPr>
                <a:spLocks noChangeArrowheads="1"/>
              </p:cNvSpPr>
              <p:nvPr/>
            </p:nvSpPr>
            <p:spPr bwMode="auto">
              <a:xfrm>
                <a:off x="975" y="700"/>
                <a:ext cx="5" cy="18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84" name="Line 368"/>
              <p:cNvSpPr>
                <a:spLocks noChangeShapeType="1"/>
              </p:cNvSpPr>
              <p:nvPr/>
            </p:nvSpPr>
            <p:spPr bwMode="auto">
              <a:xfrm>
                <a:off x="975" y="700"/>
                <a:ext cx="0" cy="18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85" name="Rectangle 369"/>
              <p:cNvSpPr>
                <a:spLocks noChangeArrowheads="1"/>
              </p:cNvSpPr>
              <p:nvPr/>
            </p:nvSpPr>
            <p:spPr bwMode="auto">
              <a:xfrm>
                <a:off x="1240" y="700"/>
                <a:ext cx="5" cy="18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86" name="Line 370"/>
              <p:cNvSpPr>
                <a:spLocks noChangeShapeType="1"/>
              </p:cNvSpPr>
              <p:nvPr/>
            </p:nvSpPr>
            <p:spPr bwMode="auto">
              <a:xfrm>
                <a:off x="1240" y="700"/>
                <a:ext cx="0" cy="18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87" name="Rectangle 371"/>
              <p:cNvSpPr>
                <a:spLocks noChangeArrowheads="1"/>
              </p:cNvSpPr>
              <p:nvPr/>
            </p:nvSpPr>
            <p:spPr bwMode="auto">
              <a:xfrm>
                <a:off x="1505" y="700"/>
                <a:ext cx="5" cy="18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88" name="Line 372"/>
              <p:cNvSpPr>
                <a:spLocks noChangeShapeType="1"/>
              </p:cNvSpPr>
              <p:nvPr/>
            </p:nvSpPr>
            <p:spPr bwMode="auto">
              <a:xfrm>
                <a:off x="1505" y="700"/>
                <a:ext cx="0" cy="18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89" name="Rectangle 373"/>
              <p:cNvSpPr>
                <a:spLocks noChangeArrowheads="1"/>
              </p:cNvSpPr>
              <p:nvPr/>
            </p:nvSpPr>
            <p:spPr bwMode="auto">
              <a:xfrm>
                <a:off x="1762" y="700"/>
                <a:ext cx="5" cy="18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90" name="Line 374"/>
              <p:cNvSpPr>
                <a:spLocks noChangeShapeType="1"/>
              </p:cNvSpPr>
              <p:nvPr/>
            </p:nvSpPr>
            <p:spPr bwMode="auto">
              <a:xfrm>
                <a:off x="1762" y="700"/>
                <a:ext cx="0" cy="18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91" name="Rectangle 375"/>
              <p:cNvSpPr>
                <a:spLocks noChangeArrowheads="1"/>
              </p:cNvSpPr>
              <p:nvPr/>
            </p:nvSpPr>
            <p:spPr bwMode="auto">
              <a:xfrm>
                <a:off x="2021" y="700"/>
                <a:ext cx="5" cy="18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92" name="Line 376"/>
              <p:cNvSpPr>
                <a:spLocks noChangeShapeType="1"/>
              </p:cNvSpPr>
              <p:nvPr/>
            </p:nvSpPr>
            <p:spPr bwMode="auto">
              <a:xfrm>
                <a:off x="2021" y="700"/>
                <a:ext cx="0" cy="18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93" name="Rectangle 377"/>
              <p:cNvSpPr>
                <a:spLocks noChangeArrowheads="1"/>
              </p:cNvSpPr>
              <p:nvPr/>
            </p:nvSpPr>
            <p:spPr bwMode="auto">
              <a:xfrm>
                <a:off x="2278" y="700"/>
                <a:ext cx="5" cy="18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94" name="Line 378"/>
              <p:cNvSpPr>
                <a:spLocks noChangeShapeType="1"/>
              </p:cNvSpPr>
              <p:nvPr/>
            </p:nvSpPr>
            <p:spPr bwMode="auto">
              <a:xfrm>
                <a:off x="2278" y="700"/>
                <a:ext cx="0" cy="18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95" name="Rectangle 379"/>
              <p:cNvSpPr>
                <a:spLocks noChangeArrowheads="1"/>
              </p:cNvSpPr>
              <p:nvPr/>
            </p:nvSpPr>
            <p:spPr bwMode="auto">
              <a:xfrm>
                <a:off x="2538" y="700"/>
                <a:ext cx="5" cy="18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96" name="Line 380"/>
              <p:cNvSpPr>
                <a:spLocks noChangeShapeType="1"/>
              </p:cNvSpPr>
              <p:nvPr/>
            </p:nvSpPr>
            <p:spPr bwMode="auto">
              <a:xfrm>
                <a:off x="2538" y="700"/>
                <a:ext cx="0" cy="18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97" name="Rectangle 381"/>
              <p:cNvSpPr>
                <a:spLocks noChangeArrowheads="1"/>
              </p:cNvSpPr>
              <p:nvPr/>
            </p:nvSpPr>
            <p:spPr bwMode="auto">
              <a:xfrm>
                <a:off x="2795" y="700"/>
                <a:ext cx="5" cy="18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98" name="Line 382"/>
              <p:cNvSpPr>
                <a:spLocks noChangeShapeType="1"/>
              </p:cNvSpPr>
              <p:nvPr/>
            </p:nvSpPr>
            <p:spPr bwMode="auto">
              <a:xfrm>
                <a:off x="2795" y="700"/>
                <a:ext cx="0" cy="18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499" name="Rectangle 383"/>
              <p:cNvSpPr>
                <a:spLocks noChangeArrowheads="1"/>
              </p:cNvSpPr>
              <p:nvPr/>
            </p:nvSpPr>
            <p:spPr bwMode="auto">
              <a:xfrm>
                <a:off x="3055" y="700"/>
                <a:ext cx="5" cy="18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500" name="Line 384"/>
              <p:cNvSpPr>
                <a:spLocks noChangeShapeType="1"/>
              </p:cNvSpPr>
              <p:nvPr/>
            </p:nvSpPr>
            <p:spPr bwMode="auto">
              <a:xfrm>
                <a:off x="3055" y="700"/>
                <a:ext cx="0" cy="18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501" name="Rectangle 385"/>
              <p:cNvSpPr>
                <a:spLocks noChangeArrowheads="1"/>
              </p:cNvSpPr>
              <p:nvPr/>
            </p:nvSpPr>
            <p:spPr bwMode="auto">
              <a:xfrm>
                <a:off x="3312" y="700"/>
                <a:ext cx="5" cy="18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502" name="Line 386"/>
              <p:cNvSpPr>
                <a:spLocks noChangeShapeType="1"/>
              </p:cNvSpPr>
              <p:nvPr/>
            </p:nvSpPr>
            <p:spPr bwMode="auto">
              <a:xfrm>
                <a:off x="3312" y="700"/>
                <a:ext cx="0" cy="18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503" name="Rectangle 387"/>
              <p:cNvSpPr>
                <a:spLocks noChangeArrowheads="1"/>
              </p:cNvSpPr>
              <p:nvPr/>
            </p:nvSpPr>
            <p:spPr bwMode="auto">
              <a:xfrm>
                <a:off x="3571" y="700"/>
                <a:ext cx="5" cy="18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504" name="Line 388"/>
              <p:cNvSpPr>
                <a:spLocks noChangeShapeType="1"/>
              </p:cNvSpPr>
              <p:nvPr/>
            </p:nvSpPr>
            <p:spPr bwMode="auto">
              <a:xfrm>
                <a:off x="3571" y="700"/>
                <a:ext cx="0" cy="18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505" name="Rectangle 389"/>
              <p:cNvSpPr>
                <a:spLocks noChangeArrowheads="1"/>
              </p:cNvSpPr>
              <p:nvPr/>
            </p:nvSpPr>
            <p:spPr bwMode="auto">
              <a:xfrm>
                <a:off x="3828" y="700"/>
                <a:ext cx="5" cy="18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506" name="Line 390"/>
              <p:cNvSpPr>
                <a:spLocks noChangeShapeType="1"/>
              </p:cNvSpPr>
              <p:nvPr/>
            </p:nvSpPr>
            <p:spPr bwMode="auto">
              <a:xfrm>
                <a:off x="3828" y="700"/>
                <a:ext cx="0" cy="18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507" name="Rectangle 391"/>
              <p:cNvSpPr>
                <a:spLocks noChangeArrowheads="1"/>
              </p:cNvSpPr>
              <p:nvPr/>
            </p:nvSpPr>
            <p:spPr bwMode="auto">
              <a:xfrm>
                <a:off x="4088" y="700"/>
                <a:ext cx="5" cy="18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508" name="Line 392"/>
              <p:cNvSpPr>
                <a:spLocks noChangeShapeType="1"/>
              </p:cNvSpPr>
              <p:nvPr/>
            </p:nvSpPr>
            <p:spPr bwMode="auto">
              <a:xfrm>
                <a:off x="4088" y="700"/>
                <a:ext cx="0" cy="18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509" name="Rectangle 393"/>
              <p:cNvSpPr>
                <a:spLocks noChangeArrowheads="1"/>
              </p:cNvSpPr>
              <p:nvPr/>
            </p:nvSpPr>
            <p:spPr bwMode="auto">
              <a:xfrm>
                <a:off x="4345" y="700"/>
                <a:ext cx="5" cy="18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510" name="Line 394"/>
              <p:cNvSpPr>
                <a:spLocks noChangeShapeType="1"/>
              </p:cNvSpPr>
              <p:nvPr/>
            </p:nvSpPr>
            <p:spPr bwMode="auto">
              <a:xfrm>
                <a:off x="4345" y="700"/>
                <a:ext cx="0" cy="18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511" name="Rectangle 395"/>
              <p:cNvSpPr>
                <a:spLocks noChangeArrowheads="1"/>
              </p:cNvSpPr>
              <p:nvPr/>
            </p:nvSpPr>
            <p:spPr bwMode="auto">
              <a:xfrm>
                <a:off x="4605" y="700"/>
                <a:ext cx="5" cy="18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512" name="Line 396"/>
              <p:cNvSpPr>
                <a:spLocks noChangeShapeType="1"/>
              </p:cNvSpPr>
              <p:nvPr/>
            </p:nvSpPr>
            <p:spPr bwMode="auto">
              <a:xfrm>
                <a:off x="4605" y="700"/>
                <a:ext cx="0" cy="18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513" name="Rectangle 397"/>
              <p:cNvSpPr>
                <a:spLocks noChangeArrowheads="1"/>
              </p:cNvSpPr>
              <p:nvPr/>
            </p:nvSpPr>
            <p:spPr bwMode="auto">
              <a:xfrm>
                <a:off x="4862" y="700"/>
                <a:ext cx="5" cy="18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514" name="Line 398"/>
              <p:cNvSpPr>
                <a:spLocks noChangeShapeType="1"/>
              </p:cNvSpPr>
              <p:nvPr/>
            </p:nvSpPr>
            <p:spPr bwMode="auto">
              <a:xfrm>
                <a:off x="4862" y="700"/>
                <a:ext cx="0" cy="18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515" name="Rectangle 399"/>
              <p:cNvSpPr>
                <a:spLocks noChangeArrowheads="1"/>
              </p:cNvSpPr>
              <p:nvPr/>
            </p:nvSpPr>
            <p:spPr bwMode="auto">
              <a:xfrm>
                <a:off x="5121" y="700"/>
                <a:ext cx="5" cy="18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516" name="Line 400"/>
              <p:cNvSpPr>
                <a:spLocks noChangeShapeType="1"/>
              </p:cNvSpPr>
              <p:nvPr/>
            </p:nvSpPr>
            <p:spPr bwMode="auto">
              <a:xfrm>
                <a:off x="5121" y="700"/>
                <a:ext cx="0" cy="18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517" name="Rectangle 401"/>
              <p:cNvSpPr>
                <a:spLocks noChangeArrowheads="1"/>
              </p:cNvSpPr>
              <p:nvPr/>
            </p:nvSpPr>
            <p:spPr bwMode="auto">
              <a:xfrm>
                <a:off x="71" y="906"/>
                <a:ext cx="54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财务规划</a:t>
                </a:r>
                <a:endParaRPr lang="zh-CN" altLang="en-US" sz="1800" b="0">
                  <a:solidFill>
                    <a:schemeClr val="accent2"/>
                  </a:solidFill>
                </a:endParaRPr>
              </a:p>
            </p:txBody>
          </p:sp>
          <p:sp>
            <p:nvSpPr>
              <p:cNvPr id="41518" name="Rectangle 402"/>
              <p:cNvSpPr>
                <a:spLocks noChangeArrowheads="1"/>
              </p:cNvSpPr>
              <p:nvPr/>
            </p:nvSpPr>
            <p:spPr bwMode="auto">
              <a:xfrm>
                <a:off x="615" y="900"/>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19" name="Rectangle 403"/>
              <p:cNvSpPr>
                <a:spLocks noChangeArrowheads="1"/>
              </p:cNvSpPr>
              <p:nvPr/>
            </p:nvSpPr>
            <p:spPr bwMode="auto">
              <a:xfrm>
                <a:off x="1061" y="886"/>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1520" name="Rectangle 404"/>
              <p:cNvSpPr>
                <a:spLocks noChangeArrowheads="1"/>
              </p:cNvSpPr>
              <p:nvPr/>
            </p:nvSpPr>
            <p:spPr bwMode="auto">
              <a:xfrm>
                <a:off x="1157" y="886"/>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21" name="Rectangle 405"/>
              <p:cNvSpPr>
                <a:spLocks noChangeArrowheads="1"/>
              </p:cNvSpPr>
              <p:nvPr/>
            </p:nvSpPr>
            <p:spPr bwMode="auto">
              <a:xfrm>
                <a:off x="1326" y="886"/>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C</a:t>
                </a:r>
                <a:endParaRPr lang="en-US" altLang="zh-CN" sz="1800" b="0">
                  <a:solidFill>
                    <a:schemeClr val="accent2"/>
                  </a:solidFill>
                </a:endParaRPr>
              </a:p>
            </p:txBody>
          </p:sp>
          <p:sp>
            <p:nvSpPr>
              <p:cNvPr id="41522" name="Rectangle 406"/>
              <p:cNvSpPr>
                <a:spLocks noChangeArrowheads="1"/>
              </p:cNvSpPr>
              <p:nvPr/>
            </p:nvSpPr>
            <p:spPr bwMode="auto">
              <a:xfrm>
                <a:off x="1421" y="886"/>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23" name="Rectangle 407"/>
              <p:cNvSpPr>
                <a:spLocks noChangeArrowheads="1"/>
              </p:cNvSpPr>
              <p:nvPr/>
            </p:nvSpPr>
            <p:spPr bwMode="auto">
              <a:xfrm>
                <a:off x="1636" y="886"/>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24" name="Rectangle 408"/>
              <p:cNvSpPr>
                <a:spLocks noChangeArrowheads="1"/>
              </p:cNvSpPr>
              <p:nvPr/>
            </p:nvSpPr>
            <p:spPr bwMode="auto">
              <a:xfrm>
                <a:off x="1893" y="886"/>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25" name="Rectangle 409"/>
              <p:cNvSpPr>
                <a:spLocks noChangeArrowheads="1"/>
              </p:cNvSpPr>
              <p:nvPr/>
            </p:nvSpPr>
            <p:spPr bwMode="auto">
              <a:xfrm>
                <a:off x="2152" y="886"/>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526" name="Rectangle 410"/>
              <p:cNvSpPr>
                <a:spLocks noChangeArrowheads="1"/>
              </p:cNvSpPr>
              <p:nvPr/>
            </p:nvSpPr>
            <p:spPr bwMode="auto">
              <a:xfrm>
                <a:off x="2409" y="886"/>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grpSp>
        <p:grpSp>
          <p:nvGrpSpPr>
            <p:cNvPr id="38922" name="Group 411"/>
            <p:cNvGrpSpPr>
              <a:grpSpLocks/>
            </p:cNvGrpSpPr>
            <p:nvPr/>
          </p:nvGrpSpPr>
          <p:grpSpPr bwMode="auto">
            <a:xfrm>
              <a:off x="0" y="1077"/>
              <a:ext cx="5126" cy="382"/>
              <a:chOff x="0" y="0"/>
              <a:chExt cx="5126" cy="382"/>
            </a:xfrm>
          </p:grpSpPr>
          <p:sp>
            <p:nvSpPr>
              <p:cNvPr id="41127" name="Rectangle 412"/>
              <p:cNvSpPr>
                <a:spLocks noChangeArrowheads="1"/>
              </p:cNvSpPr>
              <p:nvPr/>
            </p:nvSpPr>
            <p:spPr bwMode="auto">
              <a:xfrm>
                <a:off x="2669"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28" name="Rectangle 413"/>
              <p:cNvSpPr>
                <a:spLocks noChangeArrowheads="1"/>
              </p:cNvSpPr>
              <p:nvPr/>
            </p:nvSpPr>
            <p:spPr bwMode="auto">
              <a:xfrm>
                <a:off x="2926"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29" name="Rectangle 414"/>
              <p:cNvSpPr>
                <a:spLocks noChangeArrowheads="1"/>
              </p:cNvSpPr>
              <p:nvPr/>
            </p:nvSpPr>
            <p:spPr bwMode="auto">
              <a:xfrm>
                <a:off x="3186"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30" name="Rectangle 415"/>
              <p:cNvSpPr>
                <a:spLocks noChangeArrowheads="1"/>
              </p:cNvSpPr>
              <p:nvPr/>
            </p:nvSpPr>
            <p:spPr bwMode="auto">
              <a:xfrm>
                <a:off x="3443"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31" name="Rectangle 416"/>
              <p:cNvSpPr>
                <a:spLocks noChangeArrowheads="1"/>
              </p:cNvSpPr>
              <p:nvPr/>
            </p:nvSpPr>
            <p:spPr bwMode="auto">
              <a:xfrm>
                <a:off x="3702"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32" name="Rectangle 417"/>
              <p:cNvSpPr>
                <a:spLocks noChangeArrowheads="1"/>
              </p:cNvSpPr>
              <p:nvPr/>
            </p:nvSpPr>
            <p:spPr bwMode="auto">
              <a:xfrm>
                <a:off x="3959"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33" name="Rectangle 418"/>
              <p:cNvSpPr>
                <a:spLocks noChangeArrowheads="1"/>
              </p:cNvSpPr>
              <p:nvPr/>
            </p:nvSpPr>
            <p:spPr bwMode="auto">
              <a:xfrm>
                <a:off x="4219"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34" name="Rectangle 419"/>
              <p:cNvSpPr>
                <a:spLocks noChangeArrowheads="1"/>
              </p:cNvSpPr>
              <p:nvPr/>
            </p:nvSpPr>
            <p:spPr bwMode="auto">
              <a:xfrm>
                <a:off x="4476"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35" name="Rectangle 420"/>
              <p:cNvSpPr>
                <a:spLocks noChangeArrowheads="1"/>
              </p:cNvSpPr>
              <p:nvPr/>
            </p:nvSpPr>
            <p:spPr bwMode="auto">
              <a:xfrm>
                <a:off x="4688" y="5"/>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1136" name="Rectangle 421"/>
              <p:cNvSpPr>
                <a:spLocks noChangeArrowheads="1"/>
              </p:cNvSpPr>
              <p:nvPr/>
            </p:nvSpPr>
            <p:spPr bwMode="auto">
              <a:xfrm>
                <a:off x="4784"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37" name="Rectangle 422"/>
              <p:cNvSpPr>
                <a:spLocks noChangeArrowheads="1"/>
              </p:cNvSpPr>
              <p:nvPr/>
            </p:nvSpPr>
            <p:spPr bwMode="auto">
              <a:xfrm>
                <a:off x="4945" y="5"/>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1138" name="Rectangle 423"/>
              <p:cNvSpPr>
                <a:spLocks noChangeArrowheads="1"/>
              </p:cNvSpPr>
              <p:nvPr/>
            </p:nvSpPr>
            <p:spPr bwMode="auto">
              <a:xfrm>
                <a:off x="5041"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39" name="Rectangle 424"/>
              <p:cNvSpPr>
                <a:spLocks noChangeArrowheads="1"/>
              </p:cNvSpPr>
              <p:nvPr/>
            </p:nvSpPr>
            <p:spPr bwMode="auto">
              <a:xfrm>
                <a:off x="0"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40" name="Line 425"/>
              <p:cNvSpPr>
                <a:spLocks noChangeShapeType="1"/>
              </p:cNvSpPr>
              <p:nvPr/>
            </p:nvSpPr>
            <p:spPr bwMode="auto">
              <a:xfrm>
                <a:off x="0"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41" name="Rectangle 426"/>
              <p:cNvSpPr>
                <a:spLocks noChangeArrowheads="1"/>
              </p:cNvSpPr>
              <p:nvPr/>
            </p:nvSpPr>
            <p:spPr bwMode="auto">
              <a:xfrm>
                <a:off x="5" y="0"/>
                <a:ext cx="97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42" name="Line 427"/>
              <p:cNvSpPr>
                <a:spLocks noChangeShapeType="1"/>
              </p:cNvSpPr>
              <p:nvPr/>
            </p:nvSpPr>
            <p:spPr bwMode="auto">
              <a:xfrm>
                <a:off x="5" y="0"/>
                <a:ext cx="97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43" name="Rectangle 428"/>
              <p:cNvSpPr>
                <a:spLocks noChangeArrowheads="1"/>
              </p:cNvSpPr>
              <p:nvPr/>
            </p:nvSpPr>
            <p:spPr bwMode="auto">
              <a:xfrm>
                <a:off x="975"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44" name="Line 429"/>
              <p:cNvSpPr>
                <a:spLocks noChangeShapeType="1"/>
              </p:cNvSpPr>
              <p:nvPr/>
            </p:nvSpPr>
            <p:spPr bwMode="auto">
              <a:xfrm>
                <a:off x="975"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45" name="Rectangle 430"/>
              <p:cNvSpPr>
                <a:spLocks noChangeArrowheads="1"/>
              </p:cNvSpPr>
              <p:nvPr/>
            </p:nvSpPr>
            <p:spPr bwMode="auto">
              <a:xfrm>
                <a:off x="980" y="0"/>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46" name="Line 431"/>
              <p:cNvSpPr>
                <a:spLocks noChangeShapeType="1"/>
              </p:cNvSpPr>
              <p:nvPr/>
            </p:nvSpPr>
            <p:spPr bwMode="auto">
              <a:xfrm>
                <a:off x="980" y="0"/>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47" name="Rectangle 432"/>
              <p:cNvSpPr>
                <a:spLocks noChangeArrowheads="1"/>
              </p:cNvSpPr>
              <p:nvPr/>
            </p:nvSpPr>
            <p:spPr bwMode="auto">
              <a:xfrm>
                <a:off x="1240"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48" name="Line 433"/>
              <p:cNvSpPr>
                <a:spLocks noChangeShapeType="1"/>
              </p:cNvSpPr>
              <p:nvPr/>
            </p:nvSpPr>
            <p:spPr bwMode="auto">
              <a:xfrm>
                <a:off x="1240"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49" name="Rectangle 434"/>
              <p:cNvSpPr>
                <a:spLocks noChangeArrowheads="1"/>
              </p:cNvSpPr>
              <p:nvPr/>
            </p:nvSpPr>
            <p:spPr bwMode="auto">
              <a:xfrm>
                <a:off x="1245" y="0"/>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50" name="Line 435"/>
              <p:cNvSpPr>
                <a:spLocks noChangeShapeType="1"/>
              </p:cNvSpPr>
              <p:nvPr/>
            </p:nvSpPr>
            <p:spPr bwMode="auto">
              <a:xfrm>
                <a:off x="1245" y="0"/>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51" name="Rectangle 436"/>
              <p:cNvSpPr>
                <a:spLocks noChangeArrowheads="1"/>
              </p:cNvSpPr>
              <p:nvPr/>
            </p:nvSpPr>
            <p:spPr bwMode="auto">
              <a:xfrm>
                <a:off x="1505"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52" name="Line 437"/>
              <p:cNvSpPr>
                <a:spLocks noChangeShapeType="1"/>
              </p:cNvSpPr>
              <p:nvPr/>
            </p:nvSpPr>
            <p:spPr bwMode="auto">
              <a:xfrm>
                <a:off x="1505"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53" name="Rectangle 438"/>
              <p:cNvSpPr>
                <a:spLocks noChangeArrowheads="1"/>
              </p:cNvSpPr>
              <p:nvPr/>
            </p:nvSpPr>
            <p:spPr bwMode="auto">
              <a:xfrm>
                <a:off x="1510"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54" name="Line 439"/>
              <p:cNvSpPr>
                <a:spLocks noChangeShapeType="1"/>
              </p:cNvSpPr>
              <p:nvPr/>
            </p:nvSpPr>
            <p:spPr bwMode="auto">
              <a:xfrm>
                <a:off x="1510"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55" name="Rectangle 440"/>
              <p:cNvSpPr>
                <a:spLocks noChangeArrowheads="1"/>
              </p:cNvSpPr>
              <p:nvPr/>
            </p:nvSpPr>
            <p:spPr bwMode="auto">
              <a:xfrm>
                <a:off x="1762"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56" name="Line 441"/>
              <p:cNvSpPr>
                <a:spLocks noChangeShapeType="1"/>
              </p:cNvSpPr>
              <p:nvPr/>
            </p:nvSpPr>
            <p:spPr bwMode="auto">
              <a:xfrm>
                <a:off x="1762"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57" name="Rectangle 442"/>
              <p:cNvSpPr>
                <a:spLocks noChangeArrowheads="1"/>
              </p:cNvSpPr>
              <p:nvPr/>
            </p:nvSpPr>
            <p:spPr bwMode="auto">
              <a:xfrm>
                <a:off x="1767" y="0"/>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58" name="Line 443"/>
              <p:cNvSpPr>
                <a:spLocks noChangeShapeType="1"/>
              </p:cNvSpPr>
              <p:nvPr/>
            </p:nvSpPr>
            <p:spPr bwMode="auto">
              <a:xfrm>
                <a:off x="1767" y="0"/>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59" name="Rectangle 444"/>
              <p:cNvSpPr>
                <a:spLocks noChangeArrowheads="1"/>
              </p:cNvSpPr>
              <p:nvPr/>
            </p:nvSpPr>
            <p:spPr bwMode="auto">
              <a:xfrm>
                <a:off x="2021"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60" name="Line 445"/>
              <p:cNvSpPr>
                <a:spLocks noChangeShapeType="1"/>
              </p:cNvSpPr>
              <p:nvPr/>
            </p:nvSpPr>
            <p:spPr bwMode="auto">
              <a:xfrm>
                <a:off x="2021"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61" name="Rectangle 446"/>
              <p:cNvSpPr>
                <a:spLocks noChangeArrowheads="1"/>
              </p:cNvSpPr>
              <p:nvPr/>
            </p:nvSpPr>
            <p:spPr bwMode="auto">
              <a:xfrm>
                <a:off x="2026"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62" name="Line 447"/>
              <p:cNvSpPr>
                <a:spLocks noChangeShapeType="1"/>
              </p:cNvSpPr>
              <p:nvPr/>
            </p:nvSpPr>
            <p:spPr bwMode="auto">
              <a:xfrm>
                <a:off x="2026"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63" name="Rectangle 448"/>
              <p:cNvSpPr>
                <a:spLocks noChangeArrowheads="1"/>
              </p:cNvSpPr>
              <p:nvPr/>
            </p:nvSpPr>
            <p:spPr bwMode="auto">
              <a:xfrm>
                <a:off x="2278"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64" name="Line 449"/>
              <p:cNvSpPr>
                <a:spLocks noChangeShapeType="1"/>
              </p:cNvSpPr>
              <p:nvPr/>
            </p:nvSpPr>
            <p:spPr bwMode="auto">
              <a:xfrm>
                <a:off x="2278"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65" name="Rectangle 450"/>
              <p:cNvSpPr>
                <a:spLocks noChangeArrowheads="1"/>
              </p:cNvSpPr>
              <p:nvPr/>
            </p:nvSpPr>
            <p:spPr bwMode="auto">
              <a:xfrm>
                <a:off x="2283"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66" name="Line 451"/>
              <p:cNvSpPr>
                <a:spLocks noChangeShapeType="1"/>
              </p:cNvSpPr>
              <p:nvPr/>
            </p:nvSpPr>
            <p:spPr bwMode="auto">
              <a:xfrm>
                <a:off x="2283"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67" name="Rectangle 452"/>
              <p:cNvSpPr>
                <a:spLocks noChangeArrowheads="1"/>
              </p:cNvSpPr>
              <p:nvPr/>
            </p:nvSpPr>
            <p:spPr bwMode="auto">
              <a:xfrm>
                <a:off x="2538"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68" name="Line 453"/>
              <p:cNvSpPr>
                <a:spLocks noChangeShapeType="1"/>
              </p:cNvSpPr>
              <p:nvPr/>
            </p:nvSpPr>
            <p:spPr bwMode="auto">
              <a:xfrm>
                <a:off x="2538"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69" name="Rectangle 454"/>
              <p:cNvSpPr>
                <a:spLocks noChangeArrowheads="1"/>
              </p:cNvSpPr>
              <p:nvPr/>
            </p:nvSpPr>
            <p:spPr bwMode="auto">
              <a:xfrm>
                <a:off x="2543"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70" name="Line 455"/>
              <p:cNvSpPr>
                <a:spLocks noChangeShapeType="1"/>
              </p:cNvSpPr>
              <p:nvPr/>
            </p:nvSpPr>
            <p:spPr bwMode="auto">
              <a:xfrm>
                <a:off x="2543"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71" name="Rectangle 456"/>
              <p:cNvSpPr>
                <a:spLocks noChangeArrowheads="1"/>
              </p:cNvSpPr>
              <p:nvPr/>
            </p:nvSpPr>
            <p:spPr bwMode="auto">
              <a:xfrm>
                <a:off x="2795"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72" name="Line 457"/>
              <p:cNvSpPr>
                <a:spLocks noChangeShapeType="1"/>
              </p:cNvSpPr>
              <p:nvPr/>
            </p:nvSpPr>
            <p:spPr bwMode="auto">
              <a:xfrm>
                <a:off x="2795"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73" name="Rectangle 458"/>
              <p:cNvSpPr>
                <a:spLocks noChangeArrowheads="1"/>
              </p:cNvSpPr>
              <p:nvPr/>
            </p:nvSpPr>
            <p:spPr bwMode="auto">
              <a:xfrm>
                <a:off x="2800"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74" name="Line 459"/>
              <p:cNvSpPr>
                <a:spLocks noChangeShapeType="1"/>
              </p:cNvSpPr>
              <p:nvPr/>
            </p:nvSpPr>
            <p:spPr bwMode="auto">
              <a:xfrm>
                <a:off x="2800"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75" name="Rectangle 460"/>
              <p:cNvSpPr>
                <a:spLocks noChangeArrowheads="1"/>
              </p:cNvSpPr>
              <p:nvPr/>
            </p:nvSpPr>
            <p:spPr bwMode="auto">
              <a:xfrm>
                <a:off x="3055"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76" name="Line 461"/>
              <p:cNvSpPr>
                <a:spLocks noChangeShapeType="1"/>
              </p:cNvSpPr>
              <p:nvPr/>
            </p:nvSpPr>
            <p:spPr bwMode="auto">
              <a:xfrm>
                <a:off x="3055"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77" name="Rectangle 462"/>
              <p:cNvSpPr>
                <a:spLocks noChangeArrowheads="1"/>
              </p:cNvSpPr>
              <p:nvPr/>
            </p:nvSpPr>
            <p:spPr bwMode="auto">
              <a:xfrm>
                <a:off x="3060"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78" name="Line 463"/>
              <p:cNvSpPr>
                <a:spLocks noChangeShapeType="1"/>
              </p:cNvSpPr>
              <p:nvPr/>
            </p:nvSpPr>
            <p:spPr bwMode="auto">
              <a:xfrm>
                <a:off x="3060"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79" name="Rectangle 464"/>
              <p:cNvSpPr>
                <a:spLocks noChangeArrowheads="1"/>
              </p:cNvSpPr>
              <p:nvPr/>
            </p:nvSpPr>
            <p:spPr bwMode="auto">
              <a:xfrm>
                <a:off x="3312"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80" name="Line 465"/>
              <p:cNvSpPr>
                <a:spLocks noChangeShapeType="1"/>
              </p:cNvSpPr>
              <p:nvPr/>
            </p:nvSpPr>
            <p:spPr bwMode="auto">
              <a:xfrm>
                <a:off x="3312"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81" name="Rectangle 466"/>
              <p:cNvSpPr>
                <a:spLocks noChangeArrowheads="1"/>
              </p:cNvSpPr>
              <p:nvPr/>
            </p:nvSpPr>
            <p:spPr bwMode="auto">
              <a:xfrm>
                <a:off x="3317" y="0"/>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82" name="Line 467"/>
              <p:cNvSpPr>
                <a:spLocks noChangeShapeType="1"/>
              </p:cNvSpPr>
              <p:nvPr/>
            </p:nvSpPr>
            <p:spPr bwMode="auto">
              <a:xfrm>
                <a:off x="3317" y="0"/>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83" name="Rectangle 468"/>
              <p:cNvSpPr>
                <a:spLocks noChangeArrowheads="1"/>
              </p:cNvSpPr>
              <p:nvPr/>
            </p:nvSpPr>
            <p:spPr bwMode="auto">
              <a:xfrm>
                <a:off x="3571"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84" name="Line 469"/>
              <p:cNvSpPr>
                <a:spLocks noChangeShapeType="1"/>
              </p:cNvSpPr>
              <p:nvPr/>
            </p:nvSpPr>
            <p:spPr bwMode="auto">
              <a:xfrm>
                <a:off x="3571"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85" name="Rectangle 470"/>
              <p:cNvSpPr>
                <a:spLocks noChangeArrowheads="1"/>
              </p:cNvSpPr>
              <p:nvPr/>
            </p:nvSpPr>
            <p:spPr bwMode="auto">
              <a:xfrm>
                <a:off x="3576"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86" name="Line 471"/>
              <p:cNvSpPr>
                <a:spLocks noChangeShapeType="1"/>
              </p:cNvSpPr>
              <p:nvPr/>
            </p:nvSpPr>
            <p:spPr bwMode="auto">
              <a:xfrm>
                <a:off x="3576"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87" name="Rectangle 472"/>
              <p:cNvSpPr>
                <a:spLocks noChangeArrowheads="1"/>
              </p:cNvSpPr>
              <p:nvPr/>
            </p:nvSpPr>
            <p:spPr bwMode="auto">
              <a:xfrm>
                <a:off x="3828"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88" name="Line 473"/>
              <p:cNvSpPr>
                <a:spLocks noChangeShapeType="1"/>
              </p:cNvSpPr>
              <p:nvPr/>
            </p:nvSpPr>
            <p:spPr bwMode="auto">
              <a:xfrm>
                <a:off x="3828"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89" name="Rectangle 474"/>
              <p:cNvSpPr>
                <a:spLocks noChangeArrowheads="1"/>
              </p:cNvSpPr>
              <p:nvPr/>
            </p:nvSpPr>
            <p:spPr bwMode="auto">
              <a:xfrm>
                <a:off x="3833"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90" name="Line 475"/>
              <p:cNvSpPr>
                <a:spLocks noChangeShapeType="1"/>
              </p:cNvSpPr>
              <p:nvPr/>
            </p:nvSpPr>
            <p:spPr bwMode="auto">
              <a:xfrm>
                <a:off x="3833"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91" name="Rectangle 476"/>
              <p:cNvSpPr>
                <a:spLocks noChangeArrowheads="1"/>
              </p:cNvSpPr>
              <p:nvPr/>
            </p:nvSpPr>
            <p:spPr bwMode="auto">
              <a:xfrm>
                <a:off x="4088"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92" name="Line 477"/>
              <p:cNvSpPr>
                <a:spLocks noChangeShapeType="1"/>
              </p:cNvSpPr>
              <p:nvPr/>
            </p:nvSpPr>
            <p:spPr bwMode="auto">
              <a:xfrm>
                <a:off x="4088"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93" name="Rectangle 478"/>
              <p:cNvSpPr>
                <a:spLocks noChangeArrowheads="1"/>
              </p:cNvSpPr>
              <p:nvPr/>
            </p:nvSpPr>
            <p:spPr bwMode="auto">
              <a:xfrm>
                <a:off x="4093"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94" name="Line 479"/>
              <p:cNvSpPr>
                <a:spLocks noChangeShapeType="1"/>
              </p:cNvSpPr>
              <p:nvPr/>
            </p:nvSpPr>
            <p:spPr bwMode="auto">
              <a:xfrm>
                <a:off x="4093"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95" name="Rectangle 480"/>
              <p:cNvSpPr>
                <a:spLocks noChangeArrowheads="1"/>
              </p:cNvSpPr>
              <p:nvPr/>
            </p:nvSpPr>
            <p:spPr bwMode="auto">
              <a:xfrm>
                <a:off x="4345"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96" name="Line 481"/>
              <p:cNvSpPr>
                <a:spLocks noChangeShapeType="1"/>
              </p:cNvSpPr>
              <p:nvPr/>
            </p:nvSpPr>
            <p:spPr bwMode="auto">
              <a:xfrm>
                <a:off x="4345"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97" name="Rectangle 482"/>
              <p:cNvSpPr>
                <a:spLocks noChangeArrowheads="1"/>
              </p:cNvSpPr>
              <p:nvPr/>
            </p:nvSpPr>
            <p:spPr bwMode="auto">
              <a:xfrm>
                <a:off x="4350"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98" name="Line 483"/>
              <p:cNvSpPr>
                <a:spLocks noChangeShapeType="1"/>
              </p:cNvSpPr>
              <p:nvPr/>
            </p:nvSpPr>
            <p:spPr bwMode="auto">
              <a:xfrm>
                <a:off x="4350"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99" name="Rectangle 484"/>
              <p:cNvSpPr>
                <a:spLocks noChangeArrowheads="1"/>
              </p:cNvSpPr>
              <p:nvPr/>
            </p:nvSpPr>
            <p:spPr bwMode="auto">
              <a:xfrm>
                <a:off x="4605"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00" name="Line 485"/>
              <p:cNvSpPr>
                <a:spLocks noChangeShapeType="1"/>
              </p:cNvSpPr>
              <p:nvPr/>
            </p:nvSpPr>
            <p:spPr bwMode="auto">
              <a:xfrm>
                <a:off x="4605"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01" name="Rectangle 486"/>
              <p:cNvSpPr>
                <a:spLocks noChangeArrowheads="1"/>
              </p:cNvSpPr>
              <p:nvPr/>
            </p:nvSpPr>
            <p:spPr bwMode="auto">
              <a:xfrm>
                <a:off x="4610"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02" name="Line 487"/>
              <p:cNvSpPr>
                <a:spLocks noChangeShapeType="1"/>
              </p:cNvSpPr>
              <p:nvPr/>
            </p:nvSpPr>
            <p:spPr bwMode="auto">
              <a:xfrm>
                <a:off x="4610"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03" name="Rectangle 488"/>
              <p:cNvSpPr>
                <a:spLocks noChangeArrowheads="1"/>
              </p:cNvSpPr>
              <p:nvPr/>
            </p:nvSpPr>
            <p:spPr bwMode="auto">
              <a:xfrm>
                <a:off x="4862"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04" name="Line 489"/>
              <p:cNvSpPr>
                <a:spLocks noChangeShapeType="1"/>
              </p:cNvSpPr>
              <p:nvPr/>
            </p:nvSpPr>
            <p:spPr bwMode="auto">
              <a:xfrm>
                <a:off x="4862"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05" name="Rectangle 490"/>
              <p:cNvSpPr>
                <a:spLocks noChangeArrowheads="1"/>
              </p:cNvSpPr>
              <p:nvPr/>
            </p:nvSpPr>
            <p:spPr bwMode="auto">
              <a:xfrm>
                <a:off x="4867" y="0"/>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06" name="Line 491"/>
              <p:cNvSpPr>
                <a:spLocks noChangeShapeType="1"/>
              </p:cNvSpPr>
              <p:nvPr/>
            </p:nvSpPr>
            <p:spPr bwMode="auto">
              <a:xfrm>
                <a:off x="4867" y="0"/>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07" name="Rectangle 492"/>
              <p:cNvSpPr>
                <a:spLocks noChangeArrowheads="1"/>
              </p:cNvSpPr>
              <p:nvPr/>
            </p:nvSpPr>
            <p:spPr bwMode="auto">
              <a:xfrm>
                <a:off x="5121"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08" name="Line 493"/>
              <p:cNvSpPr>
                <a:spLocks noChangeShapeType="1"/>
              </p:cNvSpPr>
              <p:nvPr/>
            </p:nvSpPr>
            <p:spPr bwMode="auto">
              <a:xfrm>
                <a:off x="5121"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09" name="Rectangle 494"/>
              <p:cNvSpPr>
                <a:spLocks noChangeArrowheads="1"/>
              </p:cNvSpPr>
              <p:nvPr/>
            </p:nvSpPr>
            <p:spPr bwMode="auto">
              <a:xfrm>
                <a:off x="0"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10" name="Line 495"/>
              <p:cNvSpPr>
                <a:spLocks noChangeShapeType="1"/>
              </p:cNvSpPr>
              <p:nvPr/>
            </p:nvSpPr>
            <p:spPr bwMode="auto">
              <a:xfrm>
                <a:off x="0"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11" name="Rectangle 496"/>
              <p:cNvSpPr>
                <a:spLocks noChangeArrowheads="1"/>
              </p:cNvSpPr>
              <p:nvPr/>
            </p:nvSpPr>
            <p:spPr bwMode="auto">
              <a:xfrm>
                <a:off x="97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12" name="Line 497"/>
              <p:cNvSpPr>
                <a:spLocks noChangeShapeType="1"/>
              </p:cNvSpPr>
              <p:nvPr/>
            </p:nvSpPr>
            <p:spPr bwMode="auto">
              <a:xfrm>
                <a:off x="97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13" name="Rectangle 498"/>
              <p:cNvSpPr>
                <a:spLocks noChangeArrowheads="1"/>
              </p:cNvSpPr>
              <p:nvPr/>
            </p:nvSpPr>
            <p:spPr bwMode="auto">
              <a:xfrm>
                <a:off x="1240"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14" name="Line 499"/>
              <p:cNvSpPr>
                <a:spLocks noChangeShapeType="1"/>
              </p:cNvSpPr>
              <p:nvPr/>
            </p:nvSpPr>
            <p:spPr bwMode="auto">
              <a:xfrm>
                <a:off x="1240"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15" name="Rectangle 500"/>
              <p:cNvSpPr>
                <a:spLocks noChangeArrowheads="1"/>
              </p:cNvSpPr>
              <p:nvPr/>
            </p:nvSpPr>
            <p:spPr bwMode="auto">
              <a:xfrm>
                <a:off x="150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16" name="Line 501"/>
              <p:cNvSpPr>
                <a:spLocks noChangeShapeType="1"/>
              </p:cNvSpPr>
              <p:nvPr/>
            </p:nvSpPr>
            <p:spPr bwMode="auto">
              <a:xfrm>
                <a:off x="150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17" name="Rectangle 502"/>
              <p:cNvSpPr>
                <a:spLocks noChangeArrowheads="1"/>
              </p:cNvSpPr>
              <p:nvPr/>
            </p:nvSpPr>
            <p:spPr bwMode="auto">
              <a:xfrm>
                <a:off x="1762"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18" name="Line 503"/>
              <p:cNvSpPr>
                <a:spLocks noChangeShapeType="1"/>
              </p:cNvSpPr>
              <p:nvPr/>
            </p:nvSpPr>
            <p:spPr bwMode="auto">
              <a:xfrm>
                <a:off x="1762"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19" name="Rectangle 504"/>
              <p:cNvSpPr>
                <a:spLocks noChangeArrowheads="1"/>
              </p:cNvSpPr>
              <p:nvPr/>
            </p:nvSpPr>
            <p:spPr bwMode="auto">
              <a:xfrm>
                <a:off x="2021"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20" name="Line 505"/>
              <p:cNvSpPr>
                <a:spLocks noChangeShapeType="1"/>
              </p:cNvSpPr>
              <p:nvPr/>
            </p:nvSpPr>
            <p:spPr bwMode="auto">
              <a:xfrm>
                <a:off x="2021"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21" name="Rectangle 506"/>
              <p:cNvSpPr>
                <a:spLocks noChangeArrowheads="1"/>
              </p:cNvSpPr>
              <p:nvPr/>
            </p:nvSpPr>
            <p:spPr bwMode="auto">
              <a:xfrm>
                <a:off x="2278"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22" name="Line 507"/>
              <p:cNvSpPr>
                <a:spLocks noChangeShapeType="1"/>
              </p:cNvSpPr>
              <p:nvPr/>
            </p:nvSpPr>
            <p:spPr bwMode="auto">
              <a:xfrm>
                <a:off x="2278"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23" name="Rectangle 508"/>
              <p:cNvSpPr>
                <a:spLocks noChangeArrowheads="1"/>
              </p:cNvSpPr>
              <p:nvPr/>
            </p:nvSpPr>
            <p:spPr bwMode="auto">
              <a:xfrm>
                <a:off x="2538"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24" name="Line 509"/>
              <p:cNvSpPr>
                <a:spLocks noChangeShapeType="1"/>
              </p:cNvSpPr>
              <p:nvPr/>
            </p:nvSpPr>
            <p:spPr bwMode="auto">
              <a:xfrm>
                <a:off x="2538"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25" name="Rectangle 510"/>
              <p:cNvSpPr>
                <a:spLocks noChangeArrowheads="1"/>
              </p:cNvSpPr>
              <p:nvPr/>
            </p:nvSpPr>
            <p:spPr bwMode="auto">
              <a:xfrm>
                <a:off x="279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26" name="Line 511"/>
              <p:cNvSpPr>
                <a:spLocks noChangeShapeType="1"/>
              </p:cNvSpPr>
              <p:nvPr/>
            </p:nvSpPr>
            <p:spPr bwMode="auto">
              <a:xfrm>
                <a:off x="279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27" name="Rectangle 512"/>
              <p:cNvSpPr>
                <a:spLocks noChangeArrowheads="1"/>
              </p:cNvSpPr>
              <p:nvPr/>
            </p:nvSpPr>
            <p:spPr bwMode="auto">
              <a:xfrm>
                <a:off x="305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28" name="Line 513"/>
              <p:cNvSpPr>
                <a:spLocks noChangeShapeType="1"/>
              </p:cNvSpPr>
              <p:nvPr/>
            </p:nvSpPr>
            <p:spPr bwMode="auto">
              <a:xfrm>
                <a:off x="305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29" name="Rectangle 514"/>
              <p:cNvSpPr>
                <a:spLocks noChangeArrowheads="1"/>
              </p:cNvSpPr>
              <p:nvPr/>
            </p:nvSpPr>
            <p:spPr bwMode="auto">
              <a:xfrm>
                <a:off x="3312"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30" name="Line 515"/>
              <p:cNvSpPr>
                <a:spLocks noChangeShapeType="1"/>
              </p:cNvSpPr>
              <p:nvPr/>
            </p:nvSpPr>
            <p:spPr bwMode="auto">
              <a:xfrm>
                <a:off x="3312"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31" name="Rectangle 516"/>
              <p:cNvSpPr>
                <a:spLocks noChangeArrowheads="1"/>
              </p:cNvSpPr>
              <p:nvPr/>
            </p:nvSpPr>
            <p:spPr bwMode="auto">
              <a:xfrm>
                <a:off x="3571"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32" name="Line 517"/>
              <p:cNvSpPr>
                <a:spLocks noChangeShapeType="1"/>
              </p:cNvSpPr>
              <p:nvPr/>
            </p:nvSpPr>
            <p:spPr bwMode="auto">
              <a:xfrm>
                <a:off x="3571"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33" name="Rectangle 518"/>
              <p:cNvSpPr>
                <a:spLocks noChangeArrowheads="1"/>
              </p:cNvSpPr>
              <p:nvPr/>
            </p:nvSpPr>
            <p:spPr bwMode="auto">
              <a:xfrm>
                <a:off x="3828"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34" name="Line 519"/>
              <p:cNvSpPr>
                <a:spLocks noChangeShapeType="1"/>
              </p:cNvSpPr>
              <p:nvPr/>
            </p:nvSpPr>
            <p:spPr bwMode="auto">
              <a:xfrm>
                <a:off x="3828"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35" name="Rectangle 520"/>
              <p:cNvSpPr>
                <a:spLocks noChangeArrowheads="1"/>
              </p:cNvSpPr>
              <p:nvPr/>
            </p:nvSpPr>
            <p:spPr bwMode="auto">
              <a:xfrm>
                <a:off x="4088"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36" name="Line 521"/>
              <p:cNvSpPr>
                <a:spLocks noChangeShapeType="1"/>
              </p:cNvSpPr>
              <p:nvPr/>
            </p:nvSpPr>
            <p:spPr bwMode="auto">
              <a:xfrm>
                <a:off x="4088"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37" name="Rectangle 522"/>
              <p:cNvSpPr>
                <a:spLocks noChangeArrowheads="1"/>
              </p:cNvSpPr>
              <p:nvPr/>
            </p:nvSpPr>
            <p:spPr bwMode="auto">
              <a:xfrm>
                <a:off x="434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38" name="Line 523"/>
              <p:cNvSpPr>
                <a:spLocks noChangeShapeType="1"/>
              </p:cNvSpPr>
              <p:nvPr/>
            </p:nvSpPr>
            <p:spPr bwMode="auto">
              <a:xfrm>
                <a:off x="434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39" name="Rectangle 524"/>
              <p:cNvSpPr>
                <a:spLocks noChangeArrowheads="1"/>
              </p:cNvSpPr>
              <p:nvPr/>
            </p:nvSpPr>
            <p:spPr bwMode="auto">
              <a:xfrm>
                <a:off x="460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40" name="Line 525"/>
              <p:cNvSpPr>
                <a:spLocks noChangeShapeType="1"/>
              </p:cNvSpPr>
              <p:nvPr/>
            </p:nvSpPr>
            <p:spPr bwMode="auto">
              <a:xfrm>
                <a:off x="460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41" name="Rectangle 526"/>
              <p:cNvSpPr>
                <a:spLocks noChangeArrowheads="1"/>
              </p:cNvSpPr>
              <p:nvPr/>
            </p:nvSpPr>
            <p:spPr bwMode="auto">
              <a:xfrm>
                <a:off x="4862"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42" name="Line 527"/>
              <p:cNvSpPr>
                <a:spLocks noChangeShapeType="1"/>
              </p:cNvSpPr>
              <p:nvPr/>
            </p:nvSpPr>
            <p:spPr bwMode="auto">
              <a:xfrm>
                <a:off x="4862"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43" name="Rectangle 528"/>
              <p:cNvSpPr>
                <a:spLocks noChangeArrowheads="1"/>
              </p:cNvSpPr>
              <p:nvPr/>
            </p:nvSpPr>
            <p:spPr bwMode="auto">
              <a:xfrm>
                <a:off x="5121"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44" name="Line 529"/>
              <p:cNvSpPr>
                <a:spLocks noChangeShapeType="1"/>
              </p:cNvSpPr>
              <p:nvPr/>
            </p:nvSpPr>
            <p:spPr bwMode="auto">
              <a:xfrm>
                <a:off x="5121"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45" name="Rectangle 530"/>
              <p:cNvSpPr>
                <a:spLocks noChangeArrowheads="1"/>
              </p:cNvSpPr>
              <p:nvPr/>
            </p:nvSpPr>
            <p:spPr bwMode="auto">
              <a:xfrm>
                <a:off x="71" y="203"/>
                <a:ext cx="54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资产规模</a:t>
                </a:r>
                <a:endParaRPr lang="zh-CN" altLang="en-US" sz="1800" b="0">
                  <a:solidFill>
                    <a:schemeClr val="accent2"/>
                  </a:solidFill>
                </a:endParaRPr>
              </a:p>
            </p:txBody>
          </p:sp>
          <p:sp>
            <p:nvSpPr>
              <p:cNvPr id="41246" name="Rectangle 531"/>
              <p:cNvSpPr>
                <a:spLocks noChangeArrowheads="1"/>
              </p:cNvSpPr>
              <p:nvPr/>
            </p:nvSpPr>
            <p:spPr bwMode="auto">
              <a:xfrm>
                <a:off x="615" y="196"/>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247" name="Rectangle 532"/>
              <p:cNvSpPr>
                <a:spLocks noChangeArrowheads="1"/>
              </p:cNvSpPr>
              <p:nvPr/>
            </p:nvSpPr>
            <p:spPr bwMode="auto">
              <a:xfrm>
                <a:off x="1109"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248" name="Rectangle 533"/>
              <p:cNvSpPr>
                <a:spLocks noChangeArrowheads="1"/>
              </p:cNvSpPr>
              <p:nvPr/>
            </p:nvSpPr>
            <p:spPr bwMode="auto">
              <a:xfrm>
                <a:off x="1326" y="184"/>
                <a:ext cx="98"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1249" name="Rectangle 534"/>
              <p:cNvSpPr>
                <a:spLocks noChangeArrowheads="1"/>
              </p:cNvSpPr>
              <p:nvPr/>
            </p:nvSpPr>
            <p:spPr bwMode="auto">
              <a:xfrm>
                <a:off x="1421"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250" name="Rectangle 535"/>
              <p:cNvSpPr>
                <a:spLocks noChangeArrowheads="1"/>
              </p:cNvSpPr>
              <p:nvPr/>
            </p:nvSpPr>
            <p:spPr bwMode="auto">
              <a:xfrm>
                <a:off x="1636"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251" name="Rectangle 536"/>
              <p:cNvSpPr>
                <a:spLocks noChangeArrowheads="1"/>
              </p:cNvSpPr>
              <p:nvPr/>
            </p:nvSpPr>
            <p:spPr bwMode="auto">
              <a:xfrm>
                <a:off x="1893"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252" name="Rectangle 537"/>
              <p:cNvSpPr>
                <a:spLocks noChangeArrowheads="1"/>
              </p:cNvSpPr>
              <p:nvPr/>
            </p:nvSpPr>
            <p:spPr bwMode="auto">
              <a:xfrm>
                <a:off x="2152"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253" name="Rectangle 538"/>
              <p:cNvSpPr>
                <a:spLocks noChangeArrowheads="1"/>
              </p:cNvSpPr>
              <p:nvPr/>
            </p:nvSpPr>
            <p:spPr bwMode="auto">
              <a:xfrm>
                <a:off x="2409"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254" name="Rectangle 539"/>
              <p:cNvSpPr>
                <a:spLocks noChangeArrowheads="1"/>
              </p:cNvSpPr>
              <p:nvPr/>
            </p:nvSpPr>
            <p:spPr bwMode="auto">
              <a:xfrm>
                <a:off x="2669"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255" name="Rectangle 540"/>
              <p:cNvSpPr>
                <a:spLocks noChangeArrowheads="1"/>
              </p:cNvSpPr>
              <p:nvPr/>
            </p:nvSpPr>
            <p:spPr bwMode="auto">
              <a:xfrm>
                <a:off x="2926"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256" name="Rectangle 541"/>
              <p:cNvSpPr>
                <a:spLocks noChangeArrowheads="1"/>
              </p:cNvSpPr>
              <p:nvPr/>
            </p:nvSpPr>
            <p:spPr bwMode="auto">
              <a:xfrm>
                <a:off x="3186"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257" name="Rectangle 542"/>
              <p:cNvSpPr>
                <a:spLocks noChangeArrowheads="1"/>
              </p:cNvSpPr>
              <p:nvPr/>
            </p:nvSpPr>
            <p:spPr bwMode="auto">
              <a:xfrm>
                <a:off x="3443"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258" name="Rectangle 543"/>
              <p:cNvSpPr>
                <a:spLocks noChangeArrowheads="1"/>
              </p:cNvSpPr>
              <p:nvPr/>
            </p:nvSpPr>
            <p:spPr bwMode="auto">
              <a:xfrm>
                <a:off x="3702"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259" name="Rectangle 544"/>
              <p:cNvSpPr>
                <a:spLocks noChangeArrowheads="1"/>
              </p:cNvSpPr>
              <p:nvPr/>
            </p:nvSpPr>
            <p:spPr bwMode="auto">
              <a:xfrm>
                <a:off x="3959"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260" name="Rectangle 545"/>
              <p:cNvSpPr>
                <a:spLocks noChangeArrowheads="1"/>
              </p:cNvSpPr>
              <p:nvPr/>
            </p:nvSpPr>
            <p:spPr bwMode="auto">
              <a:xfrm>
                <a:off x="4219"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261" name="Rectangle 546"/>
              <p:cNvSpPr>
                <a:spLocks noChangeArrowheads="1"/>
              </p:cNvSpPr>
              <p:nvPr/>
            </p:nvSpPr>
            <p:spPr bwMode="auto">
              <a:xfrm>
                <a:off x="4476"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262" name="Rectangle 547"/>
              <p:cNvSpPr>
                <a:spLocks noChangeArrowheads="1"/>
              </p:cNvSpPr>
              <p:nvPr/>
            </p:nvSpPr>
            <p:spPr bwMode="auto">
              <a:xfrm>
                <a:off x="4736"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263" name="Rectangle 548"/>
              <p:cNvSpPr>
                <a:spLocks noChangeArrowheads="1"/>
              </p:cNvSpPr>
              <p:nvPr/>
            </p:nvSpPr>
            <p:spPr bwMode="auto">
              <a:xfrm>
                <a:off x="4993"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264" name="Rectangle 549"/>
              <p:cNvSpPr>
                <a:spLocks noChangeArrowheads="1"/>
              </p:cNvSpPr>
              <p:nvPr/>
            </p:nvSpPr>
            <p:spPr bwMode="auto">
              <a:xfrm>
                <a:off x="0"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65" name="Line 550"/>
              <p:cNvSpPr>
                <a:spLocks noChangeShapeType="1"/>
              </p:cNvSpPr>
              <p:nvPr/>
            </p:nvSpPr>
            <p:spPr bwMode="auto">
              <a:xfrm>
                <a:off x="0"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66" name="Rectangle 551"/>
              <p:cNvSpPr>
                <a:spLocks noChangeArrowheads="1"/>
              </p:cNvSpPr>
              <p:nvPr/>
            </p:nvSpPr>
            <p:spPr bwMode="auto">
              <a:xfrm>
                <a:off x="5" y="179"/>
                <a:ext cx="97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67" name="Line 552"/>
              <p:cNvSpPr>
                <a:spLocks noChangeShapeType="1"/>
              </p:cNvSpPr>
              <p:nvPr/>
            </p:nvSpPr>
            <p:spPr bwMode="auto">
              <a:xfrm>
                <a:off x="5" y="179"/>
                <a:ext cx="97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68" name="Rectangle 553"/>
              <p:cNvSpPr>
                <a:spLocks noChangeArrowheads="1"/>
              </p:cNvSpPr>
              <p:nvPr/>
            </p:nvSpPr>
            <p:spPr bwMode="auto">
              <a:xfrm>
                <a:off x="975"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69" name="Line 554"/>
              <p:cNvSpPr>
                <a:spLocks noChangeShapeType="1"/>
              </p:cNvSpPr>
              <p:nvPr/>
            </p:nvSpPr>
            <p:spPr bwMode="auto">
              <a:xfrm>
                <a:off x="975"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70" name="Rectangle 555"/>
              <p:cNvSpPr>
                <a:spLocks noChangeArrowheads="1"/>
              </p:cNvSpPr>
              <p:nvPr/>
            </p:nvSpPr>
            <p:spPr bwMode="auto">
              <a:xfrm>
                <a:off x="980" y="179"/>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71" name="Line 556"/>
              <p:cNvSpPr>
                <a:spLocks noChangeShapeType="1"/>
              </p:cNvSpPr>
              <p:nvPr/>
            </p:nvSpPr>
            <p:spPr bwMode="auto">
              <a:xfrm>
                <a:off x="980" y="179"/>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72" name="Rectangle 557"/>
              <p:cNvSpPr>
                <a:spLocks noChangeArrowheads="1"/>
              </p:cNvSpPr>
              <p:nvPr/>
            </p:nvSpPr>
            <p:spPr bwMode="auto">
              <a:xfrm>
                <a:off x="1240"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73" name="Line 558"/>
              <p:cNvSpPr>
                <a:spLocks noChangeShapeType="1"/>
              </p:cNvSpPr>
              <p:nvPr/>
            </p:nvSpPr>
            <p:spPr bwMode="auto">
              <a:xfrm>
                <a:off x="1240"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74" name="Rectangle 559"/>
              <p:cNvSpPr>
                <a:spLocks noChangeArrowheads="1"/>
              </p:cNvSpPr>
              <p:nvPr/>
            </p:nvSpPr>
            <p:spPr bwMode="auto">
              <a:xfrm>
                <a:off x="1245" y="179"/>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75" name="Line 560"/>
              <p:cNvSpPr>
                <a:spLocks noChangeShapeType="1"/>
              </p:cNvSpPr>
              <p:nvPr/>
            </p:nvSpPr>
            <p:spPr bwMode="auto">
              <a:xfrm>
                <a:off x="1245" y="179"/>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76" name="Rectangle 561"/>
              <p:cNvSpPr>
                <a:spLocks noChangeArrowheads="1"/>
              </p:cNvSpPr>
              <p:nvPr/>
            </p:nvSpPr>
            <p:spPr bwMode="auto">
              <a:xfrm>
                <a:off x="1505"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77" name="Line 562"/>
              <p:cNvSpPr>
                <a:spLocks noChangeShapeType="1"/>
              </p:cNvSpPr>
              <p:nvPr/>
            </p:nvSpPr>
            <p:spPr bwMode="auto">
              <a:xfrm>
                <a:off x="1505"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78" name="Rectangle 563"/>
              <p:cNvSpPr>
                <a:spLocks noChangeArrowheads="1"/>
              </p:cNvSpPr>
              <p:nvPr/>
            </p:nvSpPr>
            <p:spPr bwMode="auto">
              <a:xfrm>
                <a:off x="1510"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79" name="Line 564"/>
              <p:cNvSpPr>
                <a:spLocks noChangeShapeType="1"/>
              </p:cNvSpPr>
              <p:nvPr/>
            </p:nvSpPr>
            <p:spPr bwMode="auto">
              <a:xfrm>
                <a:off x="1510"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80" name="Rectangle 565"/>
              <p:cNvSpPr>
                <a:spLocks noChangeArrowheads="1"/>
              </p:cNvSpPr>
              <p:nvPr/>
            </p:nvSpPr>
            <p:spPr bwMode="auto">
              <a:xfrm>
                <a:off x="1762"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81" name="Line 566"/>
              <p:cNvSpPr>
                <a:spLocks noChangeShapeType="1"/>
              </p:cNvSpPr>
              <p:nvPr/>
            </p:nvSpPr>
            <p:spPr bwMode="auto">
              <a:xfrm>
                <a:off x="1762"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82" name="Rectangle 567"/>
              <p:cNvSpPr>
                <a:spLocks noChangeArrowheads="1"/>
              </p:cNvSpPr>
              <p:nvPr/>
            </p:nvSpPr>
            <p:spPr bwMode="auto">
              <a:xfrm>
                <a:off x="1767" y="179"/>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83" name="Line 568"/>
              <p:cNvSpPr>
                <a:spLocks noChangeShapeType="1"/>
              </p:cNvSpPr>
              <p:nvPr/>
            </p:nvSpPr>
            <p:spPr bwMode="auto">
              <a:xfrm>
                <a:off x="1767" y="179"/>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84" name="Rectangle 569"/>
              <p:cNvSpPr>
                <a:spLocks noChangeArrowheads="1"/>
              </p:cNvSpPr>
              <p:nvPr/>
            </p:nvSpPr>
            <p:spPr bwMode="auto">
              <a:xfrm>
                <a:off x="2021"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85" name="Line 570"/>
              <p:cNvSpPr>
                <a:spLocks noChangeShapeType="1"/>
              </p:cNvSpPr>
              <p:nvPr/>
            </p:nvSpPr>
            <p:spPr bwMode="auto">
              <a:xfrm>
                <a:off x="2021"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86" name="Rectangle 571"/>
              <p:cNvSpPr>
                <a:spLocks noChangeArrowheads="1"/>
              </p:cNvSpPr>
              <p:nvPr/>
            </p:nvSpPr>
            <p:spPr bwMode="auto">
              <a:xfrm>
                <a:off x="2026"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87" name="Line 572"/>
              <p:cNvSpPr>
                <a:spLocks noChangeShapeType="1"/>
              </p:cNvSpPr>
              <p:nvPr/>
            </p:nvSpPr>
            <p:spPr bwMode="auto">
              <a:xfrm>
                <a:off x="2026"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88" name="Rectangle 573"/>
              <p:cNvSpPr>
                <a:spLocks noChangeArrowheads="1"/>
              </p:cNvSpPr>
              <p:nvPr/>
            </p:nvSpPr>
            <p:spPr bwMode="auto">
              <a:xfrm>
                <a:off x="2278"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89" name="Line 574"/>
              <p:cNvSpPr>
                <a:spLocks noChangeShapeType="1"/>
              </p:cNvSpPr>
              <p:nvPr/>
            </p:nvSpPr>
            <p:spPr bwMode="auto">
              <a:xfrm>
                <a:off x="2278"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90" name="Rectangle 575"/>
              <p:cNvSpPr>
                <a:spLocks noChangeArrowheads="1"/>
              </p:cNvSpPr>
              <p:nvPr/>
            </p:nvSpPr>
            <p:spPr bwMode="auto">
              <a:xfrm>
                <a:off x="2283" y="179"/>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91" name="Line 576"/>
              <p:cNvSpPr>
                <a:spLocks noChangeShapeType="1"/>
              </p:cNvSpPr>
              <p:nvPr/>
            </p:nvSpPr>
            <p:spPr bwMode="auto">
              <a:xfrm>
                <a:off x="2283" y="179"/>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92" name="Rectangle 577"/>
              <p:cNvSpPr>
                <a:spLocks noChangeArrowheads="1"/>
              </p:cNvSpPr>
              <p:nvPr/>
            </p:nvSpPr>
            <p:spPr bwMode="auto">
              <a:xfrm>
                <a:off x="2538"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93" name="Line 578"/>
              <p:cNvSpPr>
                <a:spLocks noChangeShapeType="1"/>
              </p:cNvSpPr>
              <p:nvPr/>
            </p:nvSpPr>
            <p:spPr bwMode="auto">
              <a:xfrm>
                <a:off x="2538"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94" name="Rectangle 579"/>
              <p:cNvSpPr>
                <a:spLocks noChangeArrowheads="1"/>
              </p:cNvSpPr>
              <p:nvPr/>
            </p:nvSpPr>
            <p:spPr bwMode="auto">
              <a:xfrm>
                <a:off x="2543"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95" name="Line 580"/>
              <p:cNvSpPr>
                <a:spLocks noChangeShapeType="1"/>
              </p:cNvSpPr>
              <p:nvPr/>
            </p:nvSpPr>
            <p:spPr bwMode="auto">
              <a:xfrm>
                <a:off x="2543"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96" name="Rectangle 581"/>
              <p:cNvSpPr>
                <a:spLocks noChangeArrowheads="1"/>
              </p:cNvSpPr>
              <p:nvPr/>
            </p:nvSpPr>
            <p:spPr bwMode="auto">
              <a:xfrm>
                <a:off x="2795"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97" name="Line 582"/>
              <p:cNvSpPr>
                <a:spLocks noChangeShapeType="1"/>
              </p:cNvSpPr>
              <p:nvPr/>
            </p:nvSpPr>
            <p:spPr bwMode="auto">
              <a:xfrm>
                <a:off x="2795"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98" name="Rectangle 583"/>
              <p:cNvSpPr>
                <a:spLocks noChangeArrowheads="1"/>
              </p:cNvSpPr>
              <p:nvPr/>
            </p:nvSpPr>
            <p:spPr bwMode="auto">
              <a:xfrm>
                <a:off x="2800" y="179"/>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299" name="Line 584"/>
              <p:cNvSpPr>
                <a:spLocks noChangeShapeType="1"/>
              </p:cNvSpPr>
              <p:nvPr/>
            </p:nvSpPr>
            <p:spPr bwMode="auto">
              <a:xfrm>
                <a:off x="2800" y="179"/>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00" name="Rectangle 585"/>
              <p:cNvSpPr>
                <a:spLocks noChangeArrowheads="1"/>
              </p:cNvSpPr>
              <p:nvPr/>
            </p:nvSpPr>
            <p:spPr bwMode="auto">
              <a:xfrm>
                <a:off x="3055"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01" name="Line 586"/>
              <p:cNvSpPr>
                <a:spLocks noChangeShapeType="1"/>
              </p:cNvSpPr>
              <p:nvPr/>
            </p:nvSpPr>
            <p:spPr bwMode="auto">
              <a:xfrm>
                <a:off x="3055"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02" name="Rectangle 587"/>
              <p:cNvSpPr>
                <a:spLocks noChangeArrowheads="1"/>
              </p:cNvSpPr>
              <p:nvPr/>
            </p:nvSpPr>
            <p:spPr bwMode="auto">
              <a:xfrm>
                <a:off x="3060"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03" name="Line 588"/>
              <p:cNvSpPr>
                <a:spLocks noChangeShapeType="1"/>
              </p:cNvSpPr>
              <p:nvPr/>
            </p:nvSpPr>
            <p:spPr bwMode="auto">
              <a:xfrm>
                <a:off x="3060"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04" name="Rectangle 589"/>
              <p:cNvSpPr>
                <a:spLocks noChangeArrowheads="1"/>
              </p:cNvSpPr>
              <p:nvPr/>
            </p:nvSpPr>
            <p:spPr bwMode="auto">
              <a:xfrm>
                <a:off x="3312"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05" name="Line 590"/>
              <p:cNvSpPr>
                <a:spLocks noChangeShapeType="1"/>
              </p:cNvSpPr>
              <p:nvPr/>
            </p:nvSpPr>
            <p:spPr bwMode="auto">
              <a:xfrm>
                <a:off x="3312"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06" name="Rectangle 591"/>
              <p:cNvSpPr>
                <a:spLocks noChangeArrowheads="1"/>
              </p:cNvSpPr>
              <p:nvPr/>
            </p:nvSpPr>
            <p:spPr bwMode="auto">
              <a:xfrm>
                <a:off x="3317" y="179"/>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07" name="Line 592"/>
              <p:cNvSpPr>
                <a:spLocks noChangeShapeType="1"/>
              </p:cNvSpPr>
              <p:nvPr/>
            </p:nvSpPr>
            <p:spPr bwMode="auto">
              <a:xfrm>
                <a:off x="3317" y="179"/>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08" name="Rectangle 593"/>
              <p:cNvSpPr>
                <a:spLocks noChangeArrowheads="1"/>
              </p:cNvSpPr>
              <p:nvPr/>
            </p:nvSpPr>
            <p:spPr bwMode="auto">
              <a:xfrm>
                <a:off x="3571"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09" name="Line 594"/>
              <p:cNvSpPr>
                <a:spLocks noChangeShapeType="1"/>
              </p:cNvSpPr>
              <p:nvPr/>
            </p:nvSpPr>
            <p:spPr bwMode="auto">
              <a:xfrm>
                <a:off x="3571"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10" name="Rectangle 595"/>
              <p:cNvSpPr>
                <a:spLocks noChangeArrowheads="1"/>
              </p:cNvSpPr>
              <p:nvPr/>
            </p:nvSpPr>
            <p:spPr bwMode="auto">
              <a:xfrm>
                <a:off x="3576"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11" name="Line 596"/>
              <p:cNvSpPr>
                <a:spLocks noChangeShapeType="1"/>
              </p:cNvSpPr>
              <p:nvPr/>
            </p:nvSpPr>
            <p:spPr bwMode="auto">
              <a:xfrm>
                <a:off x="3576"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12" name="Rectangle 597"/>
              <p:cNvSpPr>
                <a:spLocks noChangeArrowheads="1"/>
              </p:cNvSpPr>
              <p:nvPr/>
            </p:nvSpPr>
            <p:spPr bwMode="auto">
              <a:xfrm>
                <a:off x="3828"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13" name="Line 598"/>
              <p:cNvSpPr>
                <a:spLocks noChangeShapeType="1"/>
              </p:cNvSpPr>
              <p:nvPr/>
            </p:nvSpPr>
            <p:spPr bwMode="auto">
              <a:xfrm>
                <a:off x="3828"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14" name="Rectangle 599"/>
              <p:cNvSpPr>
                <a:spLocks noChangeArrowheads="1"/>
              </p:cNvSpPr>
              <p:nvPr/>
            </p:nvSpPr>
            <p:spPr bwMode="auto">
              <a:xfrm>
                <a:off x="3833" y="179"/>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15" name="Line 600"/>
              <p:cNvSpPr>
                <a:spLocks noChangeShapeType="1"/>
              </p:cNvSpPr>
              <p:nvPr/>
            </p:nvSpPr>
            <p:spPr bwMode="auto">
              <a:xfrm>
                <a:off x="3833" y="179"/>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16" name="Rectangle 601"/>
              <p:cNvSpPr>
                <a:spLocks noChangeArrowheads="1"/>
              </p:cNvSpPr>
              <p:nvPr/>
            </p:nvSpPr>
            <p:spPr bwMode="auto">
              <a:xfrm>
                <a:off x="4088"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17" name="Line 602"/>
              <p:cNvSpPr>
                <a:spLocks noChangeShapeType="1"/>
              </p:cNvSpPr>
              <p:nvPr/>
            </p:nvSpPr>
            <p:spPr bwMode="auto">
              <a:xfrm>
                <a:off x="4088"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18" name="Rectangle 603"/>
              <p:cNvSpPr>
                <a:spLocks noChangeArrowheads="1"/>
              </p:cNvSpPr>
              <p:nvPr/>
            </p:nvSpPr>
            <p:spPr bwMode="auto">
              <a:xfrm>
                <a:off x="4093"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19" name="Line 604"/>
              <p:cNvSpPr>
                <a:spLocks noChangeShapeType="1"/>
              </p:cNvSpPr>
              <p:nvPr/>
            </p:nvSpPr>
            <p:spPr bwMode="auto">
              <a:xfrm>
                <a:off x="4093"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20" name="Rectangle 605"/>
              <p:cNvSpPr>
                <a:spLocks noChangeArrowheads="1"/>
              </p:cNvSpPr>
              <p:nvPr/>
            </p:nvSpPr>
            <p:spPr bwMode="auto">
              <a:xfrm>
                <a:off x="4345"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21" name="Line 606"/>
              <p:cNvSpPr>
                <a:spLocks noChangeShapeType="1"/>
              </p:cNvSpPr>
              <p:nvPr/>
            </p:nvSpPr>
            <p:spPr bwMode="auto">
              <a:xfrm>
                <a:off x="4345"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22" name="Rectangle 607"/>
              <p:cNvSpPr>
                <a:spLocks noChangeArrowheads="1"/>
              </p:cNvSpPr>
              <p:nvPr/>
            </p:nvSpPr>
            <p:spPr bwMode="auto">
              <a:xfrm>
                <a:off x="4350" y="179"/>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23" name="Line 608"/>
              <p:cNvSpPr>
                <a:spLocks noChangeShapeType="1"/>
              </p:cNvSpPr>
              <p:nvPr/>
            </p:nvSpPr>
            <p:spPr bwMode="auto">
              <a:xfrm>
                <a:off x="4350" y="179"/>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24" name="Rectangle 609"/>
              <p:cNvSpPr>
                <a:spLocks noChangeArrowheads="1"/>
              </p:cNvSpPr>
              <p:nvPr/>
            </p:nvSpPr>
            <p:spPr bwMode="auto">
              <a:xfrm>
                <a:off x="4605"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25" name="Line 610"/>
              <p:cNvSpPr>
                <a:spLocks noChangeShapeType="1"/>
              </p:cNvSpPr>
              <p:nvPr/>
            </p:nvSpPr>
            <p:spPr bwMode="auto">
              <a:xfrm>
                <a:off x="4605"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326" name="Rectangle 611"/>
              <p:cNvSpPr>
                <a:spLocks noChangeArrowheads="1"/>
              </p:cNvSpPr>
              <p:nvPr/>
            </p:nvSpPr>
            <p:spPr bwMode="auto">
              <a:xfrm>
                <a:off x="4610"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8923" name="Group 612"/>
            <p:cNvGrpSpPr>
              <a:grpSpLocks/>
            </p:cNvGrpSpPr>
            <p:nvPr/>
          </p:nvGrpSpPr>
          <p:grpSpPr bwMode="auto">
            <a:xfrm>
              <a:off x="0" y="1256"/>
              <a:ext cx="5126" cy="559"/>
              <a:chOff x="0" y="0"/>
              <a:chExt cx="5126" cy="559"/>
            </a:xfrm>
          </p:grpSpPr>
          <p:sp>
            <p:nvSpPr>
              <p:cNvPr id="40927" name="Line 613"/>
              <p:cNvSpPr>
                <a:spLocks noChangeShapeType="1"/>
              </p:cNvSpPr>
              <p:nvPr/>
            </p:nvSpPr>
            <p:spPr bwMode="auto">
              <a:xfrm>
                <a:off x="4610"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28" name="Rectangle 614"/>
              <p:cNvSpPr>
                <a:spLocks noChangeArrowheads="1"/>
              </p:cNvSpPr>
              <p:nvPr/>
            </p:nvSpPr>
            <p:spPr bwMode="auto">
              <a:xfrm>
                <a:off x="4862"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29" name="Line 615"/>
              <p:cNvSpPr>
                <a:spLocks noChangeShapeType="1"/>
              </p:cNvSpPr>
              <p:nvPr/>
            </p:nvSpPr>
            <p:spPr bwMode="auto">
              <a:xfrm>
                <a:off x="4862"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30" name="Rectangle 616"/>
              <p:cNvSpPr>
                <a:spLocks noChangeArrowheads="1"/>
              </p:cNvSpPr>
              <p:nvPr/>
            </p:nvSpPr>
            <p:spPr bwMode="auto">
              <a:xfrm>
                <a:off x="4867" y="0"/>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31" name="Line 617"/>
              <p:cNvSpPr>
                <a:spLocks noChangeShapeType="1"/>
              </p:cNvSpPr>
              <p:nvPr/>
            </p:nvSpPr>
            <p:spPr bwMode="auto">
              <a:xfrm>
                <a:off x="4867" y="0"/>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32" name="Rectangle 618"/>
              <p:cNvSpPr>
                <a:spLocks noChangeArrowheads="1"/>
              </p:cNvSpPr>
              <p:nvPr/>
            </p:nvSpPr>
            <p:spPr bwMode="auto">
              <a:xfrm>
                <a:off x="5121"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33" name="Line 619"/>
              <p:cNvSpPr>
                <a:spLocks noChangeShapeType="1"/>
              </p:cNvSpPr>
              <p:nvPr/>
            </p:nvSpPr>
            <p:spPr bwMode="auto">
              <a:xfrm>
                <a:off x="5121"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34" name="Rectangle 620"/>
              <p:cNvSpPr>
                <a:spLocks noChangeArrowheads="1"/>
              </p:cNvSpPr>
              <p:nvPr/>
            </p:nvSpPr>
            <p:spPr bwMode="auto">
              <a:xfrm>
                <a:off x="0" y="7"/>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35" name="Line 621"/>
              <p:cNvSpPr>
                <a:spLocks noChangeShapeType="1"/>
              </p:cNvSpPr>
              <p:nvPr/>
            </p:nvSpPr>
            <p:spPr bwMode="auto">
              <a:xfrm>
                <a:off x="0" y="7"/>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36" name="Rectangle 622"/>
              <p:cNvSpPr>
                <a:spLocks noChangeArrowheads="1"/>
              </p:cNvSpPr>
              <p:nvPr/>
            </p:nvSpPr>
            <p:spPr bwMode="auto">
              <a:xfrm>
                <a:off x="975" y="7"/>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37" name="Line 623"/>
              <p:cNvSpPr>
                <a:spLocks noChangeShapeType="1"/>
              </p:cNvSpPr>
              <p:nvPr/>
            </p:nvSpPr>
            <p:spPr bwMode="auto">
              <a:xfrm>
                <a:off x="975" y="7"/>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38" name="Rectangle 624"/>
              <p:cNvSpPr>
                <a:spLocks noChangeArrowheads="1"/>
              </p:cNvSpPr>
              <p:nvPr/>
            </p:nvSpPr>
            <p:spPr bwMode="auto">
              <a:xfrm>
                <a:off x="1240" y="7"/>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39" name="Line 625"/>
              <p:cNvSpPr>
                <a:spLocks noChangeShapeType="1"/>
              </p:cNvSpPr>
              <p:nvPr/>
            </p:nvSpPr>
            <p:spPr bwMode="auto">
              <a:xfrm>
                <a:off x="1240" y="7"/>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40" name="Rectangle 626"/>
              <p:cNvSpPr>
                <a:spLocks noChangeArrowheads="1"/>
              </p:cNvSpPr>
              <p:nvPr/>
            </p:nvSpPr>
            <p:spPr bwMode="auto">
              <a:xfrm>
                <a:off x="1505" y="7"/>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41" name="Line 627"/>
              <p:cNvSpPr>
                <a:spLocks noChangeShapeType="1"/>
              </p:cNvSpPr>
              <p:nvPr/>
            </p:nvSpPr>
            <p:spPr bwMode="auto">
              <a:xfrm>
                <a:off x="1505" y="7"/>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42" name="Rectangle 628"/>
              <p:cNvSpPr>
                <a:spLocks noChangeArrowheads="1"/>
              </p:cNvSpPr>
              <p:nvPr/>
            </p:nvSpPr>
            <p:spPr bwMode="auto">
              <a:xfrm>
                <a:off x="1762" y="7"/>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43" name="Line 629"/>
              <p:cNvSpPr>
                <a:spLocks noChangeShapeType="1"/>
              </p:cNvSpPr>
              <p:nvPr/>
            </p:nvSpPr>
            <p:spPr bwMode="auto">
              <a:xfrm>
                <a:off x="1762" y="7"/>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44" name="Rectangle 630"/>
              <p:cNvSpPr>
                <a:spLocks noChangeArrowheads="1"/>
              </p:cNvSpPr>
              <p:nvPr/>
            </p:nvSpPr>
            <p:spPr bwMode="auto">
              <a:xfrm>
                <a:off x="2021" y="7"/>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45" name="Line 631"/>
              <p:cNvSpPr>
                <a:spLocks noChangeShapeType="1"/>
              </p:cNvSpPr>
              <p:nvPr/>
            </p:nvSpPr>
            <p:spPr bwMode="auto">
              <a:xfrm>
                <a:off x="2021" y="7"/>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46" name="Rectangle 632"/>
              <p:cNvSpPr>
                <a:spLocks noChangeArrowheads="1"/>
              </p:cNvSpPr>
              <p:nvPr/>
            </p:nvSpPr>
            <p:spPr bwMode="auto">
              <a:xfrm>
                <a:off x="2278" y="7"/>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47" name="Line 633"/>
              <p:cNvSpPr>
                <a:spLocks noChangeShapeType="1"/>
              </p:cNvSpPr>
              <p:nvPr/>
            </p:nvSpPr>
            <p:spPr bwMode="auto">
              <a:xfrm>
                <a:off x="2278" y="7"/>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48" name="Rectangle 634"/>
              <p:cNvSpPr>
                <a:spLocks noChangeArrowheads="1"/>
              </p:cNvSpPr>
              <p:nvPr/>
            </p:nvSpPr>
            <p:spPr bwMode="auto">
              <a:xfrm>
                <a:off x="2538" y="7"/>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49" name="Line 635"/>
              <p:cNvSpPr>
                <a:spLocks noChangeShapeType="1"/>
              </p:cNvSpPr>
              <p:nvPr/>
            </p:nvSpPr>
            <p:spPr bwMode="auto">
              <a:xfrm>
                <a:off x="2538" y="7"/>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50" name="Rectangle 636"/>
              <p:cNvSpPr>
                <a:spLocks noChangeArrowheads="1"/>
              </p:cNvSpPr>
              <p:nvPr/>
            </p:nvSpPr>
            <p:spPr bwMode="auto">
              <a:xfrm>
                <a:off x="2795" y="7"/>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51" name="Line 637"/>
              <p:cNvSpPr>
                <a:spLocks noChangeShapeType="1"/>
              </p:cNvSpPr>
              <p:nvPr/>
            </p:nvSpPr>
            <p:spPr bwMode="auto">
              <a:xfrm>
                <a:off x="2795" y="7"/>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52" name="Rectangle 638"/>
              <p:cNvSpPr>
                <a:spLocks noChangeArrowheads="1"/>
              </p:cNvSpPr>
              <p:nvPr/>
            </p:nvSpPr>
            <p:spPr bwMode="auto">
              <a:xfrm>
                <a:off x="3055" y="7"/>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53" name="Line 639"/>
              <p:cNvSpPr>
                <a:spLocks noChangeShapeType="1"/>
              </p:cNvSpPr>
              <p:nvPr/>
            </p:nvSpPr>
            <p:spPr bwMode="auto">
              <a:xfrm>
                <a:off x="3055" y="7"/>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54" name="Rectangle 640"/>
              <p:cNvSpPr>
                <a:spLocks noChangeArrowheads="1"/>
              </p:cNvSpPr>
              <p:nvPr/>
            </p:nvSpPr>
            <p:spPr bwMode="auto">
              <a:xfrm>
                <a:off x="3312" y="7"/>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55" name="Line 641"/>
              <p:cNvSpPr>
                <a:spLocks noChangeShapeType="1"/>
              </p:cNvSpPr>
              <p:nvPr/>
            </p:nvSpPr>
            <p:spPr bwMode="auto">
              <a:xfrm>
                <a:off x="3312" y="7"/>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56" name="Rectangle 642"/>
              <p:cNvSpPr>
                <a:spLocks noChangeArrowheads="1"/>
              </p:cNvSpPr>
              <p:nvPr/>
            </p:nvSpPr>
            <p:spPr bwMode="auto">
              <a:xfrm>
                <a:off x="3571" y="7"/>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57" name="Line 643"/>
              <p:cNvSpPr>
                <a:spLocks noChangeShapeType="1"/>
              </p:cNvSpPr>
              <p:nvPr/>
            </p:nvSpPr>
            <p:spPr bwMode="auto">
              <a:xfrm>
                <a:off x="3571" y="7"/>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58" name="Rectangle 644"/>
              <p:cNvSpPr>
                <a:spLocks noChangeArrowheads="1"/>
              </p:cNvSpPr>
              <p:nvPr/>
            </p:nvSpPr>
            <p:spPr bwMode="auto">
              <a:xfrm>
                <a:off x="3828" y="7"/>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59" name="Line 645"/>
              <p:cNvSpPr>
                <a:spLocks noChangeShapeType="1"/>
              </p:cNvSpPr>
              <p:nvPr/>
            </p:nvSpPr>
            <p:spPr bwMode="auto">
              <a:xfrm>
                <a:off x="3828" y="7"/>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60" name="Rectangle 646"/>
              <p:cNvSpPr>
                <a:spLocks noChangeArrowheads="1"/>
              </p:cNvSpPr>
              <p:nvPr/>
            </p:nvSpPr>
            <p:spPr bwMode="auto">
              <a:xfrm>
                <a:off x="4088" y="7"/>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61" name="Line 647"/>
              <p:cNvSpPr>
                <a:spLocks noChangeShapeType="1"/>
              </p:cNvSpPr>
              <p:nvPr/>
            </p:nvSpPr>
            <p:spPr bwMode="auto">
              <a:xfrm>
                <a:off x="4088" y="7"/>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62" name="Rectangle 648"/>
              <p:cNvSpPr>
                <a:spLocks noChangeArrowheads="1"/>
              </p:cNvSpPr>
              <p:nvPr/>
            </p:nvSpPr>
            <p:spPr bwMode="auto">
              <a:xfrm>
                <a:off x="4345" y="7"/>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63" name="Line 649"/>
              <p:cNvSpPr>
                <a:spLocks noChangeShapeType="1"/>
              </p:cNvSpPr>
              <p:nvPr/>
            </p:nvSpPr>
            <p:spPr bwMode="auto">
              <a:xfrm>
                <a:off x="4345" y="7"/>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64" name="Rectangle 650"/>
              <p:cNvSpPr>
                <a:spLocks noChangeArrowheads="1"/>
              </p:cNvSpPr>
              <p:nvPr/>
            </p:nvSpPr>
            <p:spPr bwMode="auto">
              <a:xfrm>
                <a:off x="4605" y="7"/>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65" name="Line 651"/>
              <p:cNvSpPr>
                <a:spLocks noChangeShapeType="1"/>
              </p:cNvSpPr>
              <p:nvPr/>
            </p:nvSpPr>
            <p:spPr bwMode="auto">
              <a:xfrm>
                <a:off x="4605" y="7"/>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66" name="Rectangle 652"/>
              <p:cNvSpPr>
                <a:spLocks noChangeArrowheads="1"/>
              </p:cNvSpPr>
              <p:nvPr/>
            </p:nvSpPr>
            <p:spPr bwMode="auto">
              <a:xfrm>
                <a:off x="4862" y="7"/>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67" name="Line 653"/>
              <p:cNvSpPr>
                <a:spLocks noChangeShapeType="1"/>
              </p:cNvSpPr>
              <p:nvPr/>
            </p:nvSpPr>
            <p:spPr bwMode="auto">
              <a:xfrm>
                <a:off x="4862" y="7"/>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68" name="Rectangle 654"/>
              <p:cNvSpPr>
                <a:spLocks noChangeArrowheads="1"/>
              </p:cNvSpPr>
              <p:nvPr/>
            </p:nvSpPr>
            <p:spPr bwMode="auto">
              <a:xfrm>
                <a:off x="5121" y="7"/>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69" name="Line 655"/>
              <p:cNvSpPr>
                <a:spLocks noChangeShapeType="1"/>
              </p:cNvSpPr>
              <p:nvPr/>
            </p:nvSpPr>
            <p:spPr bwMode="auto">
              <a:xfrm>
                <a:off x="5121" y="7"/>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70" name="Rectangle 656"/>
              <p:cNvSpPr>
                <a:spLocks noChangeArrowheads="1"/>
              </p:cNvSpPr>
              <p:nvPr/>
            </p:nvSpPr>
            <p:spPr bwMode="auto">
              <a:xfrm>
                <a:off x="71" y="201"/>
                <a:ext cx="54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产品预测</a:t>
                </a:r>
                <a:endParaRPr lang="zh-CN" altLang="en-US" sz="1800" b="0">
                  <a:solidFill>
                    <a:schemeClr val="accent2"/>
                  </a:solidFill>
                </a:endParaRPr>
              </a:p>
            </p:txBody>
          </p:sp>
          <p:sp>
            <p:nvSpPr>
              <p:cNvPr id="40971" name="Rectangle 657"/>
              <p:cNvSpPr>
                <a:spLocks noChangeArrowheads="1"/>
              </p:cNvSpPr>
              <p:nvPr/>
            </p:nvSpPr>
            <p:spPr bwMode="auto">
              <a:xfrm>
                <a:off x="615" y="19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972" name="Rectangle 658"/>
              <p:cNvSpPr>
                <a:spLocks noChangeArrowheads="1"/>
              </p:cNvSpPr>
              <p:nvPr/>
            </p:nvSpPr>
            <p:spPr bwMode="auto">
              <a:xfrm>
                <a:off x="1109" y="18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973" name="Rectangle 659"/>
              <p:cNvSpPr>
                <a:spLocks noChangeArrowheads="1"/>
              </p:cNvSpPr>
              <p:nvPr/>
            </p:nvSpPr>
            <p:spPr bwMode="auto">
              <a:xfrm>
                <a:off x="1374" y="18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974" name="Rectangle 660"/>
              <p:cNvSpPr>
                <a:spLocks noChangeArrowheads="1"/>
              </p:cNvSpPr>
              <p:nvPr/>
            </p:nvSpPr>
            <p:spPr bwMode="auto">
              <a:xfrm>
                <a:off x="1588" y="180"/>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975" name="Rectangle 661"/>
              <p:cNvSpPr>
                <a:spLocks noChangeArrowheads="1"/>
              </p:cNvSpPr>
              <p:nvPr/>
            </p:nvSpPr>
            <p:spPr bwMode="auto">
              <a:xfrm>
                <a:off x="1684" y="18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976" name="Rectangle 662"/>
              <p:cNvSpPr>
                <a:spLocks noChangeArrowheads="1"/>
              </p:cNvSpPr>
              <p:nvPr/>
            </p:nvSpPr>
            <p:spPr bwMode="auto">
              <a:xfrm>
                <a:off x="1893" y="18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977" name="Rectangle 663"/>
              <p:cNvSpPr>
                <a:spLocks noChangeArrowheads="1"/>
              </p:cNvSpPr>
              <p:nvPr/>
            </p:nvSpPr>
            <p:spPr bwMode="auto">
              <a:xfrm>
                <a:off x="2152" y="18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978" name="Rectangle 664"/>
              <p:cNvSpPr>
                <a:spLocks noChangeArrowheads="1"/>
              </p:cNvSpPr>
              <p:nvPr/>
            </p:nvSpPr>
            <p:spPr bwMode="auto">
              <a:xfrm>
                <a:off x="2409" y="18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979" name="Rectangle 665"/>
              <p:cNvSpPr>
                <a:spLocks noChangeArrowheads="1"/>
              </p:cNvSpPr>
              <p:nvPr/>
            </p:nvSpPr>
            <p:spPr bwMode="auto">
              <a:xfrm>
                <a:off x="2669" y="18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980" name="Rectangle 666"/>
              <p:cNvSpPr>
                <a:spLocks noChangeArrowheads="1"/>
              </p:cNvSpPr>
              <p:nvPr/>
            </p:nvSpPr>
            <p:spPr bwMode="auto">
              <a:xfrm>
                <a:off x="2926" y="18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981" name="Rectangle 667"/>
              <p:cNvSpPr>
                <a:spLocks noChangeArrowheads="1"/>
              </p:cNvSpPr>
              <p:nvPr/>
            </p:nvSpPr>
            <p:spPr bwMode="auto">
              <a:xfrm>
                <a:off x="3186" y="18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982" name="Rectangle 668"/>
              <p:cNvSpPr>
                <a:spLocks noChangeArrowheads="1"/>
              </p:cNvSpPr>
              <p:nvPr/>
            </p:nvSpPr>
            <p:spPr bwMode="auto">
              <a:xfrm>
                <a:off x="3443" y="18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983" name="Rectangle 669"/>
              <p:cNvSpPr>
                <a:spLocks noChangeArrowheads="1"/>
              </p:cNvSpPr>
              <p:nvPr/>
            </p:nvSpPr>
            <p:spPr bwMode="auto">
              <a:xfrm>
                <a:off x="3702" y="18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984" name="Rectangle 670"/>
              <p:cNvSpPr>
                <a:spLocks noChangeArrowheads="1"/>
              </p:cNvSpPr>
              <p:nvPr/>
            </p:nvSpPr>
            <p:spPr bwMode="auto">
              <a:xfrm>
                <a:off x="3912" y="180"/>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985" name="Rectangle 671"/>
              <p:cNvSpPr>
                <a:spLocks noChangeArrowheads="1"/>
              </p:cNvSpPr>
              <p:nvPr/>
            </p:nvSpPr>
            <p:spPr bwMode="auto">
              <a:xfrm>
                <a:off x="4007" y="18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986" name="Rectangle 672"/>
              <p:cNvSpPr>
                <a:spLocks noChangeArrowheads="1"/>
              </p:cNvSpPr>
              <p:nvPr/>
            </p:nvSpPr>
            <p:spPr bwMode="auto">
              <a:xfrm>
                <a:off x="4171" y="180"/>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987" name="Rectangle 673"/>
              <p:cNvSpPr>
                <a:spLocks noChangeArrowheads="1"/>
              </p:cNvSpPr>
              <p:nvPr/>
            </p:nvSpPr>
            <p:spPr bwMode="auto">
              <a:xfrm>
                <a:off x="4267" y="18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988" name="Rectangle 674"/>
              <p:cNvSpPr>
                <a:spLocks noChangeArrowheads="1"/>
              </p:cNvSpPr>
              <p:nvPr/>
            </p:nvSpPr>
            <p:spPr bwMode="auto">
              <a:xfrm>
                <a:off x="4476" y="18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989" name="Rectangle 675"/>
              <p:cNvSpPr>
                <a:spLocks noChangeArrowheads="1"/>
              </p:cNvSpPr>
              <p:nvPr/>
            </p:nvSpPr>
            <p:spPr bwMode="auto">
              <a:xfrm>
                <a:off x="4736" y="18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990" name="Rectangle 676"/>
              <p:cNvSpPr>
                <a:spLocks noChangeArrowheads="1"/>
              </p:cNvSpPr>
              <p:nvPr/>
            </p:nvSpPr>
            <p:spPr bwMode="auto">
              <a:xfrm>
                <a:off x="4993" y="18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991" name="Rectangle 677"/>
              <p:cNvSpPr>
                <a:spLocks noChangeArrowheads="1"/>
              </p:cNvSpPr>
              <p:nvPr/>
            </p:nvSpPr>
            <p:spPr bwMode="auto">
              <a:xfrm>
                <a:off x="0"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92" name="Line 678"/>
              <p:cNvSpPr>
                <a:spLocks noChangeShapeType="1"/>
              </p:cNvSpPr>
              <p:nvPr/>
            </p:nvSpPr>
            <p:spPr bwMode="auto">
              <a:xfrm>
                <a:off x="0"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93" name="Rectangle 679"/>
              <p:cNvSpPr>
                <a:spLocks noChangeArrowheads="1"/>
              </p:cNvSpPr>
              <p:nvPr/>
            </p:nvSpPr>
            <p:spPr bwMode="auto">
              <a:xfrm>
                <a:off x="5" y="176"/>
                <a:ext cx="97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94" name="Line 680"/>
              <p:cNvSpPr>
                <a:spLocks noChangeShapeType="1"/>
              </p:cNvSpPr>
              <p:nvPr/>
            </p:nvSpPr>
            <p:spPr bwMode="auto">
              <a:xfrm>
                <a:off x="5" y="176"/>
                <a:ext cx="97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95" name="Rectangle 681"/>
              <p:cNvSpPr>
                <a:spLocks noChangeArrowheads="1"/>
              </p:cNvSpPr>
              <p:nvPr/>
            </p:nvSpPr>
            <p:spPr bwMode="auto">
              <a:xfrm>
                <a:off x="975"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96" name="Line 682"/>
              <p:cNvSpPr>
                <a:spLocks noChangeShapeType="1"/>
              </p:cNvSpPr>
              <p:nvPr/>
            </p:nvSpPr>
            <p:spPr bwMode="auto">
              <a:xfrm>
                <a:off x="975"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97" name="Rectangle 683"/>
              <p:cNvSpPr>
                <a:spLocks noChangeArrowheads="1"/>
              </p:cNvSpPr>
              <p:nvPr/>
            </p:nvSpPr>
            <p:spPr bwMode="auto">
              <a:xfrm>
                <a:off x="980" y="176"/>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98" name="Line 684"/>
              <p:cNvSpPr>
                <a:spLocks noChangeShapeType="1"/>
              </p:cNvSpPr>
              <p:nvPr/>
            </p:nvSpPr>
            <p:spPr bwMode="auto">
              <a:xfrm>
                <a:off x="980" y="176"/>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99" name="Rectangle 685"/>
              <p:cNvSpPr>
                <a:spLocks noChangeArrowheads="1"/>
              </p:cNvSpPr>
              <p:nvPr/>
            </p:nvSpPr>
            <p:spPr bwMode="auto">
              <a:xfrm>
                <a:off x="1240"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00" name="Line 686"/>
              <p:cNvSpPr>
                <a:spLocks noChangeShapeType="1"/>
              </p:cNvSpPr>
              <p:nvPr/>
            </p:nvSpPr>
            <p:spPr bwMode="auto">
              <a:xfrm>
                <a:off x="1240"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01" name="Rectangle 687"/>
              <p:cNvSpPr>
                <a:spLocks noChangeArrowheads="1"/>
              </p:cNvSpPr>
              <p:nvPr/>
            </p:nvSpPr>
            <p:spPr bwMode="auto">
              <a:xfrm>
                <a:off x="1245" y="176"/>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02" name="Line 688"/>
              <p:cNvSpPr>
                <a:spLocks noChangeShapeType="1"/>
              </p:cNvSpPr>
              <p:nvPr/>
            </p:nvSpPr>
            <p:spPr bwMode="auto">
              <a:xfrm>
                <a:off x="1245" y="176"/>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03" name="Rectangle 689"/>
              <p:cNvSpPr>
                <a:spLocks noChangeArrowheads="1"/>
              </p:cNvSpPr>
              <p:nvPr/>
            </p:nvSpPr>
            <p:spPr bwMode="auto">
              <a:xfrm>
                <a:off x="1505"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04" name="Line 690"/>
              <p:cNvSpPr>
                <a:spLocks noChangeShapeType="1"/>
              </p:cNvSpPr>
              <p:nvPr/>
            </p:nvSpPr>
            <p:spPr bwMode="auto">
              <a:xfrm>
                <a:off x="1505"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05" name="Rectangle 691"/>
              <p:cNvSpPr>
                <a:spLocks noChangeArrowheads="1"/>
              </p:cNvSpPr>
              <p:nvPr/>
            </p:nvSpPr>
            <p:spPr bwMode="auto">
              <a:xfrm>
                <a:off x="1510" y="176"/>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06" name="Line 692"/>
              <p:cNvSpPr>
                <a:spLocks noChangeShapeType="1"/>
              </p:cNvSpPr>
              <p:nvPr/>
            </p:nvSpPr>
            <p:spPr bwMode="auto">
              <a:xfrm>
                <a:off x="1510" y="176"/>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07" name="Rectangle 693"/>
              <p:cNvSpPr>
                <a:spLocks noChangeArrowheads="1"/>
              </p:cNvSpPr>
              <p:nvPr/>
            </p:nvSpPr>
            <p:spPr bwMode="auto">
              <a:xfrm>
                <a:off x="1762"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08" name="Line 694"/>
              <p:cNvSpPr>
                <a:spLocks noChangeShapeType="1"/>
              </p:cNvSpPr>
              <p:nvPr/>
            </p:nvSpPr>
            <p:spPr bwMode="auto">
              <a:xfrm>
                <a:off x="1762"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09" name="Rectangle 695"/>
              <p:cNvSpPr>
                <a:spLocks noChangeArrowheads="1"/>
              </p:cNvSpPr>
              <p:nvPr/>
            </p:nvSpPr>
            <p:spPr bwMode="auto">
              <a:xfrm>
                <a:off x="1767" y="176"/>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10" name="Line 696"/>
              <p:cNvSpPr>
                <a:spLocks noChangeShapeType="1"/>
              </p:cNvSpPr>
              <p:nvPr/>
            </p:nvSpPr>
            <p:spPr bwMode="auto">
              <a:xfrm>
                <a:off x="1767" y="176"/>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11" name="Rectangle 697"/>
              <p:cNvSpPr>
                <a:spLocks noChangeArrowheads="1"/>
              </p:cNvSpPr>
              <p:nvPr/>
            </p:nvSpPr>
            <p:spPr bwMode="auto">
              <a:xfrm>
                <a:off x="2021"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12" name="Line 698"/>
              <p:cNvSpPr>
                <a:spLocks noChangeShapeType="1"/>
              </p:cNvSpPr>
              <p:nvPr/>
            </p:nvSpPr>
            <p:spPr bwMode="auto">
              <a:xfrm>
                <a:off x="2021"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13" name="Rectangle 699"/>
              <p:cNvSpPr>
                <a:spLocks noChangeArrowheads="1"/>
              </p:cNvSpPr>
              <p:nvPr/>
            </p:nvSpPr>
            <p:spPr bwMode="auto">
              <a:xfrm>
                <a:off x="2026" y="176"/>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14" name="Line 700"/>
              <p:cNvSpPr>
                <a:spLocks noChangeShapeType="1"/>
              </p:cNvSpPr>
              <p:nvPr/>
            </p:nvSpPr>
            <p:spPr bwMode="auto">
              <a:xfrm>
                <a:off x="2026" y="176"/>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15" name="Rectangle 701"/>
              <p:cNvSpPr>
                <a:spLocks noChangeArrowheads="1"/>
              </p:cNvSpPr>
              <p:nvPr/>
            </p:nvSpPr>
            <p:spPr bwMode="auto">
              <a:xfrm>
                <a:off x="2278"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16" name="Line 702"/>
              <p:cNvSpPr>
                <a:spLocks noChangeShapeType="1"/>
              </p:cNvSpPr>
              <p:nvPr/>
            </p:nvSpPr>
            <p:spPr bwMode="auto">
              <a:xfrm>
                <a:off x="2278"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17" name="Rectangle 703"/>
              <p:cNvSpPr>
                <a:spLocks noChangeArrowheads="1"/>
              </p:cNvSpPr>
              <p:nvPr/>
            </p:nvSpPr>
            <p:spPr bwMode="auto">
              <a:xfrm>
                <a:off x="2283" y="176"/>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18" name="Line 704"/>
              <p:cNvSpPr>
                <a:spLocks noChangeShapeType="1"/>
              </p:cNvSpPr>
              <p:nvPr/>
            </p:nvSpPr>
            <p:spPr bwMode="auto">
              <a:xfrm>
                <a:off x="2283" y="176"/>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19" name="Rectangle 705"/>
              <p:cNvSpPr>
                <a:spLocks noChangeArrowheads="1"/>
              </p:cNvSpPr>
              <p:nvPr/>
            </p:nvSpPr>
            <p:spPr bwMode="auto">
              <a:xfrm>
                <a:off x="2538"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20" name="Line 706"/>
              <p:cNvSpPr>
                <a:spLocks noChangeShapeType="1"/>
              </p:cNvSpPr>
              <p:nvPr/>
            </p:nvSpPr>
            <p:spPr bwMode="auto">
              <a:xfrm>
                <a:off x="2538"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21" name="Rectangle 707"/>
              <p:cNvSpPr>
                <a:spLocks noChangeArrowheads="1"/>
              </p:cNvSpPr>
              <p:nvPr/>
            </p:nvSpPr>
            <p:spPr bwMode="auto">
              <a:xfrm>
                <a:off x="2543" y="176"/>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22" name="Line 708"/>
              <p:cNvSpPr>
                <a:spLocks noChangeShapeType="1"/>
              </p:cNvSpPr>
              <p:nvPr/>
            </p:nvSpPr>
            <p:spPr bwMode="auto">
              <a:xfrm>
                <a:off x="2543" y="176"/>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23" name="Rectangle 709"/>
              <p:cNvSpPr>
                <a:spLocks noChangeArrowheads="1"/>
              </p:cNvSpPr>
              <p:nvPr/>
            </p:nvSpPr>
            <p:spPr bwMode="auto">
              <a:xfrm>
                <a:off x="2795"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24" name="Line 710"/>
              <p:cNvSpPr>
                <a:spLocks noChangeShapeType="1"/>
              </p:cNvSpPr>
              <p:nvPr/>
            </p:nvSpPr>
            <p:spPr bwMode="auto">
              <a:xfrm>
                <a:off x="2795"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25" name="Rectangle 711"/>
              <p:cNvSpPr>
                <a:spLocks noChangeArrowheads="1"/>
              </p:cNvSpPr>
              <p:nvPr/>
            </p:nvSpPr>
            <p:spPr bwMode="auto">
              <a:xfrm>
                <a:off x="2800" y="176"/>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26" name="Line 712"/>
              <p:cNvSpPr>
                <a:spLocks noChangeShapeType="1"/>
              </p:cNvSpPr>
              <p:nvPr/>
            </p:nvSpPr>
            <p:spPr bwMode="auto">
              <a:xfrm>
                <a:off x="2800" y="176"/>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27" name="Rectangle 713"/>
              <p:cNvSpPr>
                <a:spLocks noChangeArrowheads="1"/>
              </p:cNvSpPr>
              <p:nvPr/>
            </p:nvSpPr>
            <p:spPr bwMode="auto">
              <a:xfrm>
                <a:off x="3055"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28" name="Line 714"/>
              <p:cNvSpPr>
                <a:spLocks noChangeShapeType="1"/>
              </p:cNvSpPr>
              <p:nvPr/>
            </p:nvSpPr>
            <p:spPr bwMode="auto">
              <a:xfrm>
                <a:off x="3055"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29" name="Rectangle 715"/>
              <p:cNvSpPr>
                <a:spLocks noChangeArrowheads="1"/>
              </p:cNvSpPr>
              <p:nvPr/>
            </p:nvSpPr>
            <p:spPr bwMode="auto">
              <a:xfrm>
                <a:off x="3060" y="176"/>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30" name="Line 716"/>
              <p:cNvSpPr>
                <a:spLocks noChangeShapeType="1"/>
              </p:cNvSpPr>
              <p:nvPr/>
            </p:nvSpPr>
            <p:spPr bwMode="auto">
              <a:xfrm>
                <a:off x="3060" y="176"/>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31" name="Rectangle 717"/>
              <p:cNvSpPr>
                <a:spLocks noChangeArrowheads="1"/>
              </p:cNvSpPr>
              <p:nvPr/>
            </p:nvSpPr>
            <p:spPr bwMode="auto">
              <a:xfrm>
                <a:off x="3312"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32" name="Line 718"/>
              <p:cNvSpPr>
                <a:spLocks noChangeShapeType="1"/>
              </p:cNvSpPr>
              <p:nvPr/>
            </p:nvSpPr>
            <p:spPr bwMode="auto">
              <a:xfrm>
                <a:off x="3312"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33" name="Rectangle 719"/>
              <p:cNvSpPr>
                <a:spLocks noChangeArrowheads="1"/>
              </p:cNvSpPr>
              <p:nvPr/>
            </p:nvSpPr>
            <p:spPr bwMode="auto">
              <a:xfrm>
                <a:off x="3317" y="176"/>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34" name="Line 720"/>
              <p:cNvSpPr>
                <a:spLocks noChangeShapeType="1"/>
              </p:cNvSpPr>
              <p:nvPr/>
            </p:nvSpPr>
            <p:spPr bwMode="auto">
              <a:xfrm>
                <a:off x="3317" y="176"/>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35" name="Rectangle 721"/>
              <p:cNvSpPr>
                <a:spLocks noChangeArrowheads="1"/>
              </p:cNvSpPr>
              <p:nvPr/>
            </p:nvSpPr>
            <p:spPr bwMode="auto">
              <a:xfrm>
                <a:off x="3571"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36" name="Line 722"/>
              <p:cNvSpPr>
                <a:spLocks noChangeShapeType="1"/>
              </p:cNvSpPr>
              <p:nvPr/>
            </p:nvSpPr>
            <p:spPr bwMode="auto">
              <a:xfrm>
                <a:off x="3571"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37" name="Rectangle 723"/>
              <p:cNvSpPr>
                <a:spLocks noChangeArrowheads="1"/>
              </p:cNvSpPr>
              <p:nvPr/>
            </p:nvSpPr>
            <p:spPr bwMode="auto">
              <a:xfrm>
                <a:off x="3576" y="176"/>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38" name="Line 724"/>
              <p:cNvSpPr>
                <a:spLocks noChangeShapeType="1"/>
              </p:cNvSpPr>
              <p:nvPr/>
            </p:nvSpPr>
            <p:spPr bwMode="auto">
              <a:xfrm>
                <a:off x="3576" y="176"/>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39" name="Rectangle 725"/>
              <p:cNvSpPr>
                <a:spLocks noChangeArrowheads="1"/>
              </p:cNvSpPr>
              <p:nvPr/>
            </p:nvSpPr>
            <p:spPr bwMode="auto">
              <a:xfrm>
                <a:off x="3828"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40" name="Line 726"/>
              <p:cNvSpPr>
                <a:spLocks noChangeShapeType="1"/>
              </p:cNvSpPr>
              <p:nvPr/>
            </p:nvSpPr>
            <p:spPr bwMode="auto">
              <a:xfrm>
                <a:off x="3828"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41" name="Rectangle 727"/>
              <p:cNvSpPr>
                <a:spLocks noChangeArrowheads="1"/>
              </p:cNvSpPr>
              <p:nvPr/>
            </p:nvSpPr>
            <p:spPr bwMode="auto">
              <a:xfrm>
                <a:off x="3833" y="176"/>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42" name="Line 728"/>
              <p:cNvSpPr>
                <a:spLocks noChangeShapeType="1"/>
              </p:cNvSpPr>
              <p:nvPr/>
            </p:nvSpPr>
            <p:spPr bwMode="auto">
              <a:xfrm>
                <a:off x="3833" y="176"/>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43" name="Rectangle 729"/>
              <p:cNvSpPr>
                <a:spLocks noChangeArrowheads="1"/>
              </p:cNvSpPr>
              <p:nvPr/>
            </p:nvSpPr>
            <p:spPr bwMode="auto">
              <a:xfrm>
                <a:off x="4088"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44" name="Line 730"/>
              <p:cNvSpPr>
                <a:spLocks noChangeShapeType="1"/>
              </p:cNvSpPr>
              <p:nvPr/>
            </p:nvSpPr>
            <p:spPr bwMode="auto">
              <a:xfrm>
                <a:off x="4088"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45" name="Rectangle 731"/>
              <p:cNvSpPr>
                <a:spLocks noChangeArrowheads="1"/>
              </p:cNvSpPr>
              <p:nvPr/>
            </p:nvSpPr>
            <p:spPr bwMode="auto">
              <a:xfrm>
                <a:off x="4093" y="176"/>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46" name="Line 732"/>
              <p:cNvSpPr>
                <a:spLocks noChangeShapeType="1"/>
              </p:cNvSpPr>
              <p:nvPr/>
            </p:nvSpPr>
            <p:spPr bwMode="auto">
              <a:xfrm>
                <a:off x="4093" y="176"/>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47" name="Rectangle 733"/>
              <p:cNvSpPr>
                <a:spLocks noChangeArrowheads="1"/>
              </p:cNvSpPr>
              <p:nvPr/>
            </p:nvSpPr>
            <p:spPr bwMode="auto">
              <a:xfrm>
                <a:off x="4345"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48" name="Line 734"/>
              <p:cNvSpPr>
                <a:spLocks noChangeShapeType="1"/>
              </p:cNvSpPr>
              <p:nvPr/>
            </p:nvSpPr>
            <p:spPr bwMode="auto">
              <a:xfrm>
                <a:off x="4345"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49" name="Rectangle 735"/>
              <p:cNvSpPr>
                <a:spLocks noChangeArrowheads="1"/>
              </p:cNvSpPr>
              <p:nvPr/>
            </p:nvSpPr>
            <p:spPr bwMode="auto">
              <a:xfrm>
                <a:off x="4350" y="176"/>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50" name="Line 736"/>
              <p:cNvSpPr>
                <a:spLocks noChangeShapeType="1"/>
              </p:cNvSpPr>
              <p:nvPr/>
            </p:nvSpPr>
            <p:spPr bwMode="auto">
              <a:xfrm>
                <a:off x="4350" y="176"/>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51" name="Rectangle 737"/>
              <p:cNvSpPr>
                <a:spLocks noChangeArrowheads="1"/>
              </p:cNvSpPr>
              <p:nvPr/>
            </p:nvSpPr>
            <p:spPr bwMode="auto">
              <a:xfrm>
                <a:off x="4605"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52" name="Line 738"/>
              <p:cNvSpPr>
                <a:spLocks noChangeShapeType="1"/>
              </p:cNvSpPr>
              <p:nvPr/>
            </p:nvSpPr>
            <p:spPr bwMode="auto">
              <a:xfrm>
                <a:off x="4605"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53" name="Rectangle 739"/>
              <p:cNvSpPr>
                <a:spLocks noChangeArrowheads="1"/>
              </p:cNvSpPr>
              <p:nvPr/>
            </p:nvSpPr>
            <p:spPr bwMode="auto">
              <a:xfrm>
                <a:off x="4610" y="176"/>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54" name="Line 740"/>
              <p:cNvSpPr>
                <a:spLocks noChangeShapeType="1"/>
              </p:cNvSpPr>
              <p:nvPr/>
            </p:nvSpPr>
            <p:spPr bwMode="auto">
              <a:xfrm>
                <a:off x="4610" y="176"/>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55" name="Rectangle 741"/>
              <p:cNvSpPr>
                <a:spLocks noChangeArrowheads="1"/>
              </p:cNvSpPr>
              <p:nvPr/>
            </p:nvSpPr>
            <p:spPr bwMode="auto">
              <a:xfrm>
                <a:off x="4862"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56" name="Line 742"/>
              <p:cNvSpPr>
                <a:spLocks noChangeShapeType="1"/>
              </p:cNvSpPr>
              <p:nvPr/>
            </p:nvSpPr>
            <p:spPr bwMode="auto">
              <a:xfrm>
                <a:off x="4862"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57" name="Rectangle 743"/>
              <p:cNvSpPr>
                <a:spLocks noChangeArrowheads="1"/>
              </p:cNvSpPr>
              <p:nvPr/>
            </p:nvSpPr>
            <p:spPr bwMode="auto">
              <a:xfrm>
                <a:off x="4867" y="176"/>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58" name="Line 744"/>
              <p:cNvSpPr>
                <a:spLocks noChangeShapeType="1"/>
              </p:cNvSpPr>
              <p:nvPr/>
            </p:nvSpPr>
            <p:spPr bwMode="auto">
              <a:xfrm>
                <a:off x="4867" y="176"/>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59" name="Rectangle 745"/>
              <p:cNvSpPr>
                <a:spLocks noChangeArrowheads="1"/>
              </p:cNvSpPr>
              <p:nvPr/>
            </p:nvSpPr>
            <p:spPr bwMode="auto">
              <a:xfrm>
                <a:off x="5121"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60" name="Line 746"/>
              <p:cNvSpPr>
                <a:spLocks noChangeShapeType="1"/>
              </p:cNvSpPr>
              <p:nvPr/>
            </p:nvSpPr>
            <p:spPr bwMode="auto">
              <a:xfrm>
                <a:off x="5121"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61" name="Rectangle 747"/>
              <p:cNvSpPr>
                <a:spLocks noChangeArrowheads="1"/>
              </p:cNvSpPr>
              <p:nvPr/>
            </p:nvSpPr>
            <p:spPr bwMode="auto">
              <a:xfrm>
                <a:off x="0"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62" name="Line 748"/>
              <p:cNvSpPr>
                <a:spLocks noChangeShapeType="1"/>
              </p:cNvSpPr>
              <p:nvPr/>
            </p:nvSpPr>
            <p:spPr bwMode="auto">
              <a:xfrm>
                <a:off x="0"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63" name="Rectangle 749"/>
              <p:cNvSpPr>
                <a:spLocks noChangeArrowheads="1"/>
              </p:cNvSpPr>
              <p:nvPr/>
            </p:nvSpPr>
            <p:spPr bwMode="auto">
              <a:xfrm>
                <a:off x="975"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64" name="Line 750"/>
              <p:cNvSpPr>
                <a:spLocks noChangeShapeType="1"/>
              </p:cNvSpPr>
              <p:nvPr/>
            </p:nvSpPr>
            <p:spPr bwMode="auto">
              <a:xfrm>
                <a:off x="975"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65" name="Rectangle 751"/>
              <p:cNvSpPr>
                <a:spLocks noChangeArrowheads="1"/>
              </p:cNvSpPr>
              <p:nvPr/>
            </p:nvSpPr>
            <p:spPr bwMode="auto">
              <a:xfrm>
                <a:off x="1240"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66" name="Line 752"/>
              <p:cNvSpPr>
                <a:spLocks noChangeShapeType="1"/>
              </p:cNvSpPr>
              <p:nvPr/>
            </p:nvSpPr>
            <p:spPr bwMode="auto">
              <a:xfrm>
                <a:off x="1240"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67" name="Rectangle 753"/>
              <p:cNvSpPr>
                <a:spLocks noChangeArrowheads="1"/>
              </p:cNvSpPr>
              <p:nvPr/>
            </p:nvSpPr>
            <p:spPr bwMode="auto">
              <a:xfrm>
                <a:off x="1505"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68" name="Line 754"/>
              <p:cNvSpPr>
                <a:spLocks noChangeShapeType="1"/>
              </p:cNvSpPr>
              <p:nvPr/>
            </p:nvSpPr>
            <p:spPr bwMode="auto">
              <a:xfrm>
                <a:off x="1505"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69" name="Rectangle 755"/>
              <p:cNvSpPr>
                <a:spLocks noChangeArrowheads="1"/>
              </p:cNvSpPr>
              <p:nvPr/>
            </p:nvSpPr>
            <p:spPr bwMode="auto">
              <a:xfrm>
                <a:off x="1762"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70" name="Line 756"/>
              <p:cNvSpPr>
                <a:spLocks noChangeShapeType="1"/>
              </p:cNvSpPr>
              <p:nvPr/>
            </p:nvSpPr>
            <p:spPr bwMode="auto">
              <a:xfrm>
                <a:off x="1762"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71" name="Rectangle 757"/>
              <p:cNvSpPr>
                <a:spLocks noChangeArrowheads="1"/>
              </p:cNvSpPr>
              <p:nvPr/>
            </p:nvSpPr>
            <p:spPr bwMode="auto">
              <a:xfrm>
                <a:off x="2021"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72" name="Line 758"/>
              <p:cNvSpPr>
                <a:spLocks noChangeShapeType="1"/>
              </p:cNvSpPr>
              <p:nvPr/>
            </p:nvSpPr>
            <p:spPr bwMode="auto">
              <a:xfrm>
                <a:off x="2021"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73" name="Rectangle 759"/>
              <p:cNvSpPr>
                <a:spLocks noChangeArrowheads="1"/>
              </p:cNvSpPr>
              <p:nvPr/>
            </p:nvSpPr>
            <p:spPr bwMode="auto">
              <a:xfrm>
                <a:off x="2278"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74" name="Line 760"/>
              <p:cNvSpPr>
                <a:spLocks noChangeShapeType="1"/>
              </p:cNvSpPr>
              <p:nvPr/>
            </p:nvSpPr>
            <p:spPr bwMode="auto">
              <a:xfrm>
                <a:off x="2278"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75" name="Rectangle 761"/>
              <p:cNvSpPr>
                <a:spLocks noChangeArrowheads="1"/>
              </p:cNvSpPr>
              <p:nvPr/>
            </p:nvSpPr>
            <p:spPr bwMode="auto">
              <a:xfrm>
                <a:off x="2538"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76" name="Line 762"/>
              <p:cNvSpPr>
                <a:spLocks noChangeShapeType="1"/>
              </p:cNvSpPr>
              <p:nvPr/>
            </p:nvSpPr>
            <p:spPr bwMode="auto">
              <a:xfrm>
                <a:off x="2538"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77" name="Rectangle 763"/>
              <p:cNvSpPr>
                <a:spLocks noChangeArrowheads="1"/>
              </p:cNvSpPr>
              <p:nvPr/>
            </p:nvSpPr>
            <p:spPr bwMode="auto">
              <a:xfrm>
                <a:off x="2795"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78" name="Line 764"/>
              <p:cNvSpPr>
                <a:spLocks noChangeShapeType="1"/>
              </p:cNvSpPr>
              <p:nvPr/>
            </p:nvSpPr>
            <p:spPr bwMode="auto">
              <a:xfrm>
                <a:off x="2795"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79" name="Rectangle 765"/>
              <p:cNvSpPr>
                <a:spLocks noChangeArrowheads="1"/>
              </p:cNvSpPr>
              <p:nvPr/>
            </p:nvSpPr>
            <p:spPr bwMode="auto">
              <a:xfrm>
                <a:off x="3055"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80" name="Line 766"/>
              <p:cNvSpPr>
                <a:spLocks noChangeShapeType="1"/>
              </p:cNvSpPr>
              <p:nvPr/>
            </p:nvSpPr>
            <p:spPr bwMode="auto">
              <a:xfrm>
                <a:off x="3055"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81" name="Rectangle 767"/>
              <p:cNvSpPr>
                <a:spLocks noChangeArrowheads="1"/>
              </p:cNvSpPr>
              <p:nvPr/>
            </p:nvSpPr>
            <p:spPr bwMode="auto">
              <a:xfrm>
                <a:off x="3312"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82" name="Line 768"/>
              <p:cNvSpPr>
                <a:spLocks noChangeShapeType="1"/>
              </p:cNvSpPr>
              <p:nvPr/>
            </p:nvSpPr>
            <p:spPr bwMode="auto">
              <a:xfrm>
                <a:off x="3312"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83" name="Rectangle 769"/>
              <p:cNvSpPr>
                <a:spLocks noChangeArrowheads="1"/>
              </p:cNvSpPr>
              <p:nvPr/>
            </p:nvSpPr>
            <p:spPr bwMode="auto">
              <a:xfrm>
                <a:off x="3571"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84" name="Line 770"/>
              <p:cNvSpPr>
                <a:spLocks noChangeShapeType="1"/>
              </p:cNvSpPr>
              <p:nvPr/>
            </p:nvSpPr>
            <p:spPr bwMode="auto">
              <a:xfrm>
                <a:off x="3571"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85" name="Rectangle 771"/>
              <p:cNvSpPr>
                <a:spLocks noChangeArrowheads="1"/>
              </p:cNvSpPr>
              <p:nvPr/>
            </p:nvSpPr>
            <p:spPr bwMode="auto">
              <a:xfrm>
                <a:off x="3828"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86" name="Line 772"/>
              <p:cNvSpPr>
                <a:spLocks noChangeShapeType="1"/>
              </p:cNvSpPr>
              <p:nvPr/>
            </p:nvSpPr>
            <p:spPr bwMode="auto">
              <a:xfrm>
                <a:off x="3828"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87" name="Rectangle 773"/>
              <p:cNvSpPr>
                <a:spLocks noChangeArrowheads="1"/>
              </p:cNvSpPr>
              <p:nvPr/>
            </p:nvSpPr>
            <p:spPr bwMode="auto">
              <a:xfrm>
                <a:off x="4088"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88" name="Line 774"/>
              <p:cNvSpPr>
                <a:spLocks noChangeShapeType="1"/>
              </p:cNvSpPr>
              <p:nvPr/>
            </p:nvSpPr>
            <p:spPr bwMode="auto">
              <a:xfrm>
                <a:off x="4088"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89" name="Rectangle 775"/>
              <p:cNvSpPr>
                <a:spLocks noChangeArrowheads="1"/>
              </p:cNvSpPr>
              <p:nvPr/>
            </p:nvSpPr>
            <p:spPr bwMode="auto">
              <a:xfrm>
                <a:off x="4345"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90" name="Line 776"/>
              <p:cNvSpPr>
                <a:spLocks noChangeShapeType="1"/>
              </p:cNvSpPr>
              <p:nvPr/>
            </p:nvSpPr>
            <p:spPr bwMode="auto">
              <a:xfrm>
                <a:off x="4345"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91" name="Rectangle 777"/>
              <p:cNvSpPr>
                <a:spLocks noChangeArrowheads="1"/>
              </p:cNvSpPr>
              <p:nvPr/>
            </p:nvSpPr>
            <p:spPr bwMode="auto">
              <a:xfrm>
                <a:off x="4605"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92" name="Line 778"/>
              <p:cNvSpPr>
                <a:spLocks noChangeShapeType="1"/>
              </p:cNvSpPr>
              <p:nvPr/>
            </p:nvSpPr>
            <p:spPr bwMode="auto">
              <a:xfrm>
                <a:off x="4605"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93" name="Rectangle 779"/>
              <p:cNvSpPr>
                <a:spLocks noChangeArrowheads="1"/>
              </p:cNvSpPr>
              <p:nvPr/>
            </p:nvSpPr>
            <p:spPr bwMode="auto">
              <a:xfrm>
                <a:off x="4862"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94" name="Line 780"/>
              <p:cNvSpPr>
                <a:spLocks noChangeShapeType="1"/>
              </p:cNvSpPr>
              <p:nvPr/>
            </p:nvSpPr>
            <p:spPr bwMode="auto">
              <a:xfrm>
                <a:off x="4862"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95" name="Rectangle 781"/>
              <p:cNvSpPr>
                <a:spLocks noChangeArrowheads="1"/>
              </p:cNvSpPr>
              <p:nvPr/>
            </p:nvSpPr>
            <p:spPr bwMode="auto">
              <a:xfrm>
                <a:off x="5121"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96" name="Line 782"/>
              <p:cNvSpPr>
                <a:spLocks noChangeShapeType="1"/>
              </p:cNvSpPr>
              <p:nvPr/>
            </p:nvSpPr>
            <p:spPr bwMode="auto">
              <a:xfrm>
                <a:off x="5121"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097" name="Rectangle 783"/>
              <p:cNvSpPr>
                <a:spLocks noChangeArrowheads="1"/>
              </p:cNvSpPr>
              <p:nvPr/>
            </p:nvSpPr>
            <p:spPr bwMode="auto">
              <a:xfrm>
                <a:off x="71" y="380"/>
                <a:ext cx="822"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产品设计开发</a:t>
                </a:r>
                <a:endParaRPr lang="zh-CN" altLang="en-US" sz="1800" b="0">
                  <a:solidFill>
                    <a:schemeClr val="accent2"/>
                  </a:solidFill>
                </a:endParaRPr>
              </a:p>
            </p:txBody>
          </p:sp>
          <p:sp>
            <p:nvSpPr>
              <p:cNvPr id="41098" name="Rectangle 784"/>
              <p:cNvSpPr>
                <a:spLocks noChangeArrowheads="1"/>
              </p:cNvSpPr>
              <p:nvPr/>
            </p:nvSpPr>
            <p:spPr bwMode="auto">
              <a:xfrm>
                <a:off x="887" y="37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099" name="Rectangle 785"/>
              <p:cNvSpPr>
                <a:spLocks noChangeArrowheads="1"/>
              </p:cNvSpPr>
              <p:nvPr/>
            </p:nvSpPr>
            <p:spPr bwMode="auto">
              <a:xfrm>
                <a:off x="1061" y="360"/>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1100" name="Rectangle 786"/>
              <p:cNvSpPr>
                <a:spLocks noChangeArrowheads="1"/>
              </p:cNvSpPr>
              <p:nvPr/>
            </p:nvSpPr>
            <p:spPr bwMode="auto">
              <a:xfrm>
                <a:off x="1157" y="36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01" name="Rectangle 787"/>
              <p:cNvSpPr>
                <a:spLocks noChangeArrowheads="1"/>
              </p:cNvSpPr>
              <p:nvPr/>
            </p:nvSpPr>
            <p:spPr bwMode="auto">
              <a:xfrm>
                <a:off x="1374" y="36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02" name="Rectangle 788"/>
              <p:cNvSpPr>
                <a:spLocks noChangeArrowheads="1"/>
              </p:cNvSpPr>
              <p:nvPr/>
            </p:nvSpPr>
            <p:spPr bwMode="auto">
              <a:xfrm>
                <a:off x="1588" y="360"/>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C</a:t>
                </a:r>
                <a:endParaRPr lang="en-US" altLang="zh-CN" sz="1800" b="0">
                  <a:solidFill>
                    <a:schemeClr val="accent2"/>
                  </a:solidFill>
                </a:endParaRPr>
              </a:p>
            </p:txBody>
          </p:sp>
          <p:sp>
            <p:nvSpPr>
              <p:cNvPr id="41103" name="Rectangle 789"/>
              <p:cNvSpPr>
                <a:spLocks noChangeArrowheads="1"/>
              </p:cNvSpPr>
              <p:nvPr/>
            </p:nvSpPr>
            <p:spPr bwMode="auto">
              <a:xfrm>
                <a:off x="1684" y="36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04" name="Rectangle 790"/>
              <p:cNvSpPr>
                <a:spLocks noChangeArrowheads="1"/>
              </p:cNvSpPr>
              <p:nvPr/>
            </p:nvSpPr>
            <p:spPr bwMode="auto">
              <a:xfrm>
                <a:off x="1845" y="360"/>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C</a:t>
                </a:r>
                <a:endParaRPr lang="en-US" altLang="zh-CN" sz="1800" b="0">
                  <a:solidFill>
                    <a:schemeClr val="accent2"/>
                  </a:solidFill>
                </a:endParaRPr>
              </a:p>
            </p:txBody>
          </p:sp>
          <p:sp>
            <p:nvSpPr>
              <p:cNvPr id="41105" name="Rectangle 791"/>
              <p:cNvSpPr>
                <a:spLocks noChangeArrowheads="1"/>
              </p:cNvSpPr>
              <p:nvPr/>
            </p:nvSpPr>
            <p:spPr bwMode="auto">
              <a:xfrm>
                <a:off x="1941" y="36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06" name="Rectangle 792"/>
              <p:cNvSpPr>
                <a:spLocks noChangeArrowheads="1"/>
              </p:cNvSpPr>
              <p:nvPr/>
            </p:nvSpPr>
            <p:spPr bwMode="auto">
              <a:xfrm>
                <a:off x="2104" y="360"/>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C</a:t>
                </a:r>
                <a:endParaRPr lang="en-US" altLang="zh-CN" sz="1800" b="0">
                  <a:solidFill>
                    <a:schemeClr val="accent2"/>
                  </a:solidFill>
                </a:endParaRPr>
              </a:p>
            </p:txBody>
          </p:sp>
          <p:sp>
            <p:nvSpPr>
              <p:cNvPr id="41107" name="Rectangle 793"/>
              <p:cNvSpPr>
                <a:spLocks noChangeArrowheads="1"/>
              </p:cNvSpPr>
              <p:nvPr/>
            </p:nvSpPr>
            <p:spPr bwMode="auto">
              <a:xfrm>
                <a:off x="2200" y="36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08" name="Rectangle 794"/>
              <p:cNvSpPr>
                <a:spLocks noChangeArrowheads="1"/>
              </p:cNvSpPr>
              <p:nvPr/>
            </p:nvSpPr>
            <p:spPr bwMode="auto">
              <a:xfrm>
                <a:off x="2409" y="36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09" name="Rectangle 795"/>
              <p:cNvSpPr>
                <a:spLocks noChangeArrowheads="1"/>
              </p:cNvSpPr>
              <p:nvPr/>
            </p:nvSpPr>
            <p:spPr bwMode="auto">
              <a:xfrm>
                <a:off x="2669" y="36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10" name="Rectangle 796"/>
              <p:cNvSpPr>
                <a:spLocks noChangeArrowheads="1"/>
              </p:cNvSpPr>
              <p:nvPr/>
            </p:nvSpPr>
            <p:spPr bwMode="auto">
              <a:xfrm>
                <a:off x="2926" y="36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11" name="Rectangle 797"/>
              <p:cNvSpPr>
                <a:spLocks noChangeArrowheads="1"/>
              </p:cNvSpPr>
              <p:nvPr/>
            </p:nvSpPr>
            <p:spPr bwMode="auto">
              <a:xfrm>
                <a:off x="3186" y="36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12" name="Rectangle 798"/>
              <p:cNvSpPr>
                <a:spLocks noChangeArrowheads="1"/>
              </p:cNvSpPr>
              <p:nvPr/>
            </p:nvSpPr>
            <p:spPr bwMode="auto">
              <a:xfrm>
                <a:off x="3443" y="36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13" name="Rectangle 799"/>
              <p:cNvSpPr>
                <a:spLocks noChangeArrowheads="1"/>
              </p:cNvSpPr>
              <p:nvPr/>
            </p:nvSpPr>
            <p:spPr bwMode="auto">
              <a:xfrm>
                <a:off x="3702" y="36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14" name="Rectangle 800"/>
              <p:cNvSpPr>
                <a:spLocks noChangeArrowheads="1"/>
              </p:cNvSpPr>
              <p:nvPr/>
            </p:nvSpPr>
            <p:spPr bwMode="auto">
              <a:xfrm>
                <a:off x="3912" y="360"/>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1115" name="Rectangle 801"/>
              <p:cNvSpPr>
                <a:spLocks noChangeArrowheads="1"/>
              </p:cNvSpPr>
              <p:nvPr/>
            </p:nvSpPr>
            <p:spPr bwMode="auto">
              <a:xfrm>
                <a:off x="4007" y="36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16" name="Rectangle 802"/>
              <p:cNvSpPr>
                <a:spLocks noChangeArrowheads="1"/>
              </p:cNvSpPr>
              <p:nvPr/>
            </p:nvSpPr>
            <p:spPr bwMode="auto">
              <a:xfrm>
                <a:off x="4219" y="36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17" name="Rectangle 803"/>
              <p:cNvSpPr>
                <a:spLocks noChangeArrowheads="1"/>
              </p:cNvSpPr>
              <p:nvPr/>
            </p:nvSpPr>
            <p:spPr bwMode="auto">
              <a:xfrm>
                <a:off x="4476" y="36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18" name="Rectangle 804"/>
              <p:cNvSpPr>
                <a:spLocks noChangeArrowheads="1"/>
              </p:cNvSpPr>
              <p:nvPr/>
            </p:nvSpPr>
            <p:spPr bwMode="auto">
              <a:xfrm>
                <a:off x="4736" y="36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19" name="Rectangle 805"/>
              <p:cNvSpPr>
                <a:spLocks noChangeArrowheads="1"/>
              </p:cNvSpPr>
              <p:nvPr/>
            </p:nvSpPr>
            <p:spPr bwMode="auto">
              <a:xfrm>
                <a:off x="4993" y="360"/>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1120" name="Rectangle 806"/>
              <p:cNvSpPr>
                <a:spLocks noChangeArrowheads="1"/>
              </p:cNvSpPr>
              <p:nvPr/>
            </p:nvSpPr>
            <p:spPr bwMode="auto">
              <a:xfrm>
                <a:off x="0" y="355"/>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21" name="Line 807"/>
              <p:cNvSpPr>
                <a:spLocks noChangeShapeType="1"/>
              </p:cNvSpPr>
              <p:nvPr/>
            </p:nvSpPr>
            <p:spPr bwMode="auto">
              <a:xfrm>
                <a:off x="0" y="355"/>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22" name="Rectangle 808"/>
              <p:cNvSpPr>
                <a:spLocks noChangeArrowheads="1"/>
              </p:cNvSpPr>
              <p:nvPr/>
            </p:nvSpPr>
            <p:spPr bwMode="auto">
              <a:xfrm>
                <a:off x="5" y="355"/>
                <a:ext cx="97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23" name="Line 809"/>
              <p:cNvSpPr>
                <a:spLocks noChangeShapeType="1"/>
              </p:cNvSpPr>
              <p:nvPr/>
            </p:nvSpPr>
            <p:spPr bwMode="auto">
              <a:xfrm>
                <a:off x="5" y="355"/>
                <a:ext cx="97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24" name="Rectangle 810"/>
              <p:cNvSpPr>
                <a:spLocks noChangeArrowheads="1"/>
              </p:cNvSpPr>
              <p:nvPr/>
            </p:nvSpPr>
            <p:spPr bwMode="auto">
              <a:xfrm>
                <a:off x="975" y="355"/>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25" name="Line 811"/>
              <p:cNvSpPr>
                <a:spLocks noChangeShapeType="1"/>
              </p:cNvSpPr>
              <p:nvPr/>
            </p:nvSpPr>
            <p:spPr bwMode="auto">
              <a:xfrm>
                <a:off x="975" y="355"/>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26" name="Rectangle 812"/>
              <p:cNvSpPr>
                <a:spLocks noChangeArrowheads="1"/>
              </p:cNvSpPr>
              <p:nvPr/>
            </p:nvSpPr>
            <p:spPr bwMode="auto">
              <a:xfrm>
                <a:off x="980" y="355"/>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8924" name="Group 813"/>
            <p:cNvGrpSpPr>
              <a:grpSpLocks/>
            </p:cNvGrpSpPr>
            <p:nvPr/>
          </p:nvGrpSpPr>
          <p:grpSpPr bwMode="auto">
            <a:xfrm>
              <a:off x="0" y="1611"/>
              <a:ext cx="5126" cy="383"/>
              <a:chOff x="0" y="0"/>
              <a:chExt cx="5126" cy="383"/>
            </a:xfrm>
          </p:grpSpPr>
          <p:sp>
            <p:nvSpPr>
              <p:cNvPr id="40727" name="Line 814"/>
              <p:cNvSpPr>
                <a:spLocks noChangeShapeType="1"/>
              </p:cNvSpPr>
              <p:nvPr/>
            </p:nvSpPr>
            <p:spPr bwMode="auto">
              <a:xfrm>
                <a:off x="980" y="0"/>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28" name="Rectangle 815"/>
              <p:cNvSpPr>
                <a:spLocks noChangeArrowheads="1"/>
              </p:cNvSpPr>
              <p:nvPr/>
            </p:nvSpPr>
            <p:spPr bwMode="auto">
              <a:xfrm>
                <a:off x="1240"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29" name="Line 816"/>
              <p:cNvSpPr>
                <a:spLocks noChangeShapeType="1"/>
              </p:cNvSpPr>
              <p:nvPr/>
            </p:nvSpPr>
            <p:spPr bwMode="auto">
              <a:xfrm>
                <a:off x="1240"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30" name="Rectangle 817"/>
              <p:cNvSpPr>
                <a:spLocks noChangeArrowheads="1"/>
              </p:cNvSpPr>
              <p:nvPr/>
            </p:nvSpPr>
            <p:spPr bwMode="auto">
              <a:xfrm>
                <a:off x="1245" y="0"/>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31" name="Line 818"/>
              <p:cNvSpPr>
                <a:spLocks noChangeShapeType="1"/>
              </p:cNvSpPr>
              <p:nvPr/>
            </p:nvSpPr>
            <p:spPr bwMode="auto">
              <a:xfrm>
                <a:off x="1245" y="0"/>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32" name="Rectangle 819"/>
              <p:cNvSpPr>
                <a:spLocks noChangeArrowheads="1"/>
              </p:cNvSpPr>
              <p:nvPr/>
            </p:nvSpPr>
            <p:spPr bwMode="auto">
              <a:xfrm>
                <a:off x="1505"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33" name="Line 820"/>
              <p:cNvSpPr>
                <a:spLocks noChangeShapeType="1"/>
              </p:cNvSpPr>
              <p:nvPr/>
            </p:nvSpPr>
            <p:spPr bwMode="auto">
              <a:xfrm>
                <a:off x="1505"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34" name="Rectangle 821"/>
              <p:cNvSpPr>
                <a:spLocks noChangeArrowheads="1"/>
              </p:cNvSpPr>
              <p:nvPr/>
            </p:nvSpPr>
            <p:spPr bwMode="auto">
              <a:xfrm>
                <a:off x="1510"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35" name="Line 822"/>
              <p:cNvSpPr>
                <a:spLocks noChangeShapeType="1"/>
              </p:cNvSpPr>
              <p:nvPr/>
            </p:nvSpPr>
            <p:spPr bwMode="auto">
              <a:xfrm>
                <a:off x="1510"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36" name="Rectangle 823"/>
              <p:cNvSpPr>
                <a:spLocks noChangeArrowheads="1"/>
              </p:cNvSpPr>
              <p:nvPr/>
            </p:nvSpPr>
            <p:spPr bwMode="auto">
              <a:xfrm>
                <a:off x="1762"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37" name="Line 824"/>
              <p:cNvSpPr>
                <a:spLocks noChangeShapeType="1"/>
              </p:cNvSpPr>
              <p:nvPr/>
            </p:nvSpPr>
            <p:spPr bwMode="auto">
              <a:xfrm>
                <a:off x="1762"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38" name="Rectangle 825"/>
              <p:cNvSpPr>
                <a:spLocks noChangeArrowheads="1"/>
              </p:cNvSpPr>
              <p:nvPr/>
            </p:nvSpPr>
            <p:spPr bwMode="auto">
              <a:xfrm>
                <a:off x="1767" y="0"/>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39" name="Line 826"/>
              <p:cNvSpPr>
                <a:spLocks noChangeShapeType="1"/>
              </p:cNvSpPr>
              <p:nvPr/>
            </p:nvSpPr>
            <p:spPr bwMode="auto">
              <a:xfrm>
                <a:off x="1767" y="0"/>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40" name="Rectangle 827"/>
              <p:cNvSpPr>
                <a:spLocks noChangeArrowheads="1"/>
              </p:cNvSpPr>
              <p:nvPr/>
            </p:nvSpPr>
            <p:spPr bwMode="auto">
              <a:xfrm>
                <a:off x="2021"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41" name="Line 828"/>
              <p:cNvSpPr>
                <a:spLocks noChangeShapeType="1"/>
              </p:cNvSpPr>
              <p:nvPr/>
            </p:nvSpPr>
            <p:spPr bwMode="auto">
              <a:xfrm>
                <a:off x="2021"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42" name="Rectangle 829"/>
              <p:cNvSpPr>
                <a:spLocks noChangeArrowheads="1"/>
              </p:cNvSpPr>
              <p:nvPr/>
            </p:nvSpPr>
            <p:spPr bwMode="auto">
              <a:xfrm>
                <a:off x="2026"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43" name="Line 830"/>
              <p:cNvSpPr>
                <a:spLocks noChangeShapeType="1"/>
              </p:cNvSpPr>
              <p:nvPr/>
            </p:nvSpPr>
            <p:spPr bwMode="auto">
              <a:xfrm>
                <a:off x="2026"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44" name="Rectangle 831"/>
              <p:cNvSpPr>
                <a:spLocks noChangeArrowheads="1"/>
              </p:cNvSpPr>
              <p:nvPr/>
            </p:nvSpPr>
            <p:spPr bwMode="auto">
              <a:xfrm>
                <a:off x="2278"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45" name="Line 832"/>
              <p:cNvSpPr>
                <a:spLocks noChangeShapeType="1"/>
              </p:cNvSpPr>
              <p:nvPr/>
            </p:nvSpPr>
            <p:spPr bwMode="auto">
              <a:xfrm>
                <a:off x="2278"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46" name="Rectangle 833"/>
              <p:cNvSpPr>
                <a:spLocks noChangeArrowheads="1"/>
              </p:cNvSpPr>
              <p:nvPr/>
            </p:nvSpPr>
            <p:spPr bwMode="auto">
              <a:xfrm>
                <a:off x="2283"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47" name="Line 834"/>
              <p:cNvSpPr>
                <a:spLocks noChangeShapeType="1"/>
              </p:cNvSpPr>
              <p:nvPr/>
            </p:nvSpPr>
            <p:spPr bwMode="auto">
              <a:xfrm>
                <a:off x="2283"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48" name="Rectangle 835"/>
              <p:cNvSpPr>
                <a:spLocks noChangeArrowheads="1"/>
              </p:cNvSpPr>
              <p:nvPr/>
            </p:nvSpPr>
            <p:spPr bwMode="auto">
              <a:xfrm>
                <a:off x="2538"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49" name="Line 836"/>
              <p:cNvSpPr>
                <a:spLocks noChangeShapeType="1"/>
              </p:cNvSpPr>
              <p:nvPr/>
            </p:nvSpPr>
            <p:spPr bwMode="auto">
              <a:xfrm>
                <a:off x="2538"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50" name="Rectangle 837"/>
              <p:cNvSpPr>
                <a:spLocks noChangeArrowheads="1"/>
              </p:cNvSpPr>
              <p:nvPr/>
            </p:nvSpPr>
            <p:spPr bwMode="auto">
              <a:xfrm>
                <a:off x="2543"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51" name="Line 838"/>
              <p:cNvSpPr>
                <a:spLocks noChangeShapeType="1"/>
              </p:cNvSpPr>
              <p:nvPr/>
            </p:nvSpPr>
            <p:spPr bwMode="auto">
              <a:xfrm>
                <a:off x="2543"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52" name="Rectangle 839"/>
              <p:cNvSpPr>
                <a:spLocks noChangeArrowheads="1"/>
              </p:cNvSpPr>
              <p:nvPr/>
            </p:nvSpPr>
            <p:spPr bwMode="auto">
              <a:xfrm>
                <a:off x="2795"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53" name="Line 840"/>
              <p:cNvSpPr>
                <a:spLocks noChangeShapeType="1"/>
              </p:cNvSpPr>
              <p:nvPr/>
            </p:nvSpPr>
            <p:spPr bwMode="auto">
              <a:xfrm>
                <a:off x="2795"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54" name="Rectangle 841"/>
              <p:cNvSpPr>
                <a:spLocks noChangeArrowheads="1"/>
              </p:cNvSpPr>
              <p:nvPr/>
            </p:nvSpPr>
            <p:spPr bwMode="auto">
              <a:xfrm>
                <a:off x="2800"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55" name="Line 842"/>
              <p:cNvSpPr>
                <a:spLocks noChangeShapeType="1"/>
              </p:cNvSpPr>
              <p:nvPr/>
            </p:nvSpPr>
            <p:spPr bwMode="auto">
              <a:xfrm>
                <a:off x="2800"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56" name="Rectangle 843"/>
              <p:cNvSpPr>
                <a:spLocks noChangeArrowheads="1"/>
              </p:cNvSpPr>
              <p:nvPr/>
            </p:nvSpPr>
            <p:spPr bwMode="auto">
              <a:xfrm>
                <a:off x="3055"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57" name="Line 844"/>
              <p:cNvSpPr>
                <a:spLocks noChangeShapeType="1"/>
              </p:cNvSpPr>
              <p:nvPr/>
            </p:nvSpPr>
            <p:spPr bwMode="auto">
              <a:xfrm>
                <a:off x="3055"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58" name="Rectangle 845"/>
              <p:cNvSpPr>
                <a:spLocks noChangeArrowheads="1"/>
              </p:cNvSpPr>
              <p:nvPr/>
            </p:nvSpPr>
            <p:spPr bwMode="auto">
              <a:xfrm>
                <a:off x="3060"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59" name="Line 846"/>
              <p:cNvSpPr>
                <a:spLocks noChangeShapeType="1"/>
              </p:cNvSpPr>
              <p:nvPr/>
            </p:nvSpPr>
            <p:spPr bwMode="auto">
              <a:xfrm>
                <a:off x="3060"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60" name="Rectangle 847"/>
              <p:cNvSpPr>
                <a:spLocks noChangeArrowheads="1"/>
              </p:cNvSpPr>
              <p:nvPr/>
            </p:nvSpPr>
            <p:spPr bwMode="auto">
              <a:xfrm>
                <a:off x="3312"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61" name="Line 848"/>
              <p:cNvSpPr>
                <a:spLocks noChangeShapeType="1"/>
              </p:cNvSpPr>
              <p:nvPr/>
            </p:nvSpPr>
            <p:spPr bwMode="auto">
              <a:xfrm>
                <a:off x="3312"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62" name="Rectangle 849"/>
              <p:cNvSpPr>
                <a:spLocks noChangeArrowheads="1"/>
              </p:cNvSpPr>
              <p:nvPr/>
            </p:nvSpPr>
            <p:spPr bwMode="auto">
              <a:xfrm>
                <a:off x="3317" y="0"/>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63" name="Line 850"/>
              <p:cNvSpPr>
                <a:spLocks noChangeShapeType="1"/>
              </p:cNvSpPr>
              <p:nvPr/>
            </p:nvSpPr>
            <p:spPr bwMode="auto">
              <a:xfrm>
                <a:off x="3317" y="0"/>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64" name="Rectangle 851"/>
              <p:cNvSpPr>
                <a:spLocks noChangeArrowheads="1"/>
              </p:cNvSpPr>
              <p:nvPr/>
            </p:nvSpPr>
            <p:spPr bwMode="auto">
              <a:xfrm>
                <a:off x="3571"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65" name="Line 852"/>
              <p:cNvSpPr>
                <a:spLocks noChangeShapeType="1"/>
              </p:cNvSpPr>
              <p:nvPr/>
            </p:nvSpPr>
            <p:spPr bwMode="auto">
              <a:xfrm>
                <a:off x="3571"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66" name="Rectangle 853"/>
              <p:cNvSpPr>
                <a:spLocks noChangeArrowheads="1"/>
              </p:cNvSpPr>
              <p:nvPr/>
            </p:nvSpPr>
            <p:spPr bwMode="auto">
              <a:xfrm>
                <a:off x="3576"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67" name="Line 854"/>
              <p:cNvSpPr>
                <a:spLocks noChangeShapeType="1"/>
              </p:cNvSpPr>
              <p:nvPr/>
            </p:nvSpPr>
            <p:spPr bwMode="auto">
              <a:xfrm>
                <a:off x="3576"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68" name="Rectangle 855"/>
              <p:cNvSpPr>
                <a:spLocks noChangeArrowheads="1"/>
              </p:cNvSpPr>
              <p:nvPr/>
            </p:nvSpPr>
            <p:spPr bwMode="auto">
              <a:xfrm>
                <a:off x="3828"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69" name="Line 856"/>
              <p:cNvSpPr>
                <a:spLocks noChangeShapeType="1"/>
              </p:cNvSpPr>
              <p:nvPr/>
            </p:nvSpPr>
            <p:spPr bwMode="auto">
              <a:xfrm>
                <a:off x="3828"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70" name="Rectangle 857"/>
              <p:cNvSpPr>
                <a:spLocks noChangeArrowheads="1"/>
              </p:cNvSpPr>
              <p:nvPr/>
            </p:nvSpPr>
            <p:spPr bwMode="auto">
              <a:xfrm>
                <a:off x="3833"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71" name="Line 858"/>
              <p:cNvSpPr>
                <a:spLocks noChangeShapeType="1"/>
              </p:cNvSpPr>
              <p:nvPr/>
            </p:nvSpPr>
            <p:spPr bwMode="auto">
              <a:xfrm>
                <a:off x="3833"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72" name="Rectangle 859"/>
              <p:cNvSpPr>
                <a:spLocks noChangeArrowheads="1"/>
              </p:cNvSpPr>
              <p:nvPr/>
            </p:nvSpPr>
            <p:spPr bwMode="auto">
              <a:xfrm>
                <a:off x="4088"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73" name="Line 860"/>
              <p:cNvSpPr>
                <a:spLocks noChangeShapeType="1"/>
              </p:cNvSpPr>
              <p:nvPr/>
            </p:nvSpPr>
            <p:spPr bwMode="auto">
              <a:xfrm>
                <a:off x="4088"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74" name="Rectangle 861"/>
              <p:cNvSpPr>
                <a:spLocks noChangeArrowheads="1"/>
              </p:cNvSpPr>
              <p:nvPr/>
            </p:nvSpPr>
            <p:spPr bwMode="auto">
              <a:xfrm>
                <a:off x="4093"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75" name="Line 862"/>
              <p:cNvSpPr>
                <a:spLocks noChangeShapeType="1"/>
              </p:cNvSpPr>
              <p:nvPr/>
            </p:nvSpPr>
            <p:spPr bwMode="auto">
              <a:xfrm>
                <a:off x="4093"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76" name="Rectangle 863"/>
              <p:cNvSpPr>
                <a:spLocks noChangeArrowheads="1"/>
              </p:cNvSpPr>
              <p:nvPr/>
            </p:nvSpPr>
            <p:spPr bwMode="auto">
              <a:xfrm>
                <a:off x="4345"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77" name="Line 864"/>
              <p:cNvSpPr>
                <a:spLocks noChangeShapeType="1"/>
              </p:cNvSpPr>
              <p:nvPr/>
            </p:nvSpPr>
            <p:spPr bwMode="auto">
              <a:xfrm>
                <a:off x="4345"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78" name="Rectangle 865"/>
              <p:cNvSpPr>
                <a:spLocks noChangeArrowheads="1"/>
              </p:cNvSpPr>
              <p:nvPr/>
            </p:nvSpPr>
            <p:spPr bwMode="auto">
              <a:xfrm>
                <a:off x="4350"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79" name="Line 866"/>
              <p:cNvSpPr>
                <a:spLocks noChangeShapeType="1"/>
              </p:cNvSpPr>
              <p:nvPr/>
            </p:nvSpPr>
            <p:spPr bwMode="auto">
              <a:xfrm>
                <a:off x="4350"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80" name="Rectangle 867"/>
              <p:cNvSpPr>
                <a:spLocks noChangeArrowheads="1"/>
              </p:cNvSpPr>
              <p:nvPr/>
            </p:nvSpPr>
            <p:spPr bwMode="auto">
              <a:xfrm>
                <a:off x="4605"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81" name="Line 868"/>
              <p:cNvSpPr>
                <a:spLocks noChangeShapeType="1"/>
              </p:cNvSpPr>
              <p:nvPr/>
            </p:nvSpPr>
            <p:spPr bwMode="auto">
              <a:xfrm>
                <a:off x="4605"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82" name="Rectangle 869"/>
              <p:cNvSpPr>
                <a:spLocks noChangeArrowheads="1"/>
              </p:cNvSpPr>
              <p:nvPr/>
            </p:nvSpPr>
            <p:spPr bwMode="auto">
              <a:xfrm>
                <a:off x="4610"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83" name="Line 870"/>
              <p:cNvSpPr>
                <a:spLocks noChangeShapeType="1"/>
              </p:cNvSpPr>
              <p:nvPr/>
            </p:nvSpPr>
            <p:spPr bwMode="auto">
              <a:xfrm>
                <a:off x="4610"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84" name="Rectangle 871"/>
              <p:cNvSpPr>
                <a:spLocks noChangeArrowheads="1"/>
              </p:cNvSpPr>
              <p:nvPr/>
            </p:nvSpPr>
            <p:spPr bwMode="auto">
              <a:xfrm>
                <a:off x="4862"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85" name="Line 872"/>
              <p:cNvSpPr>
                <a:spLocks noChangeShapeType="1"/>
              </p:cNvSpPr>
              <p:nvPr/>
            </p:nvSpPr>
            <p:spPr bwMode="auto">
              <a:xfrm>
                <a:off x="4862"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86" name="Rectangle 873"/>
              <p:cNvSpPr>
                <a:spLocks noChangeArrowheads="1"/>
              </p:cNvSpPr>
              <p:nvPr/>
            </p:nvSpPr>
            <p:spPr bwMode="auto">
              <a:xfrm>
                <a:off x="4867" y="0"/>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87" name="Line 874"/>
              <p:cNvSpPr>
                <a:spLocks noChangeShapeType="1"/>
              </p:cNvSpPr>
              <p:nvPr/>
            </p:nvSpPr>
            <p:spPr bwMode="auto">
              <a:xfrm>
                <a:off x="4867" y="0"/>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88" name="Rectangle 875"/>
              <p:cNvSpPr>
                <a:spLocks noChangeArrowheads="1"/>
              </p:cNvSpPr>
              <p:nvPr/>
            </p:nvSpPr>
            <p:spPr bwMode="auto">
              <a:xfrm>
                <a:off x="5121"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89" name="Line 876"/>
              <p:cNvSpPr>
                <a:spLocks noChangeShapeType="1"/>
              </p:cNvSpPr>
              <p:nvPr/>
            </p:nvSpPr>
            <p:spPr bwMode="auto">
              <a:xfrm>
                <a:off x="5121"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90" name="Rectangle 877"/>
              <p:cNvSpPr>
                <a:spLocks noChangeArrowheads="1"/>
              </p:cNvSpPr>
              <p:nvPr/>
            </p:nvSpPr>
            <p:spPr bwMode="auto">
              <a:xfrm>
                <a:off x="0"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91" name="Line 878"/>
              <p:cNvSpPr>
                <a:spLocks noChangeShapeType="1"/>
              </p:cNvSpPr>
              <p:nvPr/>
            </p:nvSpPr>
            <p:spPr bwMode="auto">
              <a:xfrm>
                <a:off x="0"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92" name="Rectangle 879"/>
              <p:cNvSpPr>
                <a:spLocks noChangeArrowheads="1"/>
              </p:cNvSpPr>
              <p:nvPr/>
            </p:nvSpPr>
            <p:spPr bwMode="auto">
              <a:xfrm>
                <a:off x="975"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93" name="Line 880"/>
              <p:cNvSpPr>
                <a:spLocks noChangeShapeType="1"/>
              </p:cNvSpPr>
              <p:nvPr/>
            </p:nvSpPr>
            <p:spPr bwMode="auto">
              <a:xfrm>
                <a:off x="975"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94" name="Rectangle 881"/>
              <p:cNvSpPr>
                <a:spLocks noChangeArrowheads="1"/>
              </p:cNvSpPr>
              <p:nvPr/>
            </p:nvSpPr>
            <p:spPr bwMode="auto">
              <a:xfrm>
                <a:off x="1240"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95" name="Line 882"/>
              <p:cNvSpPr>
                <a:spLocks noChangeShapeType="1"/>
              </p:cNvSpPr>
              <p:nvPr/>
            </p:nvSpPr>
            <p:spPr bwMode="auto">
              <a:xfrm>
                <a:off x="1240"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96" name="Rectangle 883"/>
              <p:cNvSpPr>
                <a:spLocks noChangeArrowheads="1"/>
              </p:cNvSpPr>
              <p:nvPr/>
            </p:nvSpPr>
            <p:spPr bwMode="auto">
              <a:xfrm>
                <a:off x="1505"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97" name="Line 884"/>
              <p:cNvSpPr>
                <a:spLocks noChangeShapeType="1"/>
              </p:cNvSpPr>
              <p:nvPr/>
            </p:nvSpPr>
            <p:spPr bwMode="auto">
              <a:xfrm>
                <a:off x="1505"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98" name="Rectangle 885"/>
              <p:cNvSpPr>
                <a:spLocks noChangeArrowheads="1"/>
              </p:cNvSpPr>
              <p:nvPr/>
            </p:nvSpPr>
            <p:spPr bwMode="auto">
              <a:xfrm>
                <a:off x="1762"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99" name="Line 886"/>
              <p:cNvSpPr>
                <a:spLocks noChangeShapeType="1"/>
              </p:cNvSpPr>
              <p:nvPr/>
            </p:nvSpPr>
            <p:spPr bwMode="auto">
              <a:xfrm>
                <a:off x="1762"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00" name="Rectangle 887"/>
              <p:cNvSpPr>
                <a:spLocks noChangeArrowheads="1"/>
              </p:cNvSpPr>
              <p:nvPr/>
            </p:nvSpPr>
            <p:spPr bwMode="auto">
              <a:xfrm>
                <a:off x="2021"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01" name="Line 888"/>
              <p:cNvSpPr>
                <a:spLocks noChangeShapeType="1"/>
              </p:cNvSpPr>
              <p:nvPr/>
            </p:nvSpPr>
            <p:spPr bwMode="auto">
              <a:xfrm>
                <a:off x="2021"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02" name="Rectangle 889"/>
              <p:cNvSpPr>
                <a:spLocks noChangeArrowheads="1"/>
              </p:cNvSpPr>
              <p:nvPr/>
            </p:nvSpPr>
            <p:spPr bwMode="auto">
              <a:xfrm>
                <a:off x="2278"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03" name="Line 890"/>
              <p:cNvSpPr>
                <a:spLocks noChangeShapeType="1"/>
              </p:cNvSpPr>
              <p:nvPr/>
            </p:nvSpPr>
            <p:spPr bwMode="auto">
              <a:xfrm>
                <a:off x="2278"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04" name="Rectangle 891"/>
              <p:cNvSpPr>
                <a:spLocks noChangeArrowheads="1"/>
              </p:cNvSpPr>
              <p:nvPr/>
            </p:nvSpPr>
            <p:spPr bwMode="auto">
              <a:xfrm>
                <a:off x="2538"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05" name="Line 892"/>
              <p:cNvSpPr>
                <a:spLocks noChangeShapeType="1"/>
              </p:cNvSpPr>
              <p:nvPr/>
            </p:nvSpPr>
            <p:spPr bwMode="auto">
              <a:xfrm>
                <a:off x="2538"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06" name="Rectangle 893"/>
              <p:cNvSpPr>
                <a:spLocks noChangeArrowheads="1"/>
              </p:cNvSpPr>
              <p:nvPr/>
            </p:nvSpPr>
            <p:spPr bwMode="auto">
              <a:xfrm>
                <a:off x="2795"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07" name="Line 894"/>
              <p:cNvSpPr>
                <a:spLocks noChangeShapeType="1"/>
              </p:cNvSpPr>
              <p:nvPr/>
            </p:nvSpPr>
            <p:spPr bwMode="auto">
              <a:xfrm>
                <a:off x="2795"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08" name="Rectangle 895"/>
              <p:cNvSpPr>
                <a:spLocks noChangeArrowheads="1"/>
              </p:cNvSpPr>
              <p:nvPr/>
            </p:nvSpPr>
            <p:spPr bwMode="auto">
              <a:xfrm>
                <a:off x="3055"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09" name="Line 896"/>
              <p:cNvSpPr>
                <a:spLocks noChangeShapeType="1"/>
              </p:cNvSpPr>
              <p:nvPr/>
            </p:nvSpPr>
            <p:spPr bwMode="auto">
              <a:xfrm>
                <a:off x="3055"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10" name="Rectangle 897"/>
              <p:cNvSpPr>
                <a:spLocks noChangeArrowheads="1"/>
              </p:cNvSpPr>
              <p:nvPr/>
            </p:nvSpPr>
            <p:spPr bwMode="auto">
              <a:xfrm>
                <a:off x="3312"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11" name="Line 898"/>
              <p:cNvSpPr>
                <a:spLocks noChangeShapeType="1"/>
              </p:cNvSpPr>
              <p:nvPr/>
            </p:nvSpPr>
            <p:spPr bwMode="auto">
              <a:xfrm>
                <a:off x="3312"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12" name="Rectangle 899"/>
              <p:cNvSpPr>
                <a:spLocks noChangeArrowheads="1"/>
              </p:cNvSpPr>
              <p:nvPr/>
            </p:nvSpPr>
            <p:spPr bwMode="auto">
              <a:xfrm>
                <a:off x="3571"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13" name="Line 900"/>
              <p:cNvSpPr>
                <a:spLocks noChangeShapeType="1"/>
              </p:cNvSpPr>
              <p:nvPr/>
            </p:nvSpPr>
            <p:spPr bwMode="auto">
              <a:xfrm>
                <a:off x="3571"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14" name="Rectangle 901"/>
              <p:cNvSpPr>
                <a:spLocks noChangeArrowheads="1"/>
              </p:cNvSpPr>
              <p:nvPr/>
            </p:nvSpPr>
            <p:spPr bwMode="auto">
              <a:xfrm>
                <a:off x="3828"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15" name="Line 902"/>
              <p:cNvSpPr>
                <a:spLocks noChangeShapeType="1"/>
              </p:cNvSpPr>
              <p:nvPr/>
            </p:nvSpPr>
            <p:spPr bwMode="auto">
              <a:xfrm>
                <a:off x="3828"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16" name="Rectangle 903"/>
              <p:cNvSpPr>
                <a:spLocks noChangeArrowheads="1"/>
              </p:cNvSpPr>
              <p:nvPr/>
            </p:nvSpPr>
            <p:spPr bwMode="auto">
              <a:xfrm>
                <a:off x="4088"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17" name="Line 904"/>
              <p:cNvSpPr>
                <a:spLocks noChangeShapeType="1"/>
              </p:cNvSpPr>
              <p:nvPr/>
            </p:nvSpPr>
            <p:spPr bwMode="auto">
              <a:xfrm>
                <a:off x="4088"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18" name="Rectangle 905"/>
              <p:cNvSpPr>
                <a:spLocks noChangeArrowheads="1"/>
              </p:cNvSpPr>
              <p:nvPr/>
            </p:nvSpPr>
            <p:spPr bwMode="auto">
              <a:xfrm>
                <a:off x="4345"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19" name="Line 906"/>
              <p:cNvSpPr>
                <a:spLocks noChangeShapeType="1"/>
              </p:cNvSpPr>
              <p:nvPr/>
            </p:nvSpPr>
            <p:spPr bwMode="auto">
              <a:xfrm>
                <a:off x="4345"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20" name="Rectangle 907"/>
              <p:cNvSpPr>
                <a:spLocks noChangeArrowheads="1"/>
              </p:cNvSpPr>
              <p:nvPr/>
            </p:nvSpPr>
            <p:spPr bwMode="auto">
              <a:xfrm>
                <a:off x="4605"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21" name="Line 908"/>
              <p:cNvSpPr>
                <a:spLocks noChangeShapeType="1"/>
              </p:cNvSpPr>
              <p:nvPr/>
            </p:nvSpPr>
            <p:spPr bwMode="auto">
              <a:xfrm>
                <a:off x="4605"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22" name="Rectangle 909"/>
              <p:cNvSpPr>
                <a:spLocks noChangeArrowheads="1"/>
              </p:cNvSpPr>
              <p:nvPr/>
            </p:nvSpPr>
            <p:spPr bwMode="auto">
              <a:xfrm>
                <a:off x="4862"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23" name="Line 910"/>
              <p:cNvSpPr>
                <a:spLocks noChangeShapeType="1"/>
              </p:cNvSpPr>
              <p:nvPr/>
            </p:nvSpPr>
            <p:spPr bwMode="auto">
              <a:xfrm>
                <a:off x="4862"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24" name="Rectangle 911"/>
              <p:cNvSpPr>
                <a:spLocks noChangeArrowheads="1"/>
              </p:cNvSpPr>
              <p:nvPr/>
            </p:nvSpPr>
            <p:spPr bwMode="auto">
              <a:xfrm>
                <a:off x="5121"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25" name="Line 912"/>
              <p:cNvSpPr>
                <a:spLocks noChangeShapeType="1"/>
              </p:cNvSpPr>
              <p:nvPr/>
            </p:nvSpPr>
            <p:spPr bwMode="auto">
              <a:xfrm>
                <a:off x="5121"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26" name="Rectangle 913"/>
              <p:cNvSpPr>
                <a:spLocks noChangeArrowheads="1"/>
              </p:cNvSpPr>
              <p:nvPr/>
            </p:nvSpPr>
            <p:spPr bwMode="auto">
              <a:xfrm>
                <a:off x="71" y="205"/>
                <a:ext cx="54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产品工艺</a:t>
                </a:r>
                <a:endParaRPr lang="zh-CN" altLang="en-US" sz="1800" b="0">
                  <a:solidFill>
                    <a:schemeClr val="accent2"/>
                  </a:solidFill>
                </a:endParaRPr>
              </a:p>
            </p:txBody>
          </p:sp>
          <p:sp>
            <p:nvSpPr>
              <p:cNvPr id="40827" name="Rectangle 914"/>
              <p:cNvSpPr>
                <a:spLocks noChangeArrowheads="1"/>
              </p:cNvSpPr>
              <p:nvPr/>
            </p:nvSpPr>
            <p:spPr bwMode="auto">
              <a:xfrm>
                <a:off x="615" y="196"/>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828" name="Rectangle 915"/>
              <p:cNvSpPr>
                <a:spLocks noChangeArrowheads="1"/>
              </p:cNvSpPr>
              <p:nvPr/>
            </p:nvSpPr>
            <p:spPr bwMode="auto">
              <a:xfrm>
                <a:off x="1109"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829" name="Rectangle 916"/>
              <p:cNvSpPr>
                <a:spLocks noChangeArrowheads="1"/>
              </p:cNvSpPr>
              <p:nvPr/>
            </p:nvSpPr>
            <p:spPr bwMode="auto">
              <a:xfrm>
                <a:off x="1374"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830" name="Rectangle 917"/>
              <p:cNvSpPr>
                <a:spLocks noChangeArrowheads="1"/>
              </p:cNvSpPr>
              <p:nvPr/>
            </p:nvSpPr>
            <p:spPr bwMode="auto">
              <a:xfrm>
                <a:off x="1588" y="183"/>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831" name="Rectangle 918"/>
              <p:cNvSpPr>
                <a:spLocks noChangeArrowheads="1"/>
              </p:cNvSpPr>
              <p:nvPr/>
            </p:nvSpPr>
            <p:spPr bwMode="auto">
              <a:xfrm>
                <a:off x="1684"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832" name="Rectangle 919"/>
              <p:cNvSpPr>
                <a:spLocks noChangeArrowheads="1"/>
              </p:cNvSpPr>
              <p:nvPr/>
            </p:nvSpPr>
            <p:spPr bwMode="auto">
              <a:xfrm>
                <a:off x="1845" y="183"/>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833" name="Rectangle 920"/>
              <p:cNvSpPr>
                <a:spLocks noChangeArrowheads="1"/>
              </p:cNvSpPr>
              <p:nvPr/>
            </p:nvSpPr>
            <p:spPr bwMode="auto">
              <a:xfrm>
                <a:off x="1941"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834" name="Rectangle 921"/>
              <p:cNvSpPr>
                <a:spLocks noChangeArrowheads="1"/>
              </p:cNvSpPr>
              <p:nvPr/>
            </p:nvSpPr>
            <p:spPr bwMode="auto">
              <a:xfrm>
                <a:off x="2104" y="183"/>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835" name="Rectangle 922"/>
              <p:cNvSpPr>
                <a:spLocks noChangeArrowheads="1"/>
              </p:cNvSpPr>
              <p:nvPr/>
            </p:nvSpPr>
            <p:spPr bwMode="auto">
              <a:xfrm>
                <a:off x="2200"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836" name="Rectangle 923"/>
              <p:cNvSpPr>
                <a:spLocks noChangeArrowheads="1"/>
              </p:cNvSpPr>
              <p:nvPr/>
            </p:nvSpPr>
            <p:spPr bwMode="auto">
              <a:xfrm>
                <a:off x="2362" y="183"/>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837" name="Rectangle 924"/>
              <p:cNvSpPr>
                <a:spLocks noChangeArrowheads="1"/>
              </p:cNvSpPr>
              <p:nvPr/>
            </p:nvSpPr>
            <p:spPr bwMode="auto">
              <a:xfrm>
                <a:off x="2457"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838" name="Rectangle 925"/>
              <p:cNvSpPr>
                <a:spLocks noChangeArrowheads="1"/>
              </p:cNvSpPr>
              <p:nvPr/>
            </p:nvSpPr>
            <p:spPr bwMode="auto">
              <a:xfrm>
                <a:off x="2669"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839" name="Rectangle 926"/>
              <p:cNvSpPr>
                <a:spLocks noChangeArrowheads="1"/>
              </p:cNvSpPr>
              <p:nvPr/>
            </p:nvSpPr>
            <p:spPr bwMode="auto">
              <a:xfrm>
                <a:off x="2926"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840" name="Rectangle 927"/>
              <p:cNvSpPr>
                <a:spLocks noChangeArrowheads="1"/>
              </p:cNvSpPr>
              <p:nvPr/>
            </p:nvSpPr>
            <p:spPr bwMode="auto">
              <a:xfrm>
                <a:off x="3186"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841" name="Rectangle 928"/>
              <p:cNvSpPr>
                <a:spLocks noChangeArrowheads="1"/>
              </p:cNvSpPr>
              <p:nvPr/>
            </p:nvSpPr>
            <p:spPr bwMode="auto">
              <a:xfrm>
                <a:off x="3443"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842" name="Rectangle 929"/>
              <p:cNvSpPr>
                <a:spLocks noChangeArrowheads="1"/>
              </p:cNvSpPr>
              <p:nvPr/>
            </p:nvSpPr>
            <p:spPr bwMode="auto">
              <a:xfrm>
                <a:off x="3702"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843" name="Rectangle 930"/>
              <p:cNvSpPr>
                <a:spLocks noChangeArrowheads="1"/>
              </p:cNvSpPr>
              <p:nvPr/>
            </p:nvSpPr>
            <p:spPr bwMode="auto">
              <a:xfrm>
                <a:off x="3959"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844" name="Rectangle 931"/>
              <p:cNvSpPr>
                <a:spLocks noChangeArrowheads="1"/>
              </p:cNvSpPr>
              <p:nvPr/>
            </p:nvSpPr>
            <p:spPr bwMode="auto">
              <a:xfrm>
                <a:off x="4219"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845" name="Rectangle 932"/>
              <p:cNvSpPr>
                <a:spLocks noChangeArrowheads="1"/>
              </p:cNvSpPr>
              <p:nvPr/>
            </p:nvSpPr>
            <p:spPr bwMode="auto">
              <a:xfrm>
                <a:off x="4476"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846" name="Rectangle 933"/>
              <p:cNvSpPr>
                <a:spLocks noChangeArrowheads="1"/>
              </p:cNvSpPr>
              <p:nvPr/>
            </p:nvSpPr>
            <p:spPr bwMode="auto">
              <a:xfrm>
                <a:off x="4736"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847" name="Rectangle 934"/>
              <p:cNvSpPr>
                <a:spLocks noChangeArrowheads="1"/>
              </p:cNvSpPr>
              <p:nvPr/>
            </p:nvSpPr>
            <p:spPr bwMode="auto">
              <a:xfrm>
                <a:off x="4993"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848" name="Rectangle 935"/>
              <p:cNvSpPr>
                <a:spLocks noChangeArrowheads="1"/>
              </p:cNvSpPr>
              <p:nvPr/>
            </p:nvSpPr>
            <p:spPr bwMode="auto">
              <a:xfrm>
                <a:off x="0"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49" name="Line 936"/>
              <p:cNvSpPr>
                <a:spLocks noChangeShapeType="1"/>
              </p:cNvSpPr>
              <p:nvPr/>
            </p:nvSpPr>
            <p:spPr bwMode="auto">
              <a:xfrm>
                <a:off x="0"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50" name="Rectangle 937"/>
              <p:cNvSpPr>
                <a:spLocks noChangeArrowheads="1"/>
              </p:cNvSpPr>
              <p:nvPr/>
            </p:nvSpPr>
            <p:spPr bwMode="auto">
              <a:xfrm>
                <a:off x="5" y="178"/>
                <a:ext cx="97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51" name="Line 938"/>
              <p:cNvSpPr>
                <a:spLocks noChangeShapeType="1"/>
              </p:cNvSpPr>
              <p:nvPr/>
            </p:nvSpPr>
            <p:spPr bwMode="auto">
              <a:xfrm>
                <a:off x="5" y="178"/>
                <a:ext cx="97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52" name="Rectangle 939"/>
              <p:cNvSpPr>
                <a:spLocks noChangeArrowheads="1"/>
              </p:cNvSpPr>
              <p:nvPr/>
            </p:nvSpPr>
            <p:spPr bwMode="auto">
              <a:xfrm>
                <a:off x="975"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53" name="Line 940"/>
              <p:cNvSpPr>
                <a:spLocks noChangeShapeType="1"/>
              </p:cNvSpPr>
              <p:nvPr/>
            </p:nvSpPr>
            <p:spPr bwMode="auto">
              <a:xfrm>
                <a:off x="975"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54" name="Rectangle 941"/>
              <p:cNvSpPr>
                <a:spLocks noChangeArrowheads="1"/>
              </p:cNvSpPr>
              <p:nvPr/>
            </p:nvSpPr>
            <p:spPr bwMode="auto">
              <a:xfrm>
                <a:off x="980" y="178"/>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55" name="Line 942"/>
              <p:cNvSpPr>
                <a:spLocks noChangeShapeType="1"/>
              </p:cNvSpPr>
              <p:nvPr/>
            </p:nvSpPr>
            <p:spPr bwMode="auto">
              <a:xfrm>
                <a:off x="980" y="178"/>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56" name="Rectangle 943"/>
              <p:cNvSpPr>
                <a:spLocks noChangeArrowheads="1"/>
              </p:cNvSpPr>
              <p:nvPr/>
            </p:nvSpPr>
            <p:spPr bwMode="auto">
              <a:xfrm>
                <a:off x="1240"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57" name="Line 944"/>
              <p:cNvSpPr>
                <a:spLocks noChangeShapeType="1"/>
              </p:cNvSpPr>
              <p:nvPr/>
            </p:nvSpPr>
            <p:spPr bwMode="auto">
              <a:xfrm>
                <a:off x="1240"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58" name="Rectangle 945"/>
              <p:cNvSpPr>
                <a:spLocks noChangeArrowheads="1"/>
              </p:cNvSpPr>
              <p:nvPr/>
            </p:nvSpPr>
            <p:spPr bwMode="auto">
              <a:xfrm>
                <a:off x="1245" y="178"/>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59" name="Line 946"/>
              <p:cNvSpPr>
                <a:spLocks noChangeShapeType="1"/>
              </p:cNvSpPr>
              <p:nvPr/>
            </p:nvSpPr>
            <p:spPr bwMode="auto">
              <a:xfrm>
                <a:off x="1245" y="178"/>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60" name="Rectangle 947"/>
              <p:cNvSpPr>
                <a:spLocks noChangeArrowheads="1"/>
              </p:cNvSpPr>
              <p:nvPr/>
            </p:nvSpPr>
            <p:spPr bwMode="auto">
              <a:xfrm>
                <a:off x="1505"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61" name="Line 948"/>
              <p:cNvSpPr>
                <a:spLocks noChangeShapeType="1"/>
              </p:cNvSpPr>
              <p:nvPr/>
            </p:nvSpPr>
            <p:spPr bwMode="auto">
              <a:xfrm>
                <a:off x="1505"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62" name="Rectangle 949"/>
              <p:cNvSpPr>
                <a:spLocks noChangeArrowheads="1"/>
              </p:cNvSpPr>
              <p:nvPr/>
            </p:nvSpPr>
            <p:spPr bwMode="auto">
              <a:xfrm>
                <a:off x="1510" y="178"/>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63" name="Line 950"/>
              <p:cNvSpPr>
                <a:spLocks noChangeShapeType="1"/>
              </p:cNvSpPr>
              <p:nvPr/>
            </p:nvSpPr>
            <p:spPr bwMode="auto">
              <a:xfrm>
                <a:off x="1510" y="178"/>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64" name="Rectangle 951"/>
              <p:cNvSpPr>
                <a:spLocks noChangeArrowheads="1"/>
              </p:cNvSpPr>
              <p:nvPr/>
            </p:nvSpPr>
            <p:spPr bwMode="auto">
              <a:xfrm>
                <a:off x="1762"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65" name="Line 952"/>
              <p:cNvSpPr>
                <a:spLocks noChangeShapeType="1"/>
              </p:cNvSpPr>
              <p:nvPr/>
            </p:nvSpPr>
            <p:spPr bwMode="auto">
              <a:xfrm>
                <a:off x="1762"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66" name="Rectangle 953"/>
              <p:cNvSpPr>
                <a:spLocks noChangeArrowheads="1"/>
              </p:cNvSpPr>
              <p:nvPr/>
            </p:nvSpPr>
            <p:spPr bwMode="auto">
              <a:xfrm>
                <a:off x="1767" y="178"/>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67" name="Line 954"/>
              <p:cNvSpPr>
                <a:spLocks noChangeShapeType="1"/>
              </p:cNvSpPr>
              <p:nvPr/>
            </p:nvSpPr>
            <p:spPr bwMode="auto">
              <a:xfrm>
                <a:off x="1767" y="178"/>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68" name="Rectangle 955"/>
              <p:cNvSpPr>
                <a:spLocks noChangeArrowheads="1"/>
              </p:cNvSpPr>
              <p:nvPr/>
            </p:nvSpPr>
            <p:spPr bwMode="auto">
              <a:xfrm>
                <a:off x="2021"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69" name="Line 956"/>
              <p:cNvSpPr>
                <a:spLocks noChangeShapeType="1"/>
              </p:cNvSpPr>
              <p:nvPr/>
            </p:nvSpPr>
            <p:spPr bwMode="auto">
              <a:xfrm>
                <a:off x="2021"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70" name="Rectangle 957"/>
              <p:cNvSpPr>
                <a:spLocks noChangeArrowheads="1"/>
              </p:cNvSpPr>
              <p:nvPr/>
            </p:nvSpPr>
            <p:spPr bwMode="auto">
              <a:xfrm>
                <a:off x="2026" y="178"/>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71" name="Line 958"/>
              <p:cNvSpPr>
                <a:spLocks noChangeShapeType="1"/>
              </p:cNvSpPr>
              <p:nvPr/>
            </p:nvSpPr>
            <p:spPr bwMode="auto">
              <a:xfrm>
                <a:off x="2026" y="178"/>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72" name="Rectangle 959"/>
              <p:cNvSpPr>
                <a:spLocks noChangeArrowheads="1"/>
              </p:cNvSpPr>
              <p:nvPr/>
            </p:nvSpPr>
            <p:spPr bwMode="auto">
              <a:xfrm>
                <a:off x="2278"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73" name="Line 960"/>
              <p:cNvSpPr>
                <a:spLocks noChangeShapeType="1"/>
              </p:cNvSpPr>
              <p:nvPr/>
            </p:nvSpPr>
            <p:spPr bwMode="auto">
              <a:xfrm>
                <a:off x="2278"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74" name="Rectangle 961"/>
              <p:cNvSpPr>
                <a:spLocks noChangeArrowheads="1"/>
              </p:cNvSpPr>
              <p:nvPr/>
            </p:nvSpPr>
            <p:spPr bwMode="auto">
              <a:xfrm>
                <a:off x="2283" y="178"/>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75" name="Line 962"/>
              <p:cNvSpPr>
                <a:spLocks noChangeShapeType="1"/>
              </p:cNvSpPr>
              <p:nvPr/>
            </p:nvSpPr>
            <p:spPr bwMode="auto">
              <a:xfrm>
                <a:off x="2283" y="178"/>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76" name="Rectangle 963"/>
              <p:cNvSpPr>
                <a:spLocks noChangeArrowheads="1"/>
              </p:cNvSpPr>
              <p:nvPr/>
            </p:nvSpPr>
            <p:spPr bwMode="auto">
              <a:xfrm>
                <a:off x="2538"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77" name="Line 964"/>
              <p:cNvSpPr>
                <a:spLocks noChangeShapeType="1"/>
              </p:cNvSpPr>
              <p:nvPr/>
            </p:nvSpPr>
            <p:spPr bwMode="auto">
              <a:xfrm>
                <a:off x="2538"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78" name="Rectangle 965"/>
              <p:cNvSpPr>
                <a:spLocks noChangeArrowheads="1"/>
              </p:cNvSpPr>
              <p:nvPr/>
            </p:nvSpPr>
            <p:spPr bwMode="auto">
              <a:xfrm>
                <a:off x="2543" y="178"/>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79" name="Line 966"/>
              <p:cNvSpPr>
                <a:spLocks noChangeShapeType="1"/>
              </p:cNvSpPr>
              <p:nvPr/>
            </p:nvSpPr>
            <p:spPr bwMode="auto">
              <a:xfrm>
                <a:off x="2543" y="178"/>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80" name="Rectangle 967"/>
              <p:cNvSpPr>
                <a:spLocks noChangeArrowheads="1"/>
              </p:cNvSpPr>
              <p:nvPr/>
            </p:nvSpPr>
            <p:spPr bwMode="auto">
              <a:xfrm>
                <a:off x="2795"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81" name="Line 968"/>
              <p:cNvSpPr>
                <a:spLocks noChangeShapeType="1"/>
              </p:cNvSpPr>
              <p:nvPr/>
            </p:nvSpPr>
            <p:spPr bwMode="auto">
              <a:xfrm>
                <a:off x="2795"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82" name="Rectangle 969"/>
              <p:cNvSpPr>
                <a:spLocks noChangeArrowheads="1"/>
              </p:cNvSpPr>
              <p:nvPr/>
            </p:nvSpPr>
            <p:spPr bwMode="auto">
              <a:xfrm>
                <a:off x="2800" y="178"/>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83" name="Line 970"/>
              <p:cNvSpPr>
                <a:spLocks noChangeShapeType="1"/>
              </p:cNvSpPr>
              <p:nvPr/>
            </p:nvSpPr>
            <p:spPr bwMode="auto">
              <a:xfrm>
                <a:off x="2800" y="178"/>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84" name="Rectangle 971"/>
              <p:cNvSpPr>
                <a:spLocks noChangeArrowheads="1"/>
              </p:cNvSpPr>
              <p:nvPr/>
            </p:nvSpPr>
            <p:spPr bwMode="auto">
              <a:xfrm>
                <a:off x="3055"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85" name="Line 972"/>
              <p:cNvSpPr>
                <a:spLocks noChangeShapeType="1"/>
              </p:cNvSpPr>
              <p:nvPr/>
            </p:nvSpPr>
            <p:spPr bwMode="auto">
              <a:xfrm>
                <a:off x="3055"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86" name="Rectangle 973"/>
              <p:cNvSpPr>
                <a:spLocks noChangeArrowheads="1"/>
              </p:cNvSpPr>
              <p:nvPr/>
            </p:nvSpPr>
            <p:spPr bwMode="auto">
              <a:xfrm>
                <a:off x="3060" y="178"/>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87" name="Line 974"/>
              <p:cNvSpPr>
                <a:spLocks noChangeShapeType="1"/>
              </p:cNvSpPr>
              <p:nvPr/>
            </p:nvSpPr>
            <p:spPr bwMode="auto">
              <a:xfrm>
                <a:off x="3060" y="178"/>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88" name="Rectangle 975"/>
              <p:cNvSpPr>
                <a:spLocks noChangeArrowheads="1"/>
              </p:cNvSpPr>
              <p:nvPr/>
            </p:nvSpPr>
            <p:spPr bwMode="auto">
              <a:xfrm>
                <a:off x="3312"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89" name="Line 976"/>
              <p:cNvSpPr>
                <a:spLocks noChangeShapeType="1"/>
              </p:cNvSpPr>
              <p:nvPr/>
            </p:nvSpPr>
            <p:spPr bwMode="auto">
              <a:xfrm>
                <a:off x="3312"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90" name="Rectangle 977"/>
              <p:cNvSpPr>
                <a:spLocks noChangeArrowheads="1"/>
              </p:cNvSpPr>
              <p:nvPr/>
            </p:nvSpPr>
            <p:spPr bwMode="auto">
              <a:xfrm>
                <a:off x="3317" y="178"/>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91" name="Line 978"/>
              <p:cNvSpPr>
                <a:spLocks noChangeShapeType="1"/>
              </p:cNvSpPr>
              <p:nvPr/>
            </p:nvSpPr>
            <p:spPr bwMode="auto">
              <a:xfrm>
                <a:off x="3317" y="178"/>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92" name="Rectangle 979"/>
              <p:cNvSpPr>
                <a:spLocks noChangeArrowheads="1"/>
              </p:cNvSpPr>
              <p:nvPr/>
            </p:nvSpPr>
            <p:spPr bwMode="auto">
              <a:xfrm>
                <a:off x="3571"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93" name="Line 980"/>
              <p:cNvSpPr>
                <a:spLocks noChangeShapeType="1"/>
              </p:cNvSpPr>
              <p:nvPr/>
            </p:nvSpPr>
            <p:spPr bwMode="auto">
              <a:xfrm>
                <a:off x="3571"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94" name="Rectangle 981"/>
              <p:cNvSpPr>
                <a:spLocks noChangeArrowheads="1"/>
              </p:cNvSpPr>
              <p:nvPr/>
            </p:nvSpPr>
            <p:spPr bwMode="auto">
              <a:xfrm>
                <a:off x="3576" y="178"/>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95" name="Line 982"/>
              <p:cNvSpPr>
                <a:spLocks noChangeShapeType="1"/>
              </p:cNvSpPr>
              <p:nvPr/>
            </p:nvSpPr>
            <p:spPr bwMode="auto">
              <a:xfrm>
                <a:off x="3576" y="178"/>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96" name="Rectangle 983"/>
              <p:cNvSpPr>
                <a:spLocks noChangeArrowheads="1"/>
              </p:cNvSpPr>
              <p:nvPr/>
            </p:nvSpPr>
            <p:spPr bwMode="auto">
              <a:xfrm>
                <a:off x="3828"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97" name="Line 984"/>
              <p:cNvSpPr>
                <a:spLocks noChangeShapeType="1"/>
              </p:cNvSpPr>
              <p:nvPr/>
            </p:nvSpPr>
            <p:spPr bwMode="auto">
              <a:xfrm>
                <a:off x="3828"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98" name="Rectangle 985"/>
              <p:cNvSpPr>
                <a:spLocks noChangeArrowheads="1"/>
              </p:cNvSpPr>
              <p:nvPr/>
            </p:nvSpPr>
            <p:spPr bwMode="auto">
              <a:xfrm>
                <a:off x="3833" y="178"/>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899" name="Line 986"/>
              <p:cNvSpPr>
                <a:spLocks noChangeShapeType="1"/>
              </p:cNvSpPr>
              <p:nvPr/>
            </p:nvSpPr>
            <p:spPr bwMode="auto">
              <a:xfrm>
                <a:off x="3833" y="178"/>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00" name="Rectangle 987"/>
              <p:cNvSpPr>
                <a:spLocks noChangeArrowheads="1"/>
              </p:cNvSpPr>
              <p:nvPr/>
            </p:nvSpPr>
            <p:spPr bwMode="auto">
              <a:xfrm>
                <a:off x="4088"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01" name="Line 988"/>
              <p:cNvSpPr>
                <a:spLocks noChangeShapeType="1"/>
              </p:cNvSpPr>
              <p:nvPr/>
            </p:nvSpPr>
            <p:spPr bwMode="auto">
              <a:xfrm>
                <a:off x="4088"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02" name="Rectangle 989"/>
              <p:cNvSpPr>
                <a:spLocks noChangeArrowheads="1"/>
              </p:cNvSpPr>
              <p:nvPr/>
            </p:nvSpPr>
            <p:spPr bwMode="auto">
              <a:xfrm>
                <a:off x="4093" y="178"/>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03" name="Line 990"/>
              <p:cNvSpPr>
                <a:spLocks noChangeShapeType="1"/>
              </p:cNvSpPr>
              <p:nvPr/>
            </p:nvSpPr>
            <p:spPr bwMode="auto">
              <a:xfrm>
                <a:off x="4093" y="178"/>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04" name="Rectangle 991"/>
              <p:cNvSpPr>
                <a:spLocks noChangeArrowheads="1"/>
              </p:cNvSpPr>
              <p:nvPr/>
            </p:nvSpPr>
            <p:spPr bwMode="auto">
              <a:xfrm>
                <a:off x="4345"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05" name="Line 992"/>
              <p:cNvSpPr>
                <a:spLocks noChangeShapeType="1"/>
              </p:cNvSpPr>
              <p:nvPr/>
            </p:nvSpPr>
            <p:spPr bwMode="auto">
              <a:xfrm>
                <a:off x="4345"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06" name="Rectangle 993"/>
              <p:cNvSpPr>
                <a:spLocks noChangeArrowheads="1"/>
              </p:cNvSpPr>
              <p:nvPr/>
            </p:nvSpPr>
            <p:spPr bwMode="auto">
              <a:xfrm>
                <a:off x="4350" y="178"/>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07" name="Line 994"/>
              <p:cNvSpPr>
                <a:spLocks noChangeShapeType="1"/>
              </p:cNvSpPr>
              <p:nvPr/>
            </p:nvSpPr>
            <p:spPr bwMode="auto">
              <a:xfrm>
                <a:off x="4350" y="178"/>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08" name="Rectangle 995"/>
              <p:cNvSpPr>
                <a:spLocks noChangeArrowheads="1"/>
              </p:cNvSpPr>
              <p:nvPr/>
            </p:nvSpPr>
            <p:spPr bwMode="auto">
              <a:xfrm>
                <a:off x="4605"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09" name="Line 996"/>
              <p:cNvSpPr>
                <a:spLocks noChangeShapeType="1"/>
              </p:cNvSpPr>
              <p:nvPr/>
            </p:nvSpPr>
            <p:spPr bwMode="auto">
              <a:xfrm>
                <a:off x="4605"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10" name="Rectangle 997"/>
              <p:cNvSpPr>
                <a:spLocks noChangeArrowheads="1"/>
              </p:cNvSpPr>
              <p:nvPr/>
            </p:nvSpPr>
            <p:spPr bwMode="auto">
              <a:xfrm>
                <a:off x="4610" y="178"/>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11" name="Line 998"/>
              <p:cNvSpPr>
                <a:spLocks noChangeShapeType="1"/>
              </p:cNvSpPr>
              <p:nvPr/>
            </p:nvSpPr>
            <p:spPr bwMode="auto">
              <a:xfrm>
                <a:off x="4610" y="178"/>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12" name="Rectangle 999"/>
              <p:cNvSpPr>
                <a:spLocks noChangeArrowheads="1"/>
              </p:cNvSpPr>
              <p:nvPr/>
            </p:nvSpPr>
            <p:spPr bwMode="auto">
              <a:xfrm>
                <a:off x="4862"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13" name="Line 1000"/>
              <p:cNvSpPr>
                <a:spLocks noChangeShapeType="1"/>
              </p:cNvSpPr>
              <p:nvPr/>
            </p:nvSpPr>
            <p:spPr bwMode="auto">
              <a:xfrm>
                <a:off x="4862"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14" name="Rectangle 1001"/>
              <p:cNvSpPr>
                <a:spLocks noChangeArrowheads="1"/>
              </p:cNvSpPr>
              <p:nvPr/>
            </p:nvSpPr>
            <p:spPr bwMode="auto">
              <a:xfrm>
                <a:off x="4867" y="178"/>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15" name="Line 1002"/>
              <p:cNvSpPr>
                <a:spLocks noChangeShapeType="1"/>
              </p:cNvSpPr>
              <p:nvPr/>
            </p:nvSpPr>
            <p:spPr bwMode="auto">
              <a:xfrm>
                <a:off x="4867" y="178"/>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16" name="Rectangle 1003"/>
              <p:cNvSpPr>
                <a:spLocks noChangeArrowheads="1"/>
              </p:cNvSpPr>
              <p:nvPr/>
            </p:nvSpPr>
            <p:spPr bwMode="auto">
              <a:xfrm>
                <a:off x="5121"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17" name="Line 1004"/>
              <p:cNvSpPr>
                <a:spLocks noChangeShapeType="1"/>
              </p:cNvSpPr>
              <p:nvPr/>
            </p:nvSpPr>
            <p:spPr bwMode="auto">
              <a:xfrm>
                <a:off x="5121"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18" name="Rectangle 1005"/>
              <p:cNvSpPr>
                <a:spLocks noChangeArrowheads="1"/>
              </p:cNvSpPr>
              <p:nvPr/>
            </p:nvSpPr>
            <p:spPr bwMode="auto">
              <a:xfrm>
                <a:off x="0" y="186"/>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19" name="Line 1006"/>
              <p:cNvSpPr>
                <a:spLocks noChangeShapeType="1"/>
              </p:cNvSpPr>
              <p:nvPr/>
            </p:nvSpPr>
            <p:spPr bwMode="auto">
              <a:xfrm>
                <a:off x="0" y="186"/>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20" name="Rectangle 1007"/>
              <p:cNvSpPr>
                <a:spLocks noChangeArrowheads="1"/>
              </p:cNvSpPr>
              <p:nvPr/>
            </p:nvSpPr>
            <p:spPr bwMode="auto">
              <a:xfrm>
                <a:off x="975" y="186"/>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21" name="Line 1008"/>
              <p:cNvSpPr>
                <a:spLocks noChangeShapeType="1"/>
              </p:cNvSpPr>
              <p:nvPr/>
            </p:nvSpPr>
            <p:spPr bwMode="auto">
              <a:xfrm>
                <a:off x="975" y="186"/>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22" name="Rectangle 1009"/>
              <p:cNvSpPr>
                <a:spLocks noChangeArrowheads="1"/>
              </p:cNvSpPr>
              <p:nvPr/>
            </p:nvSpPr>
            <p:spPr bwMode="auto">
              <a:xfrm>
                <a:off x="1240" y="186"/>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23" name="Line 1010"/>
              <p:cNvSpPr>
                <a:spLocks noChangeShapeType="1"/>
              </p:cNvSpPr>
              <p:nvPr/>
            </p:nvSpPr>
            <p:spPr bwMode="auto">
              <a:xfrm>
                <a:off x="1240" y="186"/>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24" name="Rectangle 1011"/>
              <p:cNvSpPr>
                <a:spLocks noChangeArrowheads="1"/>
              </p:cNvSpPr>
              <p:nvPr/>
            </p:nvSpPr>
            <p:spPr bwMode="auto">
              <a:xfrm>
                <a:off x="1505" y="186"/>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25" name="Line 1012"/>
              <p:cNvSpPr>
                <a:spLocks noChangeShapeType="1"/>
              </p:cNvSpPr>
              <p:nvPr/>
            </p:nvSpPr>
            <p:spPr bwMode="auto">
              <a:xfrm>
                <a:off x="1505" y="186"/>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926" name="Rectangle 1013"/>
              <p:cNvSpPr>
                <a:spLocks noChangeArrowheads="1"/>
              </p:cNvSpPr>
              <p:nvPr/>
            </p:nvSpPr>
            <p:spPr bwMode="auto">
              <a:xfrm>
                <a:off x="1762" y="186"/>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8925" name="Group 1014"/>
            <p:cNvGrpSpPr>
              <a:grpSpLocks/>
            </p:cNvGrpSpPr>
            <p:nvPr/>
          </p:nvGrpSpPr>
          <p:grpSpPr bwMode="auto">
            <a:xfrm>
              <a:off x="0" y="1797"/>
              <a:ext cx="5126" cy="551"/>
              <a:chOff x="0" y="0"/>
              <a:chExt cx="5126" cy="551"/>
            </a:xfrm>
          </p:grpSpPr>
          <p:sp>
            <p:nvSpPr>
              <p:cNvPr id="40527" name="Line 1015"/>
              <p:cNvSpPr>
                <a:spLocks noChangeShapeType="1"/>
              </p:cNvSpPr>
              <p:nvPr/>
            </p:nvSpPr>
            <p:spPr bwMode="auto">
              <a:xfrm>
                <a:off x="1762" y="0"/>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28" name="Rectangle 1016"/>
              <p:cNvSpPr>
                <a:spLocks noChangeArrowheads="1"/>
              </p:cNvSpPr>
              <p:nvPr/>
            </p:nvSpPr>
            <p:spPr bwMode="auto">
              <a:xfrm>
                <a:off x="2021" y="0"/>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29" name="Line 1017"/>
              <p:cNvSpPr>
                <a:spLocks noChangeShapeType="1"/>
              </p:cNvSpPr>
              <p:nvPr/>
            </p:nvSpPr>
            <p:spPr bwMode="auto">
              <a:xfrm>
                <a:off x="2021" y="0"/>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30" name="Rectangle 1018"/>
              <p:cNvSpPr>
                <a:spLocks noChangeArrowheads="1"/>
              </p:cNvSpPr>
              <p:nvPr/>
            </p:nvSpPr>
            <p:spPr bwMode="auto">
              <a:xfrm>
                <a:off x="2278" y="0"/>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31" name="Line 1019"/>
              <p:cNvSpPr>
                <a:spLocks noChangeShapeType="1"/>
              </p:cNvSpPr>
              <p:nvPr/>
            </p:nvSpPr>
            <p:spPr bwMode="auto">
              <a:xfrm>
                <a:off x="2278" y="0"/>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32" name="Rectangle 1020"/>
              <p:cNvSpPr>
                <a:spLocks noChangeArrowheads="1"/>
              </p:cNvSpPr>
              <p:nvPr/>
            </p:nvSpPr>
            <p:spPr bwMode="auto">
              <a:xfrm>
                <a:off x="2538" y="0"/>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33" name="Line 1021"/>
              <p:cNvSpPr>
                <a:spLocks noChangeShapeType="1"/>
              </p:cNvSpPr>
              <p:nvPr/>
            </p:nvSpPr>
            <p:spPr bwMode="auto">
              <a:xfrm>
                <a:off x="2538" y="0"/>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34" name="Rectangle 1022"/>
              <p:cNvSpPr>
                <a:spLocks noChangeArrowheads="1"/>
              </p:cNvSpPr>
              <p:nvPr/>
            </p:nvSpPr>
            <p:spPr bwMode="auto">
              <a:xfrm>
                <a:off x="2795" y="0"/>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35" name="Line 1023"/>
              <p:cNvSpPr>
                <a:spLocks noChangeShapeType="1"/>
              </p:cNvSpPr>
              <p:nvPr/>
            </p:nvSpPr>
            <p:spPr bwMode="auto">
              <a:xfrm>
                <a:off x="2795" y="0"/>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36" name="Rectangle 1024"/>
              <p:cNvSpPr>
                <a:spLocks noChangeArrowheads="1"/>
              </p:cNvSpPr>
              <p:nvPr/>
            </p:nvSpPr>
            <p:spPr bwMode="auto">
              <a:xfrm>
                <a:off x="3055" y="0"/>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37" name="Line 1025"/>
              <p:cNvSpPr>
                <a:spLocks noChangeShapeType="1"/>
              </p:cNvSpPr>
              <p:nvPr/>
            </p:nvSpPr>
            <p:spPr bwMode="auto">
              <a:xfrm>
                <a:off x="3055" y="0"/>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38" name="Rectangle 1026"/>
              <p:cNvSpPr>
                <a:spLocks noChangeArrowheads="1"/>
              </p:cNvSpPr>
              <p:nvPr/>
            </p:nvSpPr>
            <p:spPr bwMode="auto">
              <a:xfrm>
                <a:off x="3312" y="0"/>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39" name="Line 1027"/>
              <p:cNvSpPr>
                <a:spLocks noChangeShapeType="1"/>
              </p:cNvSpPr>
              <p:nvPr/>
            </p:nvSpPr>
            <p:spPr bwMode="auto">
              <a:xfrm>
                <a:off x="3312" y="0"/>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40" name="Rectangle 1028"/>
              <p:cNvSpPr>
                <a:spLocks noChangeArrowheads="1"/>
              </p:cNvSpPr>
              <p:nvPr/>
            </p:nvSpPr>
            <p:spPr bwMode="auto">
              <a:xfrm>
                <a:off x="3571" y="0"/>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41" name="Line 1029"/>
              <p:cNvSpPr>
                <a:spLocks noChangeShapeType="1"/>
              </p:cNvSpPr>
              <p:nvPr/>
            </p:nvSpPr>
            <p:spPr bwMode="auto">
              <a:xfrm>
                <a:off x="3571" y="0"/>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42" name="Rectangle 1030"/>
              <p:cNvSpPr>
                <a:spLocks noChangeArrowheads="1"/>
              </p:cNvSpPr>
              <p:nvPr/>
            </p:nvSpPr>
            <p:spPr bwMode="auto">
              <a:xfrm>
                <a:off x="3828" y="0"/>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43" name="Line 1031"/>
              <p:cNvSpPr>
                <a:spLocks noChangeShapeType="1"/>
              </p:cNvSpPr>
              <p:nvPr/>
            </p:nvSpPr>
            <p:spPr bwMode="auto">
              <a:xfrm>
                <a:off x="3828" y="0"/>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44" name="Rectangle 1032"/>
              <p:cNvSpPr>
                <a:spLocks noChangeArrowheads="1"/>
              </p:cNvSpPr>
              <p:nvPr/>
            </p:nvSpPr>
            <p:spPr bwMode="auto">
              <a:xfrm>
                <a:off x="4088" y="0"/>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45" name="Line 1033"/>
              <p:cNvSpPr>
                <a:spLocks noChangeShapeType="1"/>
              </p:cNvSpPr>
              <p:nvPr/>
            </p:nvSpPr>
            <p:spPr bwMode="auto">
              <a:xfrm>
                <a:off x="4088" y="0"/>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46" name="Rectangle 1034"/>
              <p:cNvSpPr>
                <a:spLocks noChangeArrowheads="1"/>
              </p:cNvSpPr>
              <p:nvPr/>
            </p:nvSpPr>
            <p:spPr bwMode="auto">
              <a:xfrm>
                <a:off x="4345" y="0"/>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47" name="Line 1035"/>
              <p:cNvSpPr>
                <a:spLocks noChangeShapeType="1"/>
              </p:cNvSpPr>
              <p:nvPr/>
            </p:nvSpPr>
            <p:spPr bwMode="auto">
              <a:xfrm>
                <a:off x="4345" y="0"/>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48" name="Rectangle 1036"/>
              <p:cNvSpPr>
                <a:spLocks noChangeArrowheads="1"/>
              </p:cNvSpPr>
              <p:nvPr/>
            </p:nvSpPr>
            <p:spPr bwMode="auto">
              <a:xfrm>
                <a:off x="4605" y="0"/>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49" name="Line 1037"/>
              <p:cNvSpPr>
                <a:spLocks noChangeShapeType="1"/>
              </p:cNvSpPr>
              <p:nvPr/>
            </p:nvSpPr>
            <p:spPr bwMode="auto">
              <a:xfrm>
                <a:off x="4605" y="0"/>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50" name="Rectangle 1038"/>
              <p:cNvSpPr>
                <a:spLocks noChangeArrowheads="1"/>
              </p:cNvSpPr>
              <p:nvPr/>
            </p:nvSpPr>
            <p:spPr bwMode="auto">
              <a:xfrm>
                <a:off x="4862" y="0"/>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51" name="Line 1039"/>
              <p:cNvSpPr>
                <a:spLocks noChangeShapeType="1"/>
              </p:cNvSpPr>
              <p:nvPr/>
            </p:nvSpPr>
            <p:spPr bwMode="auto">
              <a:xfrm>
                <a:off x="4862" y="0"/>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52" name="Rectangle 1040"/>
              <p:cNvSpPr>
                <a:spLocks noChangeArrowheads="1"/>
              </p:cNvSpPr>
              <p:nvPr/>
            </p:nvSpPr>
            <p:spPr bwMode="auto">
              <a:xfrm>
                <a:off x="5121" y="0"/>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53" name="Line 1041"/>
              <p:cNvSpPr>
                <a:spLocks noChangeShapeType="1"/>
              </p:cNvSpPr>
              <p:nvPr/>
            </p:nvSpPr>
            <p:spPr bwMode="auto">
              <a:xfrm>
                <a:off x="5121" y="0"/>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54" name="Rectangle 1042"/>
              <p:cNvSpPr>
                <a:spLocks noChangeArrowheads="1"/>
              </p:cNvSpPr>
              <p:nvPr/>
            </p:nvSpPr>
            <p:spPr bwMode="auto">
              <a:xfrm>
                <a:off x="71" y="196"/>
                <a:ext cx="54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库存控制</a:t>
                </a:r>
                <a:endParaRPr lang="zh-CN" altLang="en-US" sz="1800" b="0">
                  <a:solidFill>
                    <a:schemeClr val="accent2"/>
                  </a:solidFill>
                </a:endParaRPr>
              </a:p>
            </p:txBody>
          </p:sp>
          <p:sp>
            <p:nvSpPr>
              <p:cNvPr id="40555" name="Rectangle 1043"/>
              <p:cNvSpPr>
                <a:spLocks noChangeArrowheads="1"/>
              </p:cNvSpPr>
              <p:nvPr/>
            </p:nvSpPr>
            <p:spPr bwMode="auto">
              <a:xfrm>
                <a:off x="615" y="190"/>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556" name="Rectangle 1044"/>
              <p:cNvSpPr>
                <a:spLocks noChangeArrowheads="1"/>
              </p:cNvSpPr>
              <p:nvPr/>
            </p:nvSpPr>
            <p:spPr bwMode="auto">
              <a:xfrm>
                <a:off x="1109" y="176"/>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557" name="Rectangle 1045"/>
              <p:cNvSpPr>
                <a:spLocks noChangeArrowheads="1"/>
              </p:cNvSpPr>
              <p:nvPr/>
            </p:nvSpPr>
            <p:spPr bwMode="auto">
              <a:xfrm>
                <a:off x="1374" y="176"/>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558" name="Rectangle 1046"/>
              <p:cNvSpPr>
                <a:spLocks noChangeArrowheads="1"/>
              </p:cNvSpPr>
              <p:nvPr/>
            </p:nvSpPr>
            <p:spPr bwMode="auto">
              <a:xfrm>
                <a:off x="1636" y="176"/>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559" name="Rectangle 1047"/>
              <p:cNvSpPr>
                <a:spLocks noChangeArrowheads="1"/>
              </p:cNvSpPr>
              <p:nvPr/>
            </p:nvSpPr>
            <p:spPr bwMode="auto">
              <a:xfrm>
                <a:off x="1893" y="176"/>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560" name="Rectangle 1048"/>
              <p:cNvSpPr>
                <a:spLocks noChangeArrowheads="1"/>
              </p:cNvSpPr>
              <p:nvPr/>
            </p:nvSpPr>
            <p:spPr bwMode="auto">
              <a:xfrm>
                <a:off x="2152" y="176"/>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561" name="Rectangle 1049"/>
              <p:cNvSpPr>
                <a:spLocks noChangeArrowheads="1"/>
              </p:cNvSpPr>
              <p:nvPr/>
            </p:nvSpPr>
            <p:spPr bwMode="auto">
              <a:xfrm>
                <a:off x="2362" y="176"/>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C</a:t>
                </a:r>
                <a:endParaRPr lang="en-US" altLang="zh-CN" sz="1800" b="0">
                  <a:solidFill>
                    <a:schemeClr val="accent2"/>
                  </a:solidFill>
                </a:endParaRPr>
              </a:p>
            </p:txBody>
          </p:sp>
          <p:sp>
            <p:nvSpPr>
              <p:cNvPr id="40562" name="Rectangle 1050"/>
              <p:cNvSpPr>
                <a:spLocks noChangeArrowheads="1"/>
              </p:cNvSpPr>
              <p:nvPr/>
            </p:nvSpPr>
            <p:spPr bwMode="auto">
              <a:xfrm>
                <a:off x="2457" y="176"/>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563" name="Rectangle 1051"/>
              <p:cNvSpPr>
                <a:spLocks noChangeArrowheads="1"/>
              </p:cNvSpPr>
              <p:nvPr/>
            </p:nvSpPr>
            <p:spPr bwMode="auto">
              <a:xfrm>
                <a:off x="2621" y="176"/>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C</a:t>
                </a:r>
                <a:endParaRPr lang="en-US" altLang="zh-CN" sz="1800" b="0">
                  <a:solidFill>
                    <a:schemeClr val="accent2"/>
                  </a:solidFill>
                </a:endParaRPr>
              </a:p>
            </p:txBody>
          </p:sp>
          <p:sp>
            <p:nvSpPr>
              <p:cNvPr id="40564" name="Rectangle 1052"/>
              <p:cNvSpPr>
                <a:spLocks noChangeArrowheads="1"/>
              </p:cNvSpPr>
              <p:nvPr/>
            </p:nvSpPr>
            <p:spPr bwMode="auto">
              <a:xfrm>
                <a:off x="2717" y="176"/>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565" name="Rectangle 1053"/>
              <p:cNvSpPr>
                <a:spLocks noChangeArrowheads="1"/>
              </p:cNvSpPr>
              <p:nvPr/>
            </p:nvSpPr>
            <p:spPr bwMode="auto">
              <a:xfrm>
                <a:off x="2878" y="176"/>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566" name="Rectangle 1054"/>
              <p:cNvSpPr>
                <a:spLocks noChangeArrowheads="1"/>
              </p:cNvSpPr>
              <p:nvPr/>
            </p:nvSpPr>
            <p:spPr bwMode="auto">
              <a:xfrm>
                <a:off x="2974" y="176"/>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567" name="Rectangle 1055"/>
              <p:cNvSpPr>
                <a:spLocks noChangeArrowheads="1"/>
              </p:cNvSpPr>
              <p:nvPr/>
            </p:nvSpPr>
            <p:spPr bwMode="auto">
              <a:xfrm>
                <a:off x="3186" y="176"/>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568" name="Rectangle 1056"/>
              <p:cNvSpPr>
                <a:spLocks noChangeArrowheads="1"/>
              </p:cNvSpPr>
              <p:nvPr/>
            </p:nvSpPr>
            <p:spPr bwMode="auto">
              <a:xfrm>
                <a:off x="3395" y="176"/>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569" name="Rectangle 1057"/>
              <p:cNvSpPr>
                <a:spLocks noChangeArrowheads="1"/>
              </p:cNvSpPr>
              <p:nvPr/>
            </p:nvSpPr>
            <p:spPr bwMode="auto">
              <a:xfrm>
                <a:off x="3491" y="176"/>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570" name="Rectangle 1058"/>
              <p:cNvSpPr>
                <a:spLocks noChangeArrowheads="1"/>
              </p:cNvSpPr>
              <p:nvPr/>
            </p:nvSpPr>
            <p:spPr bwMode="auto">
              <a:xfrm>
                <a:off x="3702" y="176"/>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571" name="Rectangle 1059"/>
              <p:cNvSpPr>
                <a:spLocks noChangeArrowheads="1"/>
              </p:cNvSpPr>
              <p:nvPr/>
            </p:nvSpPr>
            <p:spPr bwMode="auto">
              <a:xfrm>
                <a:off x="3959" y="176"/>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572" name="Rectangle 1060"/>
              <p:cNvSpPr>
                <a:spLocks noChangeArrowheads="1"/>
              </p:cNvSpPr>
              <p:nvPr/>
            </p:nvSpPr>
            <p:spPr bwMode="auto">
              <a:xfrm>
                <a:off x="4219" y="176"/>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573" name="Rectangle 1061"/>
              <p:cNvSpPr>
                <a:spLocks noChangeArrowheads="1"/>
              </p:cNvSpPr>
              <p:nvPr/>
            </p:nvSpPr>
            <p:spPr bwMode="auto">
              <a:xfrm>
                <a:off x="4476" y="176"/>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574" name="Rectangle 1062"/>
              <p:cNvSpPr>
                <a:spLocks noChangeArrowheads="1"/>
              </p:cNvSpPr>
              <p:nvPr/>
            </p:nvSpPr>
            <p:spPr bwMode="auto">
              <a:xfrm>
                <a:off x="4736" y="176"/>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575" name="Rectangle 1063"/>
              <p:cNvSpPr>
                <a:spLocks noChangeArrowheads="1"/>
              </p:cNvSpPr>
              <p:nvPr/>
            </p:nvSpPr>
            <p:spPr bwMode="auto">
              <a:xfrm>
                <a:off x="4993" y="176"/>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576" name="Rectangle 1064"/>
              <p:cNvSpPr>
                <a:spLocks noChangeArrowheads="1"/>
              </p:cNvSpPr>
              <p:nvPr/>
            </p:nvSpPr>
            <p:spPr bwMode="auto">
              <a:xfrm>
                <a:off x="0" y="171"/>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77" name="Line 1065"/>
              <p:cNvSpPr>
                <a:spLocks noChangeShapeType="1"/>
              </p:cNvSpPr>
              <p:nvPr/>
            </p:nvSpPr>
            <p:spPr bwMode="auto">
              <a:xfrm>
                <a:off x="0" y="171"/>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78" name="Rectangle 1066"/>
              <p:cNvSpPr>
                <a:spLocks noChangeArrowheads="1"/>
              </p:cNvSpPr>
              <p:nvPr/>
            </p:nvSpPr>
            <p:spPr bwMode="auto">
              <a:xfrm>
                <a:off x="5" y="171"/>
                <a:ext cx="97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79" name="Line 1067"/>
              <p:cNvSpPr>
                <a:spLocks noChangeShapeType="1"/>
              </p:cNvSpPr>
              <p:nvPr/>
            </p:nvSpPr>
            <p:spPr bwMode="auto">
              <a:xfrm>
                <a:off x="5" y="171"/>
                <a:ext cx="97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80" name="Rectangle 1068"/>
              <p:cNvSpPr>
                <a:spLocks noChangeArrowheads="1"/>
              </p:cNvSpPr>
              <p:nvPr/>
            </p:nvSpPr>
            <p:spPr bwMode="auto">
              <a:xfrm>
                <a:off x="975" y="171"/>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81" name="Line 1069"/>
              <p:cNvSpPr>
                <a:spLocks noChangeShapeType="1"/>
              </p:cNvSpPr>
              <p:nvPr/>
            </p:nvSpPr>
            <p:spPr bwMode="auto">
              <a:xfrm>
                <a:off x="975" y="171"/>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82" name="Rectangle 1070"/>
              <p:cNvSpPr>
                <a:spLocks noChangeArrowheads="1"/>
              </p:cNvSpPr>
              <p:nvPr/>
            </p:nvSpPr>
            <p:spPr bwMode="auto">
              <a:xfrm>
                <a:off x="980" y="171"/>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83" name="Line 1071"/>
              <p:cNvSpPr>
                <a:spLocks noChangeShapeType="1"/>
              </p:cNvSpPr>
              <p:nvPr/>
            </p:nvSpPr>
            <p:spPr bwMode="auto">
              <a:xfrm>
                <a:off x="980" y="171"/>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84" name="Rectangle 1072"/>
              <p:cNvSpPr>
                <a:spLocks noChangeArrowheads="1"/>
              </p:cNvSpPr>
              <p:nvPr/>
            </p:nvSpPr>
            <p:spPr bwMode="auto">
              <a:xfrm>
                <a:off x="1240" y="171"/>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85" name="Line 1073"/>
              <p:cNvSpPr>
                <a:spLocks noChangeShapeType="1"/>
              </p:cNvSpPr>
              <p:nvPr/>
            </p:nvSpPr>
            <p:spPr bwMode="auto">
              <a:xfrm>
                <a:off x="1240" y="171"/>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86" name="Rectangle 1074"/>
              <p:cNvSpPr>
                <a:spLocks noChangeArrowheads="1"/>
              </p:cNvSpPr>
              <p:nvPr/>
            </p:nvSpPr>
            <p:spPr bwMode="auto">
              <a:xfrm>
                <a:off x="1245" y="171"/>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87" name="Line 1075"/>
              <p:cNvSpPr>
                <a:spLocks noChangeShapeType="1"/>
              </p:cNvSpPr>
              <p:nvPr/>
            </p:nvSpPr>
            <p:spPr bwMode="auto">
              <a:xfrm>
                <a:off x="1245" y="171"/>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88" name="Rectangle 1076"/>
              <p:cNvSpPr>
                <a:spLocks noChangeArrowheads="1"/>
              </p:cNvSpPr>
              <p:nvPr/>
            </p:nvSpPr>
            <p:spPr bwMode="auto">
              <a:xfrm>
                <a:off x="1505" y="171"/>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89" name="Line 1077"/>
              <p:cNvSpPr>
                <a:spLocks noChangeShapeType="1"/>
              </p:cNvSpPr>
              <p:nvPr/>
            </p:nvSpPr>
            <p:spPr bwMode="auto">
              <a:xfrm>
                <a:off x="1505" y="171"/>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90" name="Rectangle 1078"/>
              <p:cNvSpPr>
                <a:spLocks noChangeArrowheads="1"/>
              </p:cNvSpPr>
              <p:nvPr/>
            </p:nvSpPr>
            <p:spPr bwMode="auto">
              <a:xfrm>
                <a:off x="1510" y="171"/>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91" name="Line 1079"/>
              <p:cNvSpPr>
                <a:spLocks noChangeShapeType="1"/>
              </p:cNvSpPr>
              <p:nvPr/>
            </p:nvSpPr>
            <p:spPr bwMode="auto">
              <a:xfrm>
                <a:off x="1510" y="171"/>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92" name="Rectangle 1080"/>
              <p:cNvSpPr>
                <a:spLocks noChangeArrowheads="1"/>
              </p:cNvSpPr>
              <p:nvPr/>
            </p:nvSpPr>
            <p:spPr bwMode="auto">
              <a:xfrm>
                <a:off x="1762" y="171"/>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93" name="Line 1081"/>
              <p:cNvSpPr>
                <a:spLocks noChangeShapeType="1"/>
              </p:cNvSpPr>
              <p:nvPr/>
            </p:nvSpPr>
            <p:spPr bwMode="auto">
              <a:xfrm>
                <a:off x="1762" y="171"/>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94" name="Rectangle 1082"/>
              <p:cNvSpPr>
                <a:spLocks noChangeArrowheads="1"/>
              </p:cNvSpPr>
              <p:nvPr/>
            </p:nvSpPr>
            <p:spPr bwMode="auto">
              <a:xfrm>
                <a:off x="1767" y="171"/>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95" name="Line 1083"/>
              <p:cNvSpPr>
                <a:spLocks noChangeShapeType="1"/>
              </p:cNvSpPr>
              <p:nvPr/>
            </p:nvSpPr>
            <p:spPr bwMode="auto">
              <a:xfrm>
                <a:off x="1767" y="171"/>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96" name="Rectangle 1084"/>
              <p:cNvSpPr>
                <a:spLocks noChangeArrowheads="1"/>
              </p:cNvSpPr>
              <p:nvPr/>
            </p:nvSpPr>
            <p:spPr bwMode="auto">
              <a:xfrm>
                <a:off x="2021" y="171"/>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97" name="Line 1085"/>
              <p:cNvSpPr>
                <a:spLocks noChangeShapeType="1"/>
              </p:cNvSpPr>
              <p:nvPr/>
            </p:nvSpPr>
            <p:spPr bwMode="auto">
              <a:xfrm>
                <a:off x="2021" y="171"/>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98" name="Rectangle 1086"/>
              <p:cNvSpPr>
                <a:spLocks noChangeArrowheads="1"/>
              </p:cNvSpPr>
              <p:nvPr/>
            </p:nvSpPr>
            <p:spPr bwMode="auto">
              <a:xfrm>
                <a:off x="2026" y="171"/>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99" name="Line 1087"/>
              <p:cNvSpPr>
                <a:spLocks noChangeShapeType="1"/>
              </p:cNvSpPr>
              <p:nvPr/>
            </p:nvSpPr>
            <p:spPr bwMode="auto">
              <a:xfrm>
                <a:off x="2026" y="171"/>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00" name="Rectangle 1088"/>
              <p:cNvSpPr>
                <a:spLocks noChangeArrowheads="1"/>
              </p:cNvSpPr>
              <p:nvPr/>
            </p:nvSpPr>
            <p:spPr bwMode="auto">
              <a:xfrm>
                <a:off x="2278" y="171"/>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01" name="Line 1089"/>
              <p:cNvSpPr>
                <a:spLocks noChangeShapeType="1"/>
              </p:cNvSpPr>
              <p:nvPr/>
            </p:nvSpPr>
            <p:spPr bwMode="auto">
              <a:xfrm>
                <a:off x="2278" y="171"/>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02" name="Rectangle 1090"/>
              <p:cNvSpPr>
                <a:spLocks noChangeArrowheads="1"/>
              </p:cNvSpPr>
              <p:nvPr/>
            </p:nvSpPr>
            <p:spPr bwMode="auto">
              <a:xfrm>
                <a:off x="2283" y="171"/>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03" name="Line 1091"/>
              <p:cNvSpPr>
                <a:spLocks noChangeShapeType="1"/>
              </p:cNvSpPr>
              <p:nvPr/>
            </p:nvSpPr>
            <p:spPr bwMode="auto">
              <a:xfrm>
                <a:off x="2283" y="171"/>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04" name="Rectangle 1092"/>
              <p:cNvSpPr>
                <a:spLocks noChangeArrowheads="1"/>
              </p:cNvSpPr>
              <p:nvPr/>
            </p:nvSpPr>
            <p:spPr bwMode="auto">
              <a:xfrm>
                <a:off x="2538" y="171"/>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05" name="Line 1093"/>
              <p:cNvSpPr>
                <a:spLocks noChangeShapeType="1"/>
              </p:cNvSpPr>
              <p:nvPr/>
            </p:nvSpPr>
            <p:spPr bwMode="auto">
              <a:xfrm>
                <a:off x="2538" y="171"/>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06" name="Rectangle 1094"/>
              <p:cNvSpPr>
                <a:spLocks noChangeArrowheads="1"/>
              </p:cNvSpPr>
              <p:nvPr/>
            </p:nvSpPr>
            <p:spPr bwMode="auto">
              <a:xfrm>
                <a:off x="2543" y="171"/>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07" name="Line 1095"/>
              <p:cNvSpPr>
                <a:spLocks noChangeShapeType="1"/>
              </p:cNvSpPr>
              <p:nvPr/>
            </p:nvSpPr>
            <p:spPr bwMode="auto">
              <a:xfrm>
                <a:off x="2543" y="171"/>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08" name="Rectangle 1096"/>
              <p:cNvSpPr>
                <a:spLocks noChangeArrowheads="1"/>
              </p:cNvSpPr>
              <p:nvPr/>
            </p:nvSpPr>
            <p:spPr bwMode="auto">
              <a:xfrm>
                <a:off x="2795" y="171"/>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09" name="Line 1097"/>
              <p:cNvSpPr>
                <a:spLocks noChangeShapeType="1"/>
              </p:cNvSpPr>
              <p:nvPr/>
            </p:nvSpPr>
            <p:spPr bwMode="auto">
              <a:xfrm>
                <a:off x="2795" y="171"/>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10" name="Rectangle 1098"/>
              <p:cNvSpPr>
                <a:spLocks noChangeArrowheads="1"/>
              </p:cNvSpPr>
              <p:nvPr/>
            </p:nvSpPr>
            <p:spPr bwMode="auto">
              <a:xfrm>
                <a:off x="2800" y="171"/>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11" name="Line 1099"/>
              <p:cNvSpPr>
                <a:spLocks noChangeShapeType="1"/>
              </p:cNvSpPr>
              <p:nvPr/>
            </p:nvSpPr>
            <p:spPr bwMode="auto">
              <a:xfrm>
                <a:off x="2800" y="171"/>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12" name="Rectangle 1100"/>
              <p:cNvSpPr>
                <a:spLocks noChangeArrowheads="1"/>
              </p:cNvSpPr>
              <p:nvPr/>
            </p:nvSpPr>
            <p:spPr bwMode="auto">
              <a:xfrm>
                <a:off x="3055" y="171"/>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13" name="Line 1101"/>
              <p:cNvSpPr>
                <a:spLocks noChangeShapeType="1"/>
              </p:cNvSpPr>
              <p:nvPr/>
            </p:nvSpPr>
            <p:spPr bwMode="auto">
              <a:xfrm>
                <a:off x="3055" y="171"/>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14" name="Rectangle 1102"/>
              <p:cNvSpPr>
                <a:spLocks noChangeArrowheads="1"/>
              </p:cNvSpPr>
              <p:nvPr/>
            </p:nvSpPr>
            <p:spPr bwMode="auto">
              <a:xfrm>
                <a:off x="3060" y="171"/>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15" name="Line 1103"/>
              <p:cNvSpPr>
                <a:spLocks noChangeShapeType="1"/>
              </p:cNvSpPr>
              <p:nvPr/>
            </p:nvSpPr>
            <p:spPr bwMode="auto">
              <a:xfrm>
                <a:off x="3060" y="171"/>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16" name="Rectangle 1104"/>
              <p:cNvSpPr>
                <a:spLocks noChangeArrowheads="1"/>
              </p:cNvSpPr>
              <p:nvPr/>
            </p:nvSpPr>
            <p:spPr bwMode="auto">
              <a:xfrm>
                <a:off x="3312" y="171"/>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17" name="Line 1105"/>
              <p:cNvSpPr>
                <a:spLocks noChangeShapeType="1"/>
              </p:cNvSpPr>
              <p:nvPr/>
            </p:nvSpPr>
            <p:spPr bwMode="auto">
              <a:xfrm>
                <a:off x="3312" y="171"/>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18" name="Rectangle 1106"/>
              <p:cNvSpPr>
                <a:spLocks noChangeArrowheads="1"/>
              </p:cNvSpPr>
              <p:nvPr/>
            </p:nvSpPr>
            <p:spPr bwMode="auto">
              <a:xfrm>
                <a:off x="3317" y="171"/>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19" name="Line 1107"/>
              <p:cNvSpPr>
                <a:spLocks noChangeShapeType="1"/>
              </p:cNvSpPr>
              <p:nvPr/>
            </p:nvSpPr>
            <p:spPr bwMode="auto">
              <a:xfrm>
                <a:off x="3317" y="171"/>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20" name="Rectangle 1108"/>
              <p:cNvSpPr>
                <a:spLocks noChangeArrowheads="1"/>
              </p:cNvSpPr>
              <p:nvPr/>
            </p:nvSpPr>
            <p:spPr bwMode="auto">
              <a:xfrm>
                <a:off x="3571" y="171"/>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21" name="Line 1109"/>
              <p:cNvSpPr>
                <a:spLocks noChangeShapeType="1"/>
              </p:cNvSpPr>
              <p:nvPr/>
            </p:nvSpPr>
            <p:spPr bwMode="auto">
              <a:xfrm>
                <a:off x="3571" y="171"/>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22" name="Rectangle 1110"/>
              <p:cNvSpPr>
                <a:spLocks noChangeArrowheads="1"/>
              </p:cNvSpPr>
              <p:nvPr/>
            </p:nvSpPr>
            <p:spPr bwMode="auto">
              <a:xfrm>
                <a:off x="3576" y="171"/>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23" name="Line 1111"/>
              <p:cNvSpPr>
                <a:spLocks noChangeShapeType="1"/>
              </p:cNvSpPr>
              <p:nvPr/>
            </p:nvSpPr>
            <p:spPr bwMode="auto">
              <a:xfrm>
                <a:off x="3576" y="171"/>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24" name="Rectangle 1112"/>
              <p:cNvSpPr>
                <a:spLocks noChangeArrowheads="1"/>
              </p:cNvSpPr>
              <p:nvPr/>
            </p:nvSpPr>
            <p:spPr bwMode="auto">
              <a:xfrm>
                <a:off x="3828" y="171"/>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25" name="Line 1113"/>
              <p:cNvSpPr>
                <a:spLocks noChangeShapeType="1"/>
              </p:cNvSpPr>
              <p:nvPr/>
            </p:nvSpPr>
            <p:spPr bwMode="auto">
              <a:xfrm>
                <a:off x="3828" y="171"/>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26" name="Rectangle 1114"/>
              <p:cNvSpPr>
                <a:spLocks noChangeArrowheads="1"/>
              </p:cNvSpPr>
              <p:nvPr/>
            </p:nvSpPr>
            <p:spPr bwMode="auto">
              <a:xfrm>
                <a:off x="3833" y="171"/>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27" name="Line 1115"/>
              <p:cNvSpPr>
                <a:spLocks noChangeShapeType="1"/>
              </p:cNvSpPr>
              <p:nvPr/>
            </p:nvSpPr>
            <p:spPr bwMode="auto">
              <a:xfrm>
                <a:off x="3833" y="171"/>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28" name="Rectangle 1116"/>
              <p:cNvSpPr>
                <a:spLocks noChangeArrowheads="1"/>
              </p:cNvSpPr>
              <p:nvPr/>
            </p:nvSpPr>
            <p:spPr bwMode="auto">
              <a:xfrm>
                <a:off x="4088" y="171"/>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29" name="Line 1117"/>
              <p:cNvSpPr>
                <a:spLocks noChangeShapeType="1"/>
              </p:cNvSpPr>
              <p:nvPr/>
            </p:nvSpPr>
            <p:spPr bwMode="auto">
              <a:xfrm>
                <a:off x="4088" y="171"/>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30" name="Rectangle 1118"/>
              <p:cNvSpPr>
                <a:spLocks noChangeArrowheads="1"/>
              </p:cNvSpPr>
              <p:nvPr/>
            </p:nvSpPr>
            <p:spPr bwMode="auto">
              <a:xfrm>
                <a:off x="4093" y="171"/>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31" name="Line 1119"/>
              <p:cNvSpPr>
                <a:spLocks noChangeShapeType="1"/>
              </p:cNvSpPr>
              <p:nvPr/>
            </p:nvSpPr>
            <p:spPr bwMode="auto">
              <a:xfrm>
                <a:off x="4093" y="171"/>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32" name="Rectangle 1120"/>
              <p:cNvSpPr>
                <a:spLocks noChangeArrowheads="1"/>
              </p:cNvSpPr>
              <p:nvPr/>
            </p:nvSpPr>
            <p:spPr bwMode="auto">
              <a:xfrm>
                <a:off x="4345" y="171"/>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33" name="Line 1121"/>
              <p:cNvSpPr>
                <a:spLocks noChangeShapeType="1"/>
              </p:cNvSpPr>
              <p:nvPr/>
            </p:nvSpPr>
            <p:spPr bwMode="auto">
              <a:xfrm>
                <a:off x="4345" y="171"/>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34" name="Rectangle 1122"/>
              <p:cNvSpPr>
                <a:spLocks noChangeArrowheads="1"/>
              </p:cNvSpPr>
              <p:nvPr/>
            </p:nvSpPr>
            <p:spPr bwMode="auto">
              <a:xfrm>
                <a:off x="4350" y="171"/>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35" name="Line 1123"/>
              <p:cNvSpPr>
                <a:spLocks noChangeShapeType="1"/>
              </p:cNvSpPr>
              <p:nvPr/>
            </p:nvSpPr>
            <p:spPr bwMode="auto">
              <a:xfrm>
                <a:off x="4350" y="171"/>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36" name="Rectangle 1124"/>
              <p:cNvSpPr>
                <a:spLocks noChangeArrowheads="1"/>
              </p:cNvSpPr>
              <p:nvPr/>
            </p:nvSpPr>
            <p:spPr bwMode="auto">
              <a:xfrm>
                <a:off x="4605" y="171"/>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37" name="Line 1125"/>
              <p:cNvSpPr>
                <a:spLocks noChangeShapeType="1"/>
              </p:cNvSpPr>
              <p:nvPr/>
            </p:nvSpPr>
            <p:spPr bwMode="auto">
              <a:xfrm>
                <a:off x="4605" y="171"/>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38" name="Rectangle 1126"/>
              <p:cNvSpPr>
                <a:spLocks noChangeArrowheads="1"/>
              </p:cNvSpPr>
              <p:nvPr/>
            </p:nvSpPr>
            <p:spPr bwMode="auto">
              <a:xfrm>
                <a:off x="4610" y="171"/>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39" name="Line 1127"/>
              <p:cNvSpPr>
                <a:spLocks noChangeShapeType="1"/>
              </p:cNvSpPr>
              <p:nvPr/>
            </p:nvSpPr>
            <p:spPr bwMode="auto">
              <a:xfrm>
                <a:off x="4610" y="171"/>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40" name="Rectangle 1128"/>
              <p:cNvSpPr>
                <a:spLocks noChangeArrowheads="1"/>
              </p:cNvSpPr>
              <p:nvPr/>
            </p:nvSpPr>
            <p:spPr bwMode="auto">
              <a:xfrm>
                <a:off x="4862" y="171"/>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41" name="Line 1129"/>
              <p:cNvSpPr>
                <a:spLocks noChangeShapeType="1"/>
              </p:cNvSpPr>
              <p:nvPr/>
            </p:nvSpPr>
            <p:spPr bwMode="auto">
              <a:xfrm>
                <a:off x="4862" y="171"/>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42" name="Rectangle 1130"/>
              <p:cNvSpPr>
                <a:spLocks noChangeArrowheads="1"/>
              </p:cNvSpPr>
              <p:nvPr/>
            </p:nvSpPr>
            <p:spPr bwMode="auto">
              <a:xfrm>
                <a:off x="4867" y="171"/>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43" name="Line 1131"/>
              <p:cNvSpPr>
                <a:spLocks noChangeShapeType="1"/>
              </p:cNvSpPr>
              <p:nvPr/>
            </p:nvSpPr>
            <p:spPr bwMode="auto">
              <a:xfrm>
                <a:off x="4867" y="171"/>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44" name="Rectangle 1132"/>
              <p:cNvSpPr>
                <a:spLocks noChangeArrowheads="1"/>
              </p:cNvSpPr>
              <p:nvPr/>
            </p:nvSpPr>
            <p:spPr bwMode="auto">
              <a:xfrm>
                <a:off x="5121" y="171"/>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45" name="Line 1133"/>
              <p:cNvSpPr>
                <a:spLocks noChangeShapeType="1"/>
              </p:cNvSpPr>
              <p:nvPr/>
            </p:nvSpPr>
            <p:spPr bwMode="auto">
              <a:xfrm>
                <a:off x="5121" y="171"/>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46" name="Rectangle 1134"/>
              <p:cNvSpPr>
                <a:spLocks noChangeArrowheads="1"/>
              </p:cNvSpPr>
              <p:nvPr/>
            </p:nvSpPr>
            <p:spPr bwMode="auto">
              <a:xfrm>
                <a:off x="0" y="179"/>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47" name="Line 1135"/>
              <p:cNvSpPr>
                <a:spLocks noChangeShapeType="1"/>
              </p:cNvSpPr>
              <p:nvPr/>
            </p:nvSpPr>
            <p:spPr bwMode="auto">
              <a:xfrm>
                <a:off x="0" y="179"/>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48" name="Rectangle 1136"/>
              <p:cNvSpPr>
                <a:spLocks noChangeArrowheads="1"/>
              </p:cNvSpPr>
              <p:nvPr/>
            </p:nvSpPr>
            <p:spPr bwMode="auto">
              <a:xfrm>
                <a:off x="975" y="179"/>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49" name="Line 1137"/>
              <p:cNvSpPr>
                <a:spLocks noChangeShapeType="1"/>
              </p:cNvSpPr>
              <p:nvPr/>
            </p:nvSpPr>
            <p:spPr bwMode="auto">
              <a:xfrm>
                <a:off x="975" y="179"/>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50" name="Rectangle 1138"/>
              <p:cNvSpPr>
                <a:spLocks noChangeArrowheads="1"/>
              </p:cNvSpPr>
              <p:nvPr/>
            </p:nvSpPr>
            <p:spPr bwMode="auto">
              <a:xfrm>
                <a:off x="1240" y="179"/>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51" name="Line 1139"/>
              <p:cNvSpPr>
                <a:spLocks noChangeShapeType="1"/>
              </p:cNvSpPr>
              <p:nvPr/>
            </p:nvSpPr>
            <p:spPr bwMode="auto">
              <a:xfrm>
                <a:off x="1240" y="179"/>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52" name="Rectangle 1140"/>
              <p:cNvSpPr>
                <a:spLocks noChangeArrowheads="1"/>
              </p:cNvSpPr>
              <p:nvPr/>
            </p:nvSpPr>
            <p:spPr bwMode="auto">
              <a:xfrm>
                <a:off x="1505" y="179"/>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53" name="Line 1141"/>
              <p:cNvSpPr>
                <a:spLocks noChangeShapeType="1"/>
              </p:cNvSpPr>
              <p:nvPr/>
            </p:nvSpPr>
            <p:spPr bwMode="auto">
              <a:xfrm>
                <a:off x="1505" y="179"/>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54" name="Rectangle 1142"/>
              <p:cNvSpPr>
                <a:spLocks noChangeArrowheads="1"/>
              </p:cNvSpPr>
              <p:nvPr/>
            </p:nvSpPr>
            <p:spPr bwMode="auto">
              <a:xfrm>
                <a:off x="1762" y="179"/>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55" name="Line 1143"/>
              <p:cNvSpPr>
                <a:spLocks noChangeShapeType="1"/>
              </p:cNvSpPr>
              <p:nvPr/>
            </p:nvSpPr>
            <p:spPr bwMode="auto">
              <a:xfrm>
                <a:off x="1762" y="179"/>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56" name="Rectangle 1144"/>
              <p:cNvSpPr>
                <a:spLocks noChangeArrowheads="1"/>
              </p:cNvSpPr>
              <p:nvPr/>
            </p:nvSpPr>
            <p:spPr bwMode="auto">
              <a:xfrm>
                <a:off x="2021" y="179"/>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57" name="Line 1145"/>
              <p:cNvSpPr>
                <a:spLocks noChangeShapeType="1"/>
              </p:cNvSpPr>
              <p:nvPr/>
            </p:nvSpPr>
            <p:spPr bwMode="auto">
              <a:xfrm>
                <a:off x="2021" y="179"/>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58" name="Rectangle 1146"/>
              <p:cNvSpPr>
                <a:spLocks noChangeArrowheads="1"/>
              </p:cNvSpPr>
              <p:nvPr/>
            </p:nvSpPr>
            <p:spPr bwMode="auto">
              <a:xfrm>
                <a:off x="2278" y="179"/>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59" name="Line 1147"/>
              <p:cNvSpPr>
                <a:spLocks noChangeShapeType="1"/>
              </p:cNvSpPr>
              <p:nvPr/>
            </p:nvSpPr>
            <p:spPr bwMode="auto">
              <a:xfrm>
                <a:off x="2278" y="179"/>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60" name="Rectangle 1148"/>
              <p:cNvSpPr>
                <a:spLocks noChangeArrowheads="1"/>
              </p:cNvSpPr>
              <p:nvPr/>
            </p:nvSpPr>
            <p:spPr bwMode="auto">
              <a:xfrm>
                <a:off x="2538" y="179"/>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61" name="Line 1149"/>
              <p:cNvSpPr>
                <a:spLocks noChangeShapeType="1"/>
              </p:cNvSpPr>
              <p:nvPr/>
            </p:nvSpPr>
            <p:spPr bwMode="auto">
              <a:xfrm>
                <a:off x="2538" y="179"/>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62" name="Rectangle 1150"/>
              <p:cNvSpPr>
                <a:spLocks noChangeArrowheads="1"/>
              </p:cNvSpPr>
              <p:nvPr/>
            </p:nvSpPr>
            <p:spPr bwMode="auto">
              <a:xfrm>
                <a:off x="2795" y="179"/>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63" name="Line 1151"/>
              <p:cNvSpPr>
                <a:spLocks noChangeShapeType="1"/>
              </p:cNvSpPr>
              <p:nvPr/>
            </p:nvSpPr>
            <p:spPr bwMode="auto">
              <a:xfrm>
                <a:off x="2795" y="179"/>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64" name="Rectangle 1152"/>
              <p:cNvSpPr>
                <a:spLocks noChangeArrowheads="1"/>
              </p:cNvSpPr>
              <p:nvPr/>
            </p:nvSpPr>
            <p:spPr bwMode="auto">
              <a:xfrm>
                <a:off x="3055" y="179"/>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65" name="Line 1153"/>
              <p:cNvSpPr>
                <a:spLocks noChangeShapeType="1"/>
              </p:cNvSpPr>
              <p:nvPr/>
            </p:nvSpPr>
            <p:spPr bwMode="auto">
              <a:xfrm>
                <a:off x="3055" y="179"/>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66" name="Rectangle 1154"/>
              <p:cNvSpPr>
                <a:spLocks noChangeArrowheads="1"/>
              </p:cNvSpPr>
              <p:nvPr/>
            </p:nvSpPr>
            <p:spPr bwMode="auto">
              <a:xfrm>
                <a:off x="3312" y="179"/>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67" name="Line 1155"/>
              <p:cNvSpPr>
                <a:spLocks noChangeShapeType="1"/>
              </p:cNvSpPr>
              <p:nvPr/>
            </p:nvSpPr>
            <p:spPr bwMode="auto">
              <a:xfrm>
                <a:off x="3312" y="179"/>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68" name="Rectangle 1156"/>
              <p:cNvSpPr>
                <a:spLocks noChangeArrowheads="1"/>
              </p:cNvSpPr>
              <p:nvPr/>
            </p:nvSpPr>
            <p:spPr bwMode="auto">
              <a:xfrm>
                <a:off x="3571" y="179"/>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69" name="Line 1157"/>
              <p:cNvSpPr>
                <a:spLocks noChangeShapeType="1"/>
              </p:cNvSpPr>
              <p:nvPr/>
            </p:nvSpPr>
            <p:spPr bwMode="auto">
              <a:xfrm>
                <a:off x="3571" y="179"/>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70" name="Rectangle 1158"/>
              <p:cNvSpPr>
                <a:spLocks noChangeArrowheads="1"/>
              </p:cNvSpPr>
              <p:nvPr/>
            </p:nvSpPr>
            <p:spPr bwMode="auto">
              <a:xfrm>
                <a:off x="3828" y="179"/>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71" name="Line 1159"/>
              <p:cNvSpPr>
                <a:spLocks noChangeShapeType="1"/>
              </p:cNvSpPr>
              <p:nvPr/>
            </p:nvSpPr>
            <p:spPr bwMode="auto">
              <a:xfrm>
                <a:off x="3828" y="179"/>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72" name="Rectangle 1160"/>
              <p:cNvSpPr>
                <a:spLocks noChangeArrowheads="1"/>
              </p:cNvSpPr>
              <p:nvPr/>
            </p:nvSpPr>
            <p:spPr bwMode="auto">
              <a:xfrm>
                <a:off x="4088" y="179"/>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73" name="Line 1161"/>
              <p:cNvSpPr>
                <a:spLocks noChangeShapeType="1"/>
              </p:cNvSpPr>
              <p:nvPr/>
            </p:nvSpPr>
            <p:spPr bwMode="auto">
              <a:xfrm>
                <a:off x="4088" y="179"/>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74" name="Rectangle 1162"/>
              <p:cNvSpPr>
                <a:spLocks noChangeArrowheads="1"/>
              </p:cNvSpPr>
              <p:nvPr/>
            </p:nvSpPr>
            <p:spPr bwMode="auto">
              <a:xfrm>
                <a:off x="4345" y="179"/>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75" name="Line 1163"/>
              <p:cNvSpPr>
                <a:spLocks noChangeShapeType="1"/>
              </p:cNvSpPr>
              <p:nvPr/>
            </p:nvSpPr>
            <p:spPr bwMode="auto">
              <a:xfrm>
                <a:off x="4345" y="179"/>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76" name="Rectangle 1164"/>
              <p:cNvSpPr>
                <a:spLocks noChangeArrowheads="1"/>
              </p:cNvSpPr>
              <p:nvPr/>
            </p:nvSpPr>
            <p:spPr bwMode="auto">
              <a:xfrm>
                <a:off x="4605" y="179"/>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77" name="Line 1165"/>
              <p:cNvSpPr>
                <a:spLocks noChangeShapeType="1"/>
              </p:cNvSpPr>
              <p:nvPr/>
            </p:nvSpPr>
            <p:spPr bwMode="auto">
              <a:xfrm>
                <a:off x="4605" y="179"/>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78" name="Rectangle 1166"/>
              <p:cNvSpPr>
                <a:spLocks noChangeArrowheads="1"/>
              </p:cNvSpPr>
              <p:nvPr/>
            </p:nvSpPr>
            <p:spPr bwMode="auto">
              <a:xfrm>
                <a:off x="4862" y="179"/>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79" name="Line 1167"/>
              <p:cNvSpPr>
                <a:spLocks noChangeShapeType="1"/>
              </p:cNvSpPr>
              <p:nvPr/>
            </p:nvSpPr>
            <p:spPr bwMode="auto">
              <a:xfrm>
                <a:off x="4862" y="179"/>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80" name="Rectangle 1168"/>
              <p:cNvSpPr>
                <a:spLocks noChangeArrowheads="1"/>
              </p:cNvSpPr>
              <p:nvPr/>
            </p:nvSpPr>
            <p:spPr bwMode="auto">
              <a:xfrm>
                <a:off x="5121" y="179"/>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81" name="Line 1169"/>
              <p:cNvSpPr>
                <a:spLocks noChangeShapeType="1"/>
              </p:cNvSpPr>
              <p:nvPr/>
            </p:nvSpPr>
            <p:spPr bwMode="auto">
              <a:xfrm>
                <a:off x="5121" y="179"/>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682" name="Rectangle 1170"/>
              <p:cNvSpPr>
                <a:spLocks noChangeArrowheads="1"/>
              </p:cNvSpPr>
              <p:nvPr/>
            </p:nvSpPr>
            <p:spPr bwMode="auto">
              <a:xfrm>
                <a:off x="71" y="372"/>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调</a:t>
                </a:r>
                <a:endParaRPr lang="zh-CN" altLang="en-US" sz="1800" b="0">
                  <a:solidFill>
                    <a:schemeClr val="accent2"/>
                  </a:solidFill>
                </a:endParaRPr>
              </a:p>
            </p:txBody>
          </p:sp>
          <p:sp>
            <p:nvSpPr>
              <p:cNvPr id="40683" name="Rectangle 1171"/>
              <p:cNvSpPr>
                <a:spLocks noChangeArrowheads="1"/>
              </p:cNvSpPr>
              <p:nvPr/>
            </p:nvSpPr>
            <p:spPr bwMode="auto">
              <a:xfrm>
                <a:off x="207" y="365"/>
                <a:ext cx="136"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684" name="Rectangle 1172"/>
              <p:cNvSpPr>
                <a:spLocks noChangeArrowheads="1"/>
              </p:cNvSpPr>
              <p:nvPr/>
            </p:nvSpPr>
            <p:spPr bwMode="auto">
              <a:xfrm>
                <a:off x="469" y="372"/>
                <a:ext cx="137"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度</a:t>
                </a:r>
                <a:endParaRPr lang="zh-CN" altLang="en-US" sz="1800" b="0">
                  <a:solidFill>
                    <a:schemeClr val="accent2"/>
                  </a:solidFill>
                </a:endParaRPr>
              </a:p>
            </p:txBody>
          </p:sp>
          <p:sp>
            <p:nvSpPr>
              <p:cNvPr id="40685" name="Rectangle 1173"/>
              <p:cNvSpPr>
                <a:spLocks noChangeArrowheads="1"/>
              </p:cNvSpPr>
              <p:nvPr/>
            </p:nvSpPr>
            <p:spPr bwMode="auto">
              <a:xfrm>
                <a:off x="605" y="366"/>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686" name="Rectangle 1174"/>
              <p:cNvSpPr>
                <a:spLocks noChangeArrowheads="1"/>
              </p:cNvSpPr>
              <p:nvPr/>
            </p:nvSpPr>
            <p:spPr bwMode="auto">
              <a:xfrm>
                <a:off x="1109" y="352"/>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687" name="Rectangle 1175"/>
              <p:cNvSpPr>
                <a:spLocks noChangeArrowheads="1"/>
              </p:cNvSpPr>
              <p:nvPr/>
            </p:nvSpPr>
            <p:spPr bwMode="auto">
              <a:xfrm>
                <a:off x="1374" y="352"/>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688" name="Rectangle 1176"/>
              <p:cNvSpPr>
                <a:spLocks noChangeArrowheads="1"/>
              </p:cNvSpPr>
              <p:nvPr/>
            </p:nvSpPr>
            <p:spPr bwMode="auto">
              <a:xfrm>
                <a:off x="1588" y="352"/>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689" name="Rectangle 1177"/>
              <p:cNvSpPr>
                <a:spLocks noChangeArrowheads="1"/>
              </p:cNvSpPr>
              <p:nvPr/>
            </p:nvSpPr>
            <p:spPr bwMode="auto">
              <a:xfrm>
                <a:off x="1684" y="352"/>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690" name="Rectangle 1178"/>
              <p:cNvSpPr>
                <a:spLocks noChangeArrowheads="1"/>
              </p:cNvSpPr>
              <p:nvPr/>
            </p:nvSpPr>
            <p:spPr bwMode="auto">
              <a:xfrm>
                <a:off x="1893" y="352"/>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691" name="Rectangle 1179"/>
              <p:cNvSpPr>
                <a:spLocks noChangeArrowheads="1"/>
              </p:cNvSpPr>
              <p:nvPr/>
            </p:nvSpPr>
            <p:spPr bwMode="auto">
              <a:xfrm>
                <a:off x="2152" y="352"/>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692" name="Rectangle 1180"/>
              <p:cNvSpPr>
                <a:spLocks noChangeArrowheads="1"/>
              </p:cNvSpPr>
              <p:nvPr/>
            </p:nvSpPr>
            <p:spPr bwMode="auto">
              <a:xfrm>
                <a:off x="2409" y="352"/>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693" name="Rectangle 1181"/>
              <p:cNvSpPr>
                <a:spLocks noChangeArrowheads="1"/>
              </p:cNvSpPr>
              <p:nvPr/>
            </p:nvSpPr>
            <p:spPr bwMode="auto">
              <a:xfrm>
                <a:off x="2621" y="352"/>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694" name="Rectangle 1182"/>
              <p:cNvSpPr>
                <a:spLocks noChangeArrowheads="1"/>
              </p:cNvSpPr>
              <p:nvPr/>
            </p:nvSpPr>
            <p:spPr bwMode="auto">
              <a:xfrm>
                <a:off x="2717" y="352"/>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695" name="Rectangle 1183"/>
              <p:cNvSpPr>
                <a:spLocks noChangeArrowheads="1"/>
              </p:cNvSpPr>
              <p:nvPr/>
            </p:nvSpPr>
            <p:spPr bwMode="auto">
              <a:xfrm>
                <a:off x="2878" y="352"/>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C</a:t>
                </a:r>
                <a:endParaRPr lang="en-US" altLang="zh-CN" sz="1800" b="0">
                  <a:solidFill>
                    <a:schemeClr val="accent2"/>
                  </a:solidFill>
                </a:endParaRPr>
              </a:p>
            </p:txBody>
          </p:sp>
          <p:sp>
            <p:nvSpPr>
              <p:cNvPr id="40696" name="Rectangle 1184"/>
              <p:cNvSpPr>
                <a:spLocks noChangeArrowheads="1"/>
              </p:cNvSpPr>
              <p:nvPr/>
            </p:nvSpPr>
            <p:spPr bwMode="auto">
              <a:xfrm>
                <a:off x="2974" y="352"/>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697" name="Rectangle 1185"/>
              <p:cNvSpPr>
                <a:spLocks noChangeArrowheads="1"/>
              </p:cNvSpPr>
              <p:nvPr/>
            </p:nvSpPr>
            <p:spPr bwMode="auto">
              <a:xfrm>
                <a:off x="3138" y="352"/>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698" name="Rectangle 1186"/>
              <p:cNvSpPr>
                <a:spLocks noChangeArrowheads="1"/>
              </p:cNvSpPr>
              <p:nvPr/>
            </p:nvSpPr>
            <p:spPr bwMode="auto">
              <a:xfrm>
                <a:off x="3234" y="352"/>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699" name="Rectangle 1187"/>
              <p:cNvSpPr>
                <a:spLocks noChangeArrowheads="1"/>
              </p:cNvSpPr>
              <p:nvPr/>
            </p:nvSpPr>
            <p:spPr bwMode="auto">
              <a:xfrm>
                <a:off x="3443" y="352"/>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700" name="Rectangle 1188"/>
              <p:cNvSpPr>
                <a:spLocks noChangeArrowheads="1"/>
              </p:cNvSpPr>
              <p:nvPr/>
            </p:nvSpPr>
            <p:spPr bwMode="auto">
              <a:xfrm>
                <a:off x="3654" y="352"/>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701" name="Rectangle 1189"/>
              <p:cNvSpPr>
                <a:spLocks noChangeArrowheads="1"/>
              </p:cNvSpPr>
              <p:nvPr/>
            </p:nvSpPr>
            <p:spPr bwMode="auto">
              <a:xfrm>
                <a:off x="3750" y="352"/>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702" name="Rectangle 1190"/>
              <p:cNvSpPr>
                <a:spLocks noChangeArrowheads="1"/>
              </p:cNvSpPr>
              <p:nvPr/>
            </p:nvSpPr>
            <p:spPr bwMode="auto">
              <a:xfrm>
                <a:off x="3959" y="352"/>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703" name="Rectangle 1191"/>
              <p:cNvSpPr>
                <a:spLocks noChangeArrowheads="1"/>
              </p:cNvSpPr>
              <p:nvPr/>
            </p:nvSpPr>
            <p:spPr bwMode="auto">
              <a:xfrm>
                <a:off x="4219" y="352"/>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704" name="Rectangle 1192"/>
              <p:cNvSpPr>
                <a:spLocks noChangeArrowheads="1"/>
              </p:cNvSpPr>
              <p:nvPr/>
            </p:nvSpPr>
            <p:spPr bwMode="auto">
              <a:xfrm>
                <a:off x="4476" y="352"/>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705" name="Rectangle 1193"/>
              <p:cNvSpPr>
                <a:spLocks noChangeArrowheads="1"/>
              </p:cNvSpPr>
              <p:nvPr/>
            </p:nvSpPr>
            <p:spPr bwMode="auto">
              <a:xfrm>
                <a:off x="4736" y="352"/>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706" name="Rectangle 1194"/>
              <p:cNvSpPr>
                <a:spLocks noChangeArrowheads="1"/>
              </p:cNvSpPr>
              <p:nvPr/>
            </p:nvSpPr>
            <p:spPr bwMode="auto">
              <a:xfrm>
                <a:off x="4993" y="352"/>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707" name="Rectangle 1195"/>
              <p:cNvSpPr>
                <a:spLocks noChangeArrowheads="1"/>
              </p:cNvSpPr>
              <p:nvPr/>
            </p:nvSpPr>
            <p:spPr bwMode="auto">
              <a:xfrm>
                <a:off x="0" y="347"/>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08" name="Line 1196"/>
              <p:cNvSpPr>
                <a:spLocks noChangeShapeType="1"/>
              </p:cNvSpPr>
              <p:nvPr/>
            </p:nvSpPr>
            <p:spPr bwMode="auto">
              <a:xfrm>
                <a:off x="0" y="347"/>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09" name="Rectangle 1197"/>
              <p:cNvSpPr>
                <a:spLocks noChangeArrowheads="1"/>
              </p:cNvSpPr>
              <p:nvPr/>
            </p:nvSpPr>
            <p:spPr bwMode="auto">
              <a:xfrm>
                <a:off x="5" y="347"/>
                <a:ext cx="97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10" name="Line 1198"/>
              <p:cNvSpPr>
                <a:spLocks noChangeShapeType="1"/>
              </p:cNvSpPr>
              <p:nvPr/>
            </p:nvSpPr>
            <p:spPr bwMode="auto">
              <a:xfrm>
                <a:off x="5" y="347"/>
                <a:ext cx="97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11" name="Rectangle 1199"/>
              <p:cNvSpPr>
                <a:spLocks noChangeArrowheads="1"/>
              </p:cNvSpPr>
              <p:nvPr/>
            </p:nvSpPr>
            <p:spPr bwMode="auto">
              <a:xfrm>
                <a:off x="975" y="347"/>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12" name="Line 1200"/>
              <p:cNvSpPr>
                <a:spLocks noChangeShapeType="1"/>
              </p:cNvSpPr>
              <p:nvPr/>
            </p:nvSpPr>
            <p:spPr bwMode="auto">
              <a:xfrm>
                <a:off x="975" y="347"/>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13" name="Rectangle 1201"/>
              <p:cNvSpPr>
                <a:spLocks noChangeArrowheads="1"/>
              </p:cNvSpPr>
              <p:nvPr/>
            </p:nvSpPr>
            <p:spPr bwMode="auto">
              <a:xfrm>
                <a:off x="980" y="347"/>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14" name="Line 1202"/>
              <p:cNvSpPr>
                <a:spLocks noChangeShapeType="1"/>
              </p:cNvSpPr>
              <p:nvPr/>
            </p:nvSpPr>
            <p:spPr bwMode="auto">
              <a:xfrm>
                <a:off x="980" y="347"/>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15" name="Rectangle 1203"/>
              <p:cNvSpPr>
                <a:spLocks noChangeArrowheads="1"/>
              </p:cNvSpPr>
              <p:nvPr/>
            </p:nvSpPr>
            <p:spPr bwMode="auto">
              <a:xfrm>
                <a:off x="1240" y="347"/>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16" name="Line 1204"/>
              <p:cNvSpPr>
                <a:spLocks noChangeShapeType="1"/>
              </p:cNvSpPr>
              <p:nvPr/>
            </p:nvSpPr>
            <p:spPr bwMode="auto">
              <a:xfrm>
                <a:off x="1240" y="347"/>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17" name="Rectangle 1205"/>
              <p:cNvSpPr>
                <a:spLocks noChangeArrowheads="1"/>
              </p:cNvSpPr>
              <p:nvPr/>
            </p:nvSpPr>
            <p:spPr bwMode="auto">
              <a:xfrm>
                <a:off x="1245" y="347"/>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18" name="Line 1206"/>
              <p:cNvSpPr>
                <a:spLocks noChangeShapeType="1"/>
              </p:cNvSpPr>
              <p:nvPr/>
            </p:nvSpPr>
            <p:spPr bwMode="auto">
              <a:xfrm>
                <a:off x="1245" y="347"/>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19" name="Rectangle 1207"/>
              <p:cNvSpPr>
                <a:spLocks noChangeArrowheads="1"/>
              </p:cNvSpPr>
              <p:nvPr/>
            </p:nvSpPr>
            <p:spPr bwMode="auto">
              <a:xfrm>
                <a:off x="1505" y="347"/>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20" name="Line 1208"/>
              <p:cNvSpPr>
                <a:spLocks noChangeShapeType="1"/>
              </p:cNvSpPr>
              <p:nvPr/>
            </p:nvSpPr>
            <p:spPr bwMode="auto">
              <a:xfrm>
                <a:off x="1505" y="347"/>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21" name="Rectangle 1209"/>
              <p:cNvSpPr>
                <a:spLocks noChangeArrowheads="1"/>
              </p:cNvSpPr>
              <p:nvPr/>
            </p:nvSpPr>
            <p:spPr bwMode="auto">
              <a:xfrm>
                <a:off x="1510" y="347"/>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22" name="Line 1210"/>
              <p:cNvSpPr>
                <a:spLocks noChangeShapeType="1"/>
              </p:cNvSpPr>
              <p:nvPr/>
            </p:nvSpPr>
            <p:spPr bwMode="auto">
              <a:xfrm>
                <a:off x="1510" y="347"/>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23" name="Rectangle 1211"/>
              <p:cNvSpPr>
                <a:spLocks noChangeArrowheads="1"/>
              </p:cNvSpPr>
              <p:nvPr/>
            </p:nvSpPr>
            <p:spPr bwMode="auto">
              <a:xfrm>
                <a:off x="1762" y="347"/>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24" name="Line 1212"/>
              <p:cNvSpPr>
                <a:spLocks noChangeShapeType="1"/>
              </p:cNvSpPr>
              <p:nvPr/>
            </p:nvSpPr>
            <p:spPr bwMode="auto">
              <a:xfrm>
                <a:off x="1762" y="347"/>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25" name="Rectangle 1213"/>
              <p:cNvSpPr>
                <a:spLocks noChangeArrowheads="1"/>
              </p:cNvSpPr>
              <p:nvPr/>
            </p:nvSpPr>
            <p:spPr bwMode="auto">
              <a:xfrm>
                <a:off x="1767" y="347"/>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726" name="Line 1214"/>
              <p:cNvSpPr>
                <a:spLocks noChangeShapeType="1"/>
              </p:cNvSpPr>
              <p:nvPr/>
            </p:nvSpPr>
            <p:spPr bwMode="auto">
              <a:xfrm>
                <a:off x="1767" y="347"/>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8926" name="Group 1215"/>
            <p:cNvGrpSpPr>
              <a:grpSpLocks/>
            </p:cNvGrpSpPr>
            <p:nvPr/>
          </p:nvGrpSpPr>
          <p:grpSpPr bwMode="auto">
            <a:xfrm>
              <a:off x="0" y="2144"/>
              <a:ext cx="5126" cy="383"/>
              <a:chOff x="0" y="0"/>
              <a:chExt cx="5126" cy="383"/>
            </a:xfrm>
          </p:grpSpPr>
          <p:sp>
            <p:nvSpPr>
              <p:cNvPr id="40327" name="Rectangle 1216"/>
              <p:cNvSpPr>
                <a:spLocks noChangeArrowheads="1"/>
              </p:cNvSpPr>
              <p:nvPr/>
            </p:nvSpPr>
            <p:spPr bwMode="auto">
              <a:xfrm>
                <a:off x="2021"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28" name="Line 1217"/>
              <p:cNvSpPr>
                <a:spLocks noChangeShapeType="1"/>
              </p:cNvSpPr>
              <p:nvPr/>
            </p:nvSpPr>
            <p:spPr bwMode="auto">
              <a:xfrm>
                <a:off x="2021"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29" name="Rectangle 1218"/>
              <p:cNvSpPr>
                <a:spLocks noChangeArrowheads="1"/>
              </p:cNvSpPr>
              <p:nvPr/>
            </p:nvSpPr>
            <p:spPr bwMode="auto">
              <a:xfrm>
                <a:off x="2026"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30" name="Line 1219"/>
              <p:cNvSpPr>
                <a:spLocks noChangeShapeType="1"/>
              </p:cNvSpPr>
              <p:nvPr/>
            </p:nvSpPr>
            <p:spPr bwMode="auto">
              <a:xfrm>
                <a:off x="2026"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31" name="Rectangle 1220"/>
              <p:cNvSpPr>
                <a:spLocks noChangeArrowheads="1"/>
              </p:cNvSpPr>
              <p:nvPr/>
            </p:nvSpPr>
            <p:spPr bwMode="auto">
              <a:xfrm>
                <a:off x="2278"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32" name="Line 1221"/>
              <p:cNvSpPr>
                <a:spLocks noChangeShapeType="1"/>
              </p:cNvSpPr>
              <p:nvPr/>
            </p:nvSpPr>
            <p:spPr bwMode="auto">
              <a:xfrm>
                <a:off x="2278"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33" name="Rectangle 1222"/>
              <p:cNvSpPr>
                <a:spLocks noChangeArrowheads="1"/>
              </p:cNvSpPr>
              <p:nvPr/>
            </p:nvSpPr>
            <p:spPr bwMode="auto">
              <a:xfrm>
                <a:off x="2283"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34" name="Line 1223"/>
              <p:cNvSpPr>
                <a:spLocks noChangeShapeType="1"/>
              </p:cNvSpPr>
              <p:nvPr/>
            </p:nvSpPr>
            <p:spPr bwMode="auto">
              <a:xfrm>
                <a:off x="2283"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35" name="Rectangle 1224"/>
              <p:cNvSpPr>
                <a:spLocks noChangeArrowheads="1"/>
              </p:cNvSpPr>
              <p:nvPr/>
            </p:nvSpPr>
            <p:spPr bwMode="auto">
              <a:xfrm>
                <a:off x="2538"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36" name="Line 1225"/>
              <p:cNvSpPr>
                <a:spLocks noChangeShapeType="1"/>
              </p:cNvSpPr>
              <p:nvPr/>
            </p:nvSpPr>
            <p:spPr bwMode="auto">
              <a:xfrm>
                <a:off x="2538"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37" name="Rectangle 1226"/>
              <p:cNvSpPr>
                <a:spLocks noChangeArrowheads="1"/>
              </p:cNvSpPr>
              <p:nvPr/>
            </p:nvSpPr>
            <p:spPr bwMode="auto">
              <a:xfrm>
                <a:off x="2543"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38" name="Line 1227"/>
              <p:cNvSpPr>
                <a:spLocks noChangeShapeType="1"/>
              </p:cNvSpPr>
              <p:nvPr/>
            </p:nvSpPr>
            <p:spPr bwMode="auto">
              <a:xfrm>
                <a:off x="2543"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39" name="Rectangle 1228"/>
              <p:cNvSpPr>
                <a:spLocks noChangeArrowheads="1"/>
              </p:cNvSpPr>
              <p:nvPr/>
            </p:nvSpPr>
            <p:spPr bwMode="auto">
              <a:xfrm>
                <a:off x="2795"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40" name="Line 1229"/>
              <p:cNvSpPr>
                <a:spLocks noChangeShapeType="1"/>
              </p:cNvSpPr>
              <p:nvPr/>
            </p:nvSpPr>
            <p:spPr bwMode="auto">
              <a:xfrm>
                <a:off x="2795"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41" name="Rectangle 1230"/>
              <p:cNvSpPr>
                <a:spLocks noChangeArrowheads="1"/>
              </p:cNvSpPr>
              <p:nvPr/>
            </p:nvSpPr>
            <p:spPr bwMode="auto">
              <a:xfrm>
                <a:off x="2800"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42" name="Line 1231"/>
              <p:cNvSpPr>
                <a:spLocks noChangeShapeType="1"/>
              </p:cNvSpPr>
              <p:nvPr/>
            </p:nvSpPr>
            <p:spPr bwMode="auto">
              <a:xfrm>
                <a:off x="2800"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43" name="Rectangle 1232"/>
              <p:cNvSpPr>
                <a:spLocks noChangeArrowheads="1"/>
              </p:cNvSpPr>
              <p:nvPr/>
            </p:nvSpPr>
            <p:spPr bwMode="auto">
              <a:xfrm>
                <a:off x="3055"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44" name="Line 1233"/>
              <p:cNvSpPr>
                <a:spLocks noChangeShapeType="1"/>
              </p:cNvSpPr>
              <p:nvPr/>
            </p:nvSpPr>
            <p:spPr bwMode="auto">
              <a:xfrm>
                <a:off x="3055"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45" name="Rectangle 1234"/>
              <p:cNvSpPr>
                <a:spLocks noChangeArrowheads="1"/>
              </p:cNvSpPr>
              <p:nvPr/>
            </p:nvSpPr>
            <p:spPr bwMode="auto">
              <a:xfrm>
                <a:off x="3060"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46" name="Line 1235"/>
              <p:cNvSpPr>
                <a:spLocks noChangeShapeType="1"/>
              </p:cNvSpPr>
              <p:nvPr/>
            </p:nvSpPr>
            <p:spPr bwMode="auto">
              <a:xfrm>
                <a:off x="3060"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47" name="Rectangle 1236"/>
              <p:cNvSpPr>
                <a:spLocks noChangeArrowheads="1"/>
              </p:cNvSpPr>
              <p:nvPr/>
            </p:nvSpPr>
            <p:spPr bwMode="auto">
              <a:xfrm>
                <a:off x="3312"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48" name="Line 1237"/>
              <p:cNvSpPr>
                <a:spLocks noChangeShapeType="1"/>
              </p:cNvSpPr>
              <p:nvPr/>
            </p:nvSpPr>
            <p:spPr bwMode="auto">
              <a:xfrm>
                <a:off x="3312"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49" name="Rectangle 1238"/>
              <p:cNvSpPr>
                <a:spLocks noChangeArrowheads="1"/>
              </p:cNvSpPr>
              <p:nvPr/>
            </p:nvSpPr>
            <p:spPr bwMode="auto">
              <a:xfrm>
                <a:off x="3317" y="0"/>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50" name="Line 1239"/>
              <p:cNvSpPr>
                <a:spLocks noChangeShapeType="1"/>
              </p:cNvSpPr>
              <p:nvPr/>
            </p:nvSpPr>
            <p:spPr bwMode="auto">
              <a:xfrm>
                <a:off x="3317" y="0"/>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51" name="Rectangle 1240"/>
              <p:cNvSpPr>
                <a:spLocks noChangeArrowheads="1"/>
              </p:cNvSpPr>
              <p:nvPr/>
            </p:nvSpPr>
            <p:spPr bwMode="auto">
              <a:xfrm>
                <a:off x="3571"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52" name="Line 1241"/>
              <p:cNvSpPr>
                <a:spLocks noChangeShapeType="1"/>
              </p:cNvSpPr>
              <p:nvPr/>
            </p:nvSpPr>
            <p:spPr bwMode="auto">
              <a:xfrm>
                <a:off x="3571"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53" name="Rectangle 1242"/>
              <p:cNvSpPr>
                <a:spLocks noChangeArrowheads="1"/>
              </p:cNvSpPr>
              <p:nvPr/>
            </p:nvSpPr>
            <p:spPr bwMode="auto">
              <a:xfrm>
                <a:off x="3576"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54" name="Line 1243"/>
              <p:cNvSpPr>
                <a:spLocks noChangeShapeType="1"/>
              </p:cNvSpPr>
              <p:nvPr/>
            </p:nvSpPr>
            <p:spPr bwMode="auto">
              <a:xfrm>
                <a:off x="3576"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55" name="Rectangle 1244"/>
              <p:cNvSpPr>
                <a:spLocks noChangeArrowheads="1"/>
              </p:cNvSpPr>
              <p:nvPr/>
            </p:nvSpPr>
            <p:spPr bwMode="auto">
              <a:xfrm>
                <a:off x="3828"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56" name="Line 1245"/>
              <p:cNvSpPr>
                <a:spLocks noChangeShapeType="1"/>
              </p:cNvSpPr>
              <p:nvPr/>
            </p:nvSpPr>
            <p:spPr bwMode="auto">
              <a:xfrm>
                <a:off x="3828"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57" name="Rectangle 1246"/>
              <p:cNvSpPr>
                <a:spLocks noChangeArrowheads="1"/>
              </p:cNvSpPr>
              <p:nvPr/>
            </p:nvSpPr>
            <p:spPr bwMode="auto">
              <a:xfrm>
                <a:off x="3833"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58" name="Line 1247"/>
              <p:cNvSpPr>
                <a:spLocks noChangeShapeType="1"/>
              </p:cNvSpPr>
              <p:nvPr/>
            </p:nvSpPr>
            <p:spPr bwMode="auto">
              <a:xfrm>
                <a:off x="3833"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59" name="Rectangle 1248"/>
              <p:cNvSpPr>
                <a:spLocks noChangeArrowheads="1"/>
              </p:cNvSpPr>
              <p:nvPr/>
            </p:nvSpPr>
            <p:spPr bwMode="auto">
              <a:xfrm>
                <a:off x="4088"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60" name="Line 1249"/>
              <p:cNvSpPr>
                <a:spLocks noChangeShapeType="1"/>
              </p:cNvSpPr>
              <p:nvPr/>
            </p:nvSpPr>
            <p:spPr bwMode="auto">
              <a:xfrm>
                <a:off x="4088"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61" name="Rectangle 1250"/>
              <p:cNvSpPr>
                <a:spLocks noChangeArrowheads="1"/>
              </p:cNvSpPr>
              <p:nvPr/>
            </p:nvSpPr>
            <p:spPr bwMode="auto">
              <a:xfrm>
                <a:off x="4093"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62" name="Line 1251"/>
              <p:cNvSpPr>
                <a:spLocks noChangeShapeType="1"/>
              </p:cNvSpPr>
              <p:nvPr/>
            </p:nvSpPr>
            <p:spPr bwMode="auto">
              <a:xfrm>
                <a:off x="4093"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63" name="Rectangle 1252"/>
              <p:cNvSpPr>
                <a:spLocks noChangeArrowheads="1"/>
              </p:cNvSpPr>
              <p:nvPr/>
            </p:nvSpPr>
            <p:spPr bwMode="auto">
              <a:xfrm>
                <a:off x="4345"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64" name="Line 1253"/>
              <p:cNvSpPr>
                <a:spLocks noChangeShapeType="1"/>
              </p:cNvSpPr>
              <p:nvPr/>
            </p:nvSpPr>
            <p:spPr bwMode="auto">
              <a:xfrm>
                <a:off x="4345"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65" name="Rectangle 1254"/>
              <p:cNvSpPr>
                <a:spLocks noChangeArrowheads="1"/>
              </p:cNvSpPr>
              <p:nvPr/>
            </p:nvSpPr>
            <p:spPr bwMode="auto">
              <a:xfrm>
                <a:off x="4350"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66" name="Line 1255"/>
              <p:cNvSpPr>
                <a:spLocks noChangeShapeType="1"/>
              </p:cNvSpPr>
              <p:nvPr/>
            </p:nvSpPr>
            <p:spPr bwMode="auto">
              <a:xfrm>
                <a:off x="4350"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67" name="Rectangle 1256"/>
              <p:cNvSpPr>
                <a:spLocks noChangeArrowheads="1"/>
              </p:cNvSpPr>
              <p:nvPr/>
            </p:nvSpPr>
            <p:spPr bwMode="auto">
              <a:xfrm>
                <a:off x="4605"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68" name="Line 1257"/>
              <p:cNvSpPr>
                <a:spLocks noChangeShapeType="1"/>
              </p:cNvSpPr>
              <p:nvPr/>
            </p:nvSpPr>
            <p:spPr bwMode="auto">
              <a:xfrm>
                <a:off x="4605"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69" name="Rectangle 1258"/>
              <p:cNvSpPr>
                <a:spLocks noChangeArrowheads="1"/>
              </p:cNvSpPr>
              <p:nvPr/>
            </p:nvSpPr>
            <p:spPr bwMode="auto">
              <a:xfrm>
                <a:off x="4610"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70" name="Line 1259"/>
              <p:cNvSpPr>
                <a:spLocks noChangeShapeType="1"/>
              </p:cNvSpPr>
              <p:nvPr/>
            </p:nvSpPr>
            <p:spPr bwMode="auto">
              <a:xfrm>
                <a:off x="4610"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71" name="Rectangle 1260"/>
              <p:cNvSpPr>
                <a:spLocks noChangeArrowheads="1"/>
              </p:cNvSpPr>
              <p:nvPr/>
            </p:nvSpPr>
            <p:spPr bwMode="auto">
              <a:xfrm>
                <a:off x="4862"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72" name="Line 1261"/>
              <p:cNvSpPr>
                <a:spLocks noChangeShapeType="1"/>
              </p:cNvSpPr>
              <p:nvPr/>
            </p:nvSpPr>
            <p:spPr bwMode="auto">
              <a:xfrm>
                <a:off x="4862"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73" name="Rectangle 1262"/>
              <p:cNvSpPr>
                <a:spLocks noChangeArrowheads="1"/>
              </p:cNvSpPr>
              <p:nvPr/>
            </p:nvSpPr>
            <p:spPr bwMode="auto">
              <a:xfrm>
                <a:off x="4867" y="0"/>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74" name="Line 1263"/>
              <p:cNvSpPr>
                <a:spLocks noChangeShapeType="1"/>
              </p:cNvSpPr>
              <p:nvPr/>
            </p:nvSpPr>
            <p:spPr bwMode="auto">
              <a:xfrm>
                <a:off x="4867" y="0"/>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75" name="Rectangle 1264"/>
              <p:cNvSpPr>
                <a:spLocks noChangeArrowheads="1"/>
              </p:cNvSpPr>
              <p:nvPr/>
            </p:nvSpPr>
            <p:spPr bwMode="auto">
              <a:xfrm>
                <a:off x="5121"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76" name="Line 1265"/>
              <p:cNvSpPr>
                <a:spLocks noChangeShapeType="1"/>
              </p:cNvSpPr>
              <p:nvPr/>
            </p:nvSpPr>
            <p:spPr bwMode="auto">
              <a:xfrm>
                <a:off x="5121"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77" name="Rectangle 1266"/>
              <p:cNvSpPr>
                <a:spLocks noChangeArrowheads="1"/>
              </p:cNvSpPr>
              <p:nvPr/>
            </p:nvSpPr>
            <p:spPr bwMode="auto">
              <a:xfrm>
                <a:off x="0"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78" name="Line 1267"/>
              <p:cNvSpPr>
                <a:spLocks noChangeShapeType="1"/>
              </p:cNvSpPr>
              <p:nvPr/>
            </p:nvSpPr>
            <p:spPr bwMode="auto">
              <a:xfrm>
                <a:off x="0"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79" name="Rectangle 1268"/>
              <p:cNvSpPr>
                <a:spLocks noChangeArrowheads="1"/>
              </p:cNvSpPr>
              <p:nvPr/>
            </p:nvSpPr>
            <p:spPr bwMode="auto">
              <a:xfrm>
                <a:off x="97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80" name="Line 1269"/>
              <p:cNvSpPr>
                <a:spLocks noChangeShapeType="1"/>
              </p:cNvSpPr>
              <p:nvPr/>
            </p:nvSpPr>
            <p:spPr bwMode="auto">
              <a:xfrm>
                <a:off x="97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81" name="Rectangle 1270"/>
              <p:cNvSpPr>
                <a:spLocks noChangeArrowheads="1"/>
              </p:cNvSpPr>
              <p:nvPr/>
            </p:nvSpPr>
            <p:spPr bwMode="auto">
              <a:xfrm>
                <a:off x="1240"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82" name="Line 1271"/>
              <p:cNvSpPr>
                <a:spLocks noChangeShapeType="1"/>
              </p:cNvSpPr>
              <p:nvPr/>
            </p:nvSpPr>
            <p:spPr bwMode="auto">
              <a:xfrm>
                <a:off x="1240"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83" name="Rectangle 1272"/>
              <p:cNvSpPr>
                <a:spLocks noChangeArrowheads="1"/>
              </p:cNvSpPr>
              <p:nvPr/>
            </p:nvSpPr>
            <p:spPr bwMode="auto">
              <a:xfrm>
                <a:off x="150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84" name="Line 1273"/>
              <p:cNvSpPr>
                <a:spLocks noChangeShapeType="1"/>
              </p:cNvSpPr>
              <p:nvPr/>
            </p:nvSpPr>
            <p:spPr bwMode="auto">
              <a:xfrm>
                <a:off x="150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85" name="Rectangle 1274"/>
              <p:cNvSpPr>
                <a:spLocks noChangeArrowheads="1"/>
              </p:cNvSpPr>
              <p:nvPr/>
            </p:nvSpPr>
            <p:spPr bwMode="auto">
              <a:xfrm>
                <a:off x="1762"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86" name="Line 1275"/>
              <p:cNvSpPr>
                <a:spLocks noChangeShapeType="1"/>
              </p:cNvSpPr>
              <p:nvPr/>
            </p:nvSpPr>
            <p:spPr bwMode="auto">
              <a:xfrm>
                <a:off x="1762"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87" name="Rectangle 1276"/>
              <p:cNvSpPr>
                <a:spLocks noChangeArrowheads="1"/>
              </p:cNvSpPr>
              <p:nvPr/>
            </p:nvSpPr>
            <p:spPr bwMode="auto">
              <a:xfrm>
                <a:off x="2021"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88" name="Line 1277"/>
              <p:cNvSpPr>
                <a:spLocks noChangeShapeType="1"/>
              </p:cNvSpPr>
              <p:nvPr/>
            </p:nvSpPr>
            <p:spPr bwMode="auto">
              <a:xfrm>
                <a:off x="2021"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89" name="Rectangle 1278"/>
              <p:cNvSpPr>
                <a:spLocks noChangeArrowheads="1"/>
              </p:cNvSpPr>
              <p:nvPr/>
            </p:nvSpPr>
            <p:spPr bwMode="auto">
              <a:xfrm>
                <a:off x="2278"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90" name="Line 1279"/>
              <p:cNvSpPr>
                <a:spLocks noChangeShapeType="1"/>
              </p:cNvSpPr>
              <p:nvPr/>
            </p:nvSpPr>
            <p:spPr bwMode="auto">
              <a:xfrm>
                <a:off x="2278"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91" name="Rectangle 1280"/>
              <p:cNvSpPr>
                <a:spLocks noChangeArrowheads="1"/>
              </p:cNvSpPr>
              <p:nvPr/>
            </p:nvSpPr>
            <p:spPr bwMode="auto">
              <a:xfrm>
                <a:off x="2538"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92" name="Line 1281"/>
              <p:cNvSpPr>
                <a:spLocks noChangeShapeType="1"/>
              </p:cNvSpPr>
              <p:nvPr/>
            </p:nvSpPr>
            <p:spPr bwMode="auto">
              <a:xfrm>
                <a:off x="2538"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93" name="Rectangle 1282"/>
              <p:cNvSpPr>
                <a:spLocks noChangeArrowheads="1"/>
              </p:cNvSpPr>
              <p:nvPr/>
            </p:nvSpPr>
            <p:spPr bwMode="auto">
              <a:xfrm>
                <a:off x="279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94" name="Line 1283"/>
              <p:cNvSpPr>
                <a:spLocks noChangeShapeType="1"/>
              </p:cNvSpPr>
              <p:nvPr/>
            </p:nvSpPr>
            <p:spPr bwMode="auto">
              <a:xfrm>
                <a:off x="279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95" name="Rectangle 1284"/>
              <p:cNvSpPr>
                <a:spLocks noChangeArrowheads="1"/>
              </p:cNvSpPr>
              <p:nvPr/>
            </p:nvSpPr>
            <p:spPr bwMode="auto">
              <a:xfrm>
                <a:off x="305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96" name="Line 1285"/>
              <p:cNvSpPr>
                <a:spLocks noChangeShapeType="1"/>
              </p:cNvSpPr>
              <p:nvPr/>
            </p:nvSpPr>
            <p:spPr bwMode="auto">
              <a:xfrm>
                <a:off x="305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97" name="Rectangle 1286"/>
              <p:cNvSpPr>
                <a:spLocks noChangeArrowheads="1"/>
              </p:cNvSpPr>
              <p:nvPr/>
            </p:nvSpPr>
            <p:spPr bwMode="auto">
              <a:xfrm>
                <a:off x="3312"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98" name="Line 1287"/>
              <p:cNvSpPr>
                <a:spLocks noChangeShapeType="1"/>
              </p:cNvSpPr>
              <p:nvPr/>
            </p:nvSpPr>
            <p:spPr bwMode="auto">
              <a:xfrm>
                <a:off x="3312"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99" name="Rectangle 1288"/>
              <p:cNvSpPr>
                <a:spLocks noChangeArrowheads="1"/>
              </p:cNvSpPr>
              <p:nvPr/>
            </p:nvSpPr>
            <p:spPr bwMode="auto">
              <a:xfrm>
                <a:off x="3571"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00" name="Line 1289"/>
              <p:cNvSpPr>
                <a:spLocks noChangeShapeType="1"/>
              </p:cNvSpPr>
              <p:nvPr/>
            </p:nvSpPr>
            <p:spPr bwMode="auto">
              <a:xfrm>
                <a:off x="3571"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01" name="Rectangle 1290"/>
              <p:cNvSpPr>
                <a:spLocks noChangeArrowheads="1"/>
              </p:cNvSpPr>
              <p:nvPr/>
            </p:nvSpPr>
            <p:spPr bwMode="auto">
              <a:xfrm>
                <a:off x="3828"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02" name="Line 1291"/>
              <p:cNvSpPr>
                <a:spLocks noChangeShapeType="1"/>
              </p:cNvSpPr>
              <p:nvPr/>
            </p:nvSpPr>
            <p:spPr bwMode="auto">
              <a:xfrm>
                <a:off x="3828"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03" name="Rectangle 1292"/>
              <p:cNvSpPr>
                <a:spLocks noChangeArrowheads="1"/>
              </p:cNvSpPr>
              <p:nvPr/>
            </p:nvSpPr>
            <p:spPr bwMode="auto">
              <a:xfrm>
                <a:off x="4088"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04" name="Line 1293"/>
              <p:cNvSpPr>
                <a:spLocks noChangeShapeType="1"/>
              </p:cNvSpPr>
              <p:nvPr/>
            </p:nvSpPr>
            <p:spPr bwMode="auto">
              <a:xfrm>
                <a:off x="4088"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05" name="Rectangle 1294"/>
              <p:cNvSpPr>
                <a:spLocks noChangeArrowheads="1"/>
              </p:cNvSpPr>
              <p:nvPr/>
            </p:nvSpPr>
            <p:spPr bwMode="auto">
              <a:xfrm>
                <a:off x="434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06" name="Line 1295"/>
              <p:cNvSpPr>
                <a:spLocks noChangeShapeType="1"/>
              </p:cNvSpPr>
              <p:nvPr/>
            </p:nvSpPr>
            <p:spPr bwMode="auto">
              <a:xfrm>
                <a:off x="434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07" name="Rectangle 1296"/>
              <p:cNvSpPr>
                <a:spLocks noChangeArrowheads="1"/>
              </p:cNvSpPr>
              <p:nvPr/>
            </p:nvSpPr>
            <p:spPr bwMode="auto">
              <a:xfrm>
                <a:off x="460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08" name="Line 1297"/>
              <p:cNvSpPr>
                <a:spLocks noChangeShapeType="1"/>
              </p:cNvSpPr>
              <p:nvPr/>
            </p:nvSpPr>
            <p:spPr bwMode="auto">
              <a:xfrm>
                <a:off x="460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09" name="Rectangle 1298"/>
              <p:cNvSpPr>
                <a:spLocks noChangeArrowheads="1"/>
              </p:cNvSpPr>
              <p:nvPr/>
            </p:nvSpPr>
            <p:spPr bwMode="auto">
              <a:xfrm>
                <a:off x="4862"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10" name="Line 1299"/>
              <p:cNvSpPr>
                <a:spLocks noChangeShapeType="1"/>
              </p:cNvSpPr>
              <p:nvPr/>
            </p:nvSpPr>
            <p:spPr bwMode="auto">
              <a:xfrm>
                <a:off x="4862"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11" name="Rectangle 1300"/>
              <p:cNvSpPr>
                <a:spLocks noChangeArrowheads="1"/>
              </p:cNvSpPr>
              <p:nvPr/>
            </p:nvSpPr>
            <p:spPr bwMode="auto">
              <a:xfrm>
                <a:off x="5121"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12" name="Line 1301"/>
              <p:cNvSpPr>
                <a:spLocks noChangeShapeType="1"/>
              </p:cNvSpPr>
              <p:nvPr/>
            </p:nvSpPr>
            <p:spPr bwMode="auto">
              <a:xfrm>
                <a:off x="5121"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13" name="Rectangle 1302"/>
              <p:cNvSpPr>
                <a:spLocks noChangeArrowheads="1"/>
              </p:cNvSpPr>
              <p:nvPr/>
            </p:nvSpPr>
            <p:spPr bwMode="auto">
              <a:xfrm>
                <a:off x="71" y="204"/>
                <a:ext cx="822"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生产能力计划</a:t>
                </a:r>
                <a:endParaRPr lang="zh-CN" altLang="en-US" sz="1800" b="0">
                  <a:solidFill>
                    <a:schemeClr val="accent2"/>
                  </a:solidFill>
                </a:endParaRPr>
              </a:p>
            </p:txBody>
          </p:sp>
          <p:sp>
            <p:nvSpPr>
              <p:cNvPr id="40414" name="Rectangle 1303"/>
              <p:cNvSpPr>
                <a:spLocks noChangeArrowheads="1"/>
              </p:cNvSpPr>
              <p:nvPr/>
            </p:nvSpPr>
            <p:spPr bwMode="auto">
              <a:xfrm>
                <a:off x="887" y="197"/>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415" name="Rectangle 1304"/>
              <p:cNvSpPr>
                <a:spLocks noChangeArrowheads="1"/>
              </p:cNvSpPr>
              <p:nvPr/>
            </p:nvSpPr>
            <p:spPr bwMode="auto">
              <a:xfrm>
                <a:off x="1109" y="184"/>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416" name="Rectangle 1305"/>
              <p:cNvSpPr>
                <a:spLocks noChangeArrowheads="1"/>
              </p:cNvSpPr>
              <p:nvPr/>
            </p:nvSpPr>
            <p:spPr bwMode="auto">
              <a:xfrm>
                <a:off x="1374" y="184"/>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417" name="Rectangle 1306"/>
              <p:cNvSpPr>
                <a:spLocks noChangeArrowheads="1"/>
              </p:cNvSpPr>
              <p:nvPr/>
            </p:nvSpPr>
            <p:spPr bwMode="auto">
              <a:xfrm>
                <a:off x="1636" y="184"/>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418" name="Rectangle 1307"/>
              <p:cNvSpPr>
                <a:spLocks noChangeArrowheads="1"/>
              </p:cNvSpPr>
              <p:nvPr/>
            </p:nvSpPr>
            <p:spPr bwMode="auto">
              <a:xfrm>
                <a:off x="1893" y="184"/>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419" name="Rectangle 1308"/>
              <p:cNvSpPr>
                <a:spLocks noChangeArrowheads="1"/>
              </p:cNvSpPr>
              <p:nvPr/>
            </p:nvSpPr>
            <p:spPr bwMode="auto">
              <a:xfrm>
                <a:off x="2152" y="184"/>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420" name="Rectangle 1309"/>
              <p:cNvSpPr>
                <a:spLocks noChangeArrowheads="1"/>
              </p:cNvSpPr>
              <p:nvPr/>
            </p:nvSpPr>
            <p:spPr bwMode="auto">
              <a:xfrm>
                <a:off x="2409" y="184"/>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421" name="Rectangle 1310"/>
              <p:cNvSpPr>
                <a:spLocks noChangeArrowheads="1"/>
              </p:cNvSpPr>
              <p:nvPr/>
            </p:nvSpPr>
            <p:spPr bwMode="auto">
              <a:xfrm>
                <a:off x="2669" y="184"/>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422" name="Rectangle 1311"/>
              <p:cNvSpPr>
                <a:spLocks noChangeArrowheads="1"/>
              </p:cNvSpPr>
              <p:nvPr/>
            </p:nvSpPr>
            <p:spPr bwMode="auto">
              <a:xfrm>
                <a:off x="2926" y="184"/>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423" name="Rectangle 1312"/>
              <p:cNvSpPr>
                <a:spLocks noChangeArrowheads="1"/>
              </p:cNvSpPr>
              <p:nvPr/>
            </p:nvSpPr>
            <p:spPr bwMode="auto">
              <a:xfrm>
                <a:off x="3138" y="184"/>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C</a:t>
                </a:r>
                <a:endParaRPr lang="en-US" altLang="zh-CN" sz="1800" b="0">
                  <a:solidFill>
                    <a:schemeClr val="accent2"/>
                  </a:solidFill>
                </a:endParaRPr>
              </a:p>
            </p:txBody>
          </p:sp>
          <p:sp>
            <p:nvSpPr>
              <p:cNvPr id="40424" name="Rectangle 1313"/>
              <p:cNvSpPr>
                <a:spLocks noChangeArrowheads="1"/>
              </p:cNvSpPr>
              <p:nvPr/>
            </p:nvSpPr>
            <p:spPr bwMode="auto">
              <a:xfrm>
                <a:off x="3234" y="184"/>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425" name="Rectangle 1314"/>
              <p:cNvSpPr>
                <a:spLocks noChangeArrowheads="1"/>
              </p:cNvSpPr>
              <p:nvPr/>
            </p:nvSpPr>
            <p:spPr bwMode="auto">
              <a:xfrm>
                <a:off x="3395" y="184"/>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426" name="Rectangle 1315"/>
              <p:cNvSpPr>
                <a:spLocks noChangeArrowheads="1"/>
              </p:cNvSpPr>
              <p:nvPr/>
            </p:nvSpPr>
            <p:spPr bwMode="auto">
              <a:xfrm>
                <a:off x="3491" y="184"/>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427" name="Rectangle 1316"/>
              <p:cNvSpPr>
                <a:spLocks noChangeArrowheads="1"/>
              </p:cNvSpPr>
              <p:nvPr/>
            </p:nvSpPr>
            <p:spPr bwMode="auto">
              <a:xfrm>
                <a:off x="3654" y="184"/>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428" name="Rectangle 1317"/>
              <p:cNvSpPr>
                <a:spLocks noChangeArrowheads="1"/>
              </p:cNvSpPr>
              <p:nvPr/>
            </p:nvSpPr>
            <p:spPr bwMode="auto">
              <a:xfrm>
                <a:off x="3750" y="184"/>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429" name="Rectangle 1318"/>
              <p:cNvSpPr>
                <a:spLocks noChangeArrowheads="1"/>
              </p:cNvSpPr>
              <p:nvPr/>
            </p:nvSpPr>
            <p:spPr bwMode="auto">
              <a:xfrm>
                <a:off x="3959" y="184"/>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430" name="Rectangle 1319"/>
              <p:cNvSpPr>
                <a:spLocks noChangeArrowheads="1"/>
              </p:cNvSpPr>
              <p:nvPr/>
            </p:nvSpPr>
            <p:spPr bwMode="auto">
              <a:xfrm>
                <a:off x="4219" y="184"/>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431" name="Rectangle 1320"/>
              <p:cNvSpPr>
                <a:spLocks noChangeArrowheads="1"/>
              </p:cNvSpPr>
              <p:nvPr/>
            </p:nvSpPr>
            <p:spPr bwMode="auto">
              <a:xfrm>
                <a:off x="4476" y="184"/>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432" name="Rectangle 1321"/>
              <p:cNvSpPr>
                <a:spLocks noChangeArrowheads="1"/>
              </p:cNvSpPr>
              <p:nvPr/>
            </p:nvSpPr>
            <p:spPr bwMode="auto">
              <a:xfrm>
                <a:off x="4736" y="184"/>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433" name="Rectangle 1322"/>
              <p:cNvSpPr>
                <a:spLocks noChangeArrowheads="1"/>
              </p:cNvSpPr>
              <p:nvPr/>
            </p:nvSpPr>
            <p:spPr bwMode="auto">
              <a:xfrm>
                <a:off x="4993" y="184"/>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434" name="Rectangle 1323"/>
              <p:cNvSpPr>
                <a:spLocks noChangeArrowheads="1"/>
              </p:cNvSpPr>
              <p:nvPr/>
            </p:nvSpPr>
            <p:spPr bwMode="auto">
              <a:xfrm>
                <a:off x="0"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35" name="Line 1324"/>
              <p:cNvSpPr>
                <a:spLocks noChangeShapeType="1"/>
              </p:cNvSpPr>
              <p:nvPr/>
            </p:nvSpPr>
            <p:spPr bwMode="auto">
              <a:xfrm>
                <a:off x="0"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36" name="Rectangle 1325"/>
              <p:cNvSpPr>
                <a:spLocks noChangeArrowheads="1"/>
              </p:cNvSpPr>
              <p:nvPr/>
            </p:nvSpPr>
            <p:spPr bwMode="auto">
              <a:xfrm>
                <a:off x="5" y="179"/>
                <a:ext cx="97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37" name="Line 1326"/>
              <p:cNvSpPr>
                <a:spLocks noChangeShapeType="1"/>
              </p:cNvSpPr>
              <p:nvPr/>
            </p:nvSpPr>
            <p:spPr bwMode="auto">
              <a:xfrm>
                <a:off x="5" y="179"/>
                <a:ext cx="97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38" name="Rectangle 1327"/>
              <p:cNvSpPr>
                <a:spLocks noChangeArrowheads="1"/>
              </p:cNvSpPr>
              <p:nvPr/>
            </p:nvSpPr>
            <p:spPr bwMode="auto">
              <a:xfrm>
                <a:off x="975"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39" name="Line 1328"/>
              <p:cNvSpPr>
                <a:spLocks noChangeShapeType="1"/>
              </p:cNvSpPr>
              <p:nvPr/>
            </p:nvSpPr>
            <p:spPr bwMode="auto">
              <a:xfrm>
                <a:off x="975"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40" name="Rectangle 1329"/>
              <p:cNvSpPr>
                <a:spLocks noChangeArrowheads="1"/>
              </p:cNvSpPr>
              <p:nvPr/>
            </p:nvSpPr>
            <p:spPr bwMode="auto">
              <a:xfrm>
                <a:off x="980" y="179"/>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41" name="Line 1330"/>
              <p:cNvSpPr>
                <a:spLocks noChangeShapeType="1"/>
              </p:cNvSpPr>
              <p:nvPr/>
            </p:nvSpPr>
            <p:spPr bwMode="auto">
              <a:xfrm>
                <a:off x="980" y="179"/>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42" name="Rectangle 1331"/>
              <p:cNvSpPr>
                <a:spLocks noChangeArrowheads="1"/>
              </p:cNvSpPr>
              <p:nvPr/>
            </p:nvSpPr>
            <p:spPr bwMode="auto">
              <a:xfrm>
                <a:off x="1240"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43" name="Line 1332"/>
              <p:cNvSpPr>
                <a:spLocks noChangeShapeType="1"/>
              </p:cNvSpPr>
              <p:nvPr/>
            </p:nvSpPr>
            <p:spPr bwMode="auto">
              <a:xfrm>
                <a:off x="1240"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44" name="Rectangle 1333"/>
              <p:cNvSpPr>
                <a:spLocks noChangeArrowheads="1"/>
              </p:cNvSpPr>
              <p:nvPr/>
            </p:nvSpPr>
            <p:spPr bwMode="auto">
              <a:xfrm>
                <a:off x="1245" y="179"/>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45" name="Line 1334"/>
              <p:cNvSpPr>
                <a:spLocks noChangeShapeType="1"/>
              </p:cNvSpPr>
              <p:nvPr/>
            </p:nvSpPr>
            <p:spPr bwMode="auto">
              <a:xfrm>
                <a:off x="1245" y="179"/>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46" name="Rectangle 1335"/>
              <p:cNvSpPr>
                <a:spLocks noChangeArrowheads="1"/>
              </p:cNvSpPr>
              <p:nvPr/>
            </p:nvSpPr>
            <p:spPr bwMode="auto">
              <a:xfrm>
                <a:off x="1505"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47" name="Line 1336"/>
              <p:cNvSpPr>
                <a:spLocks noChangeShapeType="1"/>
              </p:cNvSpPr>
              <p:nvPr/>
            </p:nvSpPr>
            <p:spPr bwMode="auto">
              <a:xfrm>
                <a:off x="1505"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48" name="Rectangle 1337"/>
              <p:cNvSpPr>
                <a:spLocks noChangeArrowheads="1"/>
              </p:cNvSpPr>
              <p:nvPr/>
            </p:nvSpPr>
            <p:spPr bwMode="auto">
              <a:xfrm>
                <a:off x="1510"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49" name="Line 1338"/>
              <p:cNvSpPr>
                <a:spLocks noChangeShapeType="1"/>
              </p:cNvSpPr>
              <p:nvPr/>
            </p:nvSpPr>
            <p:spPr bwMode="auto">
              <a:xfrm>
                <a:off x="1510"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50" name="Rectangle 1339"/>
              <p:cNvSpPr>
                <a:spLocks noChangeArrowheads="1"/>
              </p:cNvSpPr>
              <p:nvPr/>
            </p:nvSpPr>
            <p:spPr bwMode="auto">
              <a:xfrm>
                <a:off x="1762"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51" name="Line 1340"/>
              <p:cNvSpPr>
                <a:spLocks noChangeShapeType="1"/>
              </p:cNvSpPr>
              <p:nvPr/>
            </p:nvSpPr>
            <p:spPr bwMode="auto">
              <a:xfrm>
                <a:off x="1762"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52" name="Rectangle 1341"/>
              <p:cNvSpPr>
                <a:spLocks noChangeArrowheads="1"/>
              </p:cNvSpPr>
              <p:nvPr/>
            </p:nvSpPr>
            <p:spPr bwMode="auto">
              <a:xfrm>
                <a:off x="1767" y="179"/>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53" name="Line 1342"/>
              <p:cNvSpPr>
                <a:spLocks noChangeShapeType="1"/>
              </p:cNvSpPr>
              <p:nvPr/>
            </p:nvSpPr>
            <p:spPr bwMode="auto">
              <a:xfrm>
                <a:off x="1767" y="179"/>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54" name="Rectangle 1343"/>
              <p:cNvSpPr>
                <a:spLocks noChangeArrowheads="1"/>
              </p:cNvSpPr>
              <p:nvPr/>
            </p:nvSpPr>
            <p:spPr bwMode="auto">
              <a:xfrm>
                <a:off x="2021"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55" name="Line 1344"/>
              <p:cNvSpPr>
                <a:spLocks noChangeShapeType="1"/>
              </p:cNvSpPr>
              <p:nvPr/>
            </p:nvSpPr>
            <p:spPr bwMode="auto">
              <a:xfrm>
                <a:off x="2021"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56" name="Rectangle 1345"/>
              <p:cNvSpPr>
                <a:spLocks noChangeArrowheads="1"/>
              </p:cNvSpPr>
              <p:nvPr/>
            </p:nvSpPr>
            <p:spPr bwMode="auto">
              <a:xfrm>
                <a:off x="2026"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57" name="Line 1346"/>
              <p:cNvSpPr>
                <a:spLocks noChangeShapeType="1"/>
              </p:cNvSpPr>
              <p:nvPr/>
            </p:nvSpPr>
            <p:spPr bwMode="auto">
              <a:xfrm>
                <a:off x="2026"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58" name="Rectangle 1347"/>
              <p:cNvSpPr>
                <a:spLocks noChangeArrowheads="1"/>
              </p:cNvSpPr>
              <p:nvPr/>
            </p:nvSpPr>
            <p:spPr bwMode="auto">
              <a:xfrm>
                <a:off x="2278"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59" name="Line 1348"/>
              <p:cNvSpPr>
                <a:spLocks noChangeShapeType="1"/>
              </p:cNvSpPr>
              <p:nvPr/>
            </p:nvSpPr>
            <p:spPr bwMode="auto">
              <a:xfrm>
                <a:off x="2278"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60" name="Rectangle 1349"/>
              <p:cNvSpPr>
                <a:spLocks noChangeArrowheads="1"/>
              </p:cNvSpPr>
              <p:nvPr/>
            </p:nvSpPr>
            <p:spPr bwMode="auto">
              <a:xfrm>
                <a:off x="2283" y="179"/>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61" name="Line 1350"/>
              <p:cNvSpPr>
                <a:spLocks noChangeShapeType="1"/>
              </p:cNvSpPr>
              <p:nvPr/>
            </p:nvSpPr>
            <p:spPr bwMode="auto">
              <a:xfrm>
                <a:off x="2283" y="179"/>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62" name="Rectangle 1351"/>
              <p:cNvSpPr>
                <a:spLocks noChangeArrowheads="1"/>
              </p:cNvSpPr>
              <p:nvPr/>
            </p:nvSpPr>
            <p:spPr bwMode="auto">
              <a:xfrm>
                <a:off x="2538"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63" name="Line 1352"/>
              <p:cNvSpPr>
                <a:spLocks noChangeShapeType="1"/>
              </p:cNvSpPr>
              <p:nvPr/>
            </p:nvSpPr>
            <p:spPr bwMode="auto">
              <a:xfrm>
                <a:off x="2538"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64" name="Rectangle 1353"/>
              <p:cNvSpPr>
                <a:spLocks noChangeArrowheads="1"/>
              </p:cNvSpPr>
              <p:nvPr/>
            </p:nvSpPr>
            <p:spPr bwMode="auto">
              <a:xfrm>
                <a:off x="2543"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65" name="Line 1354"/>
              <p:cNvSpPr>
                <a:spLocks noChangeShapeType="1"/>
              </p:cNvSpPr>
              <p:nvPr/>
            </p:nvSpPr>
            <p:spPr bwMode="auto">
              <a:xfrm>
                <a:off x="2543"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66" name="Rectangle 1355"/>
              <p:cNvSpPr>
                <a:spLocks noChangeArrowheads="1"/>
              </p:cNvSpPr>
              <p:nvPr/>
            </p:nvSpPr>
            <p:spPr bwMode="auto">
              <a:xfrm>
                <a:off x="2795"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67" name="Line 1356"/>
              <p:cNvSpPr>
                <a:spLocks noChangeShapeType="1"/>
              </p:cNvSpPr>
              <p:nvPr/>
            </p:nvSpPr>
            <p:spPr bwMode="auto">
              <a:xfrm>
                <a:off x="2795"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68" name="Rectangle 1357"/>
              <p:cNvSpPr>
                <a:spLocks noChangeArrowheads="1"/>
              </p:cNvSpPr>
              <p:nvPr/>
            </p:nvSpPr>
            <p:spPr bwMode="auto">
              <a:xfrm>
                <a:off x="2800" y="179"/>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69" name="Line 1358"/>
              <p:cNvSpPr>
                <a:spLocks noChangeShapeType="1"/>
              </p:cNvSpPr>
              <p:nvPr/>
            </p:nvSpPr>
            <p:spPr bwMode="auto">
              <a:xfrm>
                <a:off x="2800" y="179"/>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70" name="Rectangle 1359"/>
              <p:cNvSpPr>
                <a:spLocks noChangeArrowheads="1"/>
              </p:cNvSpPr>
              <p:nvPr/>
            </p:nvSpPr>
            <p:spPr bwMode="auto">
              <a:xfrm>
                <a:off x="3055"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71" name="Line 1360"/>
              <p:cNvSpPr>
                <a:spLocks noChangeShapeType="1"/>
              </p:cNvSpPr>
              <p:nvPr/>
            </p:nvSpPr>
            <p:spPr bwMode="auto">
              <a:xfrm>
                <a:off x="3055"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72" name="Rectangle 1361"/>
              <p:cNvSpPr>
                <a:spLocks noChangeArrowheads="1"/>
              </p:cNvSpPr>
              <p:nvPr/>
            </p:nvSpPr>
            <p:spPr bwMode="auto">
              <a:xfrm>
                <a:off x="3060"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73" name="Line 1362"/>
              <p:cNvSpPr>
                <a:spLocks noChangeShapeType="1"/>
              </p:cNvSpPr>
              <p:nvPr/>
            </p:nvSpPr>
            <p:spPr bwMode="auto">
              <a:xfrm>
                <a:off x="3060"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74" name="Rectangle 1363"/>
              <p:cNvSpPr>
                <a:spLocks noChangeArrowheads="1"/>
              </p:cNvSpPr>
              <p:nvPr/>
            </p:nvSpPr>
            <p:spPr bwMode="auto">
              <a:xfrm>
                <a:off x="3312"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75" name="Line 1364"/>
              <p:cNvSpPr>
                <a:spLocks noChangeShapeType="1"/>
              </p:cNvSpPr>
              <p:nvPr/>
            </p:nvSpPr>
            <p:spPr bwMode="auto">
              <a:xfrm>
                <a:off x="3312"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76" name="Rectangle 1365"/>
              <p:cNvSpPr>
                <a:spLocks noChangeArrowheads="1"/>
              </p:cNvSpPr>
              <p:nvPr/>
            </p:nvSpPr>
            <p:spPr bwMode="auto">
              <a:xfrm>
                <a:off x="3317" y="179"/>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77" name="Line 1366"/>
              <p:cNvSpPr>
                <a:spLocks noChangeShapeType="1"/>
              </p:cNvSpPr>
              <p:nvPr/>
            </p:nvSpPr>
            <p:spPr bwMode="auto">
              <a:xfrm>
                <a:off x="3317" y="179"/>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78" name="Rectangle 1367"/>
              <p:cNvSpPr>
                <a:spLocks noChangeArrowheads="1"/>
              </p:cNvSpPr>
              <p:nvPr/>
            </p:nvSpPr>
            <p:spPr bwMode="auto">
              <a:xfrm>
                <a:off x="3571"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79" name="Line 1368"/>
              <p:cNvSpPr>
                <a:spLocks noChangeShapeType="1"/>
              </p:cNvSpPr>
              <p:nvPr/>
            </p:nvSpPr>
            <p:spPr bwMode="auto">
              <a:xfrm>
                <a:off x="3571"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80" name="Rectangle 1369"/>
              <p:cNvSpPr>
                <a:spLocks noChangeArrowheads="1"/>
              </p:cNvSpPr>
              <p:nvPr/>
            </p:nvSpPr>
            <p:spPr bwMode="auto">
              <a:xfrm>
                <a:off x="3576"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81" name="Line 1370"/>
              <p:cNvSpPr>
                <a:spLocks noChangeShapeType="1"/>
              </p:cNvSpPr>
              <p:nvPr/>
            </p:nvSpPr>
            <p:spPr bwMode="auto">
              <a:xfrm>
                <a:off x="3576"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82" name="Rectangle 1371"/>
              <p:cNvSpPr>
                <a:spLocks noChangeArrowheads="1"/>
              </p:cNvSpPr>
              <p:nvPr/>
            </p:nvSpPr>
            <p:spPr bwMode="auto">
              <a:xfrm>
                <a:off x="3828"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83" name="Line 1372"/>
              <p:cNvSpPr>
                <a:spLocks noChangeShapeType="1"/>
              </p:cNvSpPr>
              <p:nvPr/>
            </p:nvSpPr>
            <p:spPr bwMode="auto">
              <a:xfrm>
                <a:off x="3828"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84" name="Rectangle 1373"/>
              <p:cNvSpPr>
                <a:spLocks noChangeArrowheads="1"/>
              </p:cNvSpPr>
              <p:nvPr/>
            </p:nvSpPr>
            <p:spPr bwMode="auto">
              <a:xfrm>
                <a:off x="3833" y="179"/>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85" name="Line 1374"/>
              <p:cNvSpPr>
                <a:spLocks noChangeShapeType="1"/>
              </p:cNvSpPr>
              <p:nvPr/>
            </p:nvSpPr>
            <p:spPr bwMode="auto">
              <a:xfrm>
                <a:off x="3833" y="179"/>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86" name="Rectangle 1375"/>
              <p:cNvSpPr>
                <a:spLocks noChangeArrowheads="1"/>
              </p:cNvSpPr>
              <p:nvPr/>
            </p:nvSpPr>
            <p:spPr bwMode="auto">
              <a:xfrm>
                <a:off x="4088"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87" name="Line 1376"/>
              <p:cNvSpPr>
                <a:spLocks noChangeShapeType="1"/>
              </p:cNvSpPr>
              <p:nvPr/>
            </p:nvSpPr>
            <p:spPr bwMode="auto">
              <a:xfrm>
                <a:off x="4088"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88" name="Rectangle 1377"/>
              <p:cNvSpPr>
                <a:spLocks noChangeArrowheads="1"/>
              </p:cNvSpPr>
              <p:nvPr/>
            </p:nvSpPr>
            <p:spPr bwMode="auto">
              <a:xfrm>
                <a:off x="4093"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89" name="Line 1378"/>
              <p:cNvSpPr>
                <a:spLocks noChangeShapeType="1"/>
              </p:cNvSpPr>
              <p:nvPr/>
            </p:nvSpPr>
            <p:spPr bwMode="auto">
              <a:xfrm>
                <a:off x="4093"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90" name="Rectangle 1379"/>
              <p:cNvSpPr>
                <a:spLocks noChangeArrowheads="1"/>
              </p:cNvSpPr>
              <p:nvPr/>
            </p:nvSpPr>
            <p:spPr bwMode="auto">
              <a:xfrm>
                <a:off x="4345"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91" name="Line 1380"/>
              <p:cNvSpPr>
                <a:spLocks noChangeShapeType="1"/>
              </p:cNvSpPr>
              <p:nvPr/>
            </p:nvSpPr>
            <p:spPr bwMode="auto">
              <a:xfrm>
                <a:off x="4345"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92" name="Rectangle 1381"/>
              <p:cNvSpPr>
                <a:spLocks noChangeArrowheads="1"/>
              </p:cNvSpPr>
              <p:nvPr/>
            </p:nvSpPr>
            <p:spPr bwMode="auto">
              <a:xfrm>
                <a:off x="4350" y="179"/>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93" name="Line 1382"/>
              <p:cNvSpPr>
                <a:spLocks noChangeShapeType="1"/>
              </p:cNvSpPr>
              <p:nvPr/>
            </p:nvSpPr>
            <p:spPr bwMode="auto">
              <a:xfrm>
                <a:off x="4350" y="179"/>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94" name="Rectangle 1383"/>
              <p:cNvSpPr>
                <a:spLocks noChangeArrowheads="1"/>
              </p:cNvSpPr>
              <p:nvPr/>
            </p:nvSpPr>
            <p:spPr bwMode="auto">
              <a:xfrm>
                <a:off x="4605"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95" name="Line 1384"/>
              <p:cNvSpPr>
                <a:spLocks noChangeShapeType="1"/>
              </p:cNvSpPr>
              <p:nvPr/>
            </p:nvSpPr>
            <p:spPr bwMode="auto">
              <a:xfrm>
                <a:off x="4605"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96" name="Rectangle 1385"/>
              <p:cNvSpPr>
                <a:spLocks noChangeArrowheads="1"/>
              </p:cNvSpPr>
              <p:nvPr/>
            </p:nvSpPr>
            <p:spPr bwMode="auto">
              <a:xfrm>
                <a:off x="4610"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97" name="Line 1386"/>
              <p:cNvSpPr>
                <a:spLocks noChangeShapeType="1"/>
              </p:cNvSpPr>
              <p:nvPr/>
            </p:nvSpPr>
            <p:spPr bwMode="auto">
              <a:xfrm>
                <a:off x="4610"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98" name="Rectangle 1387"/>
              <p:cNvSpPr>
                <a:spLocks noChangeArrowheads="1"/>
              </p:cNvSpPr>
              <p:nvPr/>
            </p:nvSpPr>
            <p:spPr bwMode="auto">
              <a:xfrm>
                <a:off x="4862"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499" name="Line 1388"/>
              <p:cNvSpPr>
                <a:spLocks noChangeShapeType="1"/>
              </p:cNvSpPr>
              <p:nvPr/>
            </p:nvSpPr>
            <p:spPr bwMode="auto">
              <a:xfrm>
                <a:off x="4862"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00" name="Rectangle 1389"/>
              <p:cNvSpPr>
                <a:spLocks noChangeArrowheads="1"/>
              </p:cNvSpPr>
              <p:nvPr/>
            </p:nvSpPr>
            <p:spPr bwMode="auto">
              <a:xfrm>
                <a:off x="4867" y="179"/>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01" name="Line 1390"/>
              <p:cNvSpPr>
                <a:spLocks noChangeShapeType="1"/>
              </p:cNvSpPr>
              <p:nvPr/>
            </p:nvSpPr>
            <p:spPr bwMode="auto">
              <a:xfrm>
                <a:off x="4867" y="179"/>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02" name="Rectangle 1391"/>
              <p:cNvSpPr>
                <a:spLocks noChangeArrowheads="1"/>
              </p:cNvSpPr>
              <p:nvPr/>
            </p:nvSpPr>
            <p:spPr bwMode="auto">
              <a:xfrm>
                <a:off x="5121"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03" name="Line 1392"/>
              <p:cNvSpPr>
                <a:spLocks noChangeShapeType="1"/>
              </p:cNvSpPr>
              <p:nvPr/>
            </p:nvSpPr>
            <p:spPr bwMode="auto">
              <a:xfrm>
                <a:off x="5121"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04" name="Rectangle 1393"/>
              <p:cNvSpPr>
                <a:spLocks noChangeArrowheads="1"/>
              </p:cNvSpPr>
              <p:nvPr/>
            </p:nvSpPr>
            <p:spPr bwMode="auto">
              <a:xfrm>
                <a:off x="0" y="186"/>
                <a:ext cx="5" cy="17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05" name="Line 1394"/>
              <p:cNvSpPr>
                <a:spLocks noChangeShapeType="1"/>
              </p:cNvSpPr>
              <p:nvPr/>
            </p:nvSpPr>
            <p:spPr bwMode="auto">
              <a:xfrm>
                <a:off x="0" y="186"/>
                <a:ext cx="0" cy="17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06" name="Rectangle 1395"/>
              <p:cNvSpPr>
                <a:spLocks noChangeArrowheads="1"/>
              </p:cNvSpPr>
              <p:nvPr/>
            </p:nvSpPr>
            <p:spPr bwMode="auto">
              <a:xfrm>
                <a:off x="975" y="186"/>
                <a:ext cx="5" cy="17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07" name="Line 1396"/>
              <p:cNvSpPr>
                <a:spLocks noChangeShapeType="1"/>
              </p:cNvSpPr>
              <p:nvPr/>
            </p:nvSpPr>
            <p:spPr bwMode="auto">
              <a:xfrm>
                <a:off x="975" y="186"/>
                <a:ext cx="0" cy="17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08" name="Rectangle 1397"/>
              <p:cNvSpPr>
                <a:spLocks noChangeArrowheads="1"/>
              </p:cNvSpPr>
              <p:nvPr/>
            </p:nvSpPr>
            <p:spPr bwMode="auto">
              <a:xfrm>
                <a:off x="1240" y="186"/>
                <a:ext cx="5" cy="17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09" name="Line 1398"/>
              <p:cNvSpPr>
                <a:spLocks noChangeShapeType="1"/>
              </p:cNvSpPr>
              <p:nvPr/>
            </p:nvSpPr>
            <p:spPr bwMode="auto">
              <a:xfrm>
                <a:off x="1240" y="186"/>
                <a:ext cx="0" cy="17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10" name="Rectangle 1399"/>
              <p:cNvSpPr>
                <a:spLocks noChangeArrowheads="1"/>
              </p:cNvSpPr>
              <p:nvPr/>
            </p:nvSpPr>
            <p:spPr bwMode="auto">
              <a:xfrm>
                <a:off x="1505" y="186"/>
                <a:ext cx="5" cy="17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11" name="Line 1400"/>
              <p:cNvSpPr>
                <a:spLocks noChangeShapeType="1"/>
              </p:cNvSpPr>
              <p:nvPr/>
            </p:nvSpPr>
            <p:spPr bwMode="auto">
              <a:xfrm>
                <a:off x="1505" y="186"/>
                <a:ext cx="0" cy="17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12" name="Rectangle 1401"/>
              <p:cNvSpPr>
                <a:spLocks noChangeArrowheads="1"/>
              </p:cNvSpPr>
              <p:nvPr/>
            </p:nvSpPr>
            <p:spPr bwMode="auto">
              <a:xfrm>
                <a:off x="1762" y="186"/>
                <a:ext cx="5" cy="17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13" name="Line 1402"/>
              <p:cNvSpPr>
                <a:spLocks noChangeShapeType="1"/>
              </p:cNvSpPr>
              <p:nvPr/>
            </p:nvSpPr>
            <p:spPr bwMode="auto">
              <a:xfrm>
                <a:off x="1762" y="186"/>
                <a:ext cx="0" cy="17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14" name="Rectangle 1403"/>
              <p:cNvSpPr>
                <a:spLocks noChangeArrowheads="1"/>
              </p:cNvSpPr>
              <p:nvPr/>
            </p:nvSpPr>
            <p:spPr bwMode="auto">
              <a:xfrm>
                <a:off x="2021" y="186"/>
                <a:ext cx="5" cy="17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15" name="Line 1404"/>
              <p:cNvSpPr>
                <a:spLocks noChangeShapeType="1"/>
              </p:cNvSpPr>
              <p:nvPr/>
            </p:nvSpPr>
            <p:spPr bwMode="auto">
              <a:xfrm>
                <a:off x="2021" y="186"/>
                <a:ext cx="0" cy="17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16" name="Rectangle 1405"/>
              <p:cNvSpPr>
                <a:spLocks noChangeArrowheads="1"/>
              </p:cNvSpPr>
              <p:nvPr/>
            </p:nvSpPr>
            <p:spPr bwMode="auto">
              <a:xfrm>
                <a:off x="2278" y="186"/>
                <a:ext cx="5" cy="17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17" name="Line 1406"/>
              <p:cNvSpPr>
                <a:spLocks noChangeShapeType="1"/>
              </p:cNvSpPr>
              <p:nvPr/>
            </p:nvSpPr>
            <p:spPr bwMode="auto">
              <a:xfrm>
                <a:off x="2278" y="186"/>
                <a:ext cx="0" cy="17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18" name="Rectangle 1407"/>
              <p:cNvSpPr>
                <a:spLocks noChangeArrowheads="1"/>
              </p:cNvSpPr>
              <p:nvPr/>
            </p:nvSpPr>
            <p:spPr bwMode="auto">
              <a:xfrm>
                <a:off x="2538" y="186"/>
                <a:ext cx="5" cy="17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19" name="Line 1408"/>
              <p:cNvSpPr>
                <a:spLocks noChangeShapeType="1"/>
              </p:cNvSpPr>
              <p:nvPr/>
            </p:nvSpPr>
            <p:spPr bwMode="auto">
              <a:xfrm>
                <a:off x="2538" y="186"/>
                <a:ext cx="0" cy="17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20" name="Rectangle 1409"/>
              <p:cNvSpPr>
                <a:spLocks noChangeArrowheads="1"/>
              </p:cNvSpPr>
              <p:nvPr/>
            </p:nvSpPr>
            <p:spPr bwMode="auto">
              <a:xfrm>
                <a:off x="2795" y="186"/>
                <a:ext cx="5" cy="17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21" name="Line 1410"/>
              <p:cNvSpPr>
                <a:spLocks noChangeShapeType="1"/>
              </p:cNvSpPr>
              <p:nvPr/>
            </p:nvSpPr>
            <p:spPr bwMode="auto">
              <a:xfrm>
                <a:off x="2795" y="186"/>
                <a:ext cx="0" cy="17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22" name="Rectangle 1411"/>
              <p:cNvSpPr>
                <a:spLocks noChangeArrowheads="1"/>
              </p:cNvSpPr>
              <p:nvPr/>
            </p:nvSpPr>
            <p:spPr bwMode="auto">
              <a:xfrm>
                <a:off x="3055" y="186"/>
                <a:ext cx="5" cy="17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23" name="Line 1412"/>
              <p:cNvSpPr>
                <a:spLocks noChangeShapeType="1"/>
              </p:cNvSpPr>
              <p:nvPr/>
            </p:nvSpPr>
            <p:spPr bwMode="auto">
              <a:xfrm>
                <a:off x="3055" y="186"/>
                <a:ext cx="0" cy="17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24" name="Rectangle 1413"/>
              <p:cNvSpPr>
                <a:spLocks noChangeArrowheads="1"/>
              </p:cNvSpPr>
              <p:nvPr/>
            </p:nvSpPr>
            <p:spPr bwMode="auto">
              <a:xfrm>
                <a:off x="3312" y="186"/>
                <a:ext cx="5" cy="17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25" name="Line 1414"/>
              <p:cNvSpPr>
                <a:spLocks noChangeShapeType="1"/>
              </p:cNvSpPr>
              <p:nvPr/>
            </p:nvSpPr>
            <p:spPr bwMode="auto">
              <a:xfrm>
                <a:off x="3312" y="186"/>
                <a:ext cx="0" cy="17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526" name="Rectangle 1415"/>
              <p:cNvSpPr>
                <a:spLocks noChangeArrowheads="1"/>
              </p:cNvSpPr>
              <p:nvPr/>
            </p:nvSpPr>
            <p:spPr bwMode="auto">
              <a:xfrm>
                <a:off x="3571" y="186"/>
                <a:ext cx="5" cy="17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8927" name="Group 1416"/>
            <p:cNvGrpSpPr>
              <a:grpSpLocks/>
            </p:cNvGrpSpPr>
            <p:nvPr/>
          </p:nvGrpSpPr>
          <p:grpSpPr bwMode="auto">
            <a:xfrm>
              <a:off x="0" y="2330"/>
              <a:ext cx="5126" cy="554"/>
              <a:chOff x="0" y="0"/>
              <a:chExt cx="5126" cy="554"/>
            </a:xfrm>
          </p:grpSpPr>
          <p:sp>
            <p:nvSpPr>
              <p:cNvPr id="40127" name="Line 1417"/>
              <p:cNvSpPr>
                <a:spLocks noChangeShapeType="1"/>
              </p:cNvSpPr>
              <p:nvPr/>
            </p:nvSpPr>
            <p:spPr bwMode="auto">
              <a:xfrm>
                <a:off x="3571" y="0"/>
                <a:ext cx="0" cy="17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28" name="Rectangle 1418"/>
              <p:cNvSpPr>
                <a:spLocks noChangeArrowheads="1"/>
              </p:cNvSpPr>
              <p:nvPr/>
            </p:nvSpPr>
            <p:spPr bwMode="auto">
              <a:xfrm>
                <a:off x="3828" y="0"/>
                <a:ext cx="5" cy="17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29" name="Line 1419"/>
              <p:cNvSpPr>
                <a:spLocks noChangeShapeType="1"/>
              </p:cNvSpPr>
              <p:nvPr/>
            </p:nvSpPr>
            <p:spPr bwMode="auto">
              <a:xfrm>
                <a:off x="3828" y="0"/>
                <a:ext cx="0" cy="17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30" name="Rectangle 1420"/>
              <p:cNvSpPr>
                <a:spLocks noChangeArrowheads="1"/>
              </p:cNvSpPr>
              <p:nvPr/>
            </p:nvSpPr>
            <p:spPr bwMode="auto">
              <a:xfrm>
                <a:off x="4088" y="0"/>
                <a:ext cx="5" cy="17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31" name="Line 1421"/>
              <p:cNvSpPr>
                <a:spLocks noChangeShapeType="1"/>
              </p:cNvSpPr>
              <p:nvPr/>
            </p:nvSpPr>
            <p:spPr bwMode="auto">
              <a:xfrm>
                <a:off x="4088" y="0"/>
                <a:ext cx="0" cy="17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32" name="Rectangle 1422"/>
              <p:cNvSpPr>
                <a:spLocks noChangeArrowheads="1"/>
              </p:cNvSpPr>
              <p:nvPr/>
            </p:nvSpPr>
            <p:spPr bwMode="auto">
              <a:xfrm>
                <a:off x="4345" y="0"/>
                <a:ext cx="5" cy="17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33" name="Line 1423"/>
              <p:cNvSpPr>
                <a:spLocks noChangeShapeType="1"/>
              </p:cNvSpPr>
              <p:nvPr/>
            </p:nvSpPr>
            <p:spPr bwMode="auto">
              <a:xfrm>
                <a:off x="4345" y="0"/>
                <a:ext cx="0" cy="17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34" name="Rectangle 1424"/>
              <p:cNvSpPr>
                <a:spLocks noChangeArrowheads="1"/>
              </p:cNvSpPr>
              <p:nvPr/>
            </p:nvSpPr>
            <p:spPr bwMode="auto">
              <a:xfrm>
                <a:off x="4605" y="0"/>
                <a:ext cx="5" cy="17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35" name="Line 1425"/>
              <p:cNvSpPr>
                <a:spLocks noChangeShapeType="1"/>
              </p:cNvSpPr>
              <p:nvPr/>
            </p:nvSpPr>
            <p:spPr bwMode="auto">
              <a:xfrm>
                <a:off x="4605" y="0"/>
                <a:ext cx="0" cy="17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36" name="Rectangle 1426"/>
              <p:cNvSpPr>
                <a:spLocks noChangeArrowheads="1"/>
              </p:cNvSpPr>
              <p:nvPr/>
            </p:nvSpPr>
            <p:spPr bwMode="auto">
              <a:xfrm>
                <a:off x="4862" y="0"/>
                <a:ext cx="5" cy="17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37" name="Line 1427"/>
              <p:cNvSpPr>
                <a:spLocks noChangeShapeType="1"/>
              </p:cNvSpPr>
              <p:nvPr/>
            </p:nvSpPr>
            <p:spPr bwMode="auto">
              <a:xfrm>
                <a:off x="4862" y="0"/>
                <a:ext cx="0" cy="17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38" name="Rectangle 1428"/>
              <p:cNvSpPr>
                <a:spLocks noChangeArrowheads="1"/>
              </p:cNvSpPr>
              <p:nvPr/>
            </p:nvSpPr>
            <p:spPr bwMode="auto">
              <a:xfrm>
                <a:off x="5121" y="0"/>
                <a:ext cx="5" cy="17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39" name="Line 1429"/>
              <p:cNvSpPr>
                <a:spLocks noChangeShapeType="1"/>
              </p:cNvSpPr>
              <p:nvPr/>
            </p:nvSpPr>
            <p:spPr bwMode="auto">
              <a:xfrm>
                <a:off x="5121" y="0"/>
                <a:ext cx="0" cy="17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40" name="Rectangle 1430"/>
              <p:cNvSpPr>
                <a:spLocks noChangeArrowheads="1"/>
              </p:cNvSpPr>
              <p:nvPr/>
            </p:nvSpPr>
            <p:spPr bwMode="auto">
              <a:xfrm>
                <a:off x="71" y="197"/>
                <a:ext cx="54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材料需求</a:t>
                </a:r>
                <a:endParaRPr lang="zh-CN" altLang="en-US" sz="1800" b="0">
                  <a:solidFill>
                    <a:schemeClr val="accent2"/>
                  </a:solidFill>
                </a:endParaRPr>
              </a:p>
            </p:txBody>
          </p:sp>
          <p:sp>
            <p:nvSpPr>
              <p:cNvPr id="40141" name="Rectangle 1431"/>
              <p:cNvSpPr>
                <a:spLocks noChangeArrowheads="1"/>
              </p:cNvSpPr>
              <p:nvPr/>
            </p:nvSpPr>
            <p:spPr bwMode="auto">
              <a:xfrm>
                <a:off x="615" y="189"/>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142" name="Rectangle 1432"/>
              <p:cNvSpPr>
                <a:spLocks noChangeArrowheads="1"/>
              </p:cNvSpPr>
              <p:nvPr/>
            </p:nvSpPr>
            <p:spPr bwMode="auto">
              <a:xfrm>
                <a:off x="1109" y="177"/>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143" name="Rectangle 1433"/>
              <p:cNvSpPr>
                <a:spLocks noChangeArrowheads="1"/>
              </p:cNvSpPr>
              <p:nvPr/>
            </p:nvSpPr>
            <p:spPr bwMode="auto">
              <a:xfrm>
                <a:off x="1374" y="177"/>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144" name="Rectangle 1434"/>
              <p:cNvSpPr>
                <a:spLocks noChangeArrowheads="1"/>
              </p:cNvSpPr>
              <p:nvPr/>
            </p:nvSpPr>
            <p:spPr bwMode="auto">
              <a:xfrm>
                <a:off x="1588" y="177"/>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145" name="Rectangle 1435"/>
              <p:cNvSpPr>
                <a:spLocks noChangeArrowheads="1"/>
              </p:cNvSpPr>
              <p:nvPr/>
            </p:nvSpPr>
            <p:spPr bwMode="auto">
              <a:xfrm>
                <a:off x="1684" y="177"/>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146" name="Rectangle 1436"/>
              <p:cNvSpPr>
                <a:spLocks noChangeArrowheads="1"/>
              </p:cNvSpPr>
              <p:nvPr/>
            </p:nvSpPr>
            <p:spPr bwMode="auto">
              <a:xfrm>
                <a:off x="1893" y="177"/>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147" name="Rectangle 1437"/>
              <p:cNvSpPr>
                <a:spLocks noChangeArrowheads="1"/>
              </p:cNvSpPr>
              <p:nvPr/>
            </p:nvSpPr>
            <p:spPr bwMode="auto">
              <a:xfrm>
                <a:off x="2104" y="177"/>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148" name="Rectangle 1438"/>
              <p:cNvSpPr>
                <a:spLocks noChangeArrowheads="1"/>
              </p:cNvSpPr>
              <p:nvPr/>
            </p:nvSpPr>
            <p:spPr bwMode="auto">
              <a:xfrm>
                <a:off x="2200" y="177"/>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149" name="Rectangle 1439"/>
              <p:cNvSpPr>
                <a:spLocks noChangeArrowheads="1"/>
              </p:cNvSpPr>
              <p:nvPr/>
            </p:nvSpPr>
            <p:spPr bwMode="auto">
              <a:xfrm>
                <a:off x="2362" y="177"/>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150" name="Rectangle 1440"/>
              <p:cNvSpPr>
                <a:spLocks noChangeArrowheads="1"/>
              </p:cNvSpPr>
              <p:nvPr/>
            </p:nvSpPr>
            <p:spPr bwMode="auto">
              <a:xfrm>
                <a:off x="2457" y="177"/>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151" name="Rectangle 1441"/>
              <p:cNvSpPr>
                <a:spLocks noChangeArrowheads="1"/>
              </p:cNvSpPr>
              <p:nvPr/>
            </p:nvSpPr>
            <p:spPr bwMode="auto">
              <a:xfrm>
                <a:off x="2669" y="177"/>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152" name="Rectangle 1442"/>
              <p:cNvSpPr>
                <a:spLocks noChangeArrowheads="1"/>
              </p:cNvSpPr>
              <p:nvPr/>
            </p:nvSpPr>
            <p:spPr bwMode="auto">
              <a:xfrm>
                <a:off x="2926" y="177"/>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153" name="Rectangle 1443"/>
              <p:cNvSpPr>
                <a:spLocks noChangeArrowheads="1"/>
              </p:cNvSpPr>
              <p:nvPr/>
            </p:nvSpPr>
            <p:spPr bwMode="auto">
              <a:xfrm>
                <a:off x="3186" y="177"/>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154" name="Rectangle 1444"/>
              <p:cNvSpPr>
                <a:spLocks noChangeArrowheads="1"/>
              </p:cNvSpPr>
              <p:nvPr/>
            </p:nvSpPr>
            <p:spPr bwMode="auto">
              <a:xfrm>
                <a:off x="3395" y="177"/>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C</a:t>
                </a:r>
                <a:endParaRPr lang="en-US" altLang="zh-CN" sz="1800" b="0">
                  <a:solidFill>
                    <a:schemeClr val="accent2"/>
                  </a:solidFill>
                </a:endParaRPr>
              </a:p>
            </p:txBody>
          </p:sp>
          <p:sp>
            <p:nvSpPr>
              <p:cNvPr id="40155" name="Rectangle 1445"/>
              <p:cNvSpPr>
                <a:spLocks noChangeArrowheads="1"/>
              </p:cNvSpPr>
              <p:nvPr/>
            </p:nvSpPr>
            <p:spPr bwMode="auto">
              <a:xfrm>
                <a:off x="3491" y="177"/>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156" name="Rectangle 1446"/>
              <p:cNvSpPr>
                <a:spLocks noChangeArrowheads="1"/>
              </p:cNvSpPr>
              <p:nvPr/>
            </p:nvSpPr>
            <p:spPr bwMode="auto">
              <a:xfrm>
                <a:off x="3702" y="177"/>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157" name="Rectangle 1447"/>
              <p:cNvSpPr>
                <a:spLocks noChangeArrowheads="1"/>
              </p:cNvSpPr>
              <p:nvPr/>
            </p:nvSpPr>
            <p:spPr bwMode="auto">
              <a:xfrm>
                <a:off x="3959" y="177"/>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158" name="Rectangle 1448"/>
              <p:cNvSpPr>
                <a:spLocks noChangeArrowheads="1"/>
              </p:cNvSpPr>
              <p:nvPr/>
            </p:nvSpPr>
            <p:spPr bwMode="auto">
              <a:xfrm>
                <a:off x="4219" y="177"/>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159" name="Rectangle 1449"/>
              <p:cNvSpPr>
                <a:spLocks noChangeArrowheads="1"/>
              </p:cNvSpPr>
              <p:nvPr/>
            </p:nvSpPr>
            <p:spPr bwMode="auto">
              <a:xfrm>
                <a:off x="4476" y="177"/>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160" name="Rectangle 1450"/>
              <p:cNvSpPr>
                <a:spLocks noChangeArrowheads="1"/>
              </p:cNvSpPr>
              <p:nvPr/>
            </p:nvSpPr>
            <p:spPr bwMode="auto">
              <a:xfrm>
                <a:off x="4736" y="177"/>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161" name="Rectangle 1451"/>
              <p:cNvSpPr>
                <a:spLocks noChangeArrowheads="1"/>
              </p:cNvSpPr>
              <p:nvPr/>
            </p:nvSpPr>
            <p:spPr bwMode="auto">
              <a:xfrm>
                <a:off x="4993" y="177"/>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162" name="Rectangle 1452"/>
              <p:cNvSpPr>
                <a:spLocks noChangeArrowheads="1"/>
              </p:cNvSpPr>
              <p:nvPr/>
            </p:nvSpPr>
            <p:spPr bwMode="auto">
              <a:xfrm>
                <a:off x="0" y="172"/>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63" name="Line 1453"/>
              <p:cNvSpPr>
                <a:spLocks noChangeShapeType="1"/>
              </p:cNvSpPr>
              <p:nvPr/>
            </p:nvSpPr>
            <p:spPr bwMode="auto">
              <a:xfrm>
                <a:off x="0" y="172"/>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64" name="Rectangle 1454"/>
              <p:cNvSpPr>
                <a:spLocks noChangeArrowheads="1"/>
              </p:cNvSpPr>
              <p:nvPr/>
            </p:nvSpPr>
            <p:spPr bwMode="auto">
              <a:xfrm>
                <a:off x="5" y="172"/>
                <a:ext cx="97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65" name="Line 1455"/>
              <p:cNvSpPr>
                <a:spLocks noChangeShapeType="1"/>
              </p:cNvSpPr>
              <p:nvPr/>
            </p:nvSpPr>
            <p:spPr bwMode="auto">
              <a:xfrm>
                <a:off x="5" y="172"/>
                <a:ext cx="97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66" name="Rectangle 1456"/>
              <p:cNvSpPr>
                <a:spLocks noChangeArrowheads="1"/>
              </p:cNvSpPr>
              <p:nvPr/>
            </p:nvSpPr>
            <p:spPr bwMode="auto">
              <a:xfrm>
                <a:off x="975" y="172"/>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67" name="Line 1457"/>
              <p:cNvSpPr>
                <a:spLocks noChangeShapeType="1"/>
              </p:cNvSpPr>
              <p:nvPr/>
            </p:nvSpPr>
            <p:spPr bwMode="auto">
              <a:xfrm>
                <a:off x="975" y="172"/>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68" name="Rectangle 1458"/>
              <p:cNvSpPr>
                <a:spLocks noChangeArrowheads="1"/>
              </p:cNvSpPr>
              <p:nvPr/>
            </p:nvSpPr>
            <p:spPr bwMode="auto">
              <a:xfrm>
                <a:off x="980" y="172"/>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69" name="Line 1459"/>
              <p:cNvSpPr>
                <a:spLocks noChangeShapeType="1"/>
              </p:cNvSpPr>
              <p:nvPr/>
            </p:nvSpPr>
            <p:spPr bwMode="auto">
              <a:xfrm>
                <a:off x="980" y="172"/>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70" name="Rectangle 1460"/>
              <p:cNvSpPr>
                <a:spLocks noChangeArrowheads="1"/>
              </p:cNvSpPr>
              <p:nvPr/>
            </p:nvSpPr>
            <p:spPr bwMode="auto">
              <a:xfrm>
                <a:off x="1240" y="172"/>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71" name="Line 1461"/>
              <p:cNvSpPr>
                <a:spLocks noChangeShapeType="1"/>
              </p:cNvSpPr>
              <p:nvPr/>
            </p:nvSpPr>
            <p:spPr bwMode="auto">
              <a:xfrm>
                <a:off x="1240" y="172"/>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72" name="Rectangle 1462"/>
              <p:cNvSpPr>
                <a:spLocks noChangeArrowheads="1"/>
              </p:cNvSpPr>
              <p:nvPr/>
            </p:nvSpPr>
            <p:spPr bwMode="auto">
              <a:xfrm>
                <a:off x="1245" y="172"/>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73" name="Line 1463"/>
              <p:cNvSpPr>
                <a:spLocks noChangeShapeType="1"/>
              </p:cNvSpPr>
              <p:nvPr/>
            </p:nvSpPr>
            <p:spPr bwMode="auto">
              <a:xfrm>
                <a:off x="1245" y="172"/>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74" name="Rectangle 1464"/>
              <p:cNvSpPr>
                <a:spLocks noChangeArrowheads="1"/>
              </p:cNvSpPr>
              <p:nvPr/>
            </p:nvSpPr>
            <p:spPr bwMode="auto">
              <a:xfrm>
                <a:off x="1505" y="172"/>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75" name="Line 1465"/>
              <p:cNvSpPr>
                <a:spLocks noChangeShapeType="1"/>
              </p:cNvSpPr>
              <p:nvPr/>
            </p:nvSpPr>
            <p:spPr bwMode="auto">
              <a:xfrm>
                <a:off x="1505" y="172"/>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76" name="Rectangle 1466"/>
              <p:cNvSpPr>
                <a:spLocks noChangeArrowheads="1"/>
              </p:cNvSpPr>
              <p:nvPr/>
            </p:nvSpPr>
            <p:spPr bwMode="auto">
              <a:xfrm>
                <a:off x="1510" y="172"/>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77" name="Line 1467"/>
              <p:cNvSpPr>
                <a:spLocks noChangeShapeType="1"/>
              </p:cNvSpPr>
              <p:nvPr/>
            </p:nvSpPr>
            <p:spPr bwMode="auto">
              <a:xfrm>
                <a:off x="1510" y="172"/>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78" name="Rectangle 1468"/>
              <p:cNvSpPr>
                <a:spLocks noChangeArrowheads="1"/>
              </p:cNvSpPr>
              <p:nvPr/>
            </p:nvSpPr>
            <p:spPr bwMode="auto">
              <a:xfrm>
                <a:off x="1762" y="172"/>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79" name="Line 1469"/>
              <p:cNvSpPr>
                <a:spLocks noChangeShapeType="1"/>
              </p:cNvSpPr>
              <p:nvPr/>
            </p:nvSpPr>
            <p:spPr bwMode="auto">
              <a:xfrm>
                <a:off x="1762" y="172"/>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80" name="Rectangle 1470"/>
              <p:cNvSpPr>
                <a:spLocks noChangeArrowheads="1"/>
              </p:cNvSpPr>
              <p:nvPr/>
            </p:nvSpPr>
            <p:spPr bwMode="auto">
              <a:xfrm>
                <a:off x="1767" y="172"/>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81" name="Line 1471"/>
              <p:cNvSpPr>
                <a:spLocks noChangeShapeType="1"/>
              </p:cNvSpPr>
              <p:nvPr/>
            </p:nvSpPr>
            <p:spPr bwMode="auto">
              <a:xfrm>
                <a:off x="1767" y="172"/>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82" name="Rectangle 1472"/>
              <p:cNvSpPr>
                <a:spLocks noChangeArrowheads="1"/>
              </p:cNvSpPr>
              <p:nvPr/>
            </p:nvSpPr>
            <p:spPr bwMode="auto">
              <a:xfrm>
                <a:off x="2021" y="172"/>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83" name="Line 1473"/>
              <p:cNvSpPr>
                <a:spLocks noChangeShapeType="1"/>
              </p:cNvSpPr>
              <p:nvPr/>
            </p:nvSpPr>
            <p:spPr bwMode="auto">
              <a:xfrm>
                <a:off x="2021" y="172"/>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84" name="Rectangle 1474"/>
              <p:cNvSpPr>
                <a:spLocks noChangeArrowheads="1"/>
              </p:cNvSpPr>
              <p:nvPr/>
            </p:nvSpPr>
            <p:spPr bwMode="auto">
              <a:xfrm>
                <a:off x="2026" y="172"/>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85" name="Line 1475"/>
              <p:cNvSpPr>
                <a:spLocks noChangeShapeType="1"/>
              </p:cNvSpPr>
              <p:nvPr/>
            </p:nvSpPr>
            <p:spPr bwMode="auto">
              <a:xfrm>
                <a:off x="2026" y="172"/>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86" name="Rectangle 1476"/>
              <p:cNvSpPr>
                <a:spLocks noChangeArrowheads="1"/>
              </p:cNvSpPr>
              <p:nvPr/>
            </p:nvSpPr>
            <p:spPr bwMode="auto">
              <a:xfrm>
                <a:off x="2278" y="172"/>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87" name="Line 1477"/>
              <p:cNvSpPr>
                <a:spLocks noChangeShapeType="1"/>
              </p:cNvSpPr>
              <p:nvPr/>
            </p:nvSpPr>
            <p:spPr bwMode="auto">
              <a:xfrm>
                <a:off x="2278" y="172"/>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88" name="Rectangle 1478"/>
              <p:cNvSpPr>
                <a:spLocks noChangeArrowheads="1"/>
              </p:cNvSpPr>
              <p:nvPr/>
            </p:nvSpPr>
            <p:spPr bwMode="auto">
              <a:xfrm>
                <a:off x="2283" y="172"/>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89" name="Line 1479"/>
              <p:cNvSpPr>
                <a:spLocks noChangeShapeType="1"/>
              </p:cNvSpPr>
              <p:nvPr/>
            </p:nvSpPr>
            <p:spPr bwMode="auto">
              <a:xfrm>
                <a:off x="2283" y="172"/>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90" name="Rectangle 1480"/>
              <p:cNvSpPr>
                <a:spLocks noChangeArrowheads="1"/>
              </p:cNvSpPr>
              <p:nvPr/>
            </p:nvSpPr>
            <p:spPr bwMode="auto">
              <a:xfrm>
                <a:off x="2538" y="172"/>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91" name="Line 1481"/>
              <p:cNvSpPr>
                <a:spLocks noChangeShapeType="1"/>
              </p:cNvSpPr>
              <p:nvPr/>
            </p:nvSpPr>
            <p:spPr bwMode="auto">
              <a:xfrm>
                <a:off x="2538" y="172"/>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92" name="Rectangle 1482"/>
              <p:cNvSpPr>
                <a:spLocks noChangeArrowheads="1"/>
              </p:cNvSpPr>
              <p:nvPr/>
            </p:nvSpPr>
            <p:spPr bwMode="auto">
              <a:xfrm>
                <a:off x="2543" y="172"/>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93" name="Line 1483"/>
              <p:cNvSpPr>
                <a:spLocks noChangeShapeType="1"/>
              </p:cNvSpPr>
              <p:nvPr/>
            </p:nvSpPr>
            <p:spPr bwMode="auto">
              <a:xfrm>
                <a:off x="2543" y="172"/>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94" name="Rectangle 1484"/>
              <p:cNvSpPr>
                <a:spLocks noChangeArrowheads="1"/>
              </p:cNvSpPr>
              <p:nvPr/>
            </p:nvSpPr>
            <p:spPr bwMode="auto">
              <a:xfrm>
                <a:off x="2795" y="172"/>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95" name="Line 1485"/>
              <p:cNvSpPr>
                <a:spLocks noChangeShapeType="1"/>
              </p:cNvSpPr>
              <p:nvPr/>
            </p:nvSpPr>
            <p:spPr bwMode="auto">
              <a:xfrm>
                <a:off x="2795" y="172"/>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96" name="Rectangle 1486"/>
              <p:cNvSpPr>
                <a:spLocks noChangeArrowheads="1"/>
              </p:cNvSpPr>
              <p:nvPr/>
            </p:nvSpPr>
            <p:spPr bwMode="auto">
              <a:xfrm>
                <a:off x="2800" y="172"/>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97" name="Line 1487"/>
              <p:cNvSpPr>
                <a:spLocks noChangeShapeType="1"/>
              </p:cNvSpPr>
              <p:nvPr/>
            </p:nvSpPr>
            <p:spPr bwMode="auto">
              <a:xfrm>
                <a:off x="2800" y="172"/>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98" name="Rectangle 1488"/>
              <p:cNvSpPr>
                <a:spLocks noChangeArrowheads="1"/>
              </p:cNvSpPr>
              <p:nvPr/>
            </p:nvSpPr>
            <p:spPr bwMode="auto">
              <a:xfrm>
                <a:off x="3055" y="172"/>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99" name="Line 1489"/>
              <p:cNvSpPr>
                <a:spLocks noChangeShapeType="1"/>
              </p:cNvSpPr>
              <p:nvPr/>
            </p:nvSpPr>
            <p:spPr bwMode="auto">
              <a:xfrm>
                <a:off x="3055" y="172"/>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00" name="Rectangle 1490"/>
              <p:cNvSpPr>
                <a:spLocks noChangeArrowheads="1"/>
              </p:cNvSpPr>
              <p:nvPr/>
            </p:nvSpPr>
            <p:spPr bwMode="auto">
              <a:xfrm>
                <a:off x="3060" y="172"/>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01" name="Line 1491"/>
              <p:cNvSpPr>
                <a:spLocks noChangeShapeType="1"/>
              </p:cNvSpPr>
              <p:nvPr/>
            </p:nvSpPr>
            <p:spPr bwMode="auto">
              <a:xfrm>
                <a:off x="3060" y="172"/>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02" name="Rectangle 1492"/>
              <p:cNvSpPr>
                <a:spLocks noChangeArrowheads="1"/>
              </p:cNvSpPr>
              <p:nvPr/>
            </p:nvSpPr>
            <p:spPr bwMode="auto">
              <a:xfrm>
                <a:off x="3312" y="172"/>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03" name="Line 1493"/>
              <p:cNvSpPr>
                <a:spLocks noChangeShapeType="1"/>
              </p:cNvSpPr>
              <p:nvPr/>
            </p:nvSpPr>
            <p:spPr bwMode="auto">
              <a:xfrm>
                <a:off x="3312" y="172"/>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04" name="Rectangle 1494"/>
              <p:cNvSpPr>
                <a:spLocks noChangeArrowheads="1"/>
              </p:cNvSpPr>
              <p:nvPr/>
            </p:nvSpPr>
            <p:spPr bwMode="auto">
              <a:xfrm>
                <a:off x="3317" y="172"/>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05" name="Line 1495"/>
              <p:cNvSpPr>
                <a:spLocks noChangeShapeType="1"/>
              </p:cNvSpPr>
              <p:nvPr/>
            </p:nvSpPr>
            <p:spPr bwMode="auto">
              <a:xfrm>
                <a:off x="3317" y="172"/>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06" name="Rectangle 1496"/>
              <p:cNvSpPr>
                <a:spLocks noChangeArrowheads="1"/>
              </p:cNvSpPr>
              <p:nvPr/>
            </p:nvSpPr>
            <p:spPr bwMode="auto">
              <a:xfrm>
                <a:off x="3571" y="172"/>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07" name="Line 1497"/>
              <p:cNvSpPr>
                <a:spLocks noChangeShapeType="1"/>
              </p:cNvSpPr>
              <p:nvPr/>
            </p:nvSpPr>
            <p:spPr bwMode="auto">
              <a:xfrm>
                <a:off x="3571" y="172"/>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08" name="Rectangle 1498"/>
              <p:cNvSpPr>
                <a:spLocks noChangeArrowheads="1"/>
              </p:cNvSpPr>
              <p:nvPr/>
            </p:nvSpPr>
            <p:spPr bwMode="auto">
              <a:xfrm>
                <a:off x="3576" y="172"/>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09" name="Line 1499"/>
              <p:cNvSpPr>
                <a:spLocks noChangeShapeType="1"/>
              </p:cNvSpPr>
              <p:nvPr/>
            </p:nvSpPr>
            <p:spPr bwMode="auto">
              <a:xfrm>
                <a:off x="3576" y="172"/>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10" name="Rectangle 1500"/>
              <p:cNvSpPr>
                <a:spLocks noChangeArrowheads="1"/>
              </p:cNvSpPr>
              <p:nvPr/>
            </p:nvSpPr>
            <p:spPr bwMode="auto">
              <a:xfrm>
                <a:off x="3828" y="172"/>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11" name="Line 1501"/>
              <p:cNvSpPr>
                <a:spLocks noChangeShapeType="1"/>
              </p:cNvSpPr>
              <p:nvPr/>
            </p:nvSpPr>
            <p:spPr bwMode="auto">
              <a:xfrm>
                <a:off x="3828" y="172"/>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12" name="Rectangle 1502"/>
              <p:cNvSpPr>
                <a:spLocks noChangeArrowheads="1"/>
              </p:cNvSpPr>
              <p:nvPr/>
            </p:nvSpPr>
            <p:spPr bwMode="auto">
              <a:xfrm>
                <a:off x="3833" y="172"/>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13" name="Line 1503"/>
              <p:cNvSpPr>
                <a:spLocks noChangeShapeType="1"/>
              </p:cNvSpPr>
              <p:nvPr/>
            </p:nvSpPr>
            <p:spPr bwMode="auto">
              <a:xfrm>
                <a:off x="3833" y="172"/>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14" name="Rectangle 1504"/>
              <p:cNvSpPr>
                <a:spLocks noChangeArrowheads="1"/>
              </p:cNvSpPr>
              <p:nvPr/>
            </p:nvSpPr>
            <p:spPr bwMode="auto">
              <a:xfrm>
                <a:off x="4088" y="172"/>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15" name="Line 1505"/>
              <p:cNvSpPr>
                <a:spLocks noChangeShapeType="1"/>
              </p:cNvSpPr>
              <p:nvPr/>
            </p:nvSpPr>
            <p:spPr bwMode="auto">
              <a:xfrm>
                <a:off x="4088" y="172"/>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16" name="Rectangle 1506"/>
              <p:cNvSpPr>
                <a:spLocks noChangeArrowheads="1"/>
              </p:cNvSpPr>
              <p:nvPr/>
            </p:nvSpPr>
            <p:spPr bwMode="auto">
              <a:xfrm>
                <a:off x="4093" y="172"/>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17" name="Line 1507"/>
              <p:cNvSpPr>
                <a:spLocks noChangeShapeType="1"/>
              </p:cNvSpPr>
              <p:nvPr/>
            </p:nvSpPr>
            <p:spPr bwMode="auto">
              <a:xfrm>
                <a:off x="4093" y="172"/>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18" name="Rectangle 1508"/>
              <p:cNvSpPr>
                <a:spLocks noChangeArrowheads="1"/>
              </p:cNvSpPr>
              <p:nvPr/>
            </p:nvSpPr>
            <p:spPr bwMode="auto">
              <a:xfrm>
                <a:off x="4345" y="172"/>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19" name="Line 1509"/>
              <p:cNvSpPr>
                <a:spLocks noChangeShapeType="1"/>
              </p:cNvSpPr>
              <p:nvPr/>
            </p:nvSpPr>
            <p:spPr bwMode="auto">
              <a:xfrm>
                <a:off x="4345" y="172"/>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20" name="Rectangle 1510"/>
              <p:cNvSpPr>
                <a:spLocks noChangeArrowheads="1"/>
              </p:cNvSpPr>
              <p:nvPr/>
            </p:nvSpPr>
            <p:spPr bwMode="auto">
              <a:xfrm>
                <a:off x="4350" y="172"/>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21" name="Line 1511"/>
              <p:cNvSpPr>
                <a:spLocks noChangeShapeType="1"/>
              </p:cNvSpPr>
              <p:nvPr/>
            </p:nvSpPr>
            <p:spPr bwMode="auto">
              <a:xfrm>
                <a:off x="4350" y="172"/>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22" name="Rectangle 1512"/>
              <p:cNvSpPr>
                <a:spLocks noChangeArrowheads="1"/>
              </p:cNvSpPr>
              <p:nvPr/>
            </p:nvSpPr>
            <p:spPr bwMode="auto">
              <a:xfrm>
                <a:off x="4605" y="172"/>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23" name="Line 1513"/>
              <p:cNvSpPr>
                <a:spLocks noChangeShapeType="1"/>
              </p:cNvSpPr>
              <p:nvPr/>
            </p:nvSpPr>
            <p:spPr bwMode="auto">
              <a:xfrm>
                <a:off x="4605" y="172"/>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24" name="Rectangle 1514"/>
              <p:cNvSpPr>
                <a:spLocks noChangeArrowheads="1"/>
              </p:cNvSpPr>
              <p:nvPr/>
            </p:nvSpPr>
            <p:spPr bwMode="auto">
              <a:xfrm>
                <a:off x="4610" y="172"/>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25" name="Line 1515"/>
              <p:cNvSpPr>
                <a:spLocks noChangeShapeType="1"/>
              </p:cNvSpPr>
              <p:nvPr/>
            </p:nvSpPr>
            <p:spPr bwMode="auto">
              <a:xfrm>
                <a:off x="4610" y="172"/>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26" name="Rectangle 1516"/>
              <p:cNvSpPr>
                <a:spLocks noChangeArrowheads="1"/>
              </p:cNvSpPr>
              <p:nvPr/>
            </p:nvSpPr>
            <p:spPr bwMode="auto">
              <a:xfrm>
                <a:off x="4862" y="172"/>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27" name="Line 1517"/>
              <p:cNvSpPr>
                <a:spLocks noChangeShapeType="1"/>
              </p:cNvSpPr>
              <p:nvPr/>
            </p:nvSpPr>
            <p:spPr bwMode="auto">
              <a:xfrm>
                <a:off x="4862" y="172"/>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28" name="Rectangle 1518"/>
              <p:cNvSpPr>
                <a:spLocks noChangeArrowheads="1"/>
              </p:cNvSpPr>
              <p:nvPr/>
            </p:nvSpPr>
            <p:spPr bwMode="auto">
              <a:xfrm>
                <a:off x="4867" y="172"/>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29" name="Line 1519"/>
              <p:cNvSpPr>
                <a:spLocks noChangeShapeType="1"/>
              </p:cNvSpPr>
              <p:nvPr/>
            </p:nvSpPr>
            <p:spPr bwMode="auto">
              <a:xfrm>
                <a:off x="4867" y="172"/>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30" name="Rectangle 1520"/>
              <p:cNvSpPr>
                <a:spLocks noChangeArrowheads="1"/>
              </p:cNvSpPr>
              <p:nvPr/>
            </p:nvSpPr>
            <p:spPr bwMode="auto">
              <a:xfrm>
                <a:off x="5121" y="172"/>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31" name="Line 1521"/>
              <p:cNvSpPr>
                <a:spLocks noChangeShapeType="1"/>
              </p:cNvSpPr>
              <p:nvPr/>
            </p:nvSpPr>
            <p:spPr bwMode="auto">
              <a:xfrm>
                <a:off x="5121" y="172"/>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32" name="Rectangle 1522"/>
              <p:cNvSpPr>
                <a:spLocks noChangeArrowheads="1"/>
              </p:cNvSpPr>
              <p:nvPr/>
            </p:nvSpPr>
            <p:spPr bwMode="auto">
              <a:xfrm>
                <a:off x="0" y="179"/>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33" name="Line 1523"/>
              <p:cNvSpPr>
                <a:spLocks noChangeShapeType="1"/>
              </p:cNvSpPr>
              <p:nvPr/>
            </p:nvSpPr>
            <p:spPr bwMode="auto">
              <a:xfrm>
                <a:off x="0" y="179"/>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34" name="Rectangle 1524"/>
              <p:cNvSpPr>
                <a:spLocks noChangeArrowheads="1"/>
              </p:cNvSpPr>
              <p:nvPr/>
            </p:nvSpPr>
            <p:spPr bwMode="auto">
              <a:xfrm>
                <a:off x="975" y="179"/>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35" name="Line 1525"/>
              <p:cNvSpPr>
                <a:spLocks noChangeShapeType="1"/>
              </p:cNvSpPr>
              <p:nvPr/>
            </p:nvSpPr>
            <p:spPr bwMode="auto">
              <a:xfrm>
                <a:off x="975" y="179"/>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36" name="Rectangle 1526"/>
              <p:cNvSpPr>
                <a:spLocks noChangeArrowheads="1"/>
              </p:cNvSpPr>
              <p:nvPr/>
            </p:nvSpPr>
            <p:spPr bwMode="auto">
              <a:xfrm>
                <a:off x="1240" y="179"/>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37" name="Line 1527"/>
              <p:cNvSpPr>
                <a:spLocks noChangeShapeType="1"/>
              </p:cNvSpPr>
              <p:nvPr/>
            </p:nvSpPr>
            <p:spPr bwMode="auto">
              <a:xfrm>
                <a:off x="1240" y="179"/>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38" name="Rectangle 1528"/>
              <p:cNvSpPr>
                <a:spLocks noChangeArrowheads="1"/>
              </p:cNvSpPr>
              <p:nvPr/>
            </p:nvSpPr>
            <p:spPr bwMode="auto">
              <a:xfrm>
                <a:off x="1505" y="179"/>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39" name="Line 1529"/>
              <p:cNvSpPr>
                <a:spLocks noChangeShapeType="1"/>
              </p:cNvSpPr>
              <p:nvPr/>
            </p:nvSpPr>
            <p:spPr bwMode="auto">
              <a:xfrm>
                <a:off x="1505" y="179"/>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40" name="Rectangle 1530"/>
              <p:cNvSpPr>
                <a:spLocks noChangeArrowheads="1"/>
              </p:cNvSpPr>
              <p:nvPr/>
            </p:nvSpPr>
            <p:spPr bwMode="auto">
              <a:xfrm>
                <a:off x="1762" y="179"/>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41" name="Line 1531"/>
              <p:cNvSpPr>
                <a:spLocks noChangeShapeType="1"/>
              </p:cNvSpPr>
              <p:nvPr/>
            </p:nvSpPr>
            <p:spPr bwMode="auto">
              <a:xfrm>
                <a:off x="1762" y="179"/>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42" name="Rectangle 1532"/>
              <p:cNvSpPr>
                <a:spLocks noChangeArrowheads="1"/>
              </p:cNvSpPr>
              <p:nvPr/>
            </p:nvSpPr>
            <p:spPr bwMode="auto">
              <a:xfrm>
                <a:off x="2021" y="179"/>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43" name="Line 1533"/>
              <p:cNvSpPr>
                <a:spLocks noChangeShapeType="1"/>
              </p:cNvSpPr>
              <p:nvPr/>
            </p:nvSpPr>
            <p:spPr bwMode="auto">
              <a:xfrm>
                <a:off x="2021" y="179"/>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44" name="Rectangle 1534"/>
              <p:cNvSpPr>
                <a:spLocks noChangeArrowheads="1"/>
              </p:cNvSpPr>
              <p:nvPr/>
            </p:nvSpPr>
            <p:spPr bwMode="auto">
              <a:xfrm>
                <a:off x="2278" y="179"/>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45" name="Line 1535"/>
              <p:cNvSpPr>
                <a:spLocks noChangeShapeType="1"/>
              </p:cNvSpPr>
              <p:nvPr/>
            </p:nvSpPr>
            <p:spPr bwMode="auto">
              <a:xfrm>
                <a:off x="2278" y="179"/>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46" name="Rectangle 1536"/>
              <p:cNvSpPr>
                <a:spLocks noChangeArrowheads="1"/>
              </p:cNvSpPr>
              <p:nvPr/>
            </p:nvSpPr>
            <p:spPr bwMode="auto">
              <a:xfrm>
                <a:off x="2538" y="179"/>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47" name="Line 1537"/>
              <p:cNvSpPr>
                <a:spLocks noChangeShapeType="1"/>
              </p:cNvSpPr>
              <p:nvPr/>
            </p:nvSpPr>
            <p:spPr bwMode="auto">
              <a:xfrm>
                <a:off x="2538" y="179"/>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48" name="Rectangle 1538"/>
              <p:cNvSpPr>
                <a:spLocks noChangeArrowheads="1"/>
              </p:cNvSpPr>
              <p:nvPr/>
            </p:nvSpPr>
            <p:spPr bwMode="auto">
              <a:xfrm>
                <a:off x="2795" y="179"/>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49" name="Line 1539"/>
              <p:cNvSpPr>
                <a:spLocks noChangeShapeType="1"/>
              </p:cNvSpPr>
              <p:nvPr/>
            </p:nvSpPr>
            <p:spPr bwMode="auto">
              <a:xfrm>
                <a:off x="2795" y="179"/>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50" name="Rectangle 1540"/>
              <p:cNvSpPr>
                <a:spLocks noChangeArrowheads="1"/>
              </p:cNvSpPr>
              <p:nvPr/>
            </p:nvSpPr>
            <p:spPr bwMode="auto">
              <a:xfrm>
                <a:off x="3055" y="179"/>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51" name="Line 1541"/>
              <p:cNvSpPr>
                <a:spLocks noChangeShapeType="1"/>
              </p:cNvSpPr>
              <p:nvPr/>
            </p:nvSpPr>
            <p:spPr bwMode="auto">
              <a:xfrm>
                <a:off x="3055" y="179"/>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52" name="Rectangle 1542"/>
              <p:cNvSpPr>
                <a:spLocks noChangeArrowheads="1"/>
              </p:cNvSpPr>
              <p:nvPr/>
            </p:nvSpPr>
            <p:spPr bwMode="auto">
              <a:xfrm>
                <a:off x="3312" y="179"/>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53" name="Line 1543"/>
              <p:cNvSpPr>
                <a:spLocks noChangeShapeType="1"/>
              </p:cNvSpPr>
              <p:nvPr/>
            </p:nvSpPr>
            <p:spPr bwMode="auto">
              <a:xfrm>
                <a:off x="3312" y="179"/>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54" name="Rectangle 1544"/>
              <p:cNvSpPr>
                <a:spLocks noChangeArrowheads="1"/>
              </p:cNvSpPr>
              <p:nvPr/>
            </p:nvSpPr>
            <p:spPr bwMode="auto">
              <a:xfrm>
                <a:off x="3571" y="179"/>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55" name="Line 1545"/>
              <p:cNvSpPr>
                <a:spLocks noChangeShapeType="1"/>
              </p:cNvSpPr>
              <p:nvPr/>
            </p:nvSpPr>
            <p:spPr bwMode="auto">
              <a:xfrm>
                <a:off x="3571" y="179"/>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56" name="Rectangle 1546"/>
              <p:cNvSpPr>
                <a:spLocks noChangeArrowheads="1"/>
              </p:cNvSpPr>
              <p:nvPr/>
            </p:nvSpPr>
            <p:spPr bwMode="auto">
              <a:xfrm>
                <a:off x="3828" y="179"/>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57" name="Line 1547"/>
              <p:cNvSpPr>
                <a:spLocks noChangeShapeType="1"/>
              </p:cNvSpPr>
              <p:nvPr/>
            </p:nvSpPr>
            <p:spPr bwMode="auto">
              <a:xfrm>
                <a:off x="3828" y="179"/>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58" name="Rectangle 1548"/>
              <p:cNvSpPr>
                <a:spLocks noChangeArrowheads="1"/>
              </p:cNvSpPr>
              <p:nvPr/>
            </p:nvSpPr>
            <p:spPr bwMode="auto">
              <a:xfrm>
                <a:off x="4088" y="179"/>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59" name="Line 1549"/>
              <p:cNvSpPr>
                <a:spLocks noChangeShapeType="1"/>
              </p:cNvSpPr>
              <p:nvPr/>
            </p:nvSpPr>
            <p:spPr bwMode="auto">
              <a:xfrm>
                <a:off x="4088" y="179"/>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60" name="Rectangle 1550"/>
              <p:cNvSpPr>
                <a:spLocks noChangeArrowheads="1"/>
              </p:cNvSpPr>
              <p:nvPr/>
            </p:nvSpPr>
            <p:spPr bwMode="auto">
              <a:xfrm>
                <a:off x="4345" y="179"/>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61" name="Line 1551"/>
              <p:cNvSpPr>
                <a:spLocks noChangeShapeType="1"/>
              </p:cNvSpPr>
              <p:nvPr/>
            </p:nvSpPr>
            <p:spPr bwMode="auto">
              <a:xfrm>
                <a:off x="4345" y="179"/>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62" name="Rectangle 1552"/>
              <p:cNvSpPr>
                <a:spLocks noChangeArrowheads="1"/>
              </p:cNvSpPr>
              <p:nvPr/>
            </p:nvSpPr>
            <p:spPr bwMode="auto">
              <a:xfrm>
                <a:off x="4605" y="179"/>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63" name="Line 1553"/>
              <p:cNvSpPr>
                <a:spLocks noChangeShapeType="1"/>
              </p:cNvSpPr>
              <p:nvPr/>
            </p:nvSpPr>
            <p:spPr bwMode="auto">
              <a:xfrm>
                <a:off x="4605" y="179"/>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64" name="Rectangle 1554"/>
              <p:cNvSpPr>
                <a:spLocks noChangeArrowheads="1"/>
              </p:cNvSpPr>
              <p:nvPr/>
            </p:nvSpPr>
            <p:spPr bwMode="auto">
              <a:xfrm>
                <a:off x="4862" y="179"/>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65" name="Line 1555"/>
              <p:cNvSpPr>
                <a:spLocks noChangeShapeType="1"/>
              </p:cNvSpPr>
              <p:nvPr/>
            </p:nvSpPr>
            <p:spPr bwMode="auto">
              <a:xfrm>
                <a:off x="4862" y="179"/>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66" name="Rectangle 1556"/>
              <p:cNvSpPr>
                <a:spLocks noChangeArrowheads="1"/>
              </p:cNvSpPr>
              <p:nvPr/>
            </p:nvSpPr>
            <p:spPr bwMode="auto">
              <a:xfrm>
                <a:off x="5121" y="179"/>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67" name="Line 1557"/>
              <p:cNvSpPr>
                <a:spLocks noChangeShapeType="1"/>
              </p:cNvSpPr>
              <p:nvPr/>
            </p:nvSpPr>
            <p:spPr bwMode="auto">
              <a:xfrm>
                <a:off x="5121" y="179"/>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68" name="Rectangle 1558"/>
              <p:cNvSpPr>
                <a:spLocks noChangeArrowheads="1"/>
              </p:cNvSpPr>
              <p:nvPr/>
            </p:nvSpPr>
            <p:spPr bwMode="auto">
              <a:xfrm>
                <a:off x="71" y="375"/>
                <a:ext cx="54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操作顺序</a:t>
                </a:r>
                <a:endParaRPr lang="zh-CN" altLang="en-US" sz="1800" b="0">
                  <a:solidFill>
                    <a:schemeClr val="accent2"/>
                  </a:solidFill>
                </a:endParaRPr>
              </a:p>
            </p:txBody>
          </p:sp>
          <p:sp>
            <p:nvSpPr>
              <p:cNvPr id="40269" name="Rectangle 1559"/>
              <p:cNvSpPr>
                <a:spLocks noChangeArrowheads="1"/>
              </p:cNvSpPr>
              <p:nvPr/>
            </p:nvSpPr>
            <p:spPr bwMode="auto">
              <a:xfrm>
                <a:off x="615" y="368"/>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270" name="Rectangle 1560"/>
              <p:cNvSpPr>
                <a:spLocks noChangeArrowheads="1"/>
              </p:cNvSpPr>
              <p:nvPr/>
            </p:nvSpPr>
            <p:spPr bwMode="auto">
              <a:xfrm>
                <a:off x="1109" y="35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271" name="Rectangle 1561"/>
              <p:cNvSpPr>
                <a:spLocks noChangeArrowheads="1"/>
              </p:cNvSpPr>
              <p:nvPr/>
            </p:nvSpPr>
            <p:spPr bwMode="auto">
              <a:xfrm>
                <a:off x="1374" y="35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272" name="Rectangle 1562"/>
              <p:cNvSpPr>
                <a:spLocks noChangeArrowheads="1"/>
              </p:cNvSpPr>
              <p:nvPr/>
            </p:nvSpPr>
            <p:spPr bwMode="auto">
              <a:xfrm>
                <a:off x="1636" y="35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273" name="Rectangle 1563"/>
              <p:cNvSpPr>
                <a:spLocks noChangeArrowheads="1"/>
              </p:cNvSpPr>
              <p:nvPr/>
            </p:nvSpPr>
            <p:spPr bwMode="auto">
              <a:xfrm>
                <a:off x="1893" y="35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274" name="Rectangle 1564"/>
              <p:cNvSpPr>
                <a:spLocks noChangeArrowheads="1"/>
              </p:cNvSpPr>
              <p:nvPr/>
            </p:nvSpPr>
            <p:spPr bwMode="auto">
              <a:xfrm>
                <a:off x="2152" y="35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275" name="Rectangle 1565"/>
              <p:cNvSpPr>
                <a:spLocks noChangeArrowheads="1"/>
              </p:cNvSpPr>
              <p:nvPr/>
            </p:nvSpPr>
            <p:spPr bwMode="auto">
              <a:xfrm>
                <a:off x="2409" y="35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276" name="Rectangle 1566"/>
              <p:cNvSpPr>
                <a:spLocks noChangeArrowheads="1"/>
              </p:cNvSpPr>
              <p:nvPr/>
            </p:nvSpPr>
            <p:spPr bwMode="auto">
              <a:xfrm>
                <a:off x="2669" y="35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277" name="Rectangle 1567"/>
              <p:cNvSpPr>
                <a:spLocks noChangeArrowheads="1"/>
              </p:cNvSpPr>
              <p:nvPr/>
            </p:nvSpPr>
            <p:spPr bwMode="auto">
              <a:xfrm>
                <a:off x="2878" y="355"/>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278" name="Rectangle 1568"/>
              <p:cNvSpPr>
                <a:spLocks noChangeArrowheads="1"/>
              </p:cNvSpPr>
              <p:nvPr/>
            </p:nvSpPr>
            <p:spPr bwMode="auto">
              <a:xfrm>
                <a:off x="2974" y="35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279" name="Rectangle 1569"/>
              <p:cNvSpPr>
                <a:spLocks noChangeArrowheads="1"/>
              </p:cNvSpPr>
              <p:nvPr/>
            </p:nvSpPr>
            <p:spPr bwMode="auto">
              <a:xfrm>
                <a:off x="3138" y="355"/>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280" name="Rectangle 1570"/>
              <p:cNvSpPr>
                <a:spLocks noChangeArrowheads="1"/>
              </p:cNvSpPr>
              <p:nvPr/>
            </p:nvSpPr>
            <p:spPr bwMode="auto">
              <a:xfrm>
                <a:off x="3234" y="35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281" name="Rectangle 1571"/>
              <p:cNvSpPr>
                <a:spLocks noChangeArrowheads="1"/>
              </p:cNvSpPr>
              <p:nvPr/>
            </p:nvSpPr>
            <p:spPr bwMode="auto">
              <a:xfrm>
                <a:off x="3395" y="355"/>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282" name="Rectangle 1572"/>
              <p:cNvSpPr>
                <a:spLocks noChangeArrowheads="1"/>
              </p:cNvSpPr>
              <p:nvPr/>
            </p:nvSpPr>
            <p:spPr bwMode="auto">
              <a:xfrm>
                <a:off x="3491" y="35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283" name="Rectangle 1573"/>
              <p:cNvSpPr>
                <a:spLocks noChangeArrowheads="1"/>
              </p:cNvSpPr>
              <p:nvPr/>
            </p:nvSpPr>
            <p:spPr bwMode="auto">
              <a:xfrm>
                <a:off x="3654" y="355"/>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C</a:t>
                </a:r>
                <a:endParaRPr lang="en-US" altLang="zh-CN" sz="1800" b="0">
                  <a:solidFill>
                    <a:schemeClr val="accent2"/>
                  </a:solidFill>
                </a:endParaRPr>
              </a:p>
            </p:txBody>
          </p:sp>
          <p:sp>
            <p:nvSpPr>
              <p:cNvPr id="40284" name="Rectangle 1574"/>
              <p:cNvSpPr>
                <a:spLocks noChangeArrowheads="1"/>
              </p:cNvSpPr>
              <p:nvPr/>
            </p:nvSpPr>
            <p:spPr bwMode="auto">
              <a:xfrm>
                <a:off x="3750" y="35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285" name="Rectangle 1575"/>
              <p:cNvSpPr>
                <a:spLocks noChangeArrowheads="1"/>
              </p:cNvSpPr>
              <p:nvPr/>
            </p:nvSpPr>
            <p:spPr bwMode="auto">
              <a:xfrm>
                <a:off x="3959" y="35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286" name="Rectangle 1576"/>
              <p:cNvSpPr>
                <a:spLocks noChangeArrowheads="1"/>
              </p:cNvSpPr>
              <p:nvPr/>
            </p:nvSpPr>
            <p:spPr bwMode="auto">
              <a:xfrm>
                <a:off x="4219" y="35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287" name="Rectangle 1577"/>
              <p:cNvSpPr>
                <a:spLocks noChangeArrowheads="1"/>
              </p:cNvSpPr>
              <p:nvPr/>
            </p:nvSpPr>
            <p:spPr bwMode="auto">
              <a:xfrm>
                <a:off x="4476" y="35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288" name="Rectangle 1578"/>
              <p:cNvSpPr>
                <a:spLocks noChangeArrowheads="1"/>
              </p:cNvSpPr>
              <p:nvPr/>
            </p:nvSpPr>
            <p:spPr bwMode="auto">
              <a:xfrm>
                <a:off x="4736" y="35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289" name="Rectangle 1579"/>
              <p:cNvSpPr>
                <a:spLocks noChangeArrowheads="1"/>
              </p:cNvSpPr>
              <p:nvPr/>
            </p:nvSpPr>
            <p:spPr bwMode="auto">
              <a:xfrm>
                <a:off x="4993" y="35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290" name="Rectangle 1580"/>
              <p:cNvSpPr>
                <a:spLocks noChangeArrowheads="1"/>
              </p:cNvSpPr>
              <p:nvPr/>
            </p:nvSpPr>
            <p:spPr bwMode="auto">
              <a:xfrm>
                <a:off x="0" y="35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91" name="Line 1581"/>
              <p:cNvSpPr>
                <a:spLocks noChangeShapeType="1"/>
              </p:cNvSpPr>
              <p:nvPr/>
            </p:nvSpPr>
            <p:spPr bwMode="auto">
              <a:xfrm>
                <a:off x="0" y="35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92" name="Rectangle 1582"/>
              <p:cNvSpPr>
                <a:spLocks noChangeArrowheads="1"/>
              </p:cNvSpPr>
              <p:nvPr/>
            </p:nvSpPr>
            <p:spPr bwMode="auto">
              <a:xfrm>
                <a:off x="5" y="350"/>
                <a:ext cx="97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93" name="Line 1583"/>
              <p:cNvSpPr>
                <a:spLocks noChangeShapeType="1"/>
              </p:cNvSpPr>
              <p:nvPr/>
            </p:nvSpPr>
            <p:spPr bwMode="auto">
              <a:xfrm>
                <a:off x="5" y="350"/>
                <a:ext cx="97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94" name="Rectangle 1584"/>
              <p:cNvSpPr>
                <a:spLocks noChangeArrowheads="1"/>
              </p:cNvSpPr>
              <p:nvPr/>
            </p:nvSpPr>
            <p:spPr bwMode="auto">
              <a:xfrm>
                <a:off x="975" y="35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95" name="Line 1585"/>
              <p:cNvSpPr>
                <a:spLocks noChangeShapeType="1"/>
              </p:cNvSpPr>
              <p:nvPr/>
            </p:nvSpPr>
            <p:spPr bwMode="auto">
              <a:xfrm>
                <a:off x="975" y="35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96" name="Rectangle 1586"/>
              <p:cNvSpPr>
                <a:spLocks noChangeArrowheads="1"/>
              </p:cNvSpPr>
              <p:nvPr/>
            </p:nvSpPr>
            <p:spPr bwMode="auto">
              <a:xfrm>
                <a:off x="980" y="350"/>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97" name="Line 1587"/>
              <p:cNvSpPr>
                <a:spLocks noChangeShapeType="1"/>
              </p:cNvSpPr>
              <p:nvPr/>
            </p:nvSpPr>
            <p:spPr bwMode="auto">
              <a:xfrm>
                <a:off x="980" y="350"/>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98" name="Rectangle 1588"/>
              <p:cNvSpPr>
                <a:spLocks noChangeArrowheads="1"/>
              </p:cNvSpPr>
              <p:nvPr/>
            </p:nvSpPr>
            <p:spPr bwMode="auto">
              <a:xfrm>
                <a:off x="1240" y="35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299" name="Line 1589"/>
              <p:cNvSpPr>
                <a:spLocks noChangeShapeType="1"/>
              </p:cNvSpPr>
              <p:nvPr/>
            </p:nvSpPr>
            <p:spPr bwMode="auto">
              <a:xfrm>
                <a:off x="1240" y="35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00" name="Rectangle 1590"/>
              <p:cNvSpPr>
                <a:spLocks noChangeArrowheads="1"/>
              </p:cNvSpPr>
              <p:nvPr/>
            </p:nvSpPr>
            <p:spPr bwMode="auto">
              <a:xfrm>
                <a:off x="1245" y="350"/>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01" name="Line 1591"/>
              <p:cNvSpPr>
                <a:spLocks noChangeShapeType="1"/>
              </p:cNvSpPr>
              <p:nvPr/>
            </p:nvSpPr>
            <p:spPr bwMode="auto">
              <a:xfrm>
                <a:off x="1245" y="350"/>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02" name="Rectangle 1592"/>
              <p:cNvSpPr>
                <a:spLocks noChangeArrowheads="1"/>
              </p:cNvSpPr>
              <p:nvPr/>
            </p:nvSpPr>
            <p:spPr bwMode="auto">
              <a:xfrm>
                <a:off x="1505" y="35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03" name="Line 1593"/>
              <p:cNvSpPr>
                <a:spLocks noChangeShapeType="1"/>
              </p:cNvSpPr>
              <p:nvPr/>
            </p:nvSpPr>
            <p:spPr bwMode="auto">
              <a:xfrm>
                <a:off x="1505" y="35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04" name="Rectangle 1594"/>
              <p:cNvSpPr>
                <a:spLocks noChangeArrowheads="1"/>
              </p:cNvSpPr>
              <p:nvPr/>
            </p:nvSpPr>
            <p:spPr bwMode="auto">
              <a:xfrm>
                <a:off x="1510" y="35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05" name="Line 1595"/>
              <p:cNvSpPr>
                <a:spLocks noChangeShapeType="1"/>
              </p:cNvSpPr>
              <p:nvPr/>
            </p:nvSpPr>
            <p:spPr bwMode="auto">
              <a:xfrm>
                <a:off x="1510" y="35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06" name="Rectangle 1596"/>
              <p:cNvSpPr>
                <a:spLocks noChangeArrowheads="1"/>
              </p:cNvSpPr>
              <p:nvPr/>
            </p:nvSpPr>
            <p:spPr bwMode="auto">
              <a:xfrm>
                <a:off x="1762" y="35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07" name="Line 1597"/>
              <p:cNvSpPr>
                <a:spLocks noChangeShapeType="1"/>
              </p:cNvSpPr>
              <p:nvPr/>
            </p:nvSpPr>
            <p:spPr bwMode="auto">
              <a:xfrm>
                <a:off x="1762" y="35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08" name="Rectangle 1598"/>
              <p:cNvSpPr>
                <a:spLocks noChangeArrowheads="1"/>
              </p:cNvSpPr>
              <p:nvPr/>
            </p:nvSpPr>
            <p:spPr bwMode="auto">
              <a:xfrm>
                <a:off x="1767" y="350"/>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09" name="Line 1599"/>
              <p:cNvSpPr>
                <a:spLocks noChangeShapeType="1"/>
              </p:cNvSpPr>
              <p:nvPr/>
            </p:nvSpPr>
            <p:spPr bwMode="auto">
              <a:xfrm>
                <a:off x="1767" y="350"/>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10" name="Rectangle 1600"/>
              <p:cNvSpPr>
                <a:spLocks noChangeArrowheads="1"/>
              </p:cNvSpPr>
              <p:nvPr/>
            </p:nvSpPr>
            <p:spPr bwMode="auto">
              <a:xfrm>
                <a:off x="2021" y="35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11" name="Line 1601"/>
              <p:cNvSpPr>
                <a:spLocks noChangeShapeType="1"/>
              </p:cNvSpPr>
              <p:nvPr/>
            </p:nvSpPr>
            <p:spPr bwMode="auto">
              <a:xfrm>
                <a:off x="2021" y="35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12" name="Rectangle 1602"/>
              <p:cNvSpPr>
                <a:spLocks noChangeArrowheads="1"/>
              </p:cNvSpPr>
              <p:nvPr/>
            </p:nvSpPr>
            <p:spPr bwMode="auto">
              <a:xfrm>
                <a:off x="2026" y="35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13" name="Line 1603"/>
              <p:cNvSpPr>
                <a:spLocks noChangeShapeType="1"/>
              </p:cNvSpPr>
              <p:nvPr/>
            </p:nvSpPr>
            <p:spPr bwMode="auto">
              <a:xfrm>
                <a:off x="2026" y="35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14" name="Rectangle 1604"/>
              <p:cNvSpPr>
                <a:spLocks noChangeArrowheads="1"/>
              </p:cNvSpPr>
              <p:nvPr/>
            </p:nvSpPr>
            <p:spPr bwMode="auto">
              <a:xfrm>
                <a:off x="2278" y="35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15" name="Line 1605"/>
              <p:cNvSpPr>
                <a:spLocks noChangeShapeType="1"/>
              </p:cNvSpPr>
              <p:nvPr/>
            </p:nvSpPr>
            <p:spPr bwMode="auto">
              <a:xfrm>
                <a:off x="2278" y="35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16" name="Rectangle 1606"/>
              <p:cNvSpPr>
                <a:spLocks noChangeArrowheads="1"/>
              </p:cNvSpPr>
              <p:nvPr/>
            </p:nvSpPr>
            <p:spPr bwMode="auto">
              <a:xfrm>
                <a:off x="2283" y="35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17" name="Line 1607"/>
              <p:cNvSpPr>
                <a:spLocks noChangeShapeType="1"/>
              </p:cNvSpPr>
              <p:nvPr/>
            </p:nvSpPr>
            <p:spPr bwMode="auto">
              <a:xfrm>
                <a:off x="2283" y="35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18" name="Rectangle 1608"/>
              <p:cNvSpPr>
                <a:spLocks noChangeArrowheads="1"/>
              </p:cNvSpPr>
              <p:nvPr/>
            </p:nvSpPr>
            <p:spPr bwMode="auto">
              <a:xfrm>
                <a:off x="2538" y="35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19" name="Line 1609"/>
              <p:cNvSpPr>
                <a:spLocks noChangeShapeType="1"/>
              </p:cNvSpPr>
              <p:nvPr/>
            </p:nvSpPr>
            <p:spPr bwMode="auto">
              <a:xfrm>
                <a:off x="2538" y="35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20" name="Rectangle 1610"/>
              <p:cNvSpPr>
                <a:spLocks noChangeArrowheads="1"/>
              </p:cNvSpPr>
              <p:nvPr/>
            </p:nvSpPr>
            <p:spPr bwMode="auto">
              <a:xfrm>
                <a:off x="2543" y="35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21" name="Line 1611"/>
              <p:cNvSpPr>
                <a:spLocks noChangeShapeType="1"/>
              </p:cNvSpPr>
              <p:nvPr/>
            </p:nvSpPr>
            <p:spPr bwMode="auto">
              <a:xfrm>
                <a:off x="2543" y="35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22" name="Rectangle 1612"/>
              <p:cNvSpPr>
                <a:spLocks noChangeArrowheads="1"/>
              </p:cNvSpPr>
              <p:nvPr/>
            </p:nvSpPr>
            <p:spPr bwMode="auto">
              <a:xfrm>
                <a:off x="2795" y="35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23" name="Line 1613"/>
              <p:cNvSpPr>
                <a:spLocks noChangeShapeType="1"/>
              </p:cNvSpPr>
              <p:nvPr/>
            </p:nvSpPr>
            <p:spPr bwMode="auto">
              <a:xfrm>
                <a:off x="2795" y="35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24" name="Rectangle 1614"/>
              <p:cNvSpPr>
                <a:spLocks noChangeArrowheads="1"/>
              </p:cNvSpPr>
              <p:nvPr/>
            </p:nvSpPr>
            <p:spPr bwMode="auto">
              <a:xfrm>
                <a:off x="2800" y="35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25" name="Line 1615"/>
              <p:cNvSpPr>
                <a:spLocks noChangeShapeType="1"/>
              </p:cNvSpPr>
              <p:nvPr/>
            </p:nvSpPr>
            <p:spPr bwMode="auto">
              <a:xfrm>
                <a:off x="2800" y="35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326" name="Rectangle 1616"/>
              <p:cNvSpPr>
                <a:spLocks noChangeArrowheads="1"/>
              </p:cNvSpPr>
              <p:nvPr/>
            </p:nvSpPr>
            <p:spPr bwMode="auto">
              <a:xfrm>
                <a:off x="3055" y="35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8928" name="Group 1617"/>
            <p:cNvGrpSpPr>
              <a:grpSpLocks/>
            </p:cNvGrpSpPr>
            <p:nvPr/>
          </p:nvGrpSpPr>
          <p:grpSpPr bwMode="auto">
            <a:xfrm>
              <a:off x="0" y="2680"/>
              <a:ext cx="5126" cy="559"/>
              <a:chOff x="0" y="0"/>
              <a:chExt cx="5126" cy="559"/>
            </a:xfrm>
          </p:grpSpPr>
          <p:sp>
            <p:nvSpPr>
              <p:cNvPr id="39927" name="Line 1618"/>
              <p:cNvSpPr>
                <a:spLocks noChangeShapeType="1"/>
              </p:cNvSpPr>
              <p:nvPr/>
            </p:nvSpPr>
            <p:spPr bwMode="auto">
              <a:xfrm>
                <a:off x="3055"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28" name="Rectangle 1619"/>
              <p:cNvSpPr>
                <a:spLocks noChangeArrowheads="1"/>
              </p:cNvSpPr>
              <p:nvPr/>
            </p:nvSpPr>
            <p:spPr bwMode="auto">
              <a:xfrm>
                <a:off x="3060"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29" name="Line 1620"/>
              <p:cNvSpPr>
                <a:spLocks noChangeShapeType="1"/>
              </p:cNvSpPr>
              <p:nvPr/>
            </p:nvSpPr>
            <p:spPr bwMode="auto">
              <a:xfrm>
                <a:off x="3060"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30" name="Rectangle 1621"/>
              <p:cNvSpPr>
                <a:spLocks noChangeArrowheads="1"/>
              </p:cNvSpPr>
              <p:nvPr/>
            </p:nvSpPr>
            <p:spPr bwMode="auto">
              <a:xfrm>
                <a:off x="3312"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31" name="Line 1622"/>
              <p:cNvSpPr>
                <a:spLocks noChangeShapeType="1"/>
              </p:cNvSpPr>
              <p:nvPr/>
            </p:nvSpPr>
            <p:spPr bwMode="auto">
              <a:xfrm>
                <a:off x="3312"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32" name="Rectangle 1623"/>
              <p:cNvSpPr>
                <a:spLocks noChangeArrowheads="1"/>
              </p:cNvSpPr>
              <p:nvPr/>
            </p:nvSpPr>
            <p:spPr bwMode="auto">
              <a:xfrm>
                <a:off x="3317" y="0"/>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33" name="Line 1624"/>
              <p:cNvSpPr>
                <a:spLocks noChangeShapeType="1"/>
              </p:cNvSpPr>
              <p:nvPr/>
            </p:nvSpPr>
            <p:spPr bwMode="auto">
              <a:xfrm>
                <a:off x="3317" y="0"/>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34" name="Rectangle 1625"/>
              <p:cNvSpPr>
                <a:spLocks noChangeArrowheads="1"/>
              </p:cNvSpPr>
              <p:nvPr/>
            </p:nvSpPr>
            <p:spPr bwMode="auto">
              <a:xfrm>
                <a:off x="3571"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35" name="Line 1626"/>
              <p:cNvSpPr>
                <a:spLocks noChangeShapeType="1"/>
              </p:cNvSpPr>
              <p:nvPr/>
            </p:nvSpPr>
            <p:spPr bwMode="auto">
              <a:xfrm>
                <a:off x="3571"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36" name="Rectangle 1627"/>
              <p:cNvSpPr>
                <a:spLocks noChangeArrowheads="1"/>
              </p:cNvSpPr>
              <p:nvPr/>
            </p:nvSpPr>
            <p:spPr bwMode="auto">
              <a:xfrm>
                <a:off x="3576"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37" name="Line 1628"/>
              <p:cNvSpPr>
                <a:spLocks noChangeShapeType="1"/>
              </p:cNvSpPr>
              <p:nvPr/>
            </p:nvSpPr>
            <p:spPr bwMode="auto">
              <a:xfrm>
                <a:off x="3576"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38" name="Rectangle 1629"/>
              <p:cNvSpPr>
                <a:spLocks noChangeArrowheads="1"/>
              </p:cNvSpPr>
              <p:nvPr/>
            </p:nvSpPr>
            <p:spPr bwMode="auto">
              <a:xfrm>
                <a:off x="3828"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39" name="Line 1630"/>
              <p:cNvSpPr>
                <a:spLocks noChangeShapeType="1"/>
              </p:cNvSpPr>
              <p:nvPr/>
            </p:nvSpPr>
            <p:spPr bwMode="auto">
              <a:xfrm>
                <a:off x="3828"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40" name="Rectangle 1631"/>
              <p:cNvSpPr>
                <a:spLocks noChangeArrowheads="1"/>
              </p:cNvSpPr>
              <p:nvPr/>
            </p:nvSpPr>
            <p:spPr bwMode="auto">
              <a:xfrm>
                <a:off x="3833"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41" name="Line 1632"/>
              <p:cNvSpPr>
                <a:spLocks noChangeShapeType="1"/>
              </p:cNvSpPr>
              <p:nvPr/>
            </p:nvSpPr>
            <p:spPr bwMode="auto">
              <a:xfrm>
                <a:off x="3833"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42" name="Rectangle 1633"/>
              <p:cNvSpPr>
                <a:spLocks noChangeArrowheads="1"/>
              </p:cNvSpPr>
              <p:nvPr/>
            </p:nvSpPr>
            <p:spPr bwMode="auto">
              <a:xfrm>
                <a:off x="4088"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43" name="Line 1634"/>
              <p:cNvSpPr>
                <a:spLocks noChangeShapeType="1"/>
              </p:cNvSpPr>
              <p:nvPr/>
            </p:nvSpPr>
            <p:spPr bwMode="auto">
              <a:xfrm>
                <a:off x="4088"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44" name="Rectangle 1635"/>
              <p:cNvSpPr>
                <a:spLocks noChangeArrowheads="1"/>
              </p:cNvSpPr>
              <p:nvPr/>
            </p:nvSpPr>
            <p:spPr bwMode="auto">
              <a:xfrm>
                <a:off x="4093"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45" name="Line 1636"/>
              <p:cNvSpPr>
                <a:spLocks noChangeShapeType="1"/>
              </p:cNvSpPr>
              <p:nvPr/>
            </p:nvSpPr>
            <p:spPr bwMode="auto">
              <a:xfrm>
                <a:off x="4093"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46" name="Rectangle 1637"/>
              <p:cNvSpPr>
                <a:spLocks noChangeArrowheads="1"/>
              </p:cNvSpPr>
              <p:nvPr/>
            </p:nvSpPr>
            <p:spPr bwMode="auto">
              <a:xfrm>
                <a:off x="4345"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47" name="Line 1638"/>
              <p:cNvSpPr>
                <a:spLocks noChangeShapeType="1"/>
              </p:cNvSpPr>
              <p:nvPr/>
            </p:nvSpPr>
            <p:spPr bwMode="auto">
              <a:xfrm>
                <a:off x="4345"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48" name="Rectangle 1639"/>
              <p:cNvSpPr>
                <a:spLocks noChangeArrowheads="1"/>
              </p:cNvSpPr>
              <p:nvPr/>
            </p:nvSpPr>
            <p:spPr bwMode="auto">
              <a:xfrm>
                <a:off x="4350"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49" name="Line 1640"/>
              <p:cNvSpPr>
                <a:spLocks noChangeShapeType="1"/>
              </p:cNvSpPr>
              <p:nvPr/>
            </p:nvSpPr>
            <p:spPr bwMode="auto">
              <a:xfrm>
                <a:off x="4350"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50" name="Rectangle 1641"/>
              <p:cNvSpPr>
                <a:spLocks noChangeArrowheads="1"/>
              </p:cNvSpPr>
              <p:nvPr/>
            </p:nvSpPr>
            <p:spPr bwMode="auto">
              <a:xfrm>
                <a:off x="4605"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51" name="Line 1642"/>
              <p:cNvSpPr>
                <a:spLocks noChangeShapeType="1"/>
              </p:cNvSpPr>
              <p:nvPr/>
            </p:nvSpPr>
            <p:spPr bwMode="auto">
              <a:xfrm>
                <a:off x="4605"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52" name="Rectangle 1643"/>
              <p:cNvSpPr>
                <a:spLocks noChangeArrowheads="1"/>
              </p:cNvSpPr>
              <p:nvPr/>
            </p:nvSpPr>
            <p:spPr bwMode="auto">
              <a:xfrm>
                <a:off x="4610"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53" name="Line 1644"/>
              <p:cNvSpPr>
                <a:spLocks noChangeShapeType="1"/>
              </p:cNvSpPr>
              <p:nvPr/>
            </p:nvSpPr>
            <p:spPr bwMode="auto">
              <a:xfrm>
                <a:off x="4610"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54" name="Rectangle 1645"/>
              <p:cNvSpPr>
                <a:spLocks noChangeArrowheads="1"/>
              </p:cNvSpPr>
              <p:nvPr/>
            </p:nvSpPr>
            <p:spPr bwMode="auto">
              <a:xfrm>
                <a:off x="4862"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55" name="Line 1646"/>
              <p:cNvSpPr>
                <a:spLocks noChangeShapeType="1"/>
              </p:cNvSpPr>
              <p:nvPr/>
            </p:nvSpPr>
            <p:spPr bwMode="auto">
              <a:xfrm>
                <a:off x="4862"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56" name="Rectangle 1647"/>
              <p:cNvSpPr>
                <a:spLocks noChangeArrowheads="1"/>
              </p:cNvSpPr>
              <p:nvPr/>
            </p:nvSpPr>
            <p:spPr bwMode="auto">
              <a:xfrm>
                <a:off x="4867" y="0"/>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57" name="Line 1648"/>
              <p:cNvSpPr>
                <a:spLocks noChangeShapeType="1"/>
              </p:cNvSpPr>
              <p:nvPr/>
            </p:nvSpPr>
            <p:spPr bwMode="auto">
              <a:xfrm>
                <a:off x="4867" y="0"/>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58" name="Rectangle 1649"/>
              <p:cNvSpPr>
                <a:spLocks noChangeArrowheads="1"/>
              </p:cNvSpPr>
              <p:nvPr/>
            </p:nvSpPr>
            <p:spPr bwMode="auto">
              <a:xfrm>
                <a:off x="5121"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59" name="Line 1650"/>
              <p:cNvSpPr>
                <a:spLocks noChangeShapeType="1"/>
              </p:cNvSpPr>
              <p:nvPr/>
            </p:nvSpPr>
            <p:spPr bwMode="auto">
              <a:xfrm>
                <a:off x="5121"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60" name="Rectangle 1651"/>
              <p:cNvSpPr>
                <a:spLocks noChangeArrowheads="1"/>
              </p:cNvSpPr>
              <p:nvPr/>
            </p:nvSpPr>
            <p:spPr bwMode="auto">
              <a:xfrm>
                <a:off x="0" y="8"/>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61" name="Line 1652"/>
              <p:cNvSpPr>
                <a:spLocks noChangeShapeType="1"/>
              </p:cNvSpPr>
              <p:nvPr/>
            </p:nvSpPr>
            <p:spPr bwMode="auto">
              <a:xfrm>
                <a:off x="0" y="8"/>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62" name="Rectangle 1653"/>
              <p:cNvSpPr>
                <a:spLocks noChangeArrowheads="1"/>
              </p:cNvSpPr>
              <p:nvPr/>
            </p:nvSpPr>
            <p:spPr bwMode="auto">
              <a:xfrm>
                <a:off x="975" y="8"/>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63" name="Line 1654"/>
              <p:cNvSpPr>
                <a:spLocks noChangeShapeType="1"/>
              </p:cNvSpPr>
              <p:nvPr/>
            </p:nvSpPr>
            <p:spPr bwMode="auto">
              <a:xfrm>
                <a:off x="975" y="8"/>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64" name="Rectangle 1655"/>
              <p:cNvSpPr>
                <a:spLocks noChangeArrowheads="1"/>
              </p:cNvSpPr>
              <p:nvPr/>
            </p:nvSpPr>
            <p:spPr bwMode="auto">
              <a:xfrm>
                <a:off x="1240" y="8"/>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65" name="Line 1656"/>
              <p:cNvSpPr>
                <a:spLocks noChangeShapeType="1"/>
              </p:cNvSpPr>
              <p:nvPr/>
            </p:nvSpPr>
            <p:spPr bwMode="auto">
              <a:xfrm>
                <a:off x="1240" y="8"/>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66" name="Rectangle 1657"/>
              <p:cNvSpPr>
                <a:spLocks noChangeArrowheads="1"/>
              </p:cNvSpPr>
              <p:nvPr/>
            </p:nvSpPr>
            <p:spPr bwMode="auto">
              <a:xfrm>
                <a:off x="1505" y="8"/>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67" name="Line 1658"/>
              <p:cNvSpPr>
                <a:spLocks noChangeShapeType="1"/>
              </p:cNvSpPr>
              <p:nvPr/>
            </p:nvSpPr>
            <p:spPr bwMode="auto">
              <a:xfrm>
                <a:off x="1505" y="8"/>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68" name="Rectangle 1659"/>
              <p:cNvSpPr>
                <a:spLocks noChangeArrowheads="1"/>
              </p:cNvSpPr>
              <p:nvPr/>
            </p:nvSpPr>
            <p:spPr bwMode="auto">
              <a:xfrm>
                <a:off x="1762" y="8"/>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69" name="Line 1660"/>
              <p:cNvSpPr>
                <a:spLocks noChangeShapeType="1"/>
              </p:cNvSpPr>
              <p:nvPr/>
            </p:nvSpPr>
            <p:spPr bwMode="auto">
              <a:xfrm>
                <a:off x="1762" y="8"/>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70" name="Rectangle 1661"/>
              <p:cNvSpPr>
                <a:spLocks noChangeArrowheads="1"/>
              </p:cNvSpPr>
              <p:nvPr/>
            </p:nvSpPr>
            <p:spPr bwMode="auto">
              <a:xfrm>
                <a:off x="2021" y="8"/>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71" name="Line 1662"/>
              <p:cNvSpPr>
                <a:spLocks noChangeShapeType="1"/>
              </p:cNvSpPr>
              <p:nvPr/>
            </p:nvSpPr>
            <p:spPr bwMode="auto">
              <a:xfrm>
                <a:off x="2021" y="8"/>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72" name="Rectangle 1663"/>
              <p:cNvSpPr>
                <a:spLocks noChangeArrowheads="1"/>
              </p:cNvSpPr>
              <p:nvPr/>
            </p:nvSpPr>
            <p:spPr bwMode="auto">
              <a:xfrm>
                <a:off x="2278" y="8"/>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73" name="Line 1664"/>
              <p:cNvSpPr>
                <a:spLocks noChangeShapeType="1"/>
              </p:cNvSpPr>
              <p:nvPr/>
            </p:nvSpPr>
            <p:spPr bwMode="auto">
              <a:xfrm>
                <a:off x="2278" y="8"/>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74" name="Rectangle 1665"/>
              <p:cNvSpPr>
                <a:spLocks noChangeArrowheads="1"/>
              </p:cNvSpPr>
              <p:nvPr/>
            </p:nvSpPr>
            <p:spPr bwMode="auto">
              <a:xfrm>
                <a:off x="2538" y="8"/>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75" name="Line 1666"/>
              <p:cNvSpPr>
                <a:spLocks noChangeShapeType="1"/>
              </p:cNvSpPr>
              <p:nvPr/>
            </p:nvSpPr>
            <p:spPr bwMode="auto">
              <a:xfrm>
                <a:off x="2538" y="8"/>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76" name="Rectangle 1667"/>
              <p:cNvSpPr>
                <a:spLocks noChangeArrowheads="1"/>
              </p:cNvSpPr>
              <p:nvPr/>
            </p:nvSpPr>
            <p:spPr bwMode="auto">
              <a:xfrm>
                <a:off x="2795" y="8"/>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77" name="Line 1668"/>
              <p:cNvSpPr>
                <a:spLocks noChangeShapeType="1"/>
              </p:cNvSpPr>
              <p:nvPr/>
            </p:nvSpPr>
            <p:spPr bwMode="auto">
              <a:xfrm>
                <a:off x="2795" y="8"/>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78" name="Rectangle 1669"/>
              <p:cNvSpPr>
                <a:spLocks noChangeArrowheads="1"/>
              </p:cNvSpPr>
              <p:nvPr/>
            </p:nvSpPr>
            <p:spPr bwMode="auto">
              <a:xfrm>
                <a:off x="3055" y="8"/>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79" name="Line 1670"/>
              <p:cNvSpPr>
                <a:spLocks noChangeShapeType="1"/>
              </p:cNvSpPr>
              <p:nvPr/>
            </p:nvSpPr>
            <p:spPr bwMode="auto">
              <a:xfrm>
                <a:off x="3055" y="8"/>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80" name="Rectangle 1671"/>
              <p:cNvSpPr>
                <a:spLocks noChangeArrowheads="1"/>
              </p:cNvSpPr>
              <p:nvPr/>
            </p:nvSpPr>
            <p:spPr bwMode="auto">
              <a:xfrm>
                <a:off x="3312" y="8"/>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81" name="Line 1672"/>
              <p:cNvSpPr>
                <a:spLocks noChangeShapeType="1"/>
              </p:cNvSpPr>
              <p:nvPr/>
            </p:nvSpPr>
            <p:spPr bwMode="auto">
              <a:xfrm>
                <a:off x="3312" y="8"/>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82" name="Rectangle 1673"/>
              <p:cNvSpPr>
                <a:spLocks noChangeArrowheads="1"/>
              </p:cNvSpPr>
              <p:nvPr/>
            </p:nvSpPr>
            <p:spPr bwMode="auto">
              <a:xfrm>
                <a:off x="3571" y="8"/>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83" name="Line 1674"/>
              <p:cNvSpPr>
                <a:spLocks noChangeShapeType="1"/>
              </p:cNvSpPr>
              <p:nvPr/>
            </p:nvSpPr>
            <p:spPr bwMode="auto">
              <a:xfrm>
                <a:off x="3571" y="8"/>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84" name="Rectangle 1675"/>
              <p:cNvSpPr>
                <a:spLocks noChangeArrowheads="1"/>
              </p:cNvSpPr>
              <p:nvPr/>
            </p:nvSpPr>
            <p:spPr bwMode="auto">
              <a:xfrm>
                <a:off x="3828" y="8"/>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85" name="Line 1676"/>
              <p:cNvSpPr>
                <a:spLocks noChangeShapeType="1"/>
              </p:cNvSpPr>
              <p:nvPr/>
            </p:nvSpPr>
            <p:spPr bwMode="auto">
              <a:xfrm>
                <a:off x="3828" y="8"/>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86" name="Rectangle 1677"/>
              <p:cNvSpPr>
                <a:spLocks noChangeArrowheads="1"/>
              </p:cNvSpPr>
              <p:nvPr/>
            </p:nvSpPr>
            <p:spPr bwMode="auto">
              <a:xfrm>
                <a:off x="4088" y="8"/>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87" name="Line 1678"/>
              <p:cNvSpPr>
                <a:spLocks noChangeShapeType="1"/>
              </p:cNvSpPr>
              <p:nvPr/>
            </p:nvSpPr>
            <p:spPr bwMode="auto">
              <a:xfrm>
                <a:off x="4088" y="8"/>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88" name="Rectangle 1679"/>
              <p:cNvSpPr>
                <a:spLocks noChangeArrowheads="1"/>
              </p:cNvSpPr>
              <p:nvPr/>
            </p:nvSpPr>
            <p:spPr bwMode="auto">
              <a:xfrm>
                <a:off x="4345" y="8"/>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89" name="Line 1680"/>
              <p:cNvSpPr>
                <a:spLocks noChangeShapeType="1"/>
              </p:cNvSpPr>
              <p:nvPr/>
            </p:nvSpPr>
            <p:spPr bwMode="auto">
              <a:xfrm>
                <a:off x="4345" y="8"/>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90" name="Rectangle 1681"/>
              <p:cNvSpPr>
                <a:spLocks noChangeArrowheads="1"/>
              </p:cNvSpPr>
              <p:nvPr/>
            </p:nvSpPr>
            <p:spPr bwMode="auto">
              <a:xfrm>
                <a:off x="4605" y="8"/>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91" name="Line 1682"/>
              <p:cNvSpPr>
                <a:spLocks noChangeShapeType="1"/>
              </p:cNvSpPr>
              <p:nvPr/>
            </p:nvSpPr>
            <p:spPr bwMode="auto">
              <a:xfrm>
                <a:off x="4605" y="8"/>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92" name="Rectangle 1683"/>
              <p:cNvSpPr>
                <a:spLocks noChangeArrowheads="1"/>
              </p:cNvSpPr>
              <p:nvPr/>
            </p:nvSpPr>
            <p:spPr bwMode="auto">
              <a:xfrm>
                <a:off x="4862" y="8"/>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93" name="Line 1684"/>
              <p:cNvSpPr>
                <a:spLocks noChangeShapeType="1"/>
              </p:cNvSpPr>
              <p:nvPr/>
            </p:nvSpPr>
            <p:spPr bwMode="auto">
              <a:xfrm>
                <a:off x="4862" y="8"/>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94" name="Rectangle 1685"/>
              <p:cNvSpPr>
                <a:spLocks noChangeArrowheads="1"/>
              </p:cNvSpPr>
              <p:nvPr/>
            </p:nvSpPr>
            <p:spPr bwMode="auto">
              <a:xfrm>
                <a:off x="5121" y="8"/>
                <a:ext cx="5" cy="16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95" name="Line 1686"/>
              <p:cNvSpPr>
                <a:spLocks noChangeShapeType="1"/>
              </p:cNvSpPr>
              <p:nvPr/>
            </p:nvSpPr>
            <p:spPr bwMode="auto">
              <a:xfrm>
                <a:off x="5121" y="8"/>
                <a:ext cx="0" cy="16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96" name="Rectangle 1687"/>
              <p:cNvSpPr>
                <a:spLocks noChangeArrowheads="1"/>
              </p:cNvSpPr>
              <p:nvPr/>
            </p:nvSpPr>
            <p:spPr bwMode="auto">
              <a:xfrm>
                <a:off x="71" y="202"/>
                <a:ext cx="54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销售管理</a:t>
                </a:r>
                <a:endParaRPr lang="zh-CN" altLang="en-US" sz="1800" b="0">
                  <a:solidFill>
                    <a:schemeClr val="accent2"/>
                  </a:solidFill>
                </a:endParaRPr>
              </a:p>
            </p:txBody>
          </p:sp>
          <p:sp>
            <p:nvSpPr>
              <p:cNvPr id="39997" name="Rectangle 1688"/>
              <p:cNvSpPr>
                <a:spLocks noChangeArrowheads="1"/>
              </p:cNvSpPr>
              <p:nvPr/>
            </p:nvSpPr>
            <p:spPr bwMode="auto">
              <a:xfrm>
                <a:off x="615" y="194"/>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998" name="Rectangle 1689"/>
              <p:cNvSpPr>
                <a:spLocks noChangeArrowheads="1"/>
              </p:cNvSpPr>
              <p:nvPr/>
            </p:nvSpPr>
            <p:spPr bwMode="auto">
              <a:xfrm>
                <a:off x="1109" y="181"/>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999" name="Rectangle 1690"/>
              <p:cNvSpPr>
                <a:spLocks noChangeArrowheads="1"/>
              </p:cNvSpPr>
              <p:nvPr/>
            </p:nvSpPr>
            <p:spPr bwMode="auto">
              <a:xfrm>
                <a:off x="1326" y="181"/>
                <a:ext cx="98"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000" name="Rectangle 1691"/>
              <p:cNvSpPr>
                <a:spLocks noChangeArrowheads="1"/>
              </p:cNvSpPr>
              <p:nvPr/>
            </p:nvSpPr>
            <p:spPr bwMode="auto">
              <a:xfrm>
                <a:off x="1421" y="181"/>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001" name="Rectangle 1692"/>
              <p:cNvSpPr>
                <a:spLocks noChangeArrowheads="1"/>
              </p:cNvSpPr>
              <p:nvPr/>
            </p:nvSpPr>
            <p:spPr bwMode="auto">
              <a:xfrm>
                <a:off x="1588" y="181"/>
                <a:ext cx="98"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002" name="Rectangle 1693"/>
              <p:cNvSpPr>
                <a:spLocks noChangeArrowheads="1"/>
              </p:cNvSpPr>
              <p:nvPr/>
            </p:nvSpPr>
            <p:spPr bwMode="auto">
              <a:xfrm>
                <a:off x="1684" y="181"/>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003" name="Rectangle 1694"/>
              <p:cNvSpPr>
                <a:spLocks noChangeArrowheads="1"/>
              </p:cNvSpPr>
              <p:nvPr/>
            </p:nvSpPr>
            <p:spPr bwMode="auto">
              <a:xfrm>
                <a:off x="1893" y="181"/>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004" name="Rectangle 1695"/>
              <p:cNvSpPr>
                <a:spLocks noChangeArrowheads="1"/>
              </p:cNvSpPr>
              <p:nvPr/>
            </p:nvSpPr>
            <p:spPr bwMode="auto">
              <a:xfrm>
                <a:off x="2152" y="181"/>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005" name="Rectangle 1696"/>
              <p:cNvSpPr>
                <a:spLocks noChangeArrowheads="1"/>
              </p:cNvSpPr>
              <p:nvPr/>
            </p:nvSpPr>
            <p:spPr bwMode="auto">
              <a:xfrm>
                <a:off x="2409" y="181"/>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006" name="Rectangle 1697"/>
              <p:cNvSpPr>
                <a:spLocks noChangeArrowheads="1"/>
              </p:cNvSpPr>
              <p:nvPr/>
            </p:nvSpPr>
            <p:spPr bwMode="auto">
              <a:xfrm>
                <a:off x="2621" y="181"/>
                <a:ext cx="98"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007" name="Rectangle 1698"/>
              <p:cNvSpPr>
                <a:spLocks noChangeArrowheads="1"/>
              </p:cNvSpPr>
              <p:nvPr/>
            </p:nvSpPr>
            <p:spPr bwMode="auto">
              <a:xfrm>
                <a:off x="2717" y="181"/>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008" name="Rectangle 1699"/>
              <p:cNvSpPr>
                <a:spLocks noChangeArrowheads="1"/>
              </p:cNvSpPr>
              <p:nvPr/>
            </p:nvSpPr>
            <p:spPr bwMode="auto">
              <a:xfrm>
                <a:off x="2926" y="181"/>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009" name="Rectangle 1700"/>
              <p:cNvSpPr>
                <a:spLocks noChangeArrowheads="1"/>
              </p:cNvSpPr>
              <p:nvPr/>
            </p:nvSpPr>
            <p:spPr bwMode="auto">
              <a:xfrm>
                <a:off x="3186" y="181"/>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010" name="Rectangle 1701"/>
              <p:cNvSpPr>
                <a:spLocks noChangeArrowheads="1"/>
              </p:cNvSpPr>
              <p:nvPr/>
            </p:nvSpPr>
            <p:spPr bwMode="auto">
              <a:xfrm>
                <a:off x="3443" y="181"/>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011" name="Rectangle 1702"/>
              <p:cNvSpPr>
                <a:spLocks noChangeArrowheads="1"/>
              </p:cNvSpPr>
              <p:nvPr/>
            </p:nvSpPr>
            <p:spPr bwMode="auto">
              <a:xfrm>
                <a:off x="3702" y="181"/>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012" name="Rectangle 1703"/>
              <p:cNvSpPr>
                <a:spLocks noChangeArrowheads="1"/>
              </p:cNvSpPr>
              <p:nvPr/>
            </p:nvSpPr>
            <p:spPr bwMode="auto">
              <a:xfrm>
                <a:off x="3912" y="181"/>
                <a:ext cx="98"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C</a:t>
                </a:r>
                <a:endParaRPr lang="en-US" altLang="zh-CN" sz="1800" b="0">
                  <a:solidFill>
                    <a:schemeClr val="accent2"/>
                  </a:solidFill>
                </a:endParaRPr>
              </a:p>
            </p:txBody>
          </p:sp>
          <p:sp>
            <p:nvSpPr>
              <p:cNvPr id="40013" name="Rectangle 1704"/>
              <p:cNvSpPr>
                <a:spLocks noChangeArrowheads="1"/>
              </p:cNvSpPr>
              <p:nvPr/>
            </p:nvSpPr>
            <p:spPr bwMode="auto">
              <a:xfrm>
                <a:off x="4007" y="181"/>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014" name="Rectangle 1705"/>
              <p:cNvSpPr>
                <a:spLocks noChangeArrowheads="1"/>
              </p:cNvSpPr>
              <p:nvPr/>
            </p:nvSpPr>
            <p:spPr bwMode="auto">
              <a:xfrm>
                <a:off x="4171" y="181"/>
                <a:ext cx="98"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015" name="Rectangle 1706"/>
              <p:cNvSpPr>
                <a:spLocks noChangeArrowheads="1"/>
              </p:cNvSpPr>
              <p:nvPr/>
            </p:nvSpPr>
            <p:spPr bwMode="auto">
              <a:xfrm>
                <a:off x="4267" y="181"/>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016" name="Rectangle 1707"/>
              <p:cNvSpPr>
                <a:spLocks noChangeArrowheads="1"/>
              </p:cNvSpPr>
              <p:nvPr/>
            </p:nvSpPr>
            <p:spPr bwMode="auto">
              <a:xfrm>
                <a:off x="4428" y="181"/>
                <a:ext cx="98"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40017" name="Rectangle 1708"/>
              <p:cNvSpPr>
                <a:spLocks noChangeArrowheads="1"/>
              </p:cNvSpPr>
              <p:nvPr/>
            </p:nvSpPr>
            <p:spPr bwMode="auto">
              <a:xfrm>
                <a:off x="4524" y="181"/>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018" name="Rectangle 1709"/>
              <p:cNvSpPr>
                <a:spLocks noChangeArrowheads="1"/>
              </p:cNvSpPr>
              <p:nvPr/>
            </p:nvSpPr>
            <p:spPr bwMode="auto">
              <a:xfrm>
                <a:off x="4736" y="181"/>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019" name="Rectangle 1710"/>
              <p:cNvSpPr>
                <a:spLocks noChangeArrowheads="1"/>
              </p:cNvSpPr>
              <p:nvPr/>
            </p:nvSpPr>
            <p:spPr bwMode="auto">
              <a:xfrm>
                <a:off x="4993" y="181"/>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40020" name="Rectangle 1711"/>
              <p:cNvSpPr>
                <a:spLocks noChangeArrowheads="1"/>
              </p:cNvSpPr>
              <p:nvPr/>
            </p:nvSpPr>
            <p:spPr bwMode="auto">
              <a:xfrm>
                <a:off x="0"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21" name="Line 1712"/>
              <p:cNvSpPr>
                <a:spLocks noChangeShapeType="1"/>
              </p:cNvSpPr>
              <p:nvPr/>
            </p:nvSpPr>
            <p:spPr bwMode="auto">
              <a:xfrm>
                <a:off x="0"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22" name="Rectangle 1713"/>
              <p:cNvSpPr>
                <a:spLocks noChangeArrowheads="1"/>
              </p:cNvSpPr>
              <p:nvPr/>
            </p:nvSpPr>
            <p:spPr bwMode="auto">
              <a:xfrm>
                <a:off x="5" y="176"/>
                <a:ext cx="97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23" name="Line 1714"/>
              <p:cNvSpPr>
                <a:spLocks noChangeShapeType="1"/>
              </p:cNvSpPr>
              <p:nvPr/>
            </p:nvSpPr>
            <p:spPr bwMode="auto">
              <a:xfrm>
                <a:off x="5" y="176"/>
                <a:ext cx="97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24" name="Rectangle 1715"/>
              <p:cNvSpPr>
                <a:spLocks noChangeArrowheads="1"/>
              </p:cNvSpPr>
              <p:nvPr/>
            </p:nvSpPr>
            <p:spPr bwMode="auto">
              <a:xfrm>
                <a:off x="975"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25" name="Line 1716"/>
              <p:cNvSpPr>
                <a:spLocks noChangeShapeType="1"/>
              </p:cNvSpPr>
              <p:nvPr/>
            </p:nvSpPr>
            <p:spPr bwMode="auto">
              <a:xfrm>
                <a:off x="975"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26" name="Rectangle 1717"/>
              <p:cNvSpPr>
                <a:spLocks noChangeArrowheads="1"/>
              </p:cNvSpPr>
              <p:nvPr/>
            </p:nvSpPr>
            <p:spPr bwMode="auto">
              <a:xfrm>
                <a:off x="980" y="176"/>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27" name="Line 1718"/>
              <p:cNvSpPr>
                <a:spLocks noChangeShapeType="1"/>
              </p:cNvSpPr>
              <p:nvPr/>
            </p:nvSpPr>
            <p:spPr bwMode="auto">
              <a:xfrm>
                <a:off x="980" y="176"/>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28" name="Rectangle 1719"/>
              <p:cNvSpPr>
                <a:spLocks noChangeArrowheads="1"/>
              </p:cNvSpPr>
              <p:nvPr/>
            </p:nvSpPr>
            <p:spPr bwMode="auto">
              <a:xfrm>
                <a:off x="1240"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29" name="Line 1720"/>
              <p:cNvSpPr>
                <a:spLocks noChangeShapeType="1"/>
              </p:cNvSpPr>
              <p:nvPr/>
            </p:nvSpPr>
            <p:spPr bwMode="auto">
              <a:xfrm>
                <a:off x="1240"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30" name="Rectangle 1721"/>
              <p:cNvSpPr>
                <a:spLocks noChangeArrowheads="1"/>
              </p:cNvSpPr>
              <p:nvPr/>
            </p:nvSpPr>
            <p:spPr bwMode="auto">
              <a:xfrm>
                <a:off x="1245" y="176"/>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31" name="Line 1722"/>
              <p:cNvSpPr>
                <a:spLocks noChangeShapeType="1"/>
              </p:cNvSpPr>
              <p:nvPr/>
            </p:nvSpPr>
            <p:spPr bwMode="auto">
              <a:xfrm>
                <a:off x="1245" y="176"/>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32" name="Rectangle 1723"/>
              <p:cNvSpPr>
                <a:spLocks noChangeArrowheads="1"/>
              </p:cNvSpPr>
              <p:nvPr/>
            </p:nvSpPr>
            <p:spPr bwMode="auto">
              <a:xfrm>
                <a:off x="1505"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33" name="Line 1724"/>
              <p:cNvSpPr>
                <a:spLocks noChangeShapeType="1"/>
              </p:cNvSpPr>
              <p:nvPr/>
            </p:nvSpPr>
            <p:spPr bwMode="auto">
              <a:xfrm>
                <a:off x="1505"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34" name="Rectangle 1725"/>
              <p:cNvSpPr>
                <a:spLocks noChangeArrowheads="1"/>
              </p:cNvSpPr>
              <p:nvPr/>
            </p:nvSpPr>
            <p:spPr bwMode="auto">
              <a:xfrm>
                <a:off x="1510" y="176"/>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35" name="Line 1726"/>
              <p:cNvSpPr>
                <a:spLocks noChangeShapeType="1"/>
              </p:cNvSpPr>
              <p:nvPr/>
            </p:nvSpPr>
            <p:spPr bwMode="auto">
              <a:xfrm>
                <a:off x="1510" y="176"/>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36" name="Rectangle 1727"/>
              <p:cNvSpPr>
                <a:spLocks noChangeArrowheads="1"/>
              </p:cNvSpPr>
              <p:nvPr/>
            </p:nvSpPr>
            <p:spPr bwMode="auto">
              <a:xfrm>
                <a:off x="1762"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37" name="Line 1728"/>
              <p:cNvSpPr>
                <a:spLocks noChangeShapeType="1"/>
              </p:cNvSpPr>
              <p:nvPr/>
            </p:nvSpPr>
            <p:spPr bwMode="auto">
              <a:xfrm>
                <a:off x="1762"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38" name="Rectangle 1729"/>
              <p:cNvSpPr>
                <a:spLocks noChangeArrowheads="1"/>
              </p:cNvSpPr>
              <p:nvPr/>
            </p:nvSpPr>
            <p:spPr bwMode="auto">
              <a:xfrm>
                <a:off x="1767" y="176"/>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39" name="Line 1730"/>
              <p:cNvSpPr>
                <a:spLocks noChangeShapeType="1"/>
              </p:cNvSpPr>
              <p:nvPr/>
            </p:nvSpPr>
            <p:spPr bwMode="auto">
              <a:xfrm>
                <a:off x="1767" y="176"/>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40" name="Rectangle 1731"/>
              <p:cNvSpPr>
                <a:spLocks noChangeArrowheads="1"/>
              </p:cNvSpPr>
              <p:nvPr/>
            </p:nvSpPr>
            <p:spPr bwMode="auto">
              <a:xfrm>
                <a:off x="2021"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41" name="Line 1732"/>
              <p:cNvSpPr>
                <a:spLocks noChangeShapeType="1"/>
              </p:cNvSpPr>
              <p:nvPr/>
            </p:nvSpPr>
            <p:spPr bwMode="auto">
              <a:xfrm>
                <a:off x="2021"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42" name="Rectangle 1733"/>
              <p:cNvSpPr>
                <a:spLocks noChangeArrowheads="1"/>
              </p:cNvSpPr>
              <p:nvPr/>
            </p:nvSpPr>
            <p:spPr bwMode="auto">
              <a:xfrm>
                <a:off x="2026" y="176"/>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43" name="Line 1734"/>
              <p:cNvSpPr>
                <a:spLocks noChangeShapeType="1"/>
              </p:cNvSpPr>
              <p:nvPr/>
            </p:nvSpPr>
            <p:spPr bwMode="auto">
              <a:xfrm>
                <a:off x="2026" y="176"/>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44" name="Rectangle 1735"/>
              <p:cNvSpPr>
                <a:spLocks noChangeArrowheads="1"/>
              </p:cNvSpPr>
              <p:nvPr/>
            </p:nvSpPr>
            <p:spPr bwMode="auto">
              <a:xfrm>
                <a:off x="2278"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45" name="Line 1736"/>
              <p:cNvSpPr>
                <a:spLocks noChangeShapeType="1"/>
              </p:cNvSpPr>
              <p:nvPr/>
            </p:nvSpPr>
            <p:spPr bwMode="auto">
              <a:xfrm>
                <a:off x="2278"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46" name="Rectangle 1737"/>
              <p:cNvSpPr>
                <a:spLocks noChangeArrowheads="1"/>
              </p:cNvSpPr>
              <p:nvPr/>
            </p:nvSpPr>
            <p:spPr bwMode="auto">
              <a:xfrm>
                <a:off x="2283" y="176"/>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47" name="Line 1738"/>
              <p:cNvSpPr>
                <a:spLocks noChangeShapeType="1"/>
              </p:cNvSpPr>
              <p:nvPr/>
            </p:nvSpPr>
            <p:spPr bwMode="auto">
              <a:xfrm>
                <a:off x="2283" y="176"/>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48" name="Rectangle 1739"/>
              <p:cNvSpPr>
                <a:spLocks noChangeArrowheads="1"/>
              </p:cNvSpPr>
              <p:nvPr/>
            </p:nvSpPr>
            <p:spPr bwMode="auto">
              <a:xfrm>
                <a:off x="2538"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49" name="Line 1740"/>
              <p:cNvSpPr>
                <a:spLocks noChangeShapeType="1"/>
              </p:cNvSpPr>
              <p:nvPr/>
            </p:nvSpPr>
            <p:spPr bwMode="auto">
              <a:xfrm>
                <a:off x="2538"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50" name="Rectangle 1741"/>
              <p:cNvSpPr>
                <a:spLocks noChangeArrowheads="1"/>
              </p:cNvSpPr>
              <p:nvPr/>
            </p:nvSpPr>
            <p:spPr bwMode="auto">
              <a:xfrm>
                <a:off x="2543" y="176"/>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51" name="Line 1742"/>
              <p:cNvSpPr>
                <a:spLocks noChangeShapeType="1"/>
              </p:cNvSpPr>
              <p:nvPr/>
            </p:nvSpPr>
            <p:spPr bwMode="auto">
              <a:xfrm>
                <a:off x="2543" y="176"/>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52" name="Rectangle 1743"/>
              <p:cNvSpPr>
                <a:spLocks noChangeArrowheads="1"/>
              </p:cNvSpPr>
              <p:nvPr/>
            </p:nvSpPr>
            <p:spPr bwMode="auto">
              <a:xfrm>
                <a:off x="2795"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53" name="Line 1744"/>
              <p:cNvSpPr>
                <a:spLocks noChangeShapeType="1"/>
              </p:cNvSpPr>
              <p:nvPr/>
            </p:nvSpPr>
            <p:spPr bwMode="auto">
              <a:xfrm>
                <a:off x="2795"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54" name="Rectangle 1745"/>
              <p:cNvSpPr>
                <a:spLocks noChangeArrowheads="1"/>
              </p:cNvSpPr>
              <p:nvPr/>
            </p:nvSpPr>
            <p:spPr bwMode="auto">
              <a:xfrm>
                <a:off x="2800" y="176"/>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55" name="Line 1746"/>
              <p:cNvSpPr>
                <a:spLocks noChangeShapeType="1"/>
              </p:cNvSpPr>
              <p:nvPr/>
            </p:nvSpPr>
            <p:spPr bwMode="auto">
              <a:xfrm>
                <a:off x="2800" y="176"/>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56" name="Rectangle 1747"/>
              <p:cNvSpPr>
                <a:spLocks noChangeArrowheads="1"/>
              </p:cNvSpPr>
              <p:nvPr/>
            </p:nvSpPr>
            <p:spPr bwMode="auto">
              <a:xfrm>
                <a:off x="3055"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57" name="Line 1748"/>
              <p:cNvSpPr>
                <a:spLocks noChangeShapeType="1"/>
              </p:cNvSpPr>
              <p:nvPr/>
            </p:nvSpPr>
            <p:spPr bwMode="auto">
              <a:xfrm>
                <a:off x="3055"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58" name="Rectangle 1749"/>
              <p:cNvSpPr>
                <a:spLocks noChangeArrowheads="1"/>
              </p:cNvSpPr>
              <p:nvPr/>
            </p:nvSpPr>
            <p:spPr bwMode="auto">
              <a:xfrm>
                <a:off x="3060" y="176"/>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59" name="Line 1750"/>
              <p:cNvSpPr>
                <a:spLocks noChangeShapeType="1"/>
              </p:cNvSpPr>
              <p:nvPr/>
            </p:nvSpPr>
            <p:spPr bwMode="auto">
              <a:xfrm>
                <a:off x="3060" y="176"/>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60" name="Rectangle 1751"/>
              <p:cNvSpPr>
                <a:spLocks noChangeArrowheads="1"/>
              </p:cNvSpPr>
              <p:nvPr/>
            </p:nvSpPr>
            <p:spPr bwMode="auto">
              <a:xfrm>
                <a:off x="3312"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61" name="Line 1752"/>
              <p:cNvSpPr>
                <a:spLocks noChangeShapeType="1"/>
              </p:cNvSpPr>
              <p:nvPr/>
            </p:nvSpPr>
            <p:spPr bwMode="auto">
              <a:xfrm>
                <a:off x="3312"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62" name="Rectangle 1753"/>
              <p:cNvSpPr>
                <a:spLocks noChangeArrowheads="1"/>
              </p:cNvSpPr>
              <p:nvPr/>
            </p:nvSpPr>
            <p:spPr bwMode="auto">
              <a:xfrm>
                <a:off x="3317" y="176"/>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63" name="Line 1754"/>
              <p:cNvSpPr>
                <a:spLocks noChangeShapeType="1"/>
              </p:cNvSpPr>
              <p:nvPr/>
            </p:nvSpPr>
            <p:spPr bwMode="auto">
              <a:xfrm>
                <a:off x="3317" y="176"/>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64" name="Rectangle 1755"/>
              <p:cNvSpPr>
                <a:spLocks noChangeArrowheads="1"/>
              </p:cNvSpPr>
              <p:nvPr/>
            </p:nvSpPr>
            <p:spPr bwMode="auto">
              <a:xfrm>
                <a:off x="3571"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65" name="Line 1756"/>
              <p:cNvSpPr>
                <a:spLocks noChangeShapeType="1"/>
              </p:cNvSpPr>
              <p:nvPr/>
            </p:nvSpPr>
            <p:spPr bwMode="auto">
              <a:xfrm>
                <a:off x="3571"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66" name="Rectangle 1757"/>
              <p:cNvSpPr>
                <a:spLocks noChangeArrowheads="1"/>
              </p:cNvSpPr>
              <p:nvPr/>
            </p:nvSpPr>
            <p:spPr bwMode="auto">
              <a:xfrm>
                <a:off x="3576" y="176"/>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67" name="Line 1758"/>
              <p:cNvSpPr>
                <a:spLocks noChangeShapeType="1"/>
              </p:cNvSpPr>
              <p:nvPr/>
            </p:nvSpPr>
            <p:spPr bwMode="auto">
              <a:xfrm>
                <a:off x="3576" y="176"/>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68" name="Rectangle 1759"/>
              <p:cNvSpPr>
                <a:spLocks noChangeArrowheads="1"/>
              </p:cNvSpPr>
              <p:nvPr/>
            </p:nvSpPr>
            <p:spPr bwMode="auto">
              <a:xfrm>
                <a:off x="3828"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69" name="Line 1760"/>
              <p:cNvSpPr>
                <a:spLocks noChangeShapeType="1"/>
              </p:cNvSpPr>
              <p:nvPr/>
            </p:nvSpPr>
            <p:spPr bwMode="auto">
              <a:xfrm>
                <a:off x="3828"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70" name="Rectangle 1761"/>
              <p:cNvSpPr>
                <a:spLocks noChangeArrowheads="1"/>
              </p:cNvSpPr>
              <p:nvPr/>
            </p:nvSpPr>
            <p:spPr bwMode="auto">
              <a:xfrm>
                <a:off x="3833" y="176"/>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71" name="Line 1762"/>
              <p:cNvSpPr>
                <a:spLocks noChangeShapeType="1"/>
              </p:cNvSpPr>
              <p:nvPr/>
            </p:nvSpPr>
            <p:spPr bwMode="auto">
              <a:xfrm>
                <a:off x="3833" y="176"/>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72" name="Rectangle 1763"/>
              <p:cNvSpPr>
                <a:spLocks noChangeArrowheads="1"/>
              </p:cNvSpPr>
              <p:nvPr/>
            </p:nvSpPr>
            <p:spPr bwMode="auto">
              <a:xfrm>
                <a:off x="4088"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73" name="Line 1764"/>
              <p:cNvSpPr>
                <a:spLocks noChangeShapeType="1"/>
              </p:cNvSpPr>
              <p:nvPr/>
            </p:nvSpPr>
            <p:spPr bwMode="auto">
              <a:xfrm>
                <a:off x="4088"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74" name="Rectangle 1765"/>
              <p:cNvSpPr>
                <a:spLocks noChangeArrowheads="1"/>
              </p:cNvSpPr>
              <p:nvPr/>
            </p:nvSpPr>
            <p:spPr bwMode="auto">
              <a:xfrm>
                <a:off x="4093" y="176"/>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75" name="Line 1766"/>
              <p:cNvSpPr>
                <a:spLocks noChangeShapeType="1"/>
              </p:cNvSpPr>
              <p:nvPr/>
            </p:nvSpPr>
            <p:spPr bwMode="auto">
              <a:xfrm>
                <a:off x="4093" y="176"/>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76" name="Rectangle 1767"/>
              <p:cNvSpPr>
                <a:spLocks noChangeArrowheads="1"/>
              </p:cNvSpPr>
              <p:nvPr/>
            </p:nvSpPr>
            <p:spPr bwMode="auto">
              <a:xfrm>
                <a:off x="4345"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77" name="Line 1768"/>
              <p:cNvSpPr>
                <a:spLocks noChangeShapeType="1"/>
              </p:cNvSpPr>
              <p:nvPr/>
            </p:nvSpPr>
            <p:spPr bwMode="auto">
              <a:xfrm>
                <a:off x="4345"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78" name="Rectangle 1769"/>
              <p:cNvSpPr>
                <a:spLocks noChangeArrowheads="1"/>
              </p:cNvSpPr>
              <p:nvPr/>
            </p:nvSpPr>
            <p:spPr bwMode="auto">
              <a:xfrm>
                <a:off x="4350" y="176"/>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79" name="Line 1770"/>
              <p:cNvSpPr>
                <a:spLocks noChangeShapeType="1"/>
              </p:cNvSpPr>
              <p:nvPr/>
            </p:nvSpPr>
            <p:spPr bwMode="auto">
              <a:xfrm>
                <a:off x="4350" y="176"/>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80" name="Rectangle 1771"/>
              <p:cNvSpPr>
                <a:spLocks noChangeArrowheads="1"/>
              </p:cNvSpPr>
              <p:nvPr/>
            </p:nvSpPr>
            <p:spPr bwMode="auto">
              <a:xfrm>
                <a:off x="4605"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81" name="Line 1772"/>
              <p:cNvSpPr>
                <a:spLocks noChangeShapeType="1"/>
              </p:cNvSpPr>
              <p:nvPr/>
            </p:nvSpPr>
            <p:spPr bwMode="auto">
              <a:xfrm>
                <a:off x="4605"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82" name="Rectangle 1773"/>
              <p:cNvSpPr>
                <a:spLocks noChangeArrowheads="1"/>
              </p:cNvSpPr>
              <p:nvPr/>
            </p:nvSpPr>
            <p:spPr bwMode="auto">
              <a:xfrm>
                <a:off x="4610" y="176"/>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83" name="Line 1774"/>
              <p:cNvSpPr>
                <a:spLocks noChangeShapeType="1"/>
              </p:cNvSpPr>
              <p:nvPr/>
            </p:nvSpPr>
            <p:spPr bwMode="auto">
              <a:xfrm>
                <a:off x="4610" y="176"/>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84" name="Rectangle 1775"/>
              <p:cNvSpPr>
                <a:spLocks noChangeArrowheads="1"/>
              </p:cNvSpPr>
              <p:nvPr/>
            </p:nvSpPr>
            <p:spPr bwMode="auto">
              <a:xfrm>
                <a:off x="4862"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85" name="Line 1776"/>
              <p:cNvSpPr>
                <a:spLocks noChangeShapeType="1"/>
              </p:cNvSpPr>
              <p:nvPr/>
            </p:nvSpPr>
            <p:spPr bwMode="auto">
              <a:xfrm>
                <a:off x="4862"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86" name="Rectangle 1777"/>
              <p:cNvSpPr>
                <a:spLocks noChangeArrowheads="1"/>
              </p:cNvSpPr>
              <p:nvPr/>
            </p:nvSpPr>
            <p:spPr bwMode="auto">
              <a:xfrm>
                <a:off x="4867" y="176"/>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87" name="Line 1778"/>
              <p:cNvSpPr>
                <a:spLocks noChangeShapeType="1"/>
              </p:cNvSpPr>
              <p:nvPr/>
            </p:nvSpPr>
            <p:spPr bwMode="auto">
              <a:xfrm>
                <a:off x="4867" y="176"/>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88" name="Rectangle 1779"/>
              <p:cNvSpPr>
                <a:spLocks noChangeArrowheads="1"/>
              </p:cNvSpPr>
              <p:nvPr/>
            </p:nvSpPr>
            <p:spPr bwMode="auto">
              <a:xfrm>
                <a:off x="5121" y="176"/>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89" name="Line 1780"/>
              <p:cNvSpPr>
                <a:spLocks noChangeShapeType="1"/>
              </p:cNvSpPr>
              <p:nvPr/>
            </p:nvSpPr>
            <p:spPr bwMode="auto">
              <a:xfrm>
                <a:off x="5121" y="176"/>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90" name="Rectangle 1781"/>
              <p:cNvSpPr>
                <a:spLocks noChangeArrowheads="1"/>
              </p:cNvSpPr>
              <p:nvPr/>
            </p:nvSpPr>
            <p:spPr bwMode="auto">
              <a:xfrm>
                <a:off x="0"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91" name="Line 1782"/>
              <p:cNvSpPr>
                <a:spLocks noChangeShapeType="1"/>
              </p:cNvSpPr>
              <p:nvPr/>
            </p:nvSpPr>
            <p:spPr bwMode="auto">
              <a:xfrm>
                <a:off x="0"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92" name="Rectangle 1783"/>
              <p:cNvSpPr>
                <a:spLocks noChangeArrowheads="1"/>
              </p:cNvSpPr>
              <p:nvPr/>
            </p:nvSpPr>
            <p:spPr bwMode="auto">
              <a:xfrm>
                <a:off x="975"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93" name="Line 1784"/>
              <p:cNvSpPr>
                <a:spLocks noChangeShapeType="1"/>
              </p:cNvSpPr>
              <p:nvPr/>
            </p:nvSpPr>
            <p:spPr bwMode="auto">
              <a:xfrm>
                <a:off x="975"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94" name="Rectangle 1785"/>
              <p:cNvSpPr>
                <a:spLocks noChangeArrowheads="1"/>
              </p:cNvSpPr>
              <p:nvPr/>
            </p:nvSpPr>
            <p:spPr bwMode="auto">
              <a:xfrm>
                <a:off x="1240"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95" name="Line 1786"/>
              <p:cNvSpPr>
                <a:spLocks noChangeShapeType="1"/>
              </p:cNvSpPr>
              <p:nvPr/>
            </p:nvSpPr>
            <p:spPr bwMode="auto">
              <a:xfrm>
                <a:off x="1240"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96" name="Rectangle 1787"/>
              <p:cNvSpPr>
                <a:spLocks noChangeArrowheads="1"/>
              </p:cNvSpPr>
              <p:nvPr/>
            </p:nvSpPr>
            <p:spPr bwMode="auto">
              <a:xfrm>
                <a:off x="1505"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97" name="Line 1788"/>
              <p:cNvSpPr>
                <a:spLocks noChangeShapeType="1"/>
              </p:cNvSpPr>
              <p:nvPr/>
            </p:nvSpPr>
            <p:spPr bwMode="auto">
              <a:xfrm>
                <a:off x="1505"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98" name="Rectangle 1789"/>
              <p:cNvSpPr>
                <a:spLocks noChangeArrowheads="1"/>
              </p:cNvSpPr>
              <p:nvPr/>
            </p:nvSpPr>
            <p:spPr bwMode="auto">
              <a:xfrm>
                <a:off x="1762"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099" name="Line 1790"/>
              <p:cNvSpPr>
                <a:spLocks noChangeShapeType="1"/>
              </p:cNvSpPr>
              <p:nvPr/>
            </p:nvSpPr>
            <p:spPr bwMode="auto">
              <a:xfrm>
                <a:off x="1762"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00" name="Rectangle 1791"/>
              <p:cNvSpPr>
                <a:spLocks noChangeArrowheads="1"/>
              </p:cNvSpPr>
              <p:nvPr/>
            </p:nvSpPr>
            <p:spPr bwMode="auto">
              <a:xfrm>
                <a:off x="2021"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01" name="Line 1792"/>
              <p:cNvSpPr>
                <a:spLocks noChangeShapeType="1"/>
              </p:cNvSpPr>
              <p:nvPr/>
            </p:nvSpPr>
            <p:spPr bwMode="auto">
              <a:xfrm>
                <a:off x="2021"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02" name="Rectangle 1793"/>
              <p:cNvSpPr>
                <a:spLocks noChangeArrowheads="1"/>
              </p:cNvSpPr>
              <p:nvPr/>
            </p:nvSpPr>
            <p:spPr bwMode="auto">
              <a:xfrm>
                <a:off x="2278"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03" name="Line 1794"/>
              <p:cNvSpPr>
                <a:spLocks noChangeShapeType="1"/>
              </p:cNvSpPr>
              <p:nvPr/>
            </p:nvSpPr>
            <p:spPr bwMode="auto">
              <a:xfrm>
                <a:off x="2278"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04" name="Rectangle 1795"/>
              <p:cNvSpPr>
                <a:spLocks noChangeArrowheads="1"/>
              </p:cNvSpPr>
              <p:nvPr/>
            </p:nvSpPr>
            <p:spPr bwMode="auto">
              <a:xfrm>
                <a:off x="2538"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05" name="Line 1796"/>
              <p:cNvSpPr>
                <a:spLocks noChangeShapeType="1"/>
              </p:cNvSpPr>
              <p:nvPr/>
            </p:nvSpPr>
            <p:spPr bwMode="auto">
              <a:xfrm>
                <a:off x="2538"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06" name="Rectangle 1797"/>
              <p:cNvSpPr>
                <a:spLocks noChangeArrowheads="1"/>
              </p:cNvSpPr>
              <p:nvPr/>
            </p:nvSpPr>
            <p:spPr bwMode="auto">
              <a:xfrm>
                <a:off x="2795"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07" name="Line 1798"/>
              <p:cNvSpPr>
                <a:spLocks noChangeShapeType="1"/>
              </p:cNvSpPr>
              <p:nvPr/>
            </p:nvSpPr>
            <p:spPr bwMode="auto">
              <a:xfrm>
                <a:off x="2795"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08" name="Rectangle 1799"/>
              <p:cNvSpPr>
                <a:spLocks noChangeArrowheads="1"/>
              </p:cNvSpPr>
              <p:nvPr/>
            </p:nvSpPr>
            <p:spPr bwMode="auto">
              <a:xfrm>
                <a:off x="3055"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09" name="Line 1800"/>
              <p:cNvSpPr>
                <a:spLocks noChangeShapeType="1"/>
              </p:cNvSpPr>
              <p:nvPr/>
            </p:nvSpPr>
            <p:spPr bwMode="auto">
              <a:xfrm>
                <a:off x="3055"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10" name="Rectangle 1801"/>
              <p:cNvSpPr>
                <a:spLocks noChangeArrowheads="1"/>
              </p:cNvSpPr>
              <p:nvPr/>
            </p:nvSpPr>
            <p:spPr bwMode="auto">
              <a:xfrm>
                <a:off x="3312"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11" name="Line 1802"/>
              <p:cNvSpPr>
                <a:spLocks noChangeShapeType="1"/>
              </p:cNvSpPr>
              <p:nvPr/>
            </p:nvSpPr>
            <p:spPr bwMode="auto">
              <a:xfrm>
                <a:off x="3312"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12" name="Rectangle 1803"/>
              <p:cNvSpPr>
                <a:spLocks noChangeArrowheads="1"/>
              </p:cNvSpPr>
              <p:nvPr/>
            </p:nvSpPr>
            <p:spPr bwMode="auto">
              <a:xfrm>
                <a:off x="3571"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13" name="Line 1804"/>
              <p:cNvSpPr>
                <a:spLocks noChangeShapeType="1"/>
              </p:cNvSpPr>
              <p:nvPr/>
            </p:nvSpPr>
            <p:spPr bwMode="auto">
              <a:xfrm>
                <a:off x="3571"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14" name="Rectangle 1805"/>
              <p:cNvSpPr>
                <a:spLocks noChangeArrowheads="1"/>
              </p:cNvSpPr>
              <p:nvPr/>
            </p:nvSpPr>
            <p:spPr bwMode="auto">
              <a:xfrm>
                <a:off x="3828"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15" name="Line 1806"/>
              <p:cNvSpPr>
                <a:spLocks noChangeShapeType="1"/>
              </p:cNvSpPr>
              <p:nvPr/>
            </p:nvSpPr>
            <p:spPr bwMode="auto">
              <a:xfrm>
                <a:off x="3828"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16" name="Rectangle 1807"/>
              <p:cNvSpPr>
                <a:spLocks noChangeArrowheads="1"/>
              </p:cNvSpPr>
              <p:nvPr/>
            </p:nvSpPr>
            <p:spPr bwMode="auto">
              <a:xfrm>
                <a:off x="4088"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17" name="Line 1808"/>
              <p:cNvSpPr>
                <a:spLocks noChangeShapeType="1"/>
              </p:cNvSpPr>
              <p:nvPr/>
            </p:nvSpPr>
            <p:spPr bwMode="auto">
              <a:xfrm>
                <a:off x="4088"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18" name="Rectangle 1809"/>
              <p:cNvSpPr>
                <a:spLocks noChangeArrowheads="1"/>
              </p:cNvSpPr>
              <p:nvPr/>
            </p:nvSpPr>
            <p:spPr bwMode="auto">
              <a:xfrm>
                <a:off x="4345"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19" name="Line 1810"/>
              <p:cNvSpPr>
                <a:spLocks noChangeShapeType="1"/>
              </p:cNvSpPr>
              <p:nvPr/>
            </p:nvSpPr>
            <p:spPr bwMode="auto">
              <a:xfrm>
                <a:off x="4345"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20" name="Rectangle 1811"/>
              <p:cNvSpPr>
                <a:spLocks noChangeArrowheads="1"/>
              </p:cNvSpPr>
              <p:nvPr/>
            </p:nvSpPr>
            <p:spPr bwMode="auto">
              <a:xfrm>
                <a:off x="4605"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21" name="Line 1812"/>
              <p:cNvSpPr>
                <a:spLocks noChangeShapeType="1"/>
              </p:cNvSpPr>
              <p:nvPr/>
            </p:nvSpPr>
            <p:spPr bwMode="auto">
              <a:xfrm>
                <a:off x="4605"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22" name="Rectangle 1813"/>
              <p:cNvSpPr>
                <a:spLocks noChangeArrowheads="1"/>
              </p:cNvSpPr>
              <p:nvPr/>
            </p:nvSpPr>
            <p:spPr bwMode="auto">
              <a:xfrm>
                <a:off x="4862"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23" name="Line 1814"/>
              <p:cNvSpPr>
                <a:spLocks noChangeShapeType="1"/>
              </p:cNvSpPr>
              <p:nvPr/>
            </p:nvSpPr>
            <p:spPr bwMode="auto">
              <a:xfrm>
                <a:off x="4862"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24" name="Rectangle 1815"/>
              <p:cNvSpPr>
                <a:spLocks noChangeArrowheads="1"/>
              </p:cNvSpPr>
              <p:nvPr/>
            </p:nvSpPr>
            <p:spPr bwMode="auto">
              <a:xfrm>
                <a:off x="5121" y="184"/>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25" name="Line 1816"/>
              <p:cNvSpPr>
                <a:spLocks noChangeShapeType="1"/>
              </p:cNvSpPr>
              <p:nvPr/>
            </p:nvSpPr>
            <p:spPr bwMode="auto">
              <a:xfrm>
                <a:off x="5121" y="184"/>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0126" name="Rectangle 1817"/>
              <p:cNvSpPr>
                <a:spLocks noChangeArrowheads="1"/>
              </p:cNvSpPr>
              <p:nvPr/>
            </p:nvSpPr>
            <p:spPr bwMode="auto">
              <a:xfrm>
                <a:off x="71" y="380"/>
                <a:ext cx="54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市场分析</a:t>
                </a:r>
                <a:endParaRPr lang="zh-CN" altLang="en-US" sz="1800" b="0">
                  <a:solidFill>
                    <a:schemeClr val="accent2"/>
                  </a:solidFill>
                </a:endParaRPr>
              </a:p>
            </p:txBody>
          </p:sp>
        </p:grpSp>
        <p:grpSp>
          <p:nvGrpSpPr>
            <p:cNvPr id="38929" name="Group 1818"/>
            <p:cNvGrpSpPr>
              <a:grpSpLocks/>
            </p:cNvGrpSpPr>
            <p:nvPr/>
          </p:nvGrpSpPr>
          <p:grpSpPr bwMode="auto">
            <a:xfrm>
              <a:off x="0" y="3035"/>
              <a:ext cx="5126" cy="382"/>
              <a:chOff x="0" y="0"/>
              <a:chExt cx="5126" cy="382"/>
            </a:xfrm>
          </p:grpSpPr>
          <p:sp>
            <p:nvSpPr>
              <p:cNvPr id="39727" name="Rectangle 1819"/>
              <p:cNvSpPr>
                <a:spLocks noChangeArrowheads="1"/>
              </p:cNvSpPr>
              <p:nvPr/>
            </p:nvSpPr>
            <p:spPr bwMode="auto">
              <a:xfrm>
                <a:off x="615" y="18"/>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28" name="Rectangle 1820"/>
              <p:cNvSpPr>
                <a:spLocks noChangeArrowheads="1"/>
              </p:cNvSpPr>
              <p:nvPr/>
            </p:nvSpPr>
            <p:spPr bwMode="auto">
              <a:xfrm>
                <a:off x="1109"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29" name="Rectangle 1821"/>
              <p:cNvSpPr>
                <a:spLocks noChangeArrowheads="1"/>
              </p:cNvSpPr>
              <p:nvPr/>
            </p:nvSpPr>
            <p:spPr bwMode="auto">
              <a:xfrm>
                <a:off x="1326" y="5"/>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730" name="Rectangle 1822"/>
              <p:cNvSpPr>
                <a:spLocks noChangeArrowheads="1"/>
              </p:cNvSpPr>
              <p:nvPr/>
            </p:nvSpPr>
            <p:spPr bwMode="auto">
              <a:xfrm>
                <a:off x="1421"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31" name="Rectangle 1823"/>
              <p:cNvSpPr>
                <a:spLocks noChangeArrowheads="1"/>
              </p:cNvSpPr>
              <p:nvPr/>
            </p:nvSpPr>
            <p:spPr bwMode="auto">
              <a:xfrm>
                <a:off x="1588" y="5"/>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732" name="Rectangle 1824"/>
              <p:cNvSpPr>
                <a:spLocks noChangeArrowheads="1"/>
              </p:cNvSpPr>
              <p:nvPr/>
            </p:nvSpPr>
            <p:spPr bwMode="auto">
              <a:xfrm>
                <a:off x="1684"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33" name="Rectangle 1825"/>
              <p:cNvSpPr>
                <a:spLocks noChangeArrowheads="1"/>
              </p:cNvSpPr>
              <p:nvPr/>
            </p:nvSpPr>
            <p:spPr bwMode="auto">
              <a:xfrm>
                <a:off x="1893"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34" name="Rectangle 1826"/>
              <p:cNvSpPr>
                <a:spLocks noChangeArrowheads="1"/>
              </p:cNvSpPr>
              <p:nvPr/>
            </p:nvSpPr>
            <p:spPr bwMode="auto">
              <a:xfrm>
                <a:off x="2152"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35" name="Rectangle 1827"/>
              <p:cNvSpPr>
                <a:spLocks noChangeArrowheads="1"/>
              </p:cNvSpPr>
              <p:nvPr/>
            </p:nvSpPr>
            <p:spPr bwMode="auto">
              <a:xfrm>
                <a:off x="2409"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36" name="Rectangle 1828"/>
              <p:cNvSpPr>
                <a:spLocks noChangeArrowheads="1"/>
              </p:cNvSpPr>
              <p:nvPr/>
            </p:nvSpPr>
            <p:spPr bwMode="auto">
              <a:xfrm>
                <a:off x="2669"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37" name="Rectangle 1829"/>
              <p:cNvSpPr>
                <a:spLocks noChangeArrowheads="1"/>
              </p:cNvSpPr>
              <p:nvPr/>
            </p:nvSpPr>
            <p:spPr bwMode="auto">
              <a:xfrm>
                <a:off x="2926"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38" name="Rectangle 1830"/>
              <p:cNvSpPr>
                <a:spLocks noChangeArrowheads="1"/>
              </p:cNvSpPr>
              <p:nvPr/>
            </p:nvSpPr>
            <p:spPr bwMode="auto">
              <a:xfrm>
                <a:off x="3186"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39" name="Rectangle 1831"/>
              <p:cNvSpPr>
                <a:spLocks noChangeArrowheads="1"/>
              </p:cNvSpPr>
              <p:nvPr/>
            </p:nvSpPr>
            <p:spPr bwMode="auto">
              <a:xfrm>
                <a:off x="3443"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40" name="Rectangle 1832"/>
              <p:cNvSpPr>
                <a:spLocks noChangeArrowheads="1"/>
              </p:cNvSpPr>
              <p:nvPr/>
            </p:nvSpPr>
            <p:spPr bwMode="auto">
              <a:xfrm>
                <a:off x="3702"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41" name="Rectangle 1833"/>
              <p:cNvSpPr>
                <a:spLocks noChangeArrowheads="1"/>
              </p:cNvSpPr>
              <p:nvPr/>
            </p:nvSpPr>
            <p:spPr bwMode="auto">
              <a:xfrm>
                <a:off x="3912" y="5"/>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742" name="Rectangle 1834"/>
              <p:cNvSpPr>
                <a:spLocks noChangeArrowheads="1"/>
              </p:cNvSpPr>
              <p:nvPr/>
            </p:nvSpPr>
            <p:spPr bwMode="auto">
              <a:xfrm>
                <a:off x="4007"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43" name="Rectangle 1835"/>
              <p:cNvSpPr>
                <a:spLocks noChangeArrowheads="1"/>
              </p:cNvSpPr>
              <p:nvPr/>
            </p:nvSpPr>
            <p:spPr bwMode="auto">
              <a:xfrm>
                <a:off x="4171" y="5"/>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C</a:t>
                </a:r>
                <a:endParaRPr lang="en-US" altLang="zh-CN" sz="1800" b="0">
                  <a:solidFill>
                    <a:schemeClr val="accent2"/>
                  </a:solidFill>
                </a:endParaRPr>
              </a:p>
            </p:txBody>
          </p:sp>
          <p:sp>
            <p:nvSpPr>
              <p:cNvPr id="39744" name="Rectangle 1836"/>
              <p:cNvSpPr>
                <a:spLocks noChangeArrowheads="1"/>
              </p:cNvSpPr>
              <p:nvPr/>
            </p:nvSpPr>
            <p:spPr bwMode="auto">
              <a:xfrm>
                <a:off x="4267"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45" name="Rectangle 1837"/>
              <p:cNvSpPr>
                <a:spLocks noChangeArrowheads="1"/>
              </p:cNvSpPr>
              <p:nvPr/>
            </p:nvSpPr>
            <p:spPr bwMode="auto">
              <a:xfrm>
                <a:off x="4428" y="5"/>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746" name="Rectangle 1838"/>
              <p:cNvSpPr>
                <a:spLocks noChangeArrowheads="1"/>
              </p:cNvSpPr>
              <p:nvPr/>
            </p:nvSpPr>
            <p:spPr bwMode="auto">
              <a:xfrm>
                <a:off x="4524"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47" name="Rectangle 1839"/>
              <p:cNvSpPr>
                <a:spLocks noChangeArrowheads="1"/>
              </p:cNvSpPr>
              <p:nvPr/>
            </p:nvSpPr>
            <p:spPr bwMode="auto">
              <a:xfrm>
                <a:off x="4736"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48" name="Rectangle 1840"/>
              <p:cNvSpPr>
                <a:spLocks noChangeArrowheads="1"/>
              </p:cNvSpPr>
              <p:nvPr/>
            </p:nvSpPr>
            <p:spPr bwMode="auto">
              <a:xfrm>
                <a:off x="4993"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49" name="Rectangle 1841"/>
              <p:cNvSpPr>
                <a:spLocks noChangeArrowheads="1"/>
              </p:cNvSpPr>
              <p:nvPr/>
            </p:nvSpPr>
            <p:spPr bwMode="auto">
              <a:xfrm>
                <a:off x="0"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50" name="Line 1842"/>
              <p:cNvSpPr>
                <a:spLocks noChangeShapeType="1"/>
              </p:cNvSpPr>
              <p:nvPr/>
            </p:nvSpPr>
            <p:spPr bwMode="auto">
              <a:xfrm>
                <a:off x="0"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51" name="Rectangle 1843"/>
              <p:cNvSpPr>
                <a:spLocks noChangeArrowheads="1"/>
              </p:cNvSpPr>
              <p:nvPr/>
            </p:nvSpPr>
            <p:spPr bwMode="auto">
              <a:xfrm>
                <a:off x="5" y="0"/>
                <a:ext cx="97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52" name="Line 1844"/>
              <p:cNvSpPr>
                <a:spLocks noChangeShapeType="1"/>
              </p:cNvSpPr>
              <p:nvPr/>
            </p:nvSpPr>
            <p:spPr bwMode="auto">
              <a:xfrm>
                <a:off x="5" y="0"/>
                <a:ext cx="97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53" name="Rectangle 1845"/>
              <p:cNvSpPr>
                <a:spLocks noChangeArrowheads="1"/>
              </p:cNvSpPr>
              <p:nvPr/>
            </p:nvSpPr>
            <p:spPr bwMode="auto">
              <a:xfrm>
                <a:off x="975"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54" name="Line 1846"/>
              <p:cNvSpPr>
                <a:spLocks noChangeShapeType="1"/>
              </p:cNvSpPr>
              <p:nvPr/>
            </p:nvSpPr>
            <p:spPr bwMode="auto">
              <a:xfrm>
                <a:off x="975"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55" name="Rectangle 1847"/>
              <p:cNvSpPr>
                <a:spLocks noChangeArrowheads="1"/>
              </p:cNvSpPr>
              <p:nvPr/>
            </p:nvSpPr>
            <p:spPr bwMode="auto">
              <a:xfrm>
                <a:off x="980" y="0"/>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56" name="Line 1848"/>
              <p:cNvSpPr>
                <a:spLocks noChangeShapeType="1"/>
              </p:cNvSpPr>
              <p:nvPr/>
            </p:nvSpPr>
            <p:spPr bwMode="auto">
              <a:xfrm>
                <a:off x="980" y="0"/>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57" name="Rectangle 1849"/>
              <p:cNvSpPr>
                <a:spLocks noChangeArrowheads="1"/>
              </p:cNvSpPr>
              <p:nvPr/>
            </p:nvSpPr>
            <p:spPr bwMode="auto">
              <a:xfrm>
                <a:off x="1240"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58" name="Line 1850"/>
              <p:cNvSpPr>
                <a:spLocks noChangeShapeType="1"/>
              </p:cNvSpPr>
              <p:nvPr/>
            </p:nvSpPr>
            <p:spPr bwMode="auto">
              <a:xfrm>
                <a:off x="1240"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59" name="Rectangle 1851"/>
              <p:cNvSpPr>
                <a:spLocks noChangeArrowheads="1"/>
              </p:cNvSpPr>
              <p:nvPr/>
            </p:nvSpPr>
            <p:spPr bwMode="auto">
              <a:xfrm>
                <a:off x="1245" y="0"/>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60" name="Line 1852"/>
              <p:cNvSpPr>
                <a:spLocks noChangeShapeType="1"/>
              </p:cNvSpPr>
              <p:nvPr/>
            </p:nvSpPr>
            <p:spPr bwMode="auto">
              <a:xfrm>
                <a:off x="1245" y="0"/>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61" name="Rectangle 1853"/>
              <p:cNvSpPr>
                <a:spLocks noChangeArrowheads="1"/>
              </p:cNvSpPr>
              <p:nvPr/>
            </p:nvSpPr>
            <p:spPr bwMode="auto">
              <a:xfrm>
                <a:off x="1505"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62" name="Line 1854"/>
              <p:cNvSpPr>
                <a:spLocks noChangeShapeType="1"/>
              </p:cNvSpPr>
              <p:nvPr/>
            </p:nvSpPr>
            <p:spPr bwMode="auto">
              <a:xfrm>
                <a:off x="1505"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63" name="Rectangle 1855"/>
              <p:cNvSpPr>
                <a:spLocks noChangeArrowheads="1"/>
              </p:cNvSpPr>
              <p:nvPr/>
            </p:nvSpPr>
            <p:spPr bwMode="auto">
              <a:xfrm>
                <a:off x="1510"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64" name="Line 1856"/>
              <p:cNvSpPr>
                <a:spLocks noChangeShapeType="1"/>
              </p:cNvSpPr>
              <p:nvPr/>
            </p:nvSpPr>
            <p:spPr bwMode="auto">
              <a:xfrm>
                <a:off x="1510"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65" name="Rectangle 1857"/>
              <p:cNvSpPr>
                <a:spLocks noChangeArrowheads="1"/>
              </p:cNvSpPr>
              <p:nvPr/>
            </p:nvSpPr>
            <p:spPr bwMode="auto">
              <a:xfrm>
                <a:off x="1762"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66" name="Line 1858"/>
              <p:cNvSpPr>
                <a:spLocks noChangeShapeType="1"/>
              </p:cNvSpPr>
              <p:nvPr/>
            </p:nvSpPr>
            <p:spPr bwMode="auto">
              <a:xfrm>
                <a:off x="1762"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67" name="Rectangle 1859"/>
              <p:cNvSpPr>
                <a:spLocks noChangeArrowheads="1"/>
              </p:cNvSpPr>
              <p:nvPr/>
            </p:nvSpPr>
            <p:spPr bwMode="auto">
              <a:xfrm>
                <a:off x="1767" y="0"/>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68" name="Line 1860"/>
              <p:cNvSpPr>
                <a:spLocks noChangeShapeType="1"/>
              </p:cNvSpPr>
              <p:nvPr/>
            </p:nvSpPr>
            <p:spPr bwMode="auto">
              <a:xfrm>
                <a:off x="1767" y="0"/>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69" name="Rectangle 1861"/>
              <p:cNvSpPr>
                <a:spLocks noChangeArrowheads="1"/>
              </p:cNvSpPr>
              <p:nvPr/>
            </p:nvSpPr>
            <p:spPr bwMode="auto">
              <a:xfrm>
                <a:off x="2021"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70" name="Line 1862"/>
              <p:cNvSpPr>
                <a:spLocks noChangeShapeType="1"/>
              </p:cNvSpPr>
              <p:nvPr/>
            </p:nvSpPr>
            <p:spPr bwMode="auto">
              <a:xfrm>
                <a:off x="2021"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71" name="Rectangle 1863"/>
              <p:cNvSpPr>
                <a:spLocks noChangeArrowheads="1"/>
              </p:cNvSpPr>
              <p:nvPr/>
            </p:nvSpPr>
            <p:spPr bwMode="auto">
              <a:xfrm>
                <a:off x="2026"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72" name="Line 1864"/>
              <p:cNvSpPr>
                <a:spLocks noChangeShapeType="1"/>
              </p:cNvSpPr>
              <p:nvPr/>
            </p:nvSpPr>
            <p:spPr bwMode="auto">
              <a:xfrm>
                <a:off x="2026"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73" name="Rectangle 1865"/>
              <p:cNvSpPr>
                <a:spLocks noChangeArrowheads="1"/>
              </p:cNvSpPr>
              <p:nvPr/>
            </p:nvSpPr>
            <p:spPr bwMode="auto">
              <a:xfrm>
                <a:off x="2278"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74" name="Line 1866"/>
              <p:cNvSpPr>
                <a:spLocks noChangeShapeType="1"/>
              </p:cNvSpPr>
              <p:nvPr/>
            </p:nvSpPr>
            <p:spPr bwMode="auto">
              <a:xfrm>
                <a:off x="2278"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75" name="Rectangle 1867"/>
              <p:cNvSpPr>
                <a:spLocks noChangeArrowheads="1"/>
              </p:cNvSpPr>
              <p:nvPr/>
            </p:nvSpPr>
            <p:spPr bwMode="auto">
              <a:xfrm>
                <a:off x="2283"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76" name="Line 1868"/>
              <p:cNvSpPr>
                <a:spLocks noChangeShapeType="1"/>
              </p:cNvSpPr>
              <p:nvPr/>
            </p:nvSpPr>
            <p:spPr bwMode="auto">
              <a:xfrm>
                <a:off x="2283"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77" name="Rectangle 1869"/>
              <p:cNvSpPr>
                <a:spLocks noChangeArrowheads="1"/>
              </p:cNvSpPr>
              <p:nvPr/>
            </p:nvSpPr>
            <p:spPr bwMode="auto">
              <a:xfrm>
                <a:off x="2538"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78" name="Line 1870"/>
              <p:cNvSpPr>
                <a:spLocks noChangeShapeType="1"/>
              </p:cNvSpPr>
              <p:nvPr/>
            </p:nvSpPr>
            <p:spPr bwMode="auto">
              <a:xfrm>
                <a:off x="2538"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79" name="Rectangle 1871"/>
              <p:cNvSpPr>
                <a:spLocks noChangeArrowheads="1"/>
              </p:cNvSpPr>
              <p:nvPr/>
            </p:nvSpPr>
            <p:spPr bwMode="auto">
              <a:xfrm>
                <a:off x="2543"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80" name="Line 1872"/>
              <p:cNvSpPr>
                <a:spLocks noChangeShapeType="1"/>
              </p:cNvSpPr>
              <p:nvPr/>
            </p:nvSpPr>
            <p:spPr bwMode="auto">
              <a:xfrm>
                <a:off x="2543"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81" name="Rectangle 1873"/>
              <p:cNvSpPr>
                <a:spLocks noChangeArrowheads="1"/>
              </p:cNvSpPr>
              <p:nvPr/>
            </p:nvSpPr>
            <p:spPr bwMode="auto">
              <a:xfrm>
                <a:off x="2795"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82" name="Line 1874"/>
              <p:cNvSpPr>
                <a:spLocks noChangeShapeType="1"/>
              </p:cNvSpPr>
              <p:nvPr/>
            </p:nvSpPr>
            <p:spPr bwMode="auto">
              <a:xfrm>
                <a:off x="2795"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83" name="Rectangle 1875"/>
              <p:cNvSpPr>
                <a:spLocks noChangeArrowheads="1"/>
              </p:cNvSpPr>
              <p:nvPr/>
            </p:nvSpPr>
            <p:spPr bwMode="auto">
              <a:xfrm>
                <a:off x="2800"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84" name="Line 1876"/>
              <p:cNvSpPr>
                <a:spLocks noChangeShapeType="1"/>
              </p:cNvSpPr>
              <p:nvPr/>
            </p:nvSpPr>
            <p:spPr bwMode="auto">
              <a:xfrm>
                <a:off x="2800"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85" name="Rectangle 1877"/>
              <p:cNvSpPr>
                <a:spLocks noChangeArrowheads="1"/>
              </p:cNvSpPr>
              <p:nvPr/>
            </p:nvSpPr>
            <p:spPr bwMode="auto">
              <a:xfrm>
                <a:off x="3055"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86" name="Line 1878"/>
              <p:cNvSpPr>
                <a:spLocks noChangeShapeType="1"/>
              </p:cNvSpPr>
              <p:nvPr/>
            </p:nvSpPr>
            <p:spPr bwMode="auto">
              <a:xfrm>
                <a:off x="3055"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87" name="Rectangle 1879"/>
              <p:cNvSpPr>
                <a:spLocks noChangeArrowheads="1"/>
              </p:cNvSpPr>
              <p:nvPr/>
            </p:nvSpPr>
            <p:spPr bwMode="auto">
              <a:xfrm>
                <a:off x="3060"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88" name="Line 1880"/>
              <p:cNvSpPr>
                <a:spLocks noChangeShapeType="1"/>
              </p:cNvSpPr>
              <p:nvPr/>
            </p:nvSpPr>
            <p:spPr bwMode="auto">
              <a:xfrm>
                <a:off x="3060"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89" name="Rectangle 1881"/>
              <p:cNvSpPr>
                <a:spLocks noChangeArrowheads="1"/>
              </p:cNvSpPr>
              <p:nvPr/>
            </p:nvSpPr>
            <p:spPr bwMode="auto">
              <a:xfrm>
                <a:off x="3312"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90" name="Line 1882"/>
              <p:cNvSpPr>
                <a:spLocks noChangeShapeType="1"/>
              </p:cNvSpPr>
              <p:nvPr/>
            </p:nvSpPr>
            <p:spPr bwMode="auto">
              <a:xfrm>
                <a:off x="3312"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91" name="Rectangle 1883"/>
              <p:cNvSpPr>
                <a:spLocks noChangeArrowheads="1"/>
              </p:cNvSpPr>
              <p:nvPr/>
            </p:nvSpPr>
            <p:spPr bwMode="auto">
              <a:xfrm>
                <a:off x="3317" y="0"/>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92" name="Line 1884"/>
              <p:cNvSpPr>
                <a:spLocks noChangeShapeType="1"/>
              </p:cNvSpPr>
              <p:nvPr/>
            </p:nvSpPr>
            <p:spPr bwMode="auto">
              <a:xfrm>
                <a:off x="3317" y="0"/>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93" name="Rectangle 1885"/>
              <p:cNvSpPr>
                <a:spLocks noChangeArrowheads="1"/>
              </p:cNvSpPr>
              <p:nvPr/>
            </p:nvSpPr>
            <p:spPr bwMode="auto">
              <a:xfrm>
                <a:off x="3571"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94" name="Line 1886"/>
              <p:cNvSpPr>
                <a:spLocks noChangeShapeType="1"/>
              </p:cNvSpPr>
              <p:nvPr/>
            </p:nvSpPr>
            <p:spPr bwMode="auto">
              <a:xfrm>
                <a:off x="3571"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95" name="Rectangle 1887"/>
              <p:cNvSpPr>
                <a:spLocks noChangeArrowheads="1"/>
              </p:cNvSpPr>
              <p:nvPr/>
            </p:nvSpPr>
            <p:spPr bwMode="auto">
              <a:xfrm>
                <a:off x="3576"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96" name="Line 1888"/>
              <p:cNvSpPr>
                <a:spLocks noChangeShapeType="1"/>
              </p:cNvSpPr>
              <p:nvPr/>
            </p:nvSpPr>
            <p:spPr bwMode="auto">
              <a:xfrm>
                <a:off x="3576"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97" name="Rectangle 1889"/>
              <p:cNvSpPr>
                <a:spLocks noChangeArrowheads="1"/>
              </p:cNvSpPr>
              <p:nvPr/>
            </p:nvSpPr>
            <p:spPr bwMode="auto">
              <a:xfrm>
                <a:off x="3828"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98" name="Line 1890"/>
              <p:cNvSpPr>
                <a:spLocks noChangeShapeType="1"/>
              </p:cNvSpPr>
              <p:nvPr/>
            </p:nvSpPr>
            <p:spPr bwMode="auto">
              <a:xfrm>
                <a:off x="3828"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99" name="Rectangle 1891"/>
              <p:cNvSpPr>
                <a:spLocks noChangeArrowheads="1"/>
              </p:cNvSpPr>
              <p:nvPr/>
            </p:nvSpPr>
            <p:spPr bwMode="auto">
              <a:xfrm>
                <a:off x="3833"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00" name="Line 1892"/>
              <p:cNvSpPr>
                <a:spLocks noChangeShapeType="1"/>
              </p:cNvSpPr>
              <p:nvPr/>
            </p:nvSpPr>
            <p:spPr bwMode="auto">
              <a:xfrm>
                <a:off x="3833"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01" name="Rectangle 1893"/>
              <p:cNvSpPr>
                <a:spLocks noChangeArrowheads="1"/>
              </p:cNvSpPr>
              <p:nvPr/>
            </p:nvSpPr>
            <p:spPr bwMode="auto">
              <a:xfrm>
                <a:off x="4088"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02" name="Line 1894"/>
              <p:cNvSpPr>
                <a:spLocks noChangeShapeType="1"/>
              </p:cNvSpPr>
              <p:nvPr/>
            </p:nvSpPr>
            <p:spPr bwMode="auto">
              <a:xfrm>
                <a:off x="4088"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03" name="Rectangle 1895"/>
              <p:cNvSpPr>
                <a:spLocks noChangeArrowheads="1"/>
              </p:cNvSpPr>
              <p:nvPr/>
            </p:nvSpPr>
            <p:spPr bwMode="auto">
              <a:xfrm>
                <a:off x="4093"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04" name="Line 1896"/>
              <p:cNvSpPr>
                <a:spLocks noChangeShapeType="1"/>
              </p:cNvSpPr>
              <p:nvPr/>
            </p:nvSpPr>
            <p:spPr bwMode="auto">
              <a:xfrm>
                <a:off x="4093"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05" name="Rectangle 1897"/>
              <p:cNvSpPr>
                <a:spLocks noChangeArrowheads="1"/>
              </p:cNvSpPr>
              <p:nvPr/>
            </p:nvSpPr>
            <p:spPr bwMode="auto">
              <a:xfrm>
                <a:off x="4345"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06" name="Line 1898"/>
              <p:cNvSpPr>
                <a:spLocks noChangeShapeType="1"/>
              </p:cNvSpPr>
              <p:nvPr/>
            </p:nvSpPr>
            <p:spPr bwMode="auto">
              <a:xfrm>
                <a:off x="4345"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07" name="Rectangle 1899"/>
              <p:cNvSpPr>
                <a:spLocks noChangeArrowheads="1"/>
              </p:cNvSpPr>
              <p:nvPr/>
            </p:nvSpPr>
            <p:spPr bwMode="auto">
              <a:xfrm>
                <a:off x="4350"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08" name="Line 1900"/>
              <p:cNvSpPr>
                <a:spLocks noChangeShapeType="1"/>
              </p:cNvSpPr>
              <p:nvPr/>
            </p:nvSpPr>
            <p:spPr bwMode="auto">
              <a:xfrm>
                <a:off x="4350"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09" name="Rectangle 1901"/>
              <p:cNvSpPr>
                <a:spLocks noChangeArrowheads="1"/>
              </p:cNvSpPr>
              <p:nvPr/>
            </p:nvSpPr>
            <p:spPr bwMode="auto">
              <a:xfrm>
                <a:off x="4605"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10" name="Line 1902"/>
              <p:cNvSpPr>
                <a:spLocks noChangeShapeType="1"/>
              </p:cNvSpPr>
              <p:nvPr/>
            </p:nvSpPr>
            <p:spPr bwMode="auto">
              <a:xfrm>
                <a:off x="4605"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11" name="Rectangle 1903"/>
              <p:cNvSpPr>
                <a:spLocks noChangeArrowheads="1"/>
              </p:cNvSpPr>
              <p:nvPr/>
            </p:nvSpPr>
            <p:spPr bwMode="auto">
              <a:xfrm>
                <a:off x="4610"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12" name="Line 1904"/>
              <p:cNvSpPr>
                <a:spLocks noChangeShapeType="1"/>
              </p:cNvSpPr>
              <p:nvPr/>
            </p:nvSpPr>
            <p:spPr bwMode="auto">
              <a:xfrm>
                <a:off x="4610"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13" name="Rectangle 1905"/>
              <p:cNvSpPr>
                <a:spLocks noChangeArrowheads="1"/>
              </p:cNvSpPr>
              <p:nvPr/>
            </p:nvSpPr>
            <p:spPr bwMode="auto">
              <a:xfrm>
                <a:off x="4862"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14" name="Line 1906"/>
              <p:cNvSpPr>
                <a:spLocks noChangeShapeType="1"/>
              </p:cNvSpPr>
              <p:nvPr/>
            </p:nvSpPr>
            <p:spPr bwMode="auto">
              <a:xfrm>
                <a:off x="4862"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15" name="Rectangle 1907"/>
              <p:cNvSpPr>
                <a:spLocks noChangeArrowheads="1"/>
              </p:cNvSpPr>
              <p:nvPr/>
            </p:nvSpPr>
            <p:spPr bwMode="auto">
              <a:xfrm>
                <a:off x="4867" y="0"/>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16" name="Line 1908"/>
              <p:cNvSpPr>
                <a:spLocks noChangeShapeType="1"/>
              </p:cNvSpPr>
              <p:nvPr/>
            </p:nvSpPr>
            <p:spPr bwMode="auto">
              <a:xfrm>
                <a:off x="4867" y="0"/>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17" name="Rectangle 1909"/>
              <p:cNvSpPr>
                <a:spLocks noChangeArrowheads="1"/>
              </p:cNvSpPr>
              <p:nvPr/>
            </p:nvSpPr>
            <p:spPr bwMode="auto">
              <a:xfrm>
                <a:off x="5121"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18" name="Line 1910"/>
              <p:cNvSpPr>
                <a:spLocks noChangeShapeType="1"/>
              </p:cNvSpPr>
              <p:nvPr/>
            </p:nvSpPr>
            <p:spPr bwMode="auto">
              <a:xfrm>
                <a:off x="5121"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19" name="Rectangle 1911"/>
              <p:cNvSpPr>
                <a:spLocks noChangeArrowheads="1"/>
              </p:cNvSpPr>
              <p:nvPr/>
            </p:nvSpPr>
            <p:spPr bwMode="auto">
              <a:xfrm>
                <a:off x="0"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20" name="Line 1912"/>
              <p:cNvSpPr>
                <a:spLocks noChangeShapeType="1"/>
              </p:cNvSpPr>
              <p:nvPr/>
            </p:nvSpPr>
            <p:spPr bwMode="auto">
              <a:xfrm>
                <a:off x="0"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21" name="Rectangle 1913"/>
              <p:cNvSpPr>
                <a:spLocks noChangeArrowheads="1"/>
              </p:cNvSpPr>
              <p:nvPr/>
            </p:nvSpPr>
            <p:spPr bwMode="auto">
              <a:xfrm>
                <a:off x="97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22" name="Line 1914"/>
              <p:cNvSpPr>
                <a:spLocks noChangeShapeType="1"/>
              </p:cNvSpPr>
              <p:nvPr/>
            </p:nvSpPr>
            <p:spPr bwMode="auto">
              <a:xfrm>
                <a:off x="97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23" name="Rectangle 1915"/>
              <p:cNvSpPr>
                <a:spLocks noChangeArrowheads="1"/>
              </p:cNvSpPr>
              <p:nvPr/>
            </p:nvSpPr>
            <p:spPr bwMode="auto">
              <a:xfrm>
                <a:off x="1240"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24" name="Line 1916"/>
              <p:cNvSpPr>
                <a:spLocks noChangeShapeType="1"/>
              </p:cNvSpPr>
              <p:nvPr/>
            </p:nvSpPr>
            <p:spPr bwMode="auto">
              <a:xfrm>
                <a:off x="1240"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25" name="Rectangle 1917"/>
              <p:cNvSpPr>
                <a:spLocks noChangeArrowheads="1"/>
              </p:cNvSpPr>
              <p:nvPr/>
            </p:nvSpPr>
            <p:spPr bwMode="auto">
              <a:xfrm>
                <a:off x="150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26" name="Line 1918"/>
              <p:cNvSpPr>
                <a:spLocks noChangeShapeType="1"/>
              </p:cNvSpPr>
              <p:nvPr/>
            </p:nvSpPr>
            <p:spPr bwMode="auto">
              <a:xfrm>
                <a:off x="150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27" name="Rectangle 1919"/>
              <p:cNvSpPr>
                <a:spLocks noChangeArrowheads="1"/>
              </p:cNvSpPr>
              <p:nvPr/>
            </p:nvSpPr>
            <p:spPr bwMode="auto">
              <a:xfrm>
                <a:off x="1762"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28" name="Line 1920"/>
              <p:cNvSpPr>
                <a:spLocks noChangeShapeType="1"/>
              </p:cNvSpPr>
              <p:nvPr/>
            </p:nvSpPr>
            <p:spPr bwMode="auto">
              <a:xfrm>
                <a:off x="1762"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29" name="Rectangle 1921"/>
              <p:cNvSpPr>
                <a:spLocks noChangeArrowheads="1"/>
              </p:cNvSpPr>
              <p:nvPr/>
            </p:nvSpPr>
            <p:spPr bwMode="auto">
              <a:xfrm>
                <a:off x="2021"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30" name="Line 1922"/>
              <p:cNvSpPr>
                <a:spLocks noChangeShapeType="1"/>
              </p:cNvSpPr>
              <p:nvPr/>
            </p:nvSpPr>
            <p:spPr bwMode="auto">
              <a:xfrm>
                <a:off x="2021"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31" name="Rectangle 1923"/>
              <p:cNvSpPr>
                <a:spLocks noChangeArrowheads="1"/>
              </p:cNvSpPr>
              <p:nvPr/>
            </p:nvSpPr>
            <p:spPr bwMode="auto">
              <a:xfrm>
                <a:off x="2278"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32" name="Line 1924"/>
              <p:cNvSpPr>
                <a:spLocks noChangeShapeType="1"/>
              </p:cNvSpPr>
              <p:nvPr/>
            </p:nvSpPr>
            <p:spPr bwMode="auto">
              <a:xfrm>
                <a:off x="2278"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33" name="Rectangle 1925"/>
              <p:cNvSpPr>
                <a:spLocks noChangeArrowheads="1"/>
              </p:cNvSpPr>
              <p:nvPr/>
            </p:nvSpPr>
            <p:spPr bwMode="auto">
              <a:xfrm>
                <a:off x="2538"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34" name="Line 1926"/>
              <p:cNvSpPr>
                <a:spLocks noChangeShapeType="1"/>
              </p:cNvSpPr>
              <p:nvPr/>
            </p:nvSpPr>
            <p:spPr bwMode="auto">
              <a:xfrm>
                <a:off x="2538"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35" name="Rectangle 1927"/>
              <p:cNvSpPr>
                <a:spLocks noChangeArrowheads="1"/>
              </p:cNvSpPr>
              <p:nvPr/>
            </p:nvSpPr>
            <p:spPr bwMode="auto">
              <a:xfrm>
                <a:off x="279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36" name="Line 1928"/>
              <p:cNvSpPr>
                <a:spLocks noChangeShapeType="1"/>
              </p:cNvSpPr>
              <p:nvPr/>
            </p:nvSpPr>
            <p:spPr bwMode="auto">
              <a:xfrm>
                <a:off x="279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37" name="Rectangle 1929"/>
              <p:cNvSpPr>
                <a:spLocks noChangeArrowheads="1"/>
              </p:cNvSpPr>
              <p:nvPr/>
            </p:nvSpPr>
            <p:spPr bwMode="auto">
              <a:xfrm>
                <a:off x="305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38" name="Line 1930"/>
              <p:cNvSpPr>
                <a:spLocks noChangeShapeType="1"/>
              </p:cNvSpPr>
              <p:nvPr/>
            </p:nvSpPr>
            <p:spPr bwMode="auto">
              <a:xfrm>
                <a:off x="305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39" name="Rectangle 1931"/>
              <p:cNvSpPr>
                <a:spLocks noChangeArrowheads="1"/>
              </p:cNvSpPr>
              <p:nvPr/>
            </p:nvSpPr>
            <p:spPr bwMode="auto">
              <a:xfrm>
                <a:off x="3312"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40" name="Line 1932"/>
              <p:cNvSpPr>
                <a:spLocks noChangeShapeType="1"/>
              </p:cNvSpPr>
              <p:nvPr/>
            </p:nvSpPr>
            <p:spPr bwMode="auto">
              <a:xfrm>
                <a:off x="3312"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41" name="Rectangle 1933"/>
              <p:cNvSpPr>
                <a:spLocks noChangeArrowheads="1"/>
              </p:cNvSpPr>
              <p:nvPr/>
            </p:nvSpPr>
            <p:spPr bwMode="auto">
              <a:xfrm>
                <a:off x="3571"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42" name="Line 1934"/>
              <p:cNvSpPr>
                <a:spLocks noChangeShapeType="1"/>
              </p:cNvSpPr>
              <p:nvPr/>
            </p:nvSpPr>
            <p:spPr bwMode="auto">
              <a:xfrm>
                <a:off x="3571"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43" name="Rectangle 1935"/>
              <p:cNvSpPr>
                <a:spLocks noChangeArrowheads="1"/>
              </p:cNvSpPr>
              <p:nvPr/>
            </p:nvSpPr>
            <p:spPr bwMode="auto">
              <a:xfrm>
                <a:off x="3828"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44" name="Line 1936"/>
              <p:cNvSpPr>
                <a:spLocks noChangeShapeType="1"/>
              </p:cNvSpPr>
              <p:nvPr/>
            </p:nvSpPr>
            <p:spPr bwMode="auto">
              <a:xfrm>
                <a:off x="3828"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45" name="Rectangle 1937"/>
              <p:cNvSpPr>
                <a:spLocks noChangeArrowheads="1"/>
              </p:cNvSpPr>
              <p:nvPr/>
            </p:nvSpPr>
            <p:spPr bwMode="auto">
              <a:xfrm>
                <a:off x="4088"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46" name="Line 1938"/>
              <p:cNvSpPr>
                <a:spLocks noChangeShapeType="1"/>
              </p:cNvSpPr>
              <p:nvPr/>
            </p:nvSpPr>
            <p:spPr bwMode="auto">
              <a:xfrm>
                <a:off x="4088"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47" name="Rectangle 1939"/>
              <p:cNvSpPr>
                <a:spLocks noChangeArrowheads="1"/>
              </p:cNvSpPr>
              <p:nvPr/>
            </p:nvSpPr>
            <p:spPr bwMode="auto">
              <a:xfrm>
                <a:off x="434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48" name="Line 1940"/>
              <p:cNvSpPr>
                <a:spLocks noChangeShapeType="1"/>
              </p:cNvSpPr>
              <p:nvPr/>
            </p:nvSpPr>
            <p:spPr bwMode="auto">
              <a:xfrm>
                <a:off x="434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49" name="Rectangle 1941"/>
              <p:cNvSpPr>
                <a:spLocks noChangeArrowheads="1"/>
              </p:cNvSpPr>
              <p:nvPr/>
            </p:nvSpPr>
            <p:spPr bwMode="auto">
              <a:xfrm>
                <a:off x="460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50" name="Line 1942"/>
              <p:cNvSpPr>
                <a:spLocks noChangeShapeType="1"/>
              </p:cNvSpPr>
              <p:nvPr/>
            </p:nvSpPr>
            <p:spPr bwMode="auto">
              <a:xfrm>
                <a:off x="460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51" name="Rectangle 1943"/>
              <p:cNvSpPr>
                <a:spLocks noChangeArrowheads="1"/>
              </p:cNvSpPr>
              <p:nvPr/>
            </p:nvSpPr>
            <p:spPr bwMode="auto">
              <a:xfrm>
                <a:off x="4862"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52" name="Line 1944"/>
              <p:cNvSpPr>
                <a:spLocks noChangeShapeType="1"/>
              </p:cNvSpPr>
              <p:nvPr/>
            </p:nvSpPr>
            <p:spPr bwMode="auto">
              <a:xfrm>
                <a:off x="4862"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53" name="Rectangle 1945"/>
              <p:cNvSpPr>
                <a:spLocks noChangeArrowheads="1"/>
              </p:cNvSpPr>
              <p:nvPr/>
            </p:nvSpPr>
            <p:spPr bwMode="auto">
              <a:xfrm>
                <a:off x="5121"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54" name="Line 1946"/>
              <p:cNvSpPr>
                <a:spLocks noChangeShapeType="1"/>
              </p:cNvSpPr>
              <p:nvPr/>
            </p:nvSpPr>
            <p:spPr bwMode="auto">
              <a:xfrm>
                <a:off x="5121"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55" name="Rectangle 1947"/>
              <p:cNvSpPr>
                <a:spLocks noChangeArrowheads="1"/>
              </p:cNvSpPr>
              <p:nvPr/>
            </p:nvSpPr>
            <p:spPr bwMode="auto">
              <a:xfrm>
                <a:off x="71" y="203"/>
                <a:ext cx="54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订货服务</a:t>
                </a:r>
                <a:endParaRPr lang="zh-CN" altLang="en-US" sz="1800" b="0">
                  <a:solidFill>
                    <a:schemeClr val="accent2"/>
                  </a:solidFill>
                </a:endParaRPr>
              </a:p>
            </p:txBody>
          </p:sp>
          <p:sp>
            <p:nvSpPr>
              <p:cNvPr id="39856" name="Rectangle 1948"/>
              <p:cNvSpPr>
                <a:spLocks noChangeArrowheads="1"/>
              </p:cNvSpPr>
              <p:nvPr/>
            </p:nvSpPr>
            <p:spPr bwMode="auto">
              <a:xfrm>
                <a:off x="615" y="196"/>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857" name="Rectangle 1949"/>
              <p:cNvSpPr>
                <a:spLocks noChangeArrowheads="1"/>
              </p:cNvSpPr>
              <p:nvPr/>
            </p:nvSpPr>
            <p:spPr bwMode="auto">
              <a:xfrm>
                <a:off x="1109"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858" name="Rectangle 1950"/>
              <p:cNvSpPr>
                <a:spLocks noChangeArrowheads="1"/>
              </p:cNvSpPr>
              <p:nvPr/>
            </p:nvSpPr>
            <p:spPr bwMode="auto">
              <a:xfrm>
                <a:off x="1374"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859" name="Rectangle 1951"/>
              <p:cNvSpPr>
                <a:spLocks noChangeArrowheads="1"/>
              </p:cNvSpPr>
              <p:nvPr/>
            </p:nvSpPr>
            <p:spPr bwMode="auto">
              <a:xfrm>
                <a:off x="1588" y="184"/>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860" name="Rectangle 1952"/>
              <p:cNvSpPr>
                <a:spLocks noChangeArrowheads="1"/>
              </p:cNvSpPr>
              <p:nvPr/>
            </p:nvSpPr>
            <p:spPr bwMode="auto">
              <a:xfrm>
                <a:off x="1684"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861" name="Rectangle 1953"/>
              <p:cNvSpPr>
                <a:spLocks noChangeArrowheads="1"/>
              </p:cNvSpPr>
              <p:nvPr/>
            </p:nvSpPr>
            <p:spPr bwMode="auto">
              <a:xfrm>
                <a:off x="1893"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862" name="Rectangle 1954"/>
              <p:cNvSpPr>
                <a:spLocks noChangeArrowheads="1"/>
              </p:cNvSpPr>
              <p:nvPr/>
            </p:nvSpPr>
            <p:spPr bwMode="auto">
              <a:xfrm>
                <a:off x="2152"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863" name="Rectangle 1955"/>
              <p:cNvSpPr>
                <a:spLocks noChangeArrowheads="1"/>
              </p:cNvSpPr>
              <p:nvPr/>
            </p:nvSpPr>
            <p:spPr bwMode="auto">
              <a:xfrm>
                <a:off x="2409"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864" name="Rectangle 1956"/>
              <p:cNvSpPr>
                <a:spLocks noChangeArrowheads="1"/>
              </p:cNvSpPr>
              <p:nvPr/>
            </p:nvSpPr>
            <p:spPr bwMode="auto">
              <a:xfrm>
                <a:off x="2621" y="184"/>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865" name="Rectangle 1957"/>
              <p:cNvSpPr>
                <a:spLocks noChangeArrowheads="1"/>
              </p:cNvSpPr>
              <p:nvPr/>
            </p:nvSpPr>
            <p:spPr bwMode="auto">
              <a:xfrm>
                <a:off x="2717"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866" name="Rectangle 1958"/>
              <p:cNvSpPr>
                <a:spLocks noChangeArrowheads="1"/>
              </p:cNvSpPr>
              <p:nvPr/>
            </p:nvSpPr>
            <p:spPr bwMode="auto">
              <a:xfrm>
                <a:off x="2926"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867" name="Rectangle 1959"/>
              <p:cNvSpPr>
                <a:spLocks noChangeArrowheads="1"/>
              </p:cNvSpPr>
              <p:nvPr/>
            </p:nvSpPr>
            <p:spPr bwMode="auto">
              <a:xfrm>
                <a:off x="3186"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868" name="Rectangle 1960"/>
              <p:cNvSpPr>
                <a:spLocks noChangeArrowheads="1"/>
              </p:cNvSpPr>
              <p:nvPr/>
            </p:nvSpPr>
            <p:spPr bwMode="auto">
              <a:xfrm>
                <a:off x="3443"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869" name="Rectangle 1961"/>
              <p:cNvSpPr>
                <a:spLocks noChangeArrowheads="1"/>
              </p:cNvSpPr>
              <p:nvPr/>
            </p:nvSpPr>
            <p:spPr bwMode="auto">
              <a:xfrm>
                <a:off x="3702"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870" name="Rectangle 1962"/>
              <p:cNvSpPr>
                <a:spLocks noChangeArrowheads="1"/>
              </p:cNvSpPr>
              <p:nvPr/>
            </p:nvSpPr>
            <p:spPr bwMode="auto">
              <a:xfrm>
                <a:off x="3912" y="184"/>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871" name="Rectangle 1963"/>
              <p:cNvSpPr>
                <a:spLocks noChangeArrowheads="1"/>
              </p:cNvSpPr>
              <p:nvPr/>
            </p:nvSpPr>
            <p:spPr bwMode="auto">
              <a:xfrm>
                <a:off x="4007"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872" name="Rectangle 1964"/>
              <p:cNvSpPr>
                <a:spLocks noChangeArrowheads="1"/>
              </p:cNvSpPr>
              <p:nvPr/>
            </p:nvSpPr>
            <p:spPr bwMode="auto">
              <a:xfrm>
                <a:off x="4171" y="184"/>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873" name="Rectangle 1965"/>
              <p:cNvSpPr>
                <a:spLocks noChangeArrowheads="1"/>
              </p:cNvSpPr>
              <p:nvPr/>
            </p:nvSpPr>
            <p:spPr bwMode="auto">
              <a:xfrm>
                <a:off x="4267"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874" name="Rectangle 1966"/>
              <p:cNvSpPr>
                <a:spLocks noChangeArrowheads="1"/>
              </p:cNvSpPr>
              <p:nvPr/>
            </p:nvSpPr>
            <p:spPr bwMode="auto">
              <a:xfrm>
                <a:off x="4428" y="184"/>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C</a:t>
                </a:r>
                <a:endParaRPr lang="en-US" altLang="zh-CN" sz="1800" b="0">
                  <a:solidFill>
                    <a:schemeClr val="accent2"/>
                  </a:solidFill>
                </a:endParaRPr>
              </a:p>
            </p:txBody>
          </p:sp>
          <p:sp>
            <p:nvSpPr>
              <p:cNvPr id="39875" name="Rectangle 1967"/>
              <p:cNvSpPr>
                <a:spLocks noChangeArrowheads="1"/>
              </p:cNvSpPr>
              <p:nvPr/>
            </p:nvSpPr>
            <p:spPr bwMode="auto">
              <a:xfrm>
                <a:off x="4524"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876" name="Rectangle 1968"/>
              <p:cNvSpPr>
                <a:spLocks noChangeArrowheads="1"/>
              </p:cNvSpPr>
              <p:nvPr/>
            </p:nvSpPr>
            <p:spPr bwMode="auto">
              <a:xfrm>
                <a:off x="4736"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877" name="Rectangle 1969"/>
              <p:cNvSpPr>
                <a:spLocks noChangeArrowheads="1"/>
              </p:cNvSpPr>
              <p:nvPr/>
            </p:nvSpPr>
            <p:spPr bwMode="auto">
              <a:xfrm>
                <a:off x="4993"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878" name="Rectangle 1970"/>
              <p:cNvSpPr>
                <a:spLocks noChangeArrowheads="1"/>
              </p:cNvSpPr>
              <p:nvPr/>
            </p:nvSpPr>
            <p:spPr bwMode="auto">
              <a:xfrm>
                <a:off x="0"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79" name="Line 1971"/>
              <p:cNvSpPr>
                <a:spLocks noChangeShapeType="1"/>
              </p:cNvSpPr>
              <p:nvPr/>
            </p:nvSpPr>
            <p:spPr bwMode="auto">
              <a:xfrm>
                <a:off x="0"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80" name="Rectangle 1972"/>
              <p:cNvSpPr>
                <a:spLocks noChangeArrowheads="1"/>
              </p:cNvSpPr>
              <p:nvPr/>
            </p:nvSpPr>
            <p:spPr bwMode="auto">
              <a:xfrm>
                <a:off x="5" y="179"/>
                <a:ext cx="97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81" name="Line 1973"/>
              <p:cNvSpPr>
                <a:spLocks noChangeShapeType="1"/>
              </p:cNvSpPr>
              <p:nvPr/>
            </p:nvSpPr>
            <p:spPr bwMode="auto">
              <a:xfrm>
                <a:off x="5" y="179"/>
                <a:ext cx="97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82" name="Rectangle 1974"/>
              <p:cNvSpPr>
                <a:spLocks noChangeArrowheads="1"/>
              </p:cNvSpPr>
              <p:nvPr/>
            </p:nvSpPr>
            <p:spPr bwMode="auto">
              <a:xfrm>
                <a:off x="975"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83" name="Line 1975"/>
              <p:cNvSpPr>
                <a:spLocks noChangeShapeType="1"/>
              </p:cNvSpPr>
              <p:nvPr/>
            </p:nvSpPr>
            <p:spPr bwMode="auto">
              <a:xfrm>
                <a:off x="975"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84" name="Rectangle 1976"/>
              <p:cNvSpPr>
                <a:spLocks noChangeArrowheads="1"/>
              </p:cNvSpPr>
              <p:nvPr/>
            </p:nvSpPr>
            <p:spPr bwMode="auto">
              <a:xfrm>
                <a:off x="980" y="179"/>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85" name="Line 1977"/>
              <p:cNvSpPr>
                <a:spLocks noChangeShapeType="1"/>
              </p:cNvSpPr>
              <p:nvPr/>
            </p:nvSpPr>
            <p:spPr bwMode="auto">
              <a:xfrm>
                <a:off x="980" y="179"/>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86" name="Rectangle 1978"/>
              <p:cNvSpPr>
                <a:spLocks noChangeArrowheads="1"/>
              </p:cNvSpPr>
              <p:nvPr/>
            </p:nvSpPr>
            <p:spPr bwMode="auto">
              <a:xfrm>
                <a:off x="1240"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87" name="Line 1979"/>
              <p:cNvSpPr>
                <a:spLocks noChangeShapeType="1"/>
              </p:cNvSpPr>
              <p:nvPr/>
            </p:nvSpPr>
            <p:spPr bwMode="auto">
              <a:xfrm>
                <a:off x="1240"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88" name="Rectangle 1980"/>
              <p:cNvSpPr>
                <a:spLocks noChangeArrowheads="1"/>
              </p:cNvSpPr>
              <p:nvPr/>
            </p:nvSpPr>
            <p:spPr bwMode="auto">
              <a:xfrm>
                <a:off x="1245" y="179"/>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89" name="Line 1981"/>
              <p:cNvSpPr>
                <a:spLocks noChangeShapeType="1"/>
              </p:cNvSpPr>
              <p:nvPr/>
            </p:nvSpPr>
            <p:spPr bwMode="auto">
              <a:xfrm>
                <a:off x="1245" y="179"/>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90" name="Rectangle 1982"/>
              <p:cNvSpPr>
                <a:spLocks noChangeArrowheads="1"/>
              </p:cNvSpPr>
              <p:nvPr/>
            </p:nvSpPr>
            <p:spPr bwMode="auto">
              <a:xfrm>
                <a:off x="1505"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91" name="Line 1983"/>
              <p:cNvSpPr>
                <a:spLocks noChangeShapeType="1"/>
              </p:cNvSpPr>
              <p:nvPr/>
            </p:nvSpPr>
            <p:spPr bwMode="auto">
              <a:xfrm>
                <a:off x="1505"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92" name="Rectangle 1984"/>
              <p:cNvSpPr>
                <a:spLocks noChangeArrowheads="1"/>
              </p:cNvSpPr>
              <p:nvPr/>
            </p:nvSpPr>
            <p:spPr bwMode="auto">
              <a:xfrm>
                <a:off x="1510"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93" name="Line 1985"/>
              <p:cNvSpPr>
                <a:spLocks noChangeShapeType="1"/>
              </p:cNvSpPr>
              <p:nvPr/>
            </p:nvSpPr>
            <p:spPr bwMode="auto">
              <a:xfrm>
                <a:off x="1510"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94" name="Rectangle 1986"/>
              <p:cNvSpPr>
                <a:spLocks noChangeArrowheads="1"/>
              </p:cNvSpPr>
              <p:nvPr/>
            </p:nvSpPr>
            <p:spPr bwMode="auto">
              <a:xfrm>
                <a:off x="1762"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95" name="Line 1987"/>
              <p:cNvSpPr>
                <a:spLocks noChangeShapeType="1"/>
              </p:cNvSpPr>
              <p:nvPr/>
            </p:nvSpPr>
            <p:spPr bwMode="auto">
              <a:xfrm>
                <a:off x="1762"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96" name="Rectangle 1988"/>
              <p:cNvSpPr>
                <a:spLocks noChangeArrowheads="1"/>
              </p:cNvSpPr>
              <p:nvPr/>
            </p:nvSpPr>
            <p:spPr bwMode="auto">
              <a:xfrm>
                <a:off x="1767" y="179"/>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97" name="Line 1989"/>
              <p:cNvSpPr>
                <a:spLocks noChangeShapeType="1"/>
              </p:cNvSpPr>
              <p:nvPr/>
            </p:nvSpPr>
            <p:spPr bwMode="auto">
              <a:xfrm>
                <a:off x="1767" y="179"/>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98" name="Rectangle 1990"/>
              <p:cNvSpPr>
                <a:spLocks noChangeArrowheads="1"/>
              </p:cNvSpPr>
              <p:nvPr/>
            </p:nvSpPr>
            <p:spPr bwMode="auto">
              <a:xfrm>
                <a:off x="2021"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899" name="Line 1991"/>
              <p:cNvSpPr>
                <a:spLocks noChangeShapeType="1"/>
              </p:cNvSpPr>
              <p:nvPr/>
            </p:nvSpPr>
            <p:spPr bwMode="auto">
              <a:xfrm>
                <a:off x="2021"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00" name="Rectangle 1992"/>
              <p:cNvSpPr>
                <a:spLocks noChangeArrowheads="1"/>
              </p:cNvSpPr>
              <p:nvPr/>
            </p:nvSpPr>
            <p:spPr bwMode="auto">
              <a:xfrm>
                <a:off x="2026"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01" name="Line 1993"/>
              <p:cNvSpPr>
                <a:spLocks noChangeShapeType="1"/>
              </p:cNvSpPr>
              <p:nvPr/>
            </p:nvSpPr>
            <p:spPr bwMode="auto">
              <a:xfrm>
                <a:off x="2026"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02" name="Rectangle 1994"/>
              <p:cNvSpPr>
                <a:spLocks noChangeArrowheads="1"/>
              </p:cNvSpPr>
              <p:nvPr/>
            </p:nvSpPr>
            <p:spPr bwMode="auto">
              <a:xfrm>
                <a:off x="2278"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03" name="Line 1995"/>
              <p:cNvSpPr>
                <a:spLocks noChangeShapeType="1"/>
              </p:cNvSpPr>
              <p:nvPr/>
            </p:nvSpPr>
            <p:spPr bwMode="auto">
              <a:xfrm>
                <a:off x="2278"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04" name="Rectangle 1996"/>
              <p:cNvSpPr>
                <a:spLocks noChangeArrowheads="1"/>
              </p:cNvSpPr>
              <p:nvPr/>
            </p:nvSpPr>
            <p:spPr bwMode="auto">
              <a:xfrm>
                <a:off x="2283" y="179"/>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05" name="Line 1997"/>
              <p:cNvSpPr>
                <a:spLocks noChangeShapeType="1"/>
              </p:cNvSpPr>
              <p:nvPr/>
            </p:nvSpPr>
            <p:spPr bwMode="auto">
              <a:xfrm>
                <a:off x="2283" y="179"/>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06" name="Rectangle 1998"/>
              <p:cNvSpPr>
                <a:spLocks noChangeArrowheads="1"/>
              </p:cNvSpPr>
              <p:nvPr/>
            </p:nvSpPr>
            <p:spPr bwMode="auto">
              <a:xfrm>
                <a:off x="2538"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07" name="Line 1999"/>
              <p:cNvSpPr>
                <a:spLocks noChangeShapeType="1"/>
              </p:cNvSpPr>
              <p:nvPr/>
            </p:nvSpPr>
            <p:spPr bwMode="auto">
              <a:xfrm>
                <a:off x="2538"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08" name="Rectangle 2000"/>
              <p:cNvSpPr>
                <a:spLocks noChangeArrowheads="1"/>
              </p:cNvSpPr>
              <p:nvPr/>
            </p:nvSpPr>
            <p:spPr bwMode="auto">
              <a:xfrm>
                <a:off x="2543"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09" name="Line 2001"/>
              <p:cNvSpPr>
                <a:spLocks noChangeShapeType="1"/>
              </p:cNvSpPr>
              <p:nvPr/>
            </p:nvSpPr>
            <p:spPr bwMode="auto">
              <a:xfrm>
                <a:off x="2543"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10" name="Rectangle 2002"/>
              <p:cNvSpPr>
                <a:spLocks noChangeArrowheads="1"/>
              </p:cNvSpPr>
              <p:nvPr/>
            </p:nvSpPr>
            <p:spPr bwMode="auto">
              <a:xfrm>
                <a:off x="2795"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11" name="Line 2003"/>
              <p:cNvSpPr>
                <a:spLocks noChangeShapeType="1"/>
              </p:cNvSpPr>
              <p:nvPr/>
            </p:nvSpPr>
            <p:spPr bwMode="auto">
              <a:xfrm>
                <a:off x="2795"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12" name="Rectangle 2004"/>
              <p:cNvSpPr>
                <a:spLocks noChangeArrowheads="1"/>
              </p:cNvSpPr>
              <p:nvPr/>
            </p:nvSpPr>
            <p:spPr bwMode="auto">
              <a:xfrm>
                <a:off x="2800" y="179"/>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13" name="Line 2005"/>
              <p:cNvSpPr>
                <a:spLocks noChangeShapeType="1"/>
              </p:cNvSpPr>
              <p:nvPr/>
            </p:nvSpPr>
            <p:spPr bwMode="auto">
              <a:xfrm>
                <a:off x="2800" y="179"/>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14" name="Rectangle 2006"/>
              <p:cNvSpPr>
                <a:spLocks noChangeArrowheads="1"/>
              </p:cNvSpPr>
              <p:nvPr/>
            </p:nvSpPr>
            <p:spPr bwMode="auto">
              <a:xfrm>
                <a:off x="3055"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15" name="Line 2007"/>
              <p:cNvSpPr>
                <a:spLocks noChangeShapeType="1"/>
              </p:cNvSpPr>
              <p:nvPr/>
            </p:nvSpPr>
            <p:spPr bwMode="auto">
              <a:xfrm>
                <a:off x="3055"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16" name="Rectangle 2008"/>
              <p:cNvSpPr>
                <a:spLocks noChangeArrowheads="1"/>
              </p:cNvSpPr>
              <p:nvPr/>
            </p:nvSpPr>
            <p:spPr bwMode="auto">
              <a:xfrm>
                <a:off x="3060"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17" name="Line 2009"/>
              <p:cNvSpPr>
                <a:spLocks noChangeShapeType="1"/>
              </p:cNvSpPr>
              <p:nvPr/>
            </p:nvSpPr>
            <p:spPr bwMode="auto">
              <a:xfrm>
                <a:off x="3060"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18" name="Rectangle 2010"/>
              <p:cNvSpPr>
                <a:spLocks noChangeArrowheads="1"/>
              </p:cNvSpPr>
              <p:nvPr/>
            </p:nvSpPr>
            <p:spPr bwMode="auto">
              <a:xfrm>
                <a:off x="3312"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19" name="Line 2011"/>
              <p:cNvSpPr>
                <a:spLocks noChangeShapeType="1"/>
              </p:cNvSpPr>
              <p:nvPr/>
            </p:nvSpPr>
            <p:spPr bwMode="auto">
              <a:xfrm>
                <a:off x="3312"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20" name="Rectangle 2012"/>
              <p:cNvSpPr>
                <a:spLocks noChangeArrowheads="1"/>
              </p:cNvSpPr>
              <p:nvPr/>
            </p:nvSpPr>
            <p:spPr bwMode="auto">
              <a:xfrm>
                <a:off x="3317" y="179"/>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21" name="Line 2013"/>
              <p:cNvSpPr>
                <a:spLocks noChangeShapeType="1"/>
              </p:cNvSpPr>
              <p:nvPr/>
            </p:nvSpPr>
            <p:spPr bwMode="auto">
              <a:xfrm>
                <a:off x="3317" y="179"/>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22" name="Rectangle 2014"/>
              <p:cNvSpPr>
                <a:spLocks noChangeArrowheads="1"/>
              </p:cNvSpPr>
              <p:nvPr/>
            </p:nvSpPr>
            <p:spPr bwMode="auto">
              <a:xfrm>
                <a:off x="3571"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23" name="Line 2015"/>
              <p:cNvSpPr>
                <a:spLocks noChangeShapeType="1"/>
              </p:cNvSpPr>
              <p:nvPr/>
            </p:nvSpPr>
            <p:spPr bwMode="auto">
              <a:xfrm>
                <a:off x="3571" y="179"/>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24" name="Rectangle 2016"/>
              <p:cNvSpPr>
                <a:spLocks noChangeArrowheads="1"/>
              </p:cNvSpPr>
              <p:nvPr/>
            </p:nvSpPr>
            <p:spPr bwMode="auto">
              <a:xfrm>
                <a:off x="3576"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25" name="Line 2017"/>
              <p:cNvSpPr>
                <a:spLocks noChangeShapeType="1"/>
              </p:cNvSpPr>
              <p:nvPr/>
            </p:nvSpPr>
            <p:spPr bwMode="auto">
              <a:xfrm>
                <a:off x="3576"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926" name="Rectangle 2018"/>
              <p:cNvSpPr>
                <a:spLocks noChangeArrowheads="1"/>
              </p:cNvSpPr>
              <p:nvPr/>
            </p:nvSpPr>
            <p:spPr bwMode="auto">
              <a:xfrm>
                <a:off x="3828" y="179"/>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8930" name="Group 2019"/>
            <p:cNvGrpSpPr>
              <a:grpSpLocks/>
            </p:cNvGrpSpPr>
            <p:nvPr/>
          </p:nvGrpSpPr>
          <p:grpSpPr bwMode="auto">
            <a:xfrm>
              <a:off x="0" y="3214"/>
              <a:ext cx="5126" cy="558"/>
              <a:chOff x="0" y="0"/>
              <a:chExt cx="5126" cy="558"/>
            </a:xfrm>
          </p:grpSpPr>
          <p:sp>
            <p:nvSpPr>
              <p:cNvPr id="39527" name="Line 2020"/>
              <p:cNvSpPr>
                <a:spLocks noChangeShapeType="1"/>
              </p:cNvSpPr>
              <p:nvPr/>
            </p:nvSpPr>
            <p:spPr bwMode="auto">
              <a:xfrm>
                <a:off x="3828"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28" name="Rectangle 2021"/>
              <p:cNvSpPr>
                <a:spLocks noChangeArrowheads="1"/>
              </p:cNvSpPr>
              <p:nvPr/>
            </p:nvSpPr>
            <p:spPr bwMode="auto">
              <a:xfrm>
                <a:off x="3833"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29" name="Line 2022"/>
              <p:cNvSpPr>
                <a:spLocks noChangeShapeType="1"/>
              </p:cNvSpPr>
              <p:nvPr/>
            </p:nvSpPr>
            <p:spPr bwMode="auto">
              <a:xfrm>
                <a:off x="3833"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30" name="Rectangle 2023"/>
              <p:cNvSpPr>
                <a:spLocks noChangeArrowheads="1"/>
              </p:cNvSpPr>
              <p:nvPr/>
            </p:nvSpPr>
            <p:spPr bwMode="auto">
              <a:xfrm>
                <a:off x="4088"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31" name="Line 2024"/>
              <p:cNvSpPr>
                <a:spLocks noChangeShapeType="1"/>
              </p:cNvSpPr>
              <p:nvPr/>
            </p:nvSpPr>
            <p:spPr bwMode="auto">
              <a:xfrm>
                <a:off x="4088"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32" name="Rectangle 2025"/>
              <p:cNvSpPr>
                <a:spLocks noChangeArrowheads="1"/>
              </p:cNvSpPr>
              <p:nvPr/>
            </p:nvSpPr>
            <p:spPr bwMode="auto">
              <a:xfrm>
                <a:off x="4093"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33" name="Line 2026"/>
              <p:cNvSpPr>
                <a:spLocks noChangeShapeType="1"/>
              </p:cNvSpPr>
              <p:nvPr/>
            </p:nvSpPr>
            <p:spPr bwMode="auto">
              <a:xfrm>
                <a:off x="4093"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34" name="Rectangle 2027"/>
              <p:cNvSpPr>
                <a:spLocks noChangeArrowheads="1"/>
              </p:cNvSpPr>
              <p:nvPr/>
            </p:nvSpPr>
            <p:spPr bwMode="auto">
              <a:xfrm>
                <a:off x="4345"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35" name="Line 2028"/>
              <p:cNvSpPr>
                <a:spLocks noChangeShapeType="1"/>
              </p:cNvSpPr>
              <p:nvPr/>
            </p:nvSpPr>
            <p:spPr bwMode="auto">
              <a:xfrm>
                <a:off x="4345"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36" name="Rectangle 2029"/>
              <p:cNvSpPr>
                <a:spLocks noChangeArrowheads="1"/>
              </p:cNvSpPr>
              <p:nvPr/>
            </p:nvSpPr>
            <p:spPr bwMode="auto">
              <a:xfrm>
                <a:off x="4350"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37" name="Line 2030"/>
              <p:cNvSpPr>
                <a:spLocks noChangeShapeType="1"/>
              </p:cNvSpPr>
              <p:nvPr/>
            </p:nvSpPr>
            <p:spPr bwMode="auto">
              <a:xfrm>
                <a:off x="4350"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38" name="Rectangle 2031"/>
              <p:cNvSpPr>
                <a:spLocks noChangeArrowheads="1"/>
              </p:cNvSpPr>
              <p:nvPr/>
            </p:nvSpPr>
            <p:spPr bwMode="auto">
              <a:xfrm>
                <a:off x="4605"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39" name="Line 2032"/>
              <p:cNvSpPr>
                <a:spLocks noChangeShapeType="1"/>
              </p:cNvSpPr>
              <p:nvPr/>
            </p:nvSpPr>
            <p:spPr bwMode="auto">
              <a:xfrm>
                <a:off x="4605"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40" name="Rectangle 2033"/>
              <p:cNvSpPr>
                <a:spLocks noChangeArrowheads="1"/>
              </p:cNvSpPr>
              <p:nvPr/>
            </p:nvSpPr>
            <p:spPr bwMode="auto">
              <a:xfrm>
                <a:off x="4610"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41" name="Line 2034"/>
              <p:cNvSpPr>
                <a:spLocks noChangeShapeType="1"/>
              </p:cNvSpPr>
              <p:nvPr/>
            </p:nvSpPr>
            <p:spPr bwMode="auto">
              <a:xfrm>
                <a:off x="4610"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42" name="Rectangle 2035"/>
              <p:cNvSpPr>
                <a:spLocks noChangeArrowheads="1"/>
              </p:cNvSpPr>
              <p:nvPr/>
            </p:nvSpPr>
            <p:spPr bwMode="auto">
              <a:xfrm>
                <a:off x="4862"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43" name="Line 2036"/>
              <p:cNvSpPr>
                <a:spLocks noChangeShapeType="1"/>
              </p:cNvSpPr>
              <p:nvPr/>
            </p:nvSpPr>
            <p:spPr bwMode="auto">
              <a:xfrm>
                <a:off x="4862"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44" name="Rectangle 2037"/>
              <p:cNvSpPr>
                <a:spLocks noChangeArrowheads="1"/>
              </p:cNvSpPr>
              <p:nvPr/>
            </p:nvSpPr>
            <p:spPr bwMode="auto">
              <a:xfrm>
                <a:off x="4867" y="0"/>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45" name="Line 2038"/>
              <p:cNvSpPr>
                <a:spLocks noChangeShapeType="1"/>
              </p:cNvSpPr>
              <p:nvPr/>
            </p:nvSpPr>
            <p:spPr bwMode="auto">
              <a:xfrm>
                <a:off x="4867" y="0"/>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46" name="Rectangle 2039"/>
              <p:cNvSpPr>
                <a:spLocks noChangeArrowheads="1"/>
              </p:cNvSpPr>
              <p:nvPr/>
            </p:nvSpPr>
            <p:spPr bwMode="auto">
              <a:xfrm>
                <a:off x="5121"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47" name="Line 2040"/>
              <p:cNvSpPr>
                <a:spLocks noChangeShapeType="1"/>
              </p:cNvSpPr>
              <p:nvPr/>
            </p:nvSpPr>
            <p:spPr bwMode="auto">
              <a:xfrm>
                <a:off x="5121"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48" name="Rectangle 2041"/>
              <p:cNvSpPr>
                <a:spLocks noChangeArrowheads="1"/>
              </p:cNvSpPr>
              <p:nvPr/>
            </p:nvSpPr>
            <p:spPr bwMode="auto">
              <a:xfrm>
                <a:off x="0"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49" name="Line 2042"/>
              <p:cNvSpPr>
                <a:spLocks noChangeShapeType="1"/>
              </p:cNvSpPr>
              <p:nvPr/>
            </p:nvSpPr>
            <p:spPr bwMode="auto">
              <a:xfrm>
                <a:off x="0"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50" name="Rectangle 2043"/>
              <p:cNvSpPr>
                <a:spLocks noChangeArrowheads="1"/>
              </p:cNvSpPr>
              <p:nvPr/>
            </p:nvSpPr>
            <p:spPr bwMode="auto">
              <a:xfrm>
                <a:off x="975"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51" name="Line 2044"/>
              <p:cNvSpPr>
                <a:spLocks noChangeShapeType="1"/>
              </p:cNvSpPr>
              <p:nvPr/>
            </p:nvSpPr>
            <p:spPr bwMode="auto">
              <a:xfrm>
                <a:off x="975"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52" name="Rectangle 2045"/>
              <p:cNvSpPr>
                <a:spLocks noChangeArrowheads="1"/>
              </p:cNvSpPr>
              <p:nvPr/>
            </p:nvSpPr>
            <p:spPr bwMode="auto">
              <a:xfrm>
                <a:off x="1240"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53" name="Line 2046"/>
              <p:cNvSpPr>
                <a:spLocks noChangeShapeType="1"/>
              </p:cNvSpPr>
              <p:nvPr/>
            </p:nvSpPr>
            <p:spPr bwMode="auto">
              <a:xfrm>
                <a:off x="1240"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54" name="Rectangle 2047"/>
              <p:cNvSpPr>
                <a:spLocks noChangeArrowheads="1"/>
              </p:cNvSpPr>
              <p:nvPr/>
            </p:nvSpPr>
            <p:spPr bwMode="auto">
              <a:xfrm>
                <a:off x="1505"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55" name="Line 2048"/>
              <p:cNvSpPr>
                <a:spLocks noChangeShapeType="1"/>
              </p:cNvSpPr>
              <p:nvPr/>
            </p:nvSpPr>
            <p:spPr bwMode="auto">
              <a:xfrm>
                <a:off x="1505"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56" name="Rectangle 2049"/>
              <p:cNvSpPr>
                <a:spLocks noChangeArrowheads="1"/>
              </p:cNvSpPr>
              <p:nvPr/>
            </p:nvSpPr>
            <p:spPr bwMode="auto">
              <a:xfrm>
                <a:off x="1762"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57" name="Line 2050"/>
              <p:cNvSpPr>
                <a:spLocks noChangeShapeType="1"/>
              </p:cNvSpPr>
              <p:nvPr/>
            </p:nvSpPr>
            <p:spPr bwMode="auto">
              <a:xfrm>
                <a:off x="1762"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58" name="Rectangle 2051"/>
              <p:cNvSpPr>
                <a:spLocks noChangeArrowheads="1"/>
              </p:cNvSpPr>
              <p:nvPr/>
            </p:nvSpPr>
            <p:spPr bwMode="auto">
              <a:xfrm>
                <a:off x="2021"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59" name="Line 2052"/>
              <p:cNvSpPr>
                <a:spLocks noChangeShapeType="1"/>
              </p:cNvSpPr>
              <p:nvPr/>
            </p:nvSpPr>
            <p:spPr bwMode="auto">
              <a:xfrm>
                <a:off x="2021"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60" name="Rectangle 2053"/>
              <p:cNvSpPr>
                <a:spLocks noChangeArrowheads="1"/>
              </p:cNvSpPr>
              <p:nvPr/>
            </p:nvSpPr>
            <p:spPr bwMode="auto">
              <a:xfrm>
                <a:off x="2278"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61" name="Line 2054"/>
              <p:cNvSpPr>
                <a:spLocks noChangeShapeType="1"/>
              </p:cNvSpPr>
              <p:nvPr/>
            </p:nvSpPr>
            <p:spPr bwMode="auto">
              <a:xfrm>
                <a:off x="2278"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62" name="Rectangle 2055"/>
              <p:cNvSpPr>
                <a:spLocks noChangeArrowheads="1"/>
              </p:cNvSpPr>
              <p:nvPr/>
            </p:nvSpPr>
            <p:spPr bwMode="auto">
              <a:xfrm>
                <a:off x="2538"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63" name="Line 2056"/>
              <p:cNvSpPr>
                <a:spLocks noChangeShapeType="1"/>
              </p:cNvSpPr>
              <p:nvPr/>
            </p:nvSpPr>
            <p:spPr bwMode="auto">
              <a:xfrm>
                <a:off x="2538"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64" name="Rectangle 2057"/>
              <p:cNvSpPr>
                <a:spLocks noChangeArrowheads="1"/>
              </p:cNvSpPr>
              <p:nvPr/>
            </p:nvSpPr>
            <p:spPr bwMode="auto">
              <a:xfrm>
                <a:off x="2795"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65" name="Line 2058"/>
              <p:cNvSpPr>
                <a:spLocks noChangeShapeType="1"/>
              </p:cNvSpPr>
              <p:nvPr/>
            </p:nvSpPr>
            <p:spPr bwMode="auto">
              <a:xfrm>
                <a:off x="2795"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66" name="Rectangle 2059"/>
              <p:cNvSpPr>
                <a:spLocks noChangeArrowheads="1"/>
              </p:cNvSpPr>
              <p:nvPr/>
            </p:nvSpPr>
            <p:spPr bwMode="auto">
              <a:xfrm>
                <a:off x="3055"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67" name="Line 2060"/>
              <p:cNvSpPr>
                <a:spLocks noChangeShapeType="1"/>
              </p:cNvSpPr>
              <p:nvPr/>
            </p:nvSpPr>
            <p:spPr bwMode="auto">
              <a:xfrm>
                <a:off x="3055"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68" name="Rectangle 2061"/>
              <p:cNvSpPr>
                <a:spLocks noChangeArrowheads="1"/>
              </p:cNvSpPr>
              <p:nvPr/>
            </p:nvSpPr>
            <p:spPr bwMode="auto">
              <a:xfrm>
                <a:off x="3312"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69" name="Line 2062"/>
              <p:cNvSpPr>
                <a:spLocks noChangeShapeType="1"/>
              </p:cNvSpPr>
              <p:nvPr/>
            </p:nvSpPr>
            <p:spPr bwMode="auto">
              <a:xfrm>
                <a:off x="3312"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70" name="Rectangle 2063"/>
              <p:cNvSpPr>
                <a:spLocks noChangeArrowheads="1"/>
              </p:cNvSpPr>
              <p:nvPr/>
            </p:nvSpPr>
            <p:spPr bwMode="auto">
              <a:xfrm>
                <a:off x="3571"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71" name="Line 2064"/>
              <p:cNvSpPr>
                <a:spLocks noChangeShapeType="1"/>
              </p:cNvSpPr>
              <p:nvPr/>
            </p:nvSpPr>
            <p:spPr bwMode="auto">
              <a:xfrm>
                <a:off x="3571"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72" name="Rectangle 2065"/>
              <p:cNvSpPr>
                <a:spLocks noChangeArrowheads="1"/>
              </p:cNvSpPr>
              <p:nvPr/>
            </p:nvSpPr>
            <p:spPr bwMode="auto">
              <a:xfrm>
                <a:off x="3828"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73" name="Line 2066"/>
              <p:cNvSpPr>
                <a:spLocks noChangeShapeType="1"/>
              </p:cNvSpPr>
              <p:nvPr/>
            </p:nvSpPr>
            <p:spPr bwMode="auto">
              <a:xfrm>
                <a:off x="3828"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74" name="Rectangle 2067"/>
              <p:cNvSpPr>
                <a:spLocks noChangeArrowheads="1"/>
              </p:cNvSpPr>
              <p:nvPr/>
            </p:nvSpPr>
            <p:spPr bwMode="auto">
              <a:xfrm>
                <a:off x="4088"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75" name="Line 2068"/>
              <p:cNvSpPr>
                <a:spLocks noChangeShapeType="1"/>
              </p:cNvSpPr>
              <p:nvPr/>
            </p:nvSpPr>
            <p:spPr bwMode="auto">
              <a:xfrm>
                <a:off x="4088"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76" name="Rectangle 2069"/>
              <p:cNvSpPr>
                <a:spLocks noChangeArrowheads="1"/>
              </p:cNvSpPr>
              <p:nvPr/>
            </p:nvSpPr>
            <p:spPr bwMode="auto">
              <a:xfrm>
                <a:off x="4345"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77" name="Line 2070"/>
              <p:cNvSpPr>
                <a:spLocks noChangeShapeType="1"/>
              </p:cNvSpPr>
              <p:nvPr/>
            </p:nvSpPr>
            <p:spPr bwMode="auto">
              <a:xfrm>
                <a:off x="4345"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78" name="Rectangle 2071"/>
              <p:cNvSpPr>
                <a:spLocks noChangeArrowheads="1"/>
              </p:cNvSpPr>
              <p:nvPr/>
            </p:nvSpPr>
            <p:spPr bwMode="auto">
              <a:xfrm>
                <a:off x="4605"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79" name="Line 2072"/>
              <p:cNvSpPr>
                <a:spLocks noChangeShapeType="1"/>
              </p:cNvSpPr>
              <p:nvPr/>
            </p:nvSpPr>
            <p:spPr bwMode="auto">
              <a:xfrm>
                <a:off x="4605"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80" name="Rectangle 2073"/>
              <p:cNvSpPr>
                <a:spLocks noChangeArrowheads="1"/>
              </p:cNvSpPr>
              <p:nvPr/>
            </p:nvSpPr>
            <p:spPr bwMode="auto">
              <a:xfrm>
                <a:off x="4862"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81" name="Line 2074"/>
              <p:cNvSpPr>
                <a:spLocks noChangeShapeType="1"/>
              </p:cNvSpPr>
              <p:nvPr/>
            </p:nvSpPr>
            <p:spPr bwMode="auto">
              <a:xfrm>
                <a:off x="4862"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82" name="Rectangle 2075"/>
              <p:cNvSpPr>
                <a:spLocks noChangeArrowheads="1"/>
              </p:cNvSpPr>
              <p:nvPr/>
            </p:nvSpPr>
            <p:spPr bwMode="auto">
              <a:xfrm>
                <a:off x="5121"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83" name="Line 2076"/>
              <p:cNvSpPr>
                <a:spLocks noChangeShapeType="1"/>
              </p:cNvSpPr>
              <p:nvPr/>
            </p:nvSpPr>
            <p:spPr bwMode="auto">
              <a:xfrm>
                <a:off x="5121"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84" name="Rectangle 2077"/>
              <p:cNvSpPr>
                <a:spLocks noChangeArrowheads="1"/>
              </p:cNvSpPr>
              <p:nvPr/>
            </p:nvSpPr>
            <p:spPr bwMode="auto">
              <a:xfrm>
                <a:off x="71" y="204"/>
                <a:ext cx="137"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发</a:t>
                </a:r>
                <a:endParaRPr lang="zh-CN" altLang="en-US" sz="1800" b="0">
                  <a:solidFill>
                    <a:schemeClr val="accent2"/>
                  </a:solidFill>
                </a:endParaRPr>
              </a:p>
            </p:txBody>
          </p:sp>
          <p:sp>
            <p:nvSpPr>
              <p:cNvPr id="39585" name="Rectangle 2078"/>
              <p:cNvSpPr>
                <a:spLocks noChangeArrowheads="1"/>
              </p:cNvSpPr>
              <p:nvPr/>
            </p:nvSpPr>
            <p:spPr bwMode="auto">
              <a:xfrm>
                <a:off x="207" y="196"/>
                <a:ext cx="136"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586" name="Rectangle 2079"/>
              <p:cNvSpPr>
                <a:spLocks noChangeArrowheads="1"/>
              </p:cNvSpPr>
              <p:nvPr/>
            </p:nvSpPr>
            <p:spPr bwMode="auto">
              <a:xfrm>
                <a:off x="469" y="204"/>
                <a:ext cx="137"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运</a:t>
                </a:r>
                <a:endParaRPr lang="zh-CN" altLang="en-US" sz="1800" b="0">
                  <a:solidFill>
                    <a:schemeClr val="accent2"/>
                  </a:solidFill>
                </a:endParaRPr>
              </a:p>
            </p:txBody>
          </p:sp>
          <p:sp>
            <p:nvSpPr>
              <p:cNvPr id="39587" name="Rectangle 2080"/>
              <p:cNvSpPr>
                <a:spLocks noChangeArrowheads="1"/>
              </p:cNvSpPr>
              <p:nvPr/>
            </p:nvSpPr>
            <p:spPr bwMode="auto">
              <a:xfrm>
                <a:off x="605" y="196"/>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588" name="Rectangle 2081"/>
              <p:cNvSpPr>
                <a:spLocks noChangeArrowheads="1"/>
              </p:cNvSpPr>
              <p:nvPr/>
            </p:nvSpPr>
            <p:spPr bwMode="auto">
              <a:xfrm>
                <a:off x="1109"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589" name="Rectangle 2082"/>
              <p:cNvSpPr>
                <a:spLocks noChangeArrowheads="1"/>
              </p:cNvSpPr>
              <p:nvPr/>
            </p:nvSpPr>
            <p:spPr bwMode="auto">
              <a:xfrm>
                <a:off x="1326" y="184"/>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590" name="Rectangle 2083"/>
              <p:cNvSpPr>
                <a:spLocks noChangeArrowheads="1"/>
              </p:cNvSpPr>
              <p:nvPr/>
            </p:nvSpPr>
            <p:spPr bwMode="auto">
              <a:xfrm>
                <a:off x="1421"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591" name="Rectangle 2084"/>
              <p:cNvSpPr>
                <a:spLocks noChangeArrowheads="1"/>
              </p:cNvSpPr>
              <p:nvPr/>
            </p:nvSpPr>
            <p:spPr bwMode="auto">
              <a:xfrm>
                <a:off x="1588" y="184"/>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592" name="Rectangle 2085"/>
              <p:cNvSpPr>
                <a:spLocks noChangeArrowheads="1"/>
              </p:cNvSpPr>
              <p:nvPr/>
            </p:nvSpPr>
            <p:spPr bwMode="auto">
              <a:xfrm>
                <a:off x="1684"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593" name="Rectangle 2086"/>
              <p:cNvSpPr>
                <a:spLocks noChangeArrowheads="1"/>
              </p:cNvSpPr>
              <p:nvPr/>
            </p:nvSpPr>
            <p:spPr bwMode="auto">
              <a:xfrm>
                <a:off x="1893"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594" name="Rectangle 2087"/>
              <p:cNvSpPr>
                <a:spLocks noChangeArrowheads="1"/>
              </p:cNvSpPr>
              <p:nvPr/>
            </p:nvSpPr>
            <p:spPr bwMode="auto">
              <a:xfrm>
                <a:off x="2152"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595" name="Rectangle 2088"/>
              <p:cNvSpPr>
                <a:spLocks noChangeArrowheads="1"/>
              </p:cNvSpPr>
              <p:nvPr/>
            </p:nvSpPr>
            <p:spPr bwMode="auto">
              <a:xfrm>
                <a:off x="2409"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596" name="Rectangle 2089"/>
              <p:cNvSpPr>
                <a:spLocks noChangeArrowheads="1"/>
              </p:cNvSpPr>
              <p:nvPr/>
            </p:nvSpPr>
            <p:spPr bwMode="auto">
              <a:xfrm>
                <a:off x="2621" y="184"/>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597" name="Rectangle 2090"/>
              <p:cNvSpPr>
                <a:spLocks noChangeArrowheads="1"/>
              </p:cNvSpPr>
              <p:nvPr/>
            </p:nvSpPr>
            <p:spPr bwMode="auto">
              <a:xfrm>
                <a:off x="2717"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598" name="Rectangle 2091"/>
              <p:cNvSpPr>
                <a:spLocks noChangeArrowheads="1"/>
              </p:cNvSpPr>
              <p:nvPr/>
            </p:nvSpPr>
            <p:spPr bwMode="auto">
              <a:xfrm>
                <a:off x="2926"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599" name="Rectangle 2092"/>
              <p:cNvSpPr>
                <a:spLocks noChangeArrowheads="1"/>
              </p:cNvSpPr>
              <p:nvPr/>
            </p:nvSpPr>
            <p:spPr bwMode="auto">
              <a:xfrm>
                <a:off x="3186"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600" name="Rectangle 2093"/>
              <p:cNvSpPr>
                <a:spLocks noChangeArrowheads="1"/>
              </p:cNvSpPr>
              <p:nvPr/>
            </p:nvSpPr>
            <p:spPr bwMode="auto">
              <a:xfrm>
                <a:off x="3443"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601" name="Rectangle 2094"/>
              <p:cNvSpPr>
                <a:spLocks noChangeArrowheads="1"/>
              </p:cNvSpPr>
              <p:nvPr/>
            </p:nvSpPr>
            <p:spPr bwMode="auto">
              <a:xfrm>
                <a:off x="3702"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602" name="Rectangle 2095"/>
              <p:cNvSpPr>
                <a:spLocks noChangeArrowheads="1"/>
              </p:cNvSpPr>
              <p:nvPr/>
            </p:nvSpPr>
            <p:spPr bwMode="auto">
              <a:xfrm>
                <a:off x="3959"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603" name="Rectangle 2096"/>
              <p:cNvSpPr>
                <a:spLocks noChangeArrowheads="1"/>
              </p:cNvSpPr>
              <p:nvPr/>
            </p:nvSpPr>
            <p:spPr bwMode="auto">
              <a:xfrm>
                <a:off x="4171" y="184"/>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604" name="Rectangle 2097"/>
              <p:cNvSpPr>
                <a:spLocks noChangeArrowheads="1"/>
              </p:cNvSpPr>
              <p:nvPr/>
            </p:nvSpPr>
            <p:spPr bwMode="auto">
              <a:xfrm>
                <a:off x="4267"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605" name="Rectangle 2098"/>
              <p:cNvSpPr>
                <a:spLocks noChangeArrowheads="1"/>
              </p:cNvSpPr>
              <p:nvPr/>
            </p:nvSpPr>
            <p:spPr bwMode="auto">
              <a:xfrm>
                <a:off x="4428" y="184"/>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606" name="Rectangle 2099"/>
              <p:cNvSpPr>
                <a:spLocks noChangeArrowheads="1"/>
              </p:cNvSpPr>
              <p:nvPr/>
            </p:nvSpPr>
            <p:spPr bwMode="auto">
              <a:xfrm>
                <a:off x="4524"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607" name="Rectangle 2100"/>
              <p:cNvSpPr>
                <a:spLocks noChangeArrowheads="1"/>
              </p:cNvSpPr>
              <p:nvPr/>
            </p:nvSpPr>
            <p:spPr bwMode="auto">
              <a:xfrm>
                <a:off x="4736"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608" name="Rectangle 2101"/>
              <p:cNvSpPr>
                <a:spLocks noChangeArrowheads="1"/>
              </p:cNvSpPr>
              <p:nvPr/>
            </p:nvSpPr>
            <p:spPr bwMode="auto">
              <a:xfrm>
                <a:off x="4993" y="184"/>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609" name="Rectangle 2102"/>
              <p:cNvSpPr>
                <a:spLocks noChangeArrowheads="1"/>
              </p:cNvSpPr>
              <p:nvPr/>
            </p:nvSpPr>
            <p:spPr bwMode="auto">
              <a:xfrm>
                <a:off x="0"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10" name="Line 2103"/>
              <p:cNvSpPr>
                <a:spLocks noChangeShapeType="1"/>
              </p:cNvSpPr>
              <p:nvPr/>
            </p:nvSpPr>
            <p:spPr bwMode="auto">
              <a:xfrm>
                <a:off x="0"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11" name="Rectangle 2104"/>
              <p:cNvSpPr>
                <a:spLocks noChangeArrowheads="1"/>
              </p:cNvSpPr>
              <p:nvPr/>
            </p:nvSpPr>
            <p:spPr bwMode="auto">
              <a:xfrm>
                <a:off x="5" y="178"/>
                <a:ext cx="970"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12" name="Line 2105"/>
              <p:cNvSpPr>
                <a:spLocks noChangeShapeType="1"/>
              </p:cNvSpPr>
              <p:nvPr/>
            </p:nvSpPr>
            <p:spPr bwMode="auto">
              <a:xfrm>
                <a:off x="5" y="178"/>
                <a:ext cx="97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13" name="Rectangle 2106"/>
              <p:cNvSpPr>
                <a:spLocks noChangeArrowheads="1"/>
              </p:cNvSpPr>
              <p:nvPr/>
            </p:nvSpPr>
            <p:spPr bwMode="auto">
              <a:xfrm>
                <a:off x="975"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14" name="Line 2107"/>
              <p:cNvSpPr>
                <a:spLocks noChangeShapeType="1"/>
              </p:cNvSpPr>
              <p:nvPr/>
            </p:nvSpPr>
            <p:spPr bwMode="auto">
              <a:xfrm>
                <a:off x="975"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15" name="Rectangle 2108"/>
              <p:cNvSpPr>
                <a:spLocks noChangeArrowheads="1"/>
              </p:cNvSpPr>
              <p:nvPr/>
            </p:nvSpPr>
            <p:spPr bwMode="auto">
              <a:xfrm>
                <a:off x="980" y="178"/>
                <a:ext cx="260"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16" name="Line 2109"/>
              <p:cNvSpPr>
                <a:spLocks noChangeShapeType="1"/>
              </p:cNvSpPr>
              <p:nvPr/>
            </p:nvSpPr>
            <p:spPr bwMode="auto">
              <a:xfrm>
                <a:off x="980" y="178"/>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17" name="Rectangle 2110"/>
              <p:cNvSpPr>
                <a:spLocks noChangeArrowheads="1"/>
              </p:cNvSpPr>
              <p:nvPr/>
            </p:nvSpPr>
            <p:spPr bwMode="auto">
              <a:xfrm>
                <a:off x="1240"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18" name="Line 2111"/>
              <p:cNvSpPr>
                <a:spLocks noChangeShapeType="1"/>
              </p:cNvSpPr>
              <p:nvPr/>
            </p:nvSpPr>
            <p:spPr bwMode="auto">
              <a:xfrm>
                <a:off x="1240"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19" name="Rectangle 2112"/>
              <p:cNvSpPr>
                <a:spLocks noChangeArrowheads="1"/>
              </p:cNvSpPr>
              <p:nvPr/>
            </p:nvSpPr>
            <p:spPr bwMode="auto">
              <a:xfrm>
                <a:off x="1245" y="178"/>
                <a:ext cx="260"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20" name="Line 2113"/>
              <p:cNvSpPr>
                <a:spLocks noChangeShapeType="1"/>
              </p:cNvSpPr>
              <p:nvPr/>
            </p:nvSpPr>
            <p:spPr bwMode="auto">
              <a:xfrm>
                <a:off x="1245" y="178"/>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21" name="Rectangle 2114"/>
              <p:cNvSpPr>
                <a:spLocks noChangeArrowheads="1"/>
              </p:cNvSpPr>
              <p:nvPr/>
            </p:nvSpPr>
            <p:spPr bwMode="auto">
              <a:xfrm>
                <a:off x="1505"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22" name="Line 2115"/>
              <p:cNvSpPr>
                <a:spLocks noChangeShapeType="1"/>
              </p:cNvSpPr>
              <p:nvPr/>
            </p:nvSpPr>
            <p:spPr bwMode="auto">
              <a:xfrm>
                <a:off x="1505"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23" name="Rectangle 2116"/>
              <p:cNvSpPr>
                <a:spLocks noChangeArrowheads="1"/>
              </p:cNvSpPr>
              <p:nvPr/>
            </p:nvSpPr>
            <p:spPr bwMode="auto">
              <a:xfrm>
                <a:off x="1510" y="178"/>
                <a:ext cx="252"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24" name="Line 2117"/>
              <p:cNvSpPr>
                <a:spLocks noChangeShapeType="1"/>
              </p:cNvSpPr>
              <p:nvPr/>
            </p:nvSpPr>
            <p:spPr bwMode="auto">
              <a:xfrm>
                <a:off x="1510" y="178"/>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25" name="Rectangle 2118"/>
              <p:cNvSpPr>
                <a:spLocks noChangeArrowheads="1"/>
              </p:cNvSpPr>
              <p:nvPr/>
            </p:nvSpPr>
            <p:spPr bwMode="auto">
              <a:xfrm>
                <a:off x="1762"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26" name="Line 2119"/>
              <p:cNvSpPr>
                <a:spLocks noChangeShapeType="1"/>
              </p:cNvSpPr>
              <p:nvPr/>
            </p:nvSpPr>
            <p:spPr bwMode="auto">
              <a:xfrm>
                <a:off x="1762"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27" name="Rectangle 2120"/>
              <p:cNvSpPr>
                <a:spLocks noChangeArrowheads="1"/>
              </p:cNvSpPr>
              <p:nvPr/>
            </p:nvSpPr>
            <p:spPr bwMode="auto">
              <a:xfrm>
                <a:off x="1767" y="178"/>
                <a:ext cx="25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28" name="Line 2121"/>
              <p:cNvSpPr>
                <a:spLocks noChangeShapeType="1"/>
              </p:cNvSpPr>
              <p:nvPr/>
            </p:nvSpPr>
            <p:spPr bwMode="auto">
              <a:xfrm>
                <a:off x="1767" y="178"/>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29" name="Rectangle 2122"/>
              <p:cNvSpPr>
                <a:spLocks noChangeArrowheads="1"/>
              </p:cNvSpPr>
              <p:nvPr/>
            </p:nvSpPr>
            <p:spPr bwMode="auto">
              <a:xfrm>
                <a:off x="2021"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30" name="Line 2123"/>
              <p:cNvSpPr>
                <a:spLocks noChangeShapeType="1"/>
              </p:cNvSpPr>
              <p:nvPr/>
            </p:nvSpPr>
            <p:spPr bwMode="auto">
              <a:xfrm>
                <a:off x="2021"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31" name="Rectangle 2124"/>
              <p:cNvSpPr>
                <a:spLocks noChangeArrowheads="1"/>
              </p:cNvSpPr>
              <p:nvPr/>
            </p:nvSpPr>
            <p:spPr bwMode="auto">
              <a:xfrm>
                <a:off x="2026" y="178"/>
                <a:ext cx="252"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32" name="Line 2125"/>
              <p:cNvSpPr>
                <a:spLocks noChangeShapeType="1"/>
              </p:cNvSpPr>
              <p:nvPr/>
            </p:nvSpPr>
            <p:spPr bwMode="auto">
              <a:xfrm>
                <a:off x="2026" y="178"/>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33" name="Rectangle 2126"/>
              <p:cNvSpPr>
                <a:spLocks noChangeArrowheads="1"/>
              </p:cNvSpPr>
              <p:nvPr/>
            </p:nvSpPr>
            <p:spPr bwMode="auto">
              <a:xfrm>
                <a:off x="2278"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34" name="Line 2127"/>
              <p:cNvSpPr>
                <a:spLocks noChangeShapeType="1"/>
              </p:cNvSpPr>
              <p:nvPr/>
            </p:nvSpPr>
            <p:spPr bwMode="auto">
              <a:xfrm>
                <a:off x="2278"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35" name="Rectangle 2128"/>
              <p:cNvSpPr>
                <a:spLocks noChangeArrowheads="1"/>
              </p:cNvSpPr>
              <p:nvPr/>
            </p:nvSpPr>
            <p:spPr bwMode="auto">
              <a:xfrm>
                <a:off x="2283" y="178"/>
                <a:ext cx="25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36" name="Line 2129"/>
              <p:cNvSpPr>
                <a:spLocks noChangeShapeType="1"/>
              </p:cNvSpPr>
              <p:nvPr/>
            </p:nvSpPr>
            <p:spPr bwMode="auto">
              <a:xfrm>
                <a:off x="2283" y="178"/>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37" name="Rectangle 2130"/>
              <p:cNvSpPr>
                <a:spLocks noChangeArrowheads="1"/>
              </p:cNvSpPr>
              <p:nvPr/>
            </p:nvSpPr>
            <p:spPr bwMode="auto">
              <a:xfrm>
                <a:off x="2538"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38" name="Line 2131"/>
              <p:cNvSpPr>
                <a:spLocks noChangeShapeType="1"/>
              </p:cNvSpPr>
              <p:nvPr/>
            </p:nvSpPr>
            <p:spPr bwMode="auto">
              <a:xfrm>
                <a:off x="2538"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39" name="Rectangle 2132"/>
              <p:cNvSpPr>
                <a:spLocks noChangeArrowheads="1"/>
              </p:cNvSpPr>
              <p:nvPr/>
            </p:nvSpPr>
            <p:spPr bwMode="auto">
              <a:xfrm>
                <a:off x="2543" y="178"/>
                <a:ext cx="252"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40" name="Line 2133"/>
              <p:cNvSpPr>
                <a:spLocks noChangeShapeType="1"/>
              </p:cNvSpPr>
              <p:nvPr/>
            </p:nvSpPr>
            <p:spPr bwMode="auto">
              <a:xfrm>
                <a:off x="2543" y="178"/>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41" name="Rectangle 2134"/>
              <p:cNvSpPr>
                <a:spLocks noChangeArrowheads="1"/>
              </p:cNvSpPr>
              <p:nvPr/>
            </p:nvSpPr>
            <p:spPr bwMode="auto">
              <a:xfrm>
                <a:off x="2795"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42" name="Line 2135"/>
              <p:cNvSpPr>
                <a:spLocks noChangeShapeType="1"/>
              </p:cNvSpPr>
              <p:nvPr/>
            </p:nvSpPr>
            <p:spPr bwMode="auto">
              <a:xfrm>
                <a:off x="2795"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43" name="Rectangle 2136"/>
              <p:cNvSpPr>
                <a:spLocks noChangeArrowheads="1"/>
              </p:cNvSpPr>
              <p:nvPr/>
            </p:nvSpPr>
            <p:spPr bwMode="auto">
              <a:xfrm>
                <a:off x="2800" y="178"/>
                <a:ext cx="25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44" name="Line 2137"/>
              <p:cNvSpPr>
                <a:spLocks noChangeShapeType="1"/>
              </p:cNvSpPr>
              <p:nvPr/>
            </p:nvSpPr>
            <p:spPr bwMode="auto">
              <a:xfrm>
                <a:off x="2800" y="178"/>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45" name="Rectangle 2138"/>
              <p:cNvSpPr>
                <a:spLocks noChangeArrowheads="1"/>
              </p:cNvSpPr>
              <p:nvPr/>
            </p:nvSpPr>
            <p:spPr bwMode="auto">
              <a:xfrm>
                <a:off x="3055"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46" name="Line 2139"/>
              <p:cNvSpPr>
                <a:spLocks noChangeShapeType="1"/>
              </p:cNvSpPr>
              <p:nvPr/>
            </p:nvSpPr>
            <p:spPr bwMode="auto">
              <a:xfrm>
                <a:off x="3055"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47" name="Rectangle 2140"/>
              <p:cNvSpPr>
                <a:spLocks noChangeArrowheads="1"/>
              </p:cNvSpPr>
              <p:nvPr/>
            </p:nvSpPr>
            <p:spPr bwMode="auto">
              <a:xfrm>
                <a:off x="3060" y="178"/>
                <a:ext cx="252"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48" name="Line 2141"/>
              <p:cNvSpPr>
                <a:spLocks noChangeShapeType="1"/>
              </p:cNvSpPr>
              <p:nvPr/>
            </p:nvSpPr>
            <p:spPr bwMode="auto">
              <a:xfrm>
                <a:off x="3060" y="178"/>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49" name="Rectangle 2142"/>
              <p:cNvSpPr>
                <a:spLocks noChangeArrowheads="1"/>
              </p:cNvSpPr>
              <p:nvPr/>
            </p:nvSpPr>
            <p:spPr bwMode="auto">
              <a:xfrm>
                <a:off x="3312"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50" name="Line 2143"/>
              <p:cNvSpPr>
                <a:spLocks noChangeShapeType="1"/>
              </p:cNvSpPr>
              <p:nvPr/>
            </p:nvSpPr>
            <p:spPr bwMode="auto">
              <a:xfrm>
                <a:off x="3312"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51" name="Rectangle 2144"/>
              <p:cNvSpPr>
                <a:spLocks noChangeArrowheads="1"/>
              </p:cNvSpPr>
              <p:nvPr/>
            </p:nvSpPr>
            <p:spPr bwMode="auto">
              <a:xfrm>
                <a:off x="3317" y="178"/>
                <a:ext cx="25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52" name="Line 2145"/>
              <p:cNvSpPr>
                <a:spLocks noChangeShapeType="1"/>
              </p:cNvSpPr>
              <p:nvPr/>
            </p:nvSpPr>
            <p:spPr bwMode="auto">
              <a:xfrm>
                <a:off x="3317" y="178"/>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53" name="Rectangle 2146"/>
              <p:cNvSpPr>
                <a:spLocks noChangeArrowheads="1"/>
              </p:cNvSpPr>
              <p:nvPr/>
            </p:nvSpPr>
            <p:spPr bwMode="auto">
              <a:xfrm>
                <a:off x="3571"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54" name="Line 2147"/>
              <p:cNvSpPr>
                <a:spLocks noChangeShapeType="1"/>
              </p:cNvSpPr>
              <p:nvPr/>
            </p:nvSpPr>
            <p:spPr bwMode="auto">
              <a:xfrm>
                <a:off x="3571"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55" name="Rectangle 2148"/>
              <p:cNvSpPr>
                <a:spLocks noChangeArrowheads="1"/>
              </p:cNvSpPr>
              <p:nvPr/>
            </p:nvSpPr>
            <p:spPr bwMode="auto">
              <a:xfrm>
                <a:off x="3576" y="178"/>
                <a:ext cx="252"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56" name="Line 2149"/>
              <p:cNvSpPr>
                <a:spLocks noChangeShapeType="1"/>
              </p:cNvSpPr>
              <p:nvPr/>
            </p:nvSpPr>
            <p:spPr bwMode="auto">
              <a:xfrm>
                <a:off x="3576" y="178"/>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57" name="Rectangle 2150"/>
              <p:cNvSpPr>
                <a:spLocks noChangeArrowheads="1"/>
              </p:cNvSpPr>
              <p:nvPr/>
            </p:nvSpPr>
            <p:spPr bwMode="auto">
              <a:xfrm>
                <a:off x="3828"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58" name="Line 2151"/>
              <p:cNvSpPr>
                <a:spLocks noChangeShapeType="1"/>
              </p:cNvSpPr>
              <p:nvPr/>
            </p:nvSpPr>
            <p:spPr bwMode="auto">
              <a:xfrm>
                <a:off x="3828"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59" name="Rectangle 2152"/>
              <p:cNvSpPr>
                <a:spLocks noChangeArrowheads="1"/>
              </p:cNvSpPr>
              <p:nvPr/>
            </p:nvSpPr>
            <p:spPr bwMode="auto">
              <a:xfrm>
                <a:off x="3833" y="178"/>
                <a:ext cx="25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60" name="Line 2153"/>
              <p:cNvSpPr>
                <a:spLocks noChangeShapeType="1"/>
              </p:cNvSpPr>
              <p:nvPr/>
            </p:nvSpPr>
            <p:spPr bwMode="auto">
              <a:xfrm>
                <a:off x="3833" y="178"/>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61" name="Rectangle 2154"/>
              <p:cNvSpPr>
                <a:spLocks noChangeArrowheads="1"/>
              </p:cNvSpPr>
              <p:nvPr/>
            </p:nvSpPr>
            <p:spPr bwMode="auto">
              <a:xfrm>
                <a:off x="4088"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62" name="Line 2155"/>
              <p:cNvSpPr>
                <a:spLocks noChangeShapeType="1"/>
              </p:cNvSpPr>
              <p:nvPr/>
            </p:nvSpPr>
            <p:spPr bwMode="auto">
              <a:xfrm>
                <a:off x="4088"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63" name="Rectangle 2156"/>
              <p:cNvSpPr>
                <a:spLocks noChangeArrowheads="1"/>
              </p:cNvSpPr>
              <p:nvPr/>
            </p:nvSpPr>
            <p:spPr bwMode="auto">
              <a:xfrm>
                <a:off x="4093" y="178"/>
                <a:ext cx="252"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64" name="Line 2157"/>
              <p:cNvSpPr>
                <a:spLocks noChangeShapeType="1"/>
              </p:cNvSpPr>
              <p:nvPr/>
            </p:nvSpPr>
            <p:spPr bwMode="auto">
              <a:xfrm>
                <a:off x="4093" y="178"/>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65" name="Rectangle 2158"/>
              <p:cNvSpPr>
                <a:spLocks noChangeArrowheads="1"/>
              </p:cNvSpPr>
              <p:nvPr/>
            </p:nvSpPr>
            <p:spPr bwMode="auto">
              <a:xfrm>
                <a:off x="4345"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66" name="Line 2159"/>
              <p:cNvSpPr>
                <a:spLocks noChangeShapeType="1"/>
              </p:cNvSpPr>
              <p:nvPr/>
            </p:nvSpPr>
            <p:spPr bwMode="auto">
              <a:xfrm>
                <a:off x="4345"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67" name="Rectangle 2160"/>
              <p:cNvSpPr>
                <a:spLocks noChangeArrowheads="1"/>
              </p:cNvSpPr>
              <p:nvPr/>
            </p:nvSpPr>
            <p:spPr bwMode="auto">
              <a:xfrm>
                <a:off x="4350" y="178"/>
                <a:ext cx="25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68" name="Line 2161"/>
              <p:cNvSpPr>
                <a:spLocks noChangeShapeType="1"/>
              </p:cNvSpPr>
              <p:nvPr/>
            </p:nvSpPr>
            <p:spPr bwMode="auto">
              <a:xfrm>
                <a:off x="4350" y="178"/>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69" name="Rectangle 2162"/>
              <p:cNvSpPr>
                <a:spLocks noChangeArrowheads="1"/>
              </p:cNvSpPr>
              <p:nvPr/>
            </p:nvSpPr>
            <p:spPr bwMode="auto">
              <a:xfrm>
                <a:off x="4605"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70" name="Line 2163"/>
              <p:cNvSpPr>
                <a:spLocks noChangeShapeType="1"/>
              </p:cNvSpPr>
              <p:nvPr/>
            </p:nvSpPr>
            <p:spPr bwMode="auto">
              <a:xfrm>
                <a:off x="4605"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71" name="Rectangle 2164"/>
              <p:cNvSpPr>
                <a:spLocks noChangeArrowheads="1"/>
              </p:cNvSpPr>
              <p:nvPr/>
            </p:nvSpPr>
            <p:spPr bwMode="auto">
              <a:xfrm>
                <a:off x="4610" y="178"/>
                <a:ext cx="252"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72" name="Line 2165"/>
              <p:cNvSpPr>
                <a:spLocks noChangeShapeType="1"/>
              </p:cNvSpPr>
              <p:nvPr/>
            </p:nvSpPr>
            <p:spPr bwMode="auto">
              <a:xfrm>
                <a:off x="4610" y="178"/>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73" name="Rectangle 2166"/>
              <p:cNvSpPr>
                <a:spLocks noChangeArrowheads="1"/>
              </p:cNvSpPr>
              <p:nvPr/>
            </p:nvSpPr>
            <p:spPr bwMode="auto">
              <a:xfrm>
                <a:off x="4862"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74" name="Line 2167"/>
              <p:cNvSpPr>
                <a:spLocks noChangeShapeType="1"/>
              </p:cNvSpPr>
              <p:nvPr/>
            </p:nvSpPr>
            <p:spPr bwMode="auto">
              <a:xfrm>
                <a:off x="4862"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75" name="Rectangle 2168"/>
              <p:cNvSpPr>
                <a:spLocks noChangeArrowheads="1"/>
              </p:cNvSpPr>
              <p:nvPr/>
            </p:nvSpPr>
            <p:spPr bwMode="auto">
              <a:xfrm>
                <a:off x="4867" y="178"/>
                <a:ext cx="25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76" name="Line 2169"/>
              <p:cNvSpPr>
                <a:spLocks noChangeShapeType="1"/>
              </p:cNvSpPr>
              <p:nvPr/>
            </p:nvSpPr>
            <p:spPr bwMode="auto">
              <a:xfrm>
                <a:off x="4867" y="178"/>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77" name="Rectangle 2170"/>
              <p:cNvSpPr>
                <a:spLocks noChangeArrowheads="1"/>
              </p:cNvSpPr>
              <p:nvPr/>
            </p:nvSpPr>
            <p:spPr bwMode="auto">
              <a:xfrm>
                <a:off x="5121"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78" name="Line 2171"/>
              <p:cNvSpPr>
                <a:spLocks noChangeShapeType="1"/>
              </p:cNvSpPr>
              <p:nvPr/>
            </p:nvSpPr>
            <p:spPr bwMode="auto">
              <a:xfrm>
                <a:off x="5121"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79" name="Rectangle 2172"/>
              <p:cNvSpPr>
                <a:spLocks noChangeArrowheads="1"/>
              </p:cNvSpPr>
              <p:nvPr/>
            </p:nvSpPr>
            <p:spPr bwMode="auto">
              <a:xfrm>
                <a:off x="0" y="186"/>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80" name="Line 2173"/>
              <p:cNvSpPr>
                <a:spLocks noChangeShapeType="1"/>
              </p:cNvSpPr>
              <p:nvPr/>
            </p:nvSpPr>
            <p:spPr bwMode="auto">
              <a:xfrm>
                <a:off x="0" y="186"/>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81" name="Rectangle 2174"/>
              <p:cNvSpPr>
                <a:spLocks noChangeArrowheads="1"/>
              </p:cNvSpPr>
              <p:nvPr/>
            </p:nvSpPr>
            <p:spPr bwMode="auto">
              <a:xfrm>
                <a:off x="975" y="186"/>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82" name="Line 2175"/>
              <p:cNvSpPr>
                <a:spLocks noChangeShapeType="1"/>
              </p:cNvSpPr>
              <p:nvPr/>
            </p:nvSpPr>
            <p:spPr bwMode="auto">
              <a:xfrm>
                <a:off x="975" y="186"/>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83" name="Rectangle 2176"/>
              <p:cNvSpPr>
                <a:spLocks noChangeArrowheads="1"/>
              </p:cNvSpPr>
              <p:nvPr/>
            </p:nvSpPr>
            <p:spPr bwMode="auto">
              <a:xfrm>
                <a:off x="1240" y="186"/>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84" name="Line 2177"/>
              <p:cNvSpPr>
                <a:spLocks noChangeShapeType="1"/>
              </p:cNvSpPr>
              <p:nvPr/>
            </p:nvSpPr>
            <p:spPr bwMode="auto">
              <a:xfrm>
                <a:off x="1240" y="186"/>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85" name="Rectangle 2178"/>
              <p:cNvSpPr>
                <a:spLocks noChangeArrowheads="1"/>
              </p:cNvSpPr>
              <p:nvPr/>
            </p:nvSpPr>
            <p:spPr bwMode="auto">
              <a:xfrm>
                <a:off x="1505" y="186"/>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86" name="Line 2179"/>
              <p:cNvSpPr>
                <a:spLocks noChangeShapeType="1"/>
              </p:cNvSpPr>
              <p:nvPr/>
            </p:nvSpPr>
            <p:spPr bwMode="auto">
              <a:xfrm>
                <a:off x="1505" y="186"/>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87" name="Rectangle 2180"/>
              <p:cNvSpPr>
                <a:spLocks noChangeArrowheads="1"/>
              </p:cNvSpPr>
              <p:nvPr/>
            </p:nvSpPr>
            <p:spPr bwMode="auto">
              <a:xfrm>
                <a:off x="1762" y="186"/>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88" name="Line 2181"/>
              <p:cNvSpPr>
                <a:spLocks noChangeShapeType="1"/>
              </p:cNvSpPr>
              <p:nvPr/>
            </p:nvSpPr>
            <p:spPr bwMode="auto">
              <a:xfrm>
                <a:off x="1762" y="186"/>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89" name="Rectangle 2182"/>
              <p:cNvSpPr>
                <a:spLocks noChangeArrowheads="1"/>
              </p:cNvSpPr>
              <p:nvPr/>
            </p:nvSpPr>
            <p:spPr bwMode="auto">
              <a:xfrm>
                <a:off x="2021" y="186"/>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90" name="Line 2183"/>
              <p:cNvSpPr>
                <a:spLocks noChangeShapeType="1"/>
              </p:cNvSpPr>
              <p:nvPr/>
            </p:nvSpPr>
            <p:spPr bwMode="auto">
              <a:xfrm>
                <a:off x="2021" y="186"/>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91" name="Rectangle 2184"/>
              <p:cNvSpPr>
                <a:spLocks noChangeArrowheads="1"/>
              </p:cNvSpPr>
              <p:nvPr/>
            </p:nvSpPr>
            <p:spPr bwMode="auto">
              <a:xfrm>
                <a:off x="2278" y="186"/>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92" name="Line 2185"/>
              <p:cNvSpPr>
                <a:spLocks noChangeShapeType="1"/>
              </p:cNvSpPr>
              <p:nvPr/>
            </p:nvSpPr>
            <p:spPr bwMode="auto">
              <a:xfrm>
                <a:off x="2278" y="186"/>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93" name="Rectangle 2186"/>
              <p:cNvSpPr>
                <a:spLocks noChangeArrowheads="1"/>
              </p:cNvSpPr>
              <p:nvPr/>
            </p:nvSpPr>
            <p:spPr bwMode="auto">
              <a:xfrm>
                <a:off x="2538" y="186"/>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94" name="Line 2187"/>
              <p:cNvSpPr>
                <a:spLocks noChangeShapeType="1"/>
              </p:cNvSpPr>
              <p:nvPr/>
            </p:nvSpPr>
            <p:spPr bwMode="auto">
              <a:xfrm>
                <a:off x="2538" y="186"/>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95" name="Rectangle 2188"/>
              <p:cNvSpPr>
                <a:spLocks noChangeArrowheads="1"/>
              </p:cNvSpPr>
              <p:nvPr/>
            </p:nvSpPr>
            <p:spPr bwMode="auto">
              <a:xfrm>
                <a:off x="2795" y="186"/>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96" name="Line 2189"/>
              <p:cNvSpPr>
                <a:spLocks noChangeShapeType="1"/>
              </p:cNvSpPr>
              <p:nvPr/>
            </p:nvSpPr>
            <p:spPr bwMode="auto">
              <a:xfrm>
                <a:off x="2795" y="186"/>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97" name="Rectangle 2190"/>
              <p:cNvSpPr>
                <a:spLocks noChangeArrowheads="1"/>
              </p:cNvSpPr>
              <p:nvPr/>
            </p:nvSpPr>
            <p:spPr bwMode="auto">
              <a:xfrm>
                <a:off x="3055" y="186"/>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98" name="Line 2191"/>
              <p:cNvSpPr>
                <a:spLocks noChangeShapeType="1"/>
              </p:cNvSpPr>
              <p:nvPr/>
            </p:nvSpPr>
            <p:spPr bwMode="auto">
              <a:xfrm>
                <a:off x="3055" y="186"/>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699" name="Rectangle 2192"/>
              <p:cNvSpPr>
                <a:spLocks noChangeArrowheads="1"/>
              </p:cNvSpPr>
              <p:nvPr/>
            </p:nvSpPr>
            <p:spPr bwMode="auto">
              <a:xfrm>
                <a:off x="3312" y="186"/>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00" name="Line 2193"/>
              <p:cNvSpPr>
                <a:spLocks noChangeShapeType="1"/>
              </p:cNvSpPr>
              <p:nvPr/>
            </p:nvSpPr>
            <p:spPr bwMode="auto">
              <a:xfrm>
                <a:off x="3312" y="186"/>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01" name="Rectangle 2194"/>
              <p:cNvSpPr>
                <a:spLocks noChangeArrowheads="1"/>
              </p:cNvSpPr>
              <p:nvPr/>
            </p:nvSpPr>
            <p:spPr bwMode="auto">
              <a:xfrm>
                <a:off x="3571" y="186"/>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02" name="Line 2195"/>
              <p:cNvSpPr>
                <a:spLocks noChangeShapeType="1"/>
              </p:cNvSpPr>
              <p:nvPr/>
            </p:nvSpPr>
            <p:spPr bwMode="auto">
              <a:xfrm>
                <a:off x="3571" y="186"/>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03" name="Rectangle 2196"/>
              <p:cNvSpPr>
                <a:spLocks noChangeArrowheads="1"/>
              </p:cNvSpPr>
              <p:nvPr/>
            </p:nvSpPr>
            <p:spPr bwMode="auto">
              <a:xfrm>
                <a:off x="3828" y="186"/>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04" name="Line 2197"/>
              <p:cNvSpPr>
                <a:spLocks noChangeShapeType="1"/>
              </p:cNvSpPr>
              <p:nvPr/>
            </p:nvSpPr>
            <p:spPr bwMode="auto">
              <a:xfrm>
                <a:off x="3828" y="186"/>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05" name="Rectangle 2198"/>
              <p:cNvSpPr>
                <a:spLocks noChangeArrowheads="1"/>
              </p:cNvSpPr>
              <p:nvPr/>
            </p:nvSpPr>
            <p:spPr bwMode="auto">
              <a:xfrm>
                <a:off x="4088" y="186"/>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06" name="Line 2199"/>
              <p:cNvSpPr>
                <a:spLocks noChangeShapeType="1"/>
              </p:cNvSpPr>
              <p:nvPr/>
            </p:nvSpPr>
            <p:spPr bwMode="auto">
              <a:xfrm>
                <a:off x="4088" y="186"/>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07" name="Rectangle 2200"/>
              <p:cNvSpPr>
                <a:spLocks noChangeArrowheads="1"/>
              </p:cNvSpPr>
              <p:nvPr/>
            </p:nvSpPr>
            <p:spPr bwMode="auto">
              <a:xfrm>
                <a:off x="4345" y="186"/>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08" name="Line 2201"/>
              <p:cNvSpPr>
                <a:spLocks noChangeShapeType="1"/>
              </p:cNvSpPr>
              <p:nvPr/>
            </p:nvSpPr>
            <p:spPr bwMode="auto">
              <a:xfrm>
                <a:off x="4345" y="186"/>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09" name="Rectangle 2202"/>
              <p:cNvSpPr>
                <a:spLocks noChangeArrowheads="1"/>
              </p:cNvSpPr>
              <p:nvPr/>
            </p:nvSpPr>
            <p:spPr bwMode="auto">
              <a:xfrm>
                <a:off x="4605" y="186"/>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10" name="Line 2203"/>
              <p:cNvSpPr>
                <a:spLocks noChangeShapeType="1"/>
              </p:cNvSpPr>
              <p:nvPr/>
            </p:nvSpPr>
            <p:spPr bwMode="auto">
              <a:xfrm>
                <a:off x="4605" y="186"/>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11" name="Rectangle 2204"/>
              <p:cNvSpPr>
                <a:spLocks noChangeArrowheads="1"/>
              </p:cNvSpPr>
              <p:nvPr/>
            </p:nvSpPr>
            <p:spPr bwMode="auto">
              <a:xfrm>
                <a:off x="4862" y="186"/>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12" name="Line 2205"/>
              <p:cNvSpPr>
                <a:spLocks noChangeShapeType="1"/>
              </p:cNvSpPr>
              <p:nvPr/>
            </p:nvSpPr>
            <p:spPr bwMode="auto">
              <a:xfrm>
                <a:off x="4862" y="186"/>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13" name="Rectangle 2206"/>
              <p:cNvSpPr>
                <a:spLocks noChangeArrowheads="1"/>
              </p:cNvSpPr>
              <p:nvPr/>
            </p:nvSpPr>
            <p:spPr bwMode="auto">
              <a:xfrm>
                <a:off x="5121" y="186"/>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14" name="Line 2207"/>
              <p:cNvSpPr>
                <a:spLocks noChangeShapeType="1"/>
              </p:cNvSpPr>
              <p:nvPr/>
            </p:nvSpPr>
            <p:spPr bwMode="auto">
              <a:xfrm>
                <a:off x="5121" y="186"/>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715" name="Rectangle 2208"/>
              <p:cNvSpPr>
                <a:spLocks noChangeArrowheads="1"/>
              </p:cNvSpPr>
              <p:nvPr/>
            </p:nvSpPr>
            <p:spPr bwMode="auto">
              <a:xfrm>
                <a:off x="71" y="379"/>
                <a:ext cx="54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财务会计</a:t>
                </a:r>
                <a:endParaRPr lang="zh-CN" altLang="en-US" sz="1800" b="0">
                  <a:solidFill>
                    <a:schemeClr val="accent2"/>
                  </a:solidFill>
                </a:endParaRPr>
              </a:p>
            </p:txBody>
          </p:sp>
          <p:sp>
            <p:nvSpPr>
              <p:cNvPr id="39716" name="Rectangle 2209"/>
              <p:cNvSpPr>
                <a:spLocks noChangeArrowheads="1"/>
              </p:cNvSpPr>
              <p:nvPr/>
            </p:nvSpPr>
            <p:spPr bwMode="auto">
              <a:xfrm>
                <a:off x="615" y="372"/>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17" name="Rectangle 2210"/>
              <p:cNvSpPr>
                <a:spLocks noChangeArrowheads="1"/>
              </p:cNvSpPr>
              <p:nvPr/>
            </p:nvSpPr>
            <p:spPr bwMode="auto">
              <a:xfrm>
                <a:off x="1061" y="360"/>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718" name="Rectangle 2211"/>
              <p:cNvSpPr>
                <a:spLocks noChangeArrowheads="1"/>
              </p:cNvSpPr>
              <p:nvPr/>
            </p:nvSpPr>
            <p:spPr bwMode="auto">
              <a:xfrm>
                <a:off x="1157" y="360"/>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19" name="Rectangle 2212"/>
              <p:cNvSpPr>
                <a:spLocks noChangeArrowheads="1"/>
              </p:cNvSpPr>
              <p:nvPr/>
            </p:nvSpPr>
            <p:spPr bwMode="auto">
              <a:xfrm>
                <a:off x="1326" y="360"/>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720" name="Rectangle 2213"/>
              <p:cNvSpPr>
                <a:spLocks noChangeArrowheads="1"/>
              </p:cNvSpPr>
              <p:nvPr/>
            </p:nvSpPr>
            <p:spPr bwMode="auto">
              <a:xfrm>
                <a:off x="1421" y="360"/>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21" name="Rectangle 2214"/>
              <p:cNvSpPr>
                <a:spLocks noChangeArrowheads="1"/>
              </p:cNvSpPr>
              <p:nvPr/>
            </p:nvSpPr>
            <p:spPr bwMode="auto">
              <a:xfrm>
                <a:off x="1588" y="360"/>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722" name="Rectangle 2215"/>
              <p:cNvSpPr>
                <a:spLocks noChangeArrowheads="1"/>
              </p:cNvSpPr>
              <p:nvPr/>
            </p:nvSpPr>
            <p:spPr bwMode="auto">
              <a:xfrm>
                <a:off x="1684" y="360"/>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23" name="Rectangle 2216"/>
              <p:cNvSpPr>
                <a:spLocks noChangeArrowheads="1"/>
              </p:cNvSpPr>
              <p:nvPr/>
            </p:nvSpPr>
            <p:spPr bwMode="auto">
              <a:xfrm>
                <a:off x="1893" y="360"/>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24" name="Rectangle 2217"/>
              <p:cNvSpPr>
                <a:spLocks noChangeArrowheads="1"/>
              </p:cNvSpPr>
              <p:nvPr/>
            </p:nvSpPr>
            <p:spPr bwMode="auto">
              <a:xfrm>
                <a:off x="2152" y="360"/>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25" name="Rectangle 2218"/>
              <p:cNvSpPr>
                <a:spLocks noChangeArrowheads="1"/>
              </p:cNvSpPr>
              <p:nvPr/>
            </p:nvSpPr>
            <p:spPr bwMode="auto">
              <a:xfrm>
                <a:off x="2409" y="360"/>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726" name="Rectangle 2219"/>
              <p:cNvSpPr>
                <a:spLocks noChangeArrowheads="1"/>
              </p:cNvSpPr>
              <p:nvPr/>
            </p:nvSpPr>
            <p:spPr bwMode="auto">
              <a:xfrm>
                <a:off x="2621" y="360"/>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grpSp>
        <p:grpSp>
          <p:nvGrpSpPr>
            <p:cNvPr id="38931" name="Group 2220"/>
            <p:cNvGrpSpPr>
              <a:grpSpLocks/>
            </p:cNvGrpSpPr>
            <p:nvPr/>
          </p:nvGrpSpPr>
          <p:grpSpPr bwMode="auto">
            <a:xfrm>
              <a:off x="0" y="3569"/>
              <a:ext cx="5126" cy="382"/>
              <a:chOff x="0" y="0"/>
              <a:chExt cx="5126" cy="382"/>
            </a:xfrm>
          </p:grpSpPr>
          <p:sp>
            <p:nvSpPr>
              <p:cNvPr id="39327" name="Rectangle 2221"/>
              <p:cNvSpPr>
                <a:spLocks noChangeArrowheads="1"/>
              </p:cNvSpPr>
              <p:nvPr/>
            </p:nvSpPr>
            <p:spPr bwMode="auto">
              <a:xfrm>
                <a:off x="2717"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28" name="Rectangle 2222"/>
              <p:cNvSpPr>
                <a:spLocks noChangeArrowheads="1"/>
              </p:cNvSpPr>
              <p:nvPr/>
            </p:nvSpPr>
            <p:spPr bwMode="auto">
              <a:xfrm>
                <a:off x="2926"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29" name="Rectangle 2223"/>
              <p:cNvSpPr>
                <a:spLocks noChangeArrowheads="1"/>
              </p:cNvSpPr>
              <p:nvPr/>
            </p:nvSpPr>
            <p:spPr bwMode="auto">
              <a:xfrm>
                <a:off x="3186"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30" name="Rectangle 2224"/>
              <p:cNvSpPr>
                <a:spLocks noChangeArrowheads="1"/>
              </p:cNvSpPr>
              <p:nvPr/>
            </p:nvSpPr>
            <p:spPr bwMode="auto">
              <a:xfrm>
                <a:off x="3443"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31" name="Rectangle 2225"/>
              <p:cNvSpPr>
                <a:spLocks noChangeArrowheads="1"/>
              </p:cNvSpPr>
              <p:nvPr/>
            </p:nvSpPr>
            <p:spPr bwMode="auto">
              <a:xfrm>
                <a:off x="3702"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32" name="Rectangle 2226"/>
              <p:cNvSpPr>
                <a:spLocks noChangeArrowheads="1"/>
              </p:cNvSpPr>
              <p:nvPr/>
            </p:nvSpPr>
            <p:spPr bwMode="auto">
              <a:xfrm>
                <a:off x="3912" y="5"/>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333" name="Rectangle 2227"/>
              <p:cNvSpPr>
                <a:spLocks noChangeArrowheads="1"/>
              </p:cNvSpPr>
              <p:nvPr/>
            </p:nvSpPr>
            <p:spPr bwMode="auto">
              <a:xfrm>
                <a:off x="4007"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34" name="Rectangle 2228"/>
              <p:cNvSpPr>
                <a:spLocks noChangeArrowheads="1"/>
              </p:cNvSpPr>
              <p:nvPr/>
            </p:nvSpPr>
            <p:spPr bwMode="auto">
              <a:xfrm>
                <a:off x="4219"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35" name="Rectangle 2229"/>
              <p:cNvSpPr>
                <a:spLocks noChangeArrowheads="1"/>
              </p:cNvSpPr>
              <p:nvPr/>
            </p:nvSpPr>
            <p:spPr bwMode="auto">
              <a:xfrm>
                <a:off x="4428" y="5"/>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336" name="Rectangle 2230"/>
              <p:cNvSpPr>
                <a:spLocks noChangeArrowheads="1"/>
              </p:cNvSpPr>
              <p:nvPr/>
            </p:nvSpPr>
            <p:spPr bwMode="auto">
              <a:xfrm>
                <a:off x="4524"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37" name="Rectangle 2231"/>
              <p:cNvSpPr>
                <a:spLocks noChangeArrowheads="1"/>
              </p:cNvSpPr>
              <p:nvPr/>
            </p:nvSpPr>
            <p:spPr bwMode="auto">
              <a:xfrm>
                <a:off x="4736"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38" name="Rectangle 2232"/>
              <p:cNvSpPr>
                <a:spLocks noChangeArrowheads="1"/>
              </p:cNvSpPr>
              <p:nvPr/>
            </p:nvSpPr>
            <p:spPr bwMode="auto">
              <a:xfrm>
                <a:off x="4945" y="5"/>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339" name="Rectangle 2233"/>
              <p:cNvSpPr>
                <a:spLocks noChangeArrowheads="1"/>
              </p:cNvSpPr>
              <p:nvPr/>
            </p:nvSpPr>
            <p:spPr bwMode="auto">
              <a:xfrm>
                <a:off x="5041" y="5"/>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40" name="Rectangle 2234"/>
              <p:cNvSpPr>
                <a:spLocks noChangeArrowheads="1"/>
              </p:cNvSpPr>
              <p:nvPr/>
            </p:nvSpPr>
            <p:spPr bwMode="auto">
              <a:xfrm>
                <a:off x="0"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41" name="Line 2235"/>
              <p:cNvSpPr>
                <a:spLocks noChangeShapeType="1"/>
              </p:cNvSpPr>
              <p:nvPr/>
            </p:nvSpPr>
            <p:spPr bwMode="auto">
              <a:xfrm>
                <a:off x="0"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42" name="Rectangle 2236"/>
              <p:cNvSpPr>
                <a:spLocks noChangeArrowheads="1"/>
              </p:cNvSpPr>
              <p:nvPr/>
            </p:nvSpPr>
            <p:spPr bwMode="auto">
              <a:xfrm>
                <a:off x="5" y="0"/>
                <a:ext cx="97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43" name="Line 2237"/>
              <p:cNvSpPr>
                <a:spLocks noChangeShapeType="1"/>
              </p:cNvSpPr>
              <p:nvPr/>
            </p:nvSpPr>
            <p:spPr bwMode="auto">
              <a:xfrm>
                <a:off x="5" y="0"/>
                <a:ext cx="97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44" name="Rectangle 2238"/>
              <p:cNvSpPr>
                <a:spLocks noChangeArrowheads="1"/>
              </p:cNvSpPr>
              <p:nvPr/>
            </p:nvSpPr>
            <p:spPr bwMode="auto">
              <a:xfrm>
                <a:off x="975"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45" name="Line 2239"/>
              <p:cNvSpPr>
                <a:spLocks noChangeShapeType="1"/>
              </p:cNvSpPr>
              <p:nvPr/>
            </p:nvSpPr>
            <p:spPr bwMode="auto">
              <a:xfrm>
                <a:off x="975"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46" name="Rectangle 2240"/>
              <p:cNvSpPr>
                <a:spLocks noChangeArrowheads="1"/>
              </p:cNvSpPr>
              <p:nvPr/>
            </p:nvSpPr>
            <p:spPr bwMode="auto">
              <a:xfrm>
                <a:off x="980" y="0"/>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47" name="Line 2241"/>
              <p:cNvSpPr>
                <a:spLocks noChangeShapeType="1"/>
              </p:cNvSpPr>
              <p:nvPr/>
            </p:nvSpPr>
            <p:spPr bwMode="auto">
              <a:xfrm>
                <a:off x="980" y="0"/>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48" name="Rectangle 2242"/>
              <p:cNvSpPr>
                <a:spLocks noChangeArrowheads="1"/>
              </p:cNvSpPr>
              <p:nvPr/>
            </p:nvSpPr>
            <p:spPr bwMode="auto">
              <a:xfrm>
                <a:off x="1240"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49" name="Line 2243"/>
              <p:cNvSpPr>
                <a:spLocks noChangeShapeType="1"/>
              </p:cNvSpPr>
              <p:nvPr/>
            </p:nvSpPr>
            <p:spPr bwMode="auto">
              <a:xfrm>
                <a:off x="1240"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50" name="Rectangle 2244"/>
              <p:cNvSpPr>
                <a:spLocks noChangeArrowheads="1"/>
              </p:cNvSpPr>
              <p:nvPr/>
            </p:nvSpPr>
            <p:spPr bwMode="auto">
              <a:xfrm>
                <a:off x="1245" y="0"/>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51" name="Line 2245"/>
              <p:cNvSpPr>
                <a:spLocks noChangeShapeType="1"/>
              </p:cNvSpPr>
              <p:nvPr/>
            </p:nvSpPr>
            <p:spPr bwMode="auto">
              <a:xfrm>
                <a:off x="1245" y="0"/>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52" name="Rectangle 2246"/>
              <p:cNvSpPr>
                <a:spLocks noChangeArrowheads="1"/>
              </p:cNvSpPr>
              <p:nvPr/>
            </p:nvSpPr>
            <p:spPr bwMode="auto">
              <a:xfrm>
                <a:off x="1505"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53" name="Line 2247"/>
              <p:cNvSpPr>
                <a:spLocks noChangeShapeType="1"/>
              </p:cNvSpPr>
              <p:nvPr/>
            </p:nvSpPr>
            <p:spPr bwMode="auto">
              <a:xfrm>
                <a:off x="1505"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54" name="Rectangle 2248"/>
              <p:cNvSpPr>
                <a:spLocks noChangeArrowheads="1"/>
              </p:cNvSpPr>
              <p:nvPr/>
            </p:nvSpPr>
            <p:spPr bwMode="auto">
              <a:xfrm>
                <a:off x="1510"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55" name="Line 2249"/>
              <p:cNvSpPr>
                <a:spLocks noChangeShapeType="1"/>
              </p:cNvSpPr>
              <p:nvPr/>
            </p:nvSpPr>
            <p:spPr bwMode="auto">
              <a:xfrm>
                <a:off x="1510"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56" name="Rectangle 2250"/>
              <p:cNvSpPr>
                <a:spLocks noChangeArrowheads="1"/>
              </p:cNvSpPr>
              <p:nvPr/>
            </p:nvSpPr>
            <p:spPr bwMode="auto">
              <a:xfrm>
                <a:off x="1762"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57" name="Line 2251"/>
              <p:cNvSpPr>
                <a:spLocks noChangeShapeType="1"/>
              </p:cNvSpPr>
              <p:nvPr/>
            </p:nvSpPr>
            <p:spPr bwMode="auto">
              <a:xfrm>
                <a:off x="1762"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58" name="Rectangle 2252"/>
              <p:cNvSpPr>
                <a:spLocks noChangeArrowheads="1"/>
              </p:cNvSpPr>
              <p:nvPr/>
            </p:nvSpPr>
            <p:spPr bwMode="auto">
              <a:xfrm>
                <a:off x="1767" y="0"/>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59" name="Line 2253"/>
              <p:cNvSpPr>
                <a:spLocks noChangeShapeType="1"/>
              </p:cNvSpPr>
              <p:nvPr/>
            </p:nvSpPr>
            <p:spPr bwMode="auto">
              <a:xfrm>
                <a:off x="1767" y="0"/>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60" name="Rectangle 2254"/>
              <p:cNvSpPr>
                <a:spLocks noChangeArrowheads="1"/>
              </p:cNvSpPr>
              <p:nvPr/>
            </p:nvSpPr>
            <p:spPr bwMode="auto">
              <a:xfrm>
                <a:off x="2021"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61" name="Line 2255"/>
              <p:cNvSpPr>
                <a:spLocks noChangeShapeType="1"/>
              </p:cNvSpPr>
              <p:nvPr/>
            </p:nvSpPr>
            <p:spPr bwMode="auto">
              <a:xfrm>
                <a:off x="2021"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62" name="Rectangle 2256"/>
              <p:cNvSpPr>
                <a:spLocks noChangeArrowheads="1"/>
              </p:cNvSpPr>
              <p:nvPr/>
            </p:nvSpPr>
            <p:spPr bwMode="auto">
              <a:xfrm>
                <a:off x="2026"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63" name="Line 2257"/>
              <p:cNvSpPr>
                <a:spLocks noChangeShapeType="1"/>
              </p:cNvSpPr>
              <p:nvPr/>
            </p:nvSpPr>
            <p:spPr bwMode="auto">
              <a:xfrm>
                <a:off x="2026"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64" name="Rectangle 2258"/>
              <p:cNvSpPr>
                <a:spLocks noChangeArrowheads="1"/>
              </p:cNvSpPr>
              <p:nvPr/>
            </p:nvSpPr>
            <p:spPr bwMode="auto">
              <a:xfrm>
                <a:off x="2278"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65" name="Line 2259"/>
              <p:cNvSpPr>
                <a:spLocks noChangeShapeType="1"/>
              </p:cNvSpPr>
              <p:nvPr/>
            </p:nvSpPr>
            <p:spPr bwMode="auto">
              <a:xfrm>
                <a:off x="2278"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66" name="Rectangle 2260"/>
              <p:cNvSpPr>
                <a:spLocks noChangeArrowheads="1"/>
              </p:cNvSpPr>
              <p:nvPr/>
            </p:nvSpPr>
            <p:spPr bwMode="auto">
              <a:xfrm>
                <a:off x="2283"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67" name="Line 2261"/>
              <p:cNvSpPr>
                <a:spLocks noChangeShapeType="1"/>
              </p:cNvSpPr>
              <p:nvPr/>
            </p:nvSpPr>
            <p:spPr bwMode="auto">
              <a:xfrm>
                <a:off x="2283"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68" name="Rectangle 2262"/>
              <p:cNvSpPr>
                <a:spLocks noChangeArrowheads="1"/>
              </p:cNvSpPr>
              <p:nvPr/>
            </p:nvSpPr>
            <p:spPr bwMode="auto">
              <a:xfrm>
                <a:off x="2538"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69" name="Line 2263"/>
              <p:cNvSpPr>
                <a:spLocks noChangeShapeType="1"/>
              </p:cNvSpPr>
              <p:nvPr/>
            </p:nvSpPr>
            <p:spPr bwMode="auto">
              <a:xfrm>
                <a:off x="2538"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70" name="Rectangle 2264"/>
              <p:cNvSpPr>
                <a:spLocks noChangeArrowheads="1"/>
              </p:cNvSpPr>
              <p:nvPr/>
            </p:nvSpPr>
            <p:spPr bwMode="auto">
              <a:xfrm>
                <a:off x="2543"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71" name="Line 2265"/>
              <p:cNvSpPr>
                <a:spLocks noChangeShapeType="1"/>
              </p:cNvSpPr>
              <p:nvPr/>
            </p:nvSpPr>
            <p:spPr bwMode="auto">
              <a:xfrm>
                <a:off x="2543"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72" name="Rectangle 2266"/>
              <p:cNvSpPr>
                <a:spLocks noChangeArrowheads="1"/>
              </p:cNvSpPr>
              <p:nvPr/>
            </p:nvSpPr>
            <p:spPr bwMode="auto">
              <a:xfrm>
                <a:off x="2795"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73" name="Line 2267"/>
              <p:cNvSpPr>
                <a:spLocks noChangeShapeType="1"/>
              </p:cNvSpPr>
              <p:nvPr/>
            </p:nvSpPr>
            <p:spPr bwMode="auto">
              <a:xfrm>
                <a:off x="2795"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74" name="Rectangle 2268"/>
              <p:cNvSpPr>
                <a:spLocks noChangeArrowheads="1"/>
              </p:cNvSpPr>
              <p:nvPr/>
            </p:nvSpPr>
            <p:spPr bwMode="auto">
              <a:xfrm>
                <a:off x="2800"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75" name="Line 2269"/>
              <p:cNvSpPr>
                <a:spLocks noChangeShapeType="1"/>
              </p:cNvSpPr>
              <p:nvPr/>
            </p:nvSpPr>
            <p:spPr bwMode="auto">
              <a:xfrm>
                <a:off x="2800"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76" name="Rectangle 2270"/>
              <p:cNvSpPr>
                <a:spLocks noChangeArrowheads="1"/>
              </p:cNvSpPr>
              <p:nvPr/>
            </p:nvSpPr>
            <p:spPr bwMode="auto">
              <a:xfrm>
                <a:off x="3055"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77" name="Line 2271"/>
              <p:cNvSpPr>
                <a:spLocks noChangeShapeType="1"/>
              </p:cNvSpPr>
              <p:nvPr/>
            </p:nvSpPr>
            <p:spPr bwMode="auto">
              <a:xfrm>
                <a:off x="3055"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78" name="Rectangle 2272"/>
              <p:cNvSpPr>
                <a:spLocks noChangeArrowheads="1"/>
              </p:cNvSpPr>
              <p:nvPr/>
            </p:nvSpPr>
            <p:spPr bwMode="auto">
              <a:xfrm>
                <a:off x="3060"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79" name="Line 2273"/>
              <p:cNvSpPr>
                <a:spLocks noChangeShapeType="1"/>
              </p:cNvSpPr>
              <p:nvPr/>
            </p:nvSpPr>
            <p:spPr bwMode="auto">
              <a:xfrm>
                <a:off x="3060"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80" name="Rectangle 2274"/>
              <p:cNvSpPr>
                <a:spLocks noChangeArrowheads="1"/>
              </p:cNvSpPr>
              <p:nvPr/>
            </p:nvSpPr>
            <p:spPr bwMode="auto">
              <a:xfrm>
                <a:off x="3312"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81" name="Line 2275"/>
              <p:cNvSpPr>
                <a:spLocks noChangeShapeType="1"/>
              </p:cNvSpPr>
              <p:nvPr/>
            </p:nvSpPr>
            <p:spPr bwMode="auto">
              <a:xfrm>
                <a:off x="3312"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82" name="Rectangle 2276"/>
              <p:cNvSpPr>
                <a:spLocks noChangeArrowheads="1"/>
              </p:cNvSpPr>
              <p:nvPr/>
            </p:nvSpPr>
            <p:spPr bwMode="auto">
              <a:xfrm>
                <a:off x="3317" y="0"/>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83" name="Line 2277"/>
              <p:cNvSpPr>
                <a:spLocks noChangeShapeType="1"/>
              </p:cNvSpPr>
              <p:nvPr/>
            </p:nvSpPr>
            <p:spPr bwMode="auto">
              <a:xfrm>
                <a:off x="3317" y="0"/>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84" name="Rectangle 2278"/>
              <p:cNvSpPr>
                <a:spLocks noChangeArrowheads="1"/>
              </p:cNvSpPr>
              <p:nvPr/>
            </p:nvSpPr>
            <p:spPr bwMode="auto">
              <a:xfrm>
                <a:off x="3571"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85" name="Line 2279"/>
              <p:cNvSpPr>
                <a:spLocks noChangeShapeType="1"/>
              </p:cNvSpPr>
              <p:nvPr/>
            </p:nvSpPr>
            <p:spPr bwMode="auto">
              <a:xfrm>
                <a:off x="3571"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86" name="Rectangle 2280"/>
              <p:cNvSpPr>
                <a:spLocks noChangeArrowheads="1"/>
              </p:cNvSpPr>
              <p:nvPr/>
            </p:nvSpPr>
            <p:spPr bwMode="auto">
              <a:xfrm>
                <a:off x="3576"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87" name="Line 2281"/>
              <p:cNvSpPr>
                <a:spLocks noChangeShapeType="1"/>
              </p:cNvSpPr>
              <p:nvPr/>
            </p:nvSpPr>
            <p:spPr bwMode="auto">
              <a:xfrm>
                <a:off x="3576"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88" name="Rectangle 2282"/>
              <p:cNvSpPr>
                <a:spLocks noChangeArrowheads="1"/>
              </p:cNvSpPr>
              <p:nvPr/>
            </p:nvSpPr>
            <p:spPr bwMode="auto">
              <a:xfrm>
                <a:off x="3828"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89" name="Line 2283"/>
              <p:cNvSpPr>
                <a:spLocks noChangeShapeType="1"/>
              </p:cNvSpPr>
              <p:nvPr/>
            </p:nvSpPr>
            <p:spPr bwMode="auto">
              <a:xfrm>
                <a:off x="3828"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90" name="Rectangle 2284"/>
              <p:cNvSpPr>
                <a:spLocks noChangeArrowheads="1"/>
              </p:cNvSpPr>
              <p:nvPr/>
            </p:nvSpPr>
            <p:spPr bwMode="auto">
              <a:xfrm>
                <a:off x="3833"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91" name="Line 2285"/>
              <p:cNvSpPr>
                <a:spLocks noChangeShapeType="1"/>
              </p:cNvSpPr>
              <p:nvPr/>
            </p:nvSpPr>
            <p:spPr bwMode="auto">
              <a:xfrm>
                <a:off x="3833"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92" name="Rectangle 2286"/>
              <p:cNvSpPr>
                <a:spLocks noChangeArrowheads="1"/>
              </p:cNvSpPr>
              <p:nvPr/>
            </p:nvSpPr>
            <p:spPr bwMode="auto">
              <a:xfrm>
                <a:off x="4088"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93" name="Line 2287"/>
              <p:cNvSpPr>
                <a:spLocks noChangeShapeType="1"/>
              </p:cNvSpPr>
              <p:nvPr/>
            </p:nvSpPr>
            <p:spPr bwMode="auto">
              <a:xfrm>
                <a:off x="4088"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94" name="Rectangle 2288"/>
              <p:cNvSpPr>
                <a:spLocks noChangeArrowheads="1"/>
              </p:cNvSpPr>
              <p:nvPr/>
            </p:nvSpPr>
            <p:spPr bwMode="auto">
              <a:xfrm>
                <a:off x="4093"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95" name="Line 2289"/>
              <p:cNvSpPr>
                <a:spLocks noChangeShapeType="1"/>
              </p:cNvSpPr>
              <p:nvPr/>
            </p:nvSpPr>
            <p:spPr bwMode="auto">
              <a:xfrm>
                <a:off x="4093"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96" name="Rectangle 2290"/>
              <p:cNvSpPr>
                <a:spLocks noChangeArrowheads="1"/>
              </p:cNvSpPr>
              <p:nvPr/>
            </p:nvSpPr>
            <p:spPr bwMode="auto">
              <a:xfrm>
                <a:off x="4345"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97" name="Line 2291"/>
              <p:cNvSpPr>
                <a:spLocks noChangeShapeType="1"/>
              </p:cNvSpPr>
              <p:nvPr/>
            </p:nvSpPr>
            <p:spPr bwMode="auto">
              <a:xfrm>
                <a:off x="4345"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98" name="Rectangle 2292"/>
              <p:cNvSpPr>
                <a:spLocks noChangeArrowheads="1"/>
              </p:cNvSpPr>
              <p:nvPr/>
            </p:nvSpPr>
            <p:spPr bwMode="auto">
              <a:xfrm>
                <a:off x="4350"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99" name="Line 2293"/>
              <p:cNvSpPr>
                <a:spLocks noChangeShapeType="1"/>
              </p:cNvSpPr>
              <p:nvPr/>
            </p:nvSpPr>
            <p:spPr bwMode="auto">
              <a:xfrm>
                <a:off x="4350"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00" name="Rectangle 2294"/>
              <p:cNvSpPr>
                <a:spLocks noChangeArrowheads="1"/>
              </p:cNvSpPr>
              <p:nvPr/>
            </p:nvSpPr>
            <p:spPr bwMode="auto">
              <a:xfrm>
                <a:off x="4605"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01" name="Line 2295"/>
              <p:cNvSpPr>
                <a:spLocks noChangeShapeType="1"/>
              </p:cNvSpPr>
              <p:nvPr/>
            </p:nvSpPr>
            <p:spPr bwMode="auto">
              <a:xfrm>
                <a:off x="4605"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02" name="Rectangle 2296"/>
              <p:cNvSpPr>
                <a:spLocks noChangeArrowheads="1"/>
              </p:cNvSpPr>
              <p:nvPr/>
            </p:nvSpPr>
            <p:spPr bwMode="auto">
              <a:xfrm>
                <a:off x="4610"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03" name="Line 2297"/>
              <p:cNvSpPr>
                <a:spLocks noChangeShapeType="1"/>
              </p:cNvSpPr>
              <p:nvPr/>
            </p:nvSpPr>
            <p:spPr bwMode="auto">
              <a:xfrm>
                <a:off x="4610"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04" name="Rectangle 2298"/>
              <p:cNvSpPr>
                <a:spLocks noChangeArrowheads="1"/>
              </p:cNvSpPr>
              <p:nvPr/>
            </p:nvSpPr>
            <p:spPr bwMode="auto">
              <a:xfrm>
                <a:off x="4862"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05" name="Line 2299"/>
              <p:cNvSpPr>
                <a:spLocks noChangeShapeType="1"/>
              </p:cNvSpPr>
              <p:nvPr/>
            </p:nvSpPr>
            <p:spPr bwMode="auto">
              <a:xfrm>
                <a:off x="4862"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06" name="Rectangle 2300"/>
              <p:cNvSpPr>
                <a:spLocks noChangeArrowheads="1"/>
              </p:cNvSpPr>
              <p:nvPr/>
            </p:nvSpPr>
            <p:spPr bwMode="auto">
              <a:xfrm>
                <a:off x="4867" y="0"/>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07" name="Line 2301"/>
              <p:cNvSpPr>
                <a:spLocks noChangeShapeType="1"/>
              </p:cNvSpPr>
              <p:nvPr/>
            </p:nvSpPr>
            <p:spPr bwMode="auto">
              <a:xfrm>
                <a:off x="4867" y="0"/>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08" name="Rectangle 2302"/>
              <p:cNvSpPr>
                <a:spLocks noChangeArrowheads="1"/>
              </p:cNvSpPr>
              <p:nvPr/>
            </p:nvSpPr>
            <p:spPr bwMode="auto">
              <a:xfrm>
                <a:off x="5121" y="0"/>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09" name="Line 2303"/>
              <p:cNvSpPr>
                <a:spLocks noChangeShapeType="1"/>
              </p:cNvSpPr>
              <p:nvPr/>
            </p:nvSpPr>
            <p:spPr bwMode="auto">
              <a:xfrm>
                <a:off x="5121" y="0"/>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10" name="Rectangle 2304"/>
              <p:cNvSpPr>
                <a:spLocks noChangeArrowheads="1"/>
              </p:cNvSpPr>
              <p:nvPr/>
            </p:nvSpPr>
            <p:spPr bwMode="auto">
              <a:xfrm>
                <a:off x="0"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11" name="Line 2305"/>
              <p:cNvSpPr>
                <a:spLocks noChangeShapeType="1"/>
              </p:cNvSpPr>
              <p:nvPr/>
            </p:nvSpPr>
            <p:spPr bwMode="auto">
              <a:xfrm>
                <a:off x="0"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12" name="Rectangle 2306"/>
              <p:cNvSpPr>
                <a:spLocks noChangeArrowheads="1"/>
              </p:cNvSpPr>
              <p:nvPr/>
            </p:nvSpPr>
            <p:spPr bwMode="auto">
              <a:xfrm>
                <a:off x="975"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13" name="Line 2307"/>
              <p:cNvSpPr>
                <a:spLocks noChangeShapeType="1"/>
              </p:cNvSpPr>
              <p:nvPr/>
            </p:nvSpPr>
            <p:spPr bwMode="auto">
              <a:xfrm>
                <a:off x="975"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14" name="Rectangle 2308"/>
              <p:cNvSpPr>
                <a:spLocks noChangeArrowheads="1"/>
              </p:cNvSpPr>
              <p:nvPr/>
            </p:nvSpPr>
            <p:spPr bwMode="auto">
              <a:xfrm>
                <a:off x="1240"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15" name="Line 2309"/>
              <p:cNvSpPr>
                <a:spLocks noChangeShapeType="1"/>
              </p:cNvSpPr>
              <p:nvPr/>
            </p:nvSpPr>
            <p:spPr bwMode="auto">
              <a:xfrm>
                <a:off x="1240"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16" name="Rectangle 2310"/>
              <p:cNvSpPr>
                <a:spLocks noChangeArrowheads="1"/>
              </p:cNvSpPr>
              <p:nvPr/>
            </p:nvSpPr>
            <p:spPr bwMode="auto">
              <a:xfrm>
                <a:off x="1505"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17" name="Line 2311"/>
              <p:cNvSpPr>
                <a:spLocks noChangeShapeType="1"/>
              </p:cNvSpPr>
              <p:nvPr/>
            </p:nvSpPr>
            <p:spPr bwMode="auto">
              <a:xfrm>
                <a:off x="1505"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18" name="Rectangle 2312"/>
              <p:cNvSpPr>
                <a:spLocks noChangeArrowheads="1"/>
              </p:cNvSpPr>
              <p:nvPr/>
            </p:nvSpPr>
            <p:spPr bwMode="auto">
              <a:xfrm>
                <a:off x="1762"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19" name="Line 2313"/>
              <p:cNvSpPr>
                <a:spLocks noChangeShapeType="1"/>
              </p:cNvSpPr>
              <p:nvPr/>
            </p:nvSpPr>
            <p:spPr bwMode="auto">
              <a:xfrm>
                <a:off x="1762"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20" name="Rectangle 2314"/>
              <p:cNvSpPr>
                <a:spLocks noChangeArrowheads="1"/>
              </p:cNvSpPr>
              <p:nvPr/>
            </p:nvSpPr>
            <p:spPr bwMode="auto">
              <a:xfrm>
                <a:off x="2021"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21" name="Line 2315"/>
              <p:cNvSpPr>
                <a:spLocks noChangeShapeType="1"/>
              </p:cNvSpPr>
              <p:nvPr/>
            </p:nvSpPr>
            <p:spPr bwMode="auto">
              <a:xfrm>
                <a:off x="2021"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22" name="Rectangle 2316"/>
              <p:cNvSpPr>
                <a:spLocks noChangeArrowheads="1"/>
              </p:cNvSpPr>
              <p:nvPr/>
            </p:nvSpPr>
            <p:spPr bwMode="auto">
              <a:xfrm>
                <a:off x="2278"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23" name="Line 2317"/>
              <p:cNvSpPr>
                <a:spLocks noChangeShapeType="1"/>
              </p:cNvSpPr>
              <p:nvPr/>
            </p:nvSpPr>
            <p:spPr bwMode="auto">
              <a:xfrm>
                <a:off x="2278"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24" name="Rectangle 2318"/>
              <p:cNvSpPr>
                <a:spLocks noChangeArrowheads="1"/>
              </p:cNvSpPr>
              <p:nvPr/>
            </p:nvSpPr>
            <p:spPr bwMode="auto">
              <a:xfrm>
                <a:off x="2538"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25" name="Line 2319"/>
              <p:cNvSpPr>
                <a:spLocks noChangeShapeType="1"/>
              </p:cNvSpPr>
              <p:nvPr/>
            </p:nvSpPr>
            <p:spPr bwMode="auto">
              <a:xfrm>
                <a:off x="2538"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26" name="Rectangle 2320"/>
              <p:cNvSpPr>
                <a:spLocks noChangeArrowheads="1"/>
              </p:cNvSpPr>
              <p:nvPr/>
            </p:nvSpPr>
            <p:spPr bwMode="auto">
              <a:xfrm>
                <a:off x="2795"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27" name="Line 2321"/>
              <p:cNvSpPr>
                <a:spLocks noChangeShapeType="1"/>
              </p:cNvSpPr>
              <p:nvPr/>
            </p:nvSpPr>
            <p:spPr bwMode="auto">
              <a:xfrm>
                <a:off x="2795"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28" name="Rectangle 2322"/>
              <p:cNvSpPr>
                <a:spLocks noChangeArrowheads="1"/>
              </p:cNvSpPr>
              <p:nvPr/>
            </p:nvSpPr>
            <p:spPr bwMode="auto">
              <a:xfrm>
                <a:off x="3055"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29" name="Line 2323"/>
              <p:cNvSpPr>
                <a:spLocks noChangeShapeType="1"/>
              </p:cNvSpPr>
              <p:nvPr/>
            </p:nvSpPr>
            <p:spPr bwMode="auto">
              <a:xfrm>
                <a:off x="3055"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30" name="Rectangle 2324"/>
              <p:cNvSpPr>
                <a:spLocks noChangeArrowheads="1"/>
              </p:cNvSpPr>
              <p:nvPr/>
            </p:nvSpPr>
            <p:spPr bwMode="auto">
              <a:xfrm>
                <a:off x="3312"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31" name="Line 2325"/>
              <p:cNvSpPr>
                <a:spLocks noChangeShapeType="1"/>
              </p:cNvSpPr>
              <p:nvPr/>
            </p:nvSpPr>
            <p:spPr bwMode="auto">
              <a:xfrm>
                <a:off x="3312"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32" name="Rectangle 2326"/>
              <p:cNvSpPr>
                <a:spLocks noChangeArrowheads="1"/>
              </p:cNvSpPr>
              <p:nvPr/>
            </p:nvSpPr>
            <p:spPr bwMode="auto">
              <a:xfrm>
                <a:off x="3571"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33" name="Line 2327"/>
              <p:cNvSpPr>
                <a:spLocks noChangeShapeType="1"/>
              </p:cNvSpPr>
              <p:nvPr/>
            </p:nvSpPr>
            <p:spPr bwMode="auto">
              <a:xfrm>
                <a:off x="3571"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34" name="Rectangle 2328"/>
              <p:cNvSpPr>
                <a:spLocks noChangeArrowheads="1"/>
              </p:cNvSpPr>
              <p:nvPr/>
            </p:nvSpPr>
            <p:spPr bwMode="auto">
              <a:xfrm>
                <a:off x="3828"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35" name="Line 2329"/>
              <p:cNvSpPr>
                <a:spLocks noChangeShapeType="1"/>
              </p:cNvSpPr>
              <p:nvPr/>
            </p:nvSpPr>
            <p:spPr bwMode="auto">
              <a:xfrm>
                <a:off x="3828"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36" name="Rectangle 2330"/>
              <p:cNvSpPr>
                <a:spLocks noChangeArrowheads="1"/>
              </p:cNvSpPr>
              <p:nvPr/>
            </p:nvSpPr>
            <p:spPr bwMode="auto">
              <a:xfrm>
                <a:off x="4088"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37" name="Line 2331"/>
              <p:cNvSpPr>
                <a:spLocks noChangeShapeType="1"/>
              </p:cNvSpPr>
              <p:nvPr/>
            </p:nvSpPr>
            <p:spPr bwMode="auto">
              <a:xfrm>
                <a:off x="4088"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38" name="Rectangle 2332"/>
              <p:cNvSpPr>
                <a:spLocks noChangeArrowheads="1"/>
              </p:cNvSpPr>
              <p:nvPr/>
            </p:nvSpPr>
            <p:spPr bwMode="auto">
              <a:xfrm>
                <a:off x="4345"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39" name="Line 2333"/>
              <p:cNvSpPr>
                <a:spLocks noChangeShapeType="1"/>
              </p:cNvSpPr>
              <p:nvPr/>
            </p:nvSpPr>
            <p:spPr bwMode="auto">
              <a:xfrm>
                <a:off x="4345"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40" name="Rectangle 2334"/>
              <p:cNvSpPr>
                <a:spLocks noChangeArrowheads="1"/>
              </p:cNvSpPr>
              <p:nvPr/>
            </p:nvSpPr>
            <p:spPr bwMode="auto">
              <a:xfrm>
                <a:off x="4605"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41" name="Line 2335"/>
              <p:cNvSpPr>
                <a:spLocks noChangeShapeType="1"/>
              </p:cNvSpPr>
              <p:nvPr/>
            </p:nvSpPr>
            <p:spPr bwMode="auto">
              <a:xfrm>
                <a:off x="4605"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42" name="Rectangle 2336"/>
              <p:cNvSpPr>
                <a:spLocks noChangeArrowheads="1"/>
              </p:cNvSpPr>
              <p:nvPr/>
            </p:nvSpPr>
            <p:spPr bwMode="auto">
              <a:xfrm>
                <a:off x="4862"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43" name="Line 2337"/>
              <p:cNvSpPr>
                <a:spLocks noChangeShapeType="1"/>
              </p:cNvSpPr>
              <p:nvPr/>
            </p:nvSpPr>
            <p:spPr bwMode="auto">
              <a:xfrm>
                <a:off x="4862"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44" name="Rectangle 2338"/>
              <p:cNvSpPr>
                <a:spLocks noChangeArrowheads="1"/>
              </p:cNvSpPr>
              <p:nvPr/>
            </p:nvSpPr>
            <p:spPr bwMode="auto">
              <a:xfrm>
                <a:off x="5121" y="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45" name="Line 2339"/>
              <p:cNvSpPr>
                <a:spLocks noChangeShapeType="1"/>
              </p:cNvSpPr>
              <p:nvPr/>
            </p:nvSpPr>
            <p:spPr bwMode="auto">
              <a:xfrm>
                <a:off x="5121" y="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46" name="Rectangle 2340"/>
              <p:cNvSpPr>
                <a:spLocks noChangeArrowheads="1"/>
              </p:cNvSpPr>
              <p:nvPr/>
            </p:nvSpPr>
            <p:spPr bwMode="auto">
              <a:xfrm>
                <a:off x="71" y="203"/>
                <a:ext cx="54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成本会计</a:t>
                </a:r>
                <a:endParaRPr lang="zh-CN" altLang="en-US" sz="1800" b="0">
                  <a:solidFill>
                    <a:schemeClr val="accent2"/>
                  </a:solidFill>
                </a:endParaRPr>
              </a:p>
            </p:txBody>
          </p:sp>
          <p:sp>
            <p:nvSpPr>
              <p:cNvPr id="39447" name="Rectangle 2341"/>
              <p:cNvSpPr>
                <a:spLocks noChangeArrowheads="1"/>
              </p:cNvSpPr>
              <p:nvPr/>
            </p:nvSpPr>
            <p:spPr bwMode="auto">
              <a:xfrm>
                <a:off x="615" y="196"/>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448" name="Rectangle 2342"/>
              <p:cNvSpPr>
                <a:spLocks noChangeArrowheads="1"/>
              </p:cNvSpPr>
              <p:nvPr/>
            </p:nvSpPr>
            <p:spPr bwMode="auto">
              <a:xfrm>
                <a:off x="1061" y="183"/>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449" name="Rectangle 2343"/>
              <p:cNvSpPr>
                <a:spLocks noChangeArrowheads="1"/>
              </p:cNvSpPr>
              <p:nvPr/>
            </p:nvSpPr>
            <p:spPr bwMode="auto">
              <a:xfrm>
                <a:off x="1157"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450" name="Rectangle 2344"/>
              <p:cNvSpPr>
                <a:spLocks noChangeArrowheads="1"/>
              </p:cNvSpPr>
              <p:nvPr/>
            </p:nvSpPr>
            <p:spPr bwMode="auto">
              <a:xfrm>
                <a:off x="1326" y="183"/>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451" name="Rectangle 2345"/>
              <p:cNvSpPr>
                <a:spLocks noChangeArrowheads="1"/>
              </p:cNvSpPr>
              <p:nvPr/>
            </p:nvSpPr>
            <p:spPr bwMode="auto">
              <a:xfrm>
                <a:off x="1421"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452" name="Rectangle 2346"/>
              <p:cNvSpPr>
                <a:spLocks noChangeArrowheads="1"/>
              </p:cNvSpPr>
              <p:nvPr/>
            </p:nvSpPr>
            <p:spPr bwMode="auto">
              <a:xfrm>
                <a:off x="1588" y="183"/>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453" name="Rectangle 2347"/>
              <p:cNvSpPr>
                <a:spLocks noChangeArrowheads="1"/>
              </p:cNvSpPr>
              <p:nvPr/>
            </p:nvSpPr>
            <p:spPr bwMode="auto">
              <a:xfrm>
                <a:off x="1684"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454" name="Rectangle 2348"/>
              <p:cNvSpPr>
                <a:spLocks noChangeArrowheads="1"/>
              </p:cNvSpPr>
              <p:nvPr/>
            </p:nvSpPr>
            <p:spPr bwMode="auto">
              <a:xfrm>
                <a:off x="1893"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455" name="Rectangle 2349"/>
              <p:cNvSpPr>
                <a:spLocks noChangeArrowheads="1"/>
              </p:cNvSpPr>
              <p:nvPr/>
            </p:nvSpPr>
            <p:spPr bwMode="auto">
              <a:xfrm>
                <a:off x="2152"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456" name="Rectangle 2350"/>
              <p:cNvSpPr>
                <a:spLocks noChangeArrowheads="1"/>
              </p:cNvSpPr>
              <p:nvPr/>
            </p:nvSpPr>
            <p:spPr bwMode="auto">
              <a:xfrm>
                <a:off x="2409"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457" name="Rectangle 2351"/>
              <p:cNvSpPr>
                <a:spLocks noChangeArrowheads="1"/>
              </p:cNvSpPr>
              <p:nvPr/>
            </p:nvSpPr>
            <p:spPr bwMode="auto">
              <a:xfrm>
                <a:off x="2669"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458" name="Rectangle 2352"/>
              <p:cNvSpPr>
                <a:spLocks noChangeArrowheads="1"/>
              </p:cNvSpPr>
              <p:nvPr/>
            </p:nvSpPr>
            <p:spPr bwMode="auto">
              <a:xfrm>
                <a:off x="2926"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459" name="Rectangle 2353"/>
              <p:cNvSpPr>
                <a:spLocks noChangeArrowheads="1"/>
              </p:cNvSpPr>
              <p:nvPr/>
            </p:nvSpPr>
            <p:spPr bwMode="auto">
              <a:xfrm>
                <a:off x="3186"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460" name="Rectangle 2354"/>
              <p:cNvSpPr>
                <a:spLocks noChangeArrowheads="1"/>
              </p:cNvSpPr>
              <p:nvPr/>
            </p:nvSpPr>
            <p:spPr bwMode="auto">
              <a:xfrm>
                <a:off x="3443"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461" name="Rectangle 2355"/>
              <p:cNvSpPr>
                <a:spLocks noChangeArrowheads="1"/>
              </p:cNvSpPr>
              <p:nvPr/>
            </p:nvSpPr>
            <p:spPr bwMode="auto">
              <a:xfrm>
                <a:off x="3702"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462" name="Rectangle 2356"/>
              <p:cNvSpPr>
                <a:spLocks noChangeArrowheads="1"/>
              </p:cNvSpPr>
              <p:nvPr/>
            </p:nvSpPr>
            <p:spPr bwMode="auto">
              <a:xfrm>
                <a:off x="3959"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463" name="Rectangle 2357"/>
              <p:cNvSpPr>
                <a:spLocks noChangeArrowheads="1"/>
              </p:cNvSpPr>
              <p:nvPr/>
            </p:nvSpPr>
            <p:spPr bwMode="auto">
              <a:xfrm>
                <a:off x="4219"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464" name="Rectangle 2358"/>
              <p:cNvSpPr>
                <a:spLocks noChangeArrowheads="1"/>
              </p:cNvSpPr>
              <p:nvPr/>
            </p:nvSpPr>
            <p:spPr bwMode="auto">
              <a:xfrm>
                <a:off x="4428" y="183"/>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465" name="Rectangle 2359"/>
              <p:cNvSpPr>
                <a:spLocks noChangeArrowheads="1"/>
              </p:cNvSpPr>
              <p:nvPr/>
            </p:nvSpPr>
            <p:spPr bwMode="auto">
              <a:xfrm>
                <a:off x="4524"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466" name="Rectangle 2360"/>
              <p:cNvSpPr>
                <a:spLocks noChangeArrowheads="1"/>
              </p:cNvSpPr>
              <p:nvPr/>
            </p:nvSpPr>
            <p:spPr bwMode="auto">
              <a:xfrm>
                <a:off x="4688" y="183"/>
                <a:ext cx="9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C</a:t>
                </a:r>
                <a:endParaRPr lang="en-US" altLang="zh-CN" sz="1800" b="0">
                  <a:solidFill>
                    <a:schemeClr val="accent2"/>
                  </a:solidFill>
                </a:endParaRPr>
              </a:p>
            </p:txBody>
          </p:sp>
          <p:sp>
            <p:nvSpPr>
              <p:cNvPr id="39467" name="Rectangle 2361"/>
              <p:cNvSpPr>
                <a:spLocks noChangeArrowheads="1"/>
              </p:cNvSpPr>
              <p:nvPr/>
            </p:nvSpPr>
            <p:spPr bwMode="auto">
              <a:xfrm>
                <a:off x="4784"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468" name="Rectangle 2362"/>
              <p:cNvSpPr>
                <a:spLocks noChangeArrowheads="1"/>
              </p:cNvSpPr>
              <p:nvPr/>
            </p:nvSpPr>
            <p:spPr bwMode="auto">
              <a:xfrm>
                <a:off x="4993" y="183"/>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469" name="Rectangle 2363"/>
              <p:cNvSpPr>
                <a:spLocks noChangeArrowheads="1"/>
              </p:cNvSpPr>
              <p:nvPr/>
            </p:nvSpPr>
            <p:spPr bwMode="auto">
              <a:xfrm>
                <a:off x="0"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70" name="Line 2364"/>
              <p:cNvSpPr>
                <a:spLocks noChangeShapeType="1"/>
              </p:cNvSpPr>
              <p:nvPr/>
            </p:nvSpPr>
            <p:spPr bwMode="auto">
              <a:xfrm>
                <a:off x="0"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71" name="Rectangle 2365"/>
              <p:cNvSpPr>
                <a:spLocks noChangeArrowheads="1"/>
              </p:cNvSpPr>
              <p:nvPr/>
            </p:nvSpPr>
            <p:spPr bwMode="auto">
              <a:xfrm>
                <a:off x="5" y="178"/>
                <a:ext cx="97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72" name="Line 2366"/>
              <p:cNvSpPr>
                <a:spLocks noChangeShapeType="1"/>
              </p:cNvSpPr>
              <p:nvPr/>
            </p:nvSpPr>
            <p:spPr bwMode="auto">
              <a:xfrm>
                <a:off x="5" y="178"/>
                <a:ext cx="97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73" name="Rectangle 2367"/>
              <p:cNvSpPr>
                <a:spLocks noChangeArrowheads="1"/>
              </p:cNvSpPr>
              <p:nvPr/>
            </p:nvSpPr>
            <p:spPr bwMode="auto">
              <a:xfrm>
                <a:off x="975"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74" name="Line 2368"/>
              <p:cNvSpPr>
                <a:spLocks noChangeShapeType="1"/>
              </p:cNvSpPr>
              <p:nvPr/>
            </p:nvSpPr>
            <p:spPr bwMode="auto">
              <a:xfrm>
                <a:off x="975"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75" name="Rectangle 2369"/>
              <p:cNvSpPr>
                <a:spLocks noChangeArrowheads="1"/>
              </p:cNvSpPr>
              <p:nvPr/>
            </p:nvSpPr>
            <p:spPr bwMode="auto">
              <a:xfrm>
                <a:off x="980" y="178"/>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76" name="Line 2370"/>
              <p:cNvSpPr>
                <a:spLocks noChangeShapeType="1"/>
              </p:cNvSpPr>
              <p:nvPr/>
            </p:nvSpPr>
            <p:spPr bwMode="auto">
              <a:xfrm>
                <a:off x="980" y="178"/>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77" name="Rectangle 2371"/>
              <p:cNvSpPr>
                <a:spLocks noChangeArrowheads="1"/>
              </p:cNvSpPr>
              <p:nvPr/>
            </p:nvSpPr>
            <p:spPr bwMode="auto">
              <a:xfrm>
                <a:off x="1240"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78" name="Line 2372"/>
              <p:cNvSpPr>
                <a:spLocks noChangeShapeType="1"/>
              </p:cNvSpPr>
              <p:nvPr/>
            </p:nvSpPr>
            <p:spPr bwMode="auto">
              <a:xfrm>
                <a:off x="1240"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79" name="Rectangle 2373"/>
              <p:cNvSpPr>
                <a:spLocks noChangeArrowheads="1"/>
              </p:cNvSpPr>
              <p:nvPr/>
            </p:nvSpPr>
            <p:spPr bwMode="auto">
              <a:xfrm>
                <a:off x="1245" y="178"/>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80" name="Line 2374"/>
              <p:cNvSpPr>
                <a:spLocks noChangeShapeType="1"/>
              </p:cNvSpPr>
              <p:nvPr/>
            </p:nvSpPr>
            <p:spPr bwMode="auto">
              <a:xfrm>
                <a:off x="1245" y="178"/>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81" name="Rectangle 2375"/>
              <p:cNvSpPr>
                <a:spLocks noChangeArrowheads="1"/>
              </p:cNvSpPr>
              <p:nvPr/>
            </p:nvSpPr>
            <p:spPr bwMode="auto">
              <a:xfrm>
                <a:off x="1505"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82" name="Line 2376"/>
              <p:cNvSpPr>
                <a:spLocks noChangeShapeType="1"/>
              </p:cNvSpPr>
              <p:nvPr/>
            </p:nvSpPr>
            <p:spPr bwMode="auto">
              <a:xfrm>
                <a:off x="1505"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83" name="Rectangle 2377"/>
              <p:cNvSpPr>
                <a:spLocks noChangeArrowheads="1"/>
              </p:cNvSpPr>
              <p:nvPr/>
            </p:nvSpPr>
            <p:spPr bwMode="auto">
              <a:xfrm>
                <a:off x="1510" y="178"/>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84" name="Line 2378"/>
              <p:cNvSpPr>
                <a:spLocks noChangeShapeType="1"/>
              </p:cNvSpPr>
              <p:nvPr/>
            </p:nvSpPr>
            <p:spPr bwMode="auto">
              <a:xfrm>
                <a:off x="1510" y="178"/>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85" name="Rectangle 2379"/>
              <p:cNvSpPr>
                <a:spLocks noChangeArrowheads="1"/>
              </p:cNvSpPr>
              <p:nvPr/>
            </p:nvSpPr>
            <p:spPr bwMode="auto">
              <a:xfrm>
                <a:off x="1762"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86" name="Line 2380"/>
              <p:cNvSpPr>
                <a:spLocks noChangeShapeType="1"/>
              </p:cNvSpPr>
              <p:nvPr/>
            </p:nvSpPr>
            <p:spPr bwMode="auto">
              <a:xfrm>
                <a:off x="1762"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87" name="Rectangle 2381"/>
              <p:cNvSpPr>
                <a:spLocks noChangeArrowheads="1"/>
              </p:cNvSpPr>
              <p:nvPr/>
            </p:nvSpPr>
            <p:spPr bwMode="auto">
              <a:xfrm>
                <a:off x="1767" y="178"/>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88" name="Line 2382"/>
              <p:cNvSpPr>
                <a:spLocks noChangeShapeType="1"/>
              </p:cNvSpPr>
              <p:nvPr/>
            </p:nvSpPr>
            <p:spPr bwMode="auto">
              <a:xfrm>
                <a:off x="1767" y="178"/>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89" name="Rectangle 2383"/>
              <p:cNvSpPr>
                <a:spLocks noChangeArrowheads="1"/>
              </p:cNvSpPr>
              <p:nvPr/>
            </p:nvSpPr>
            <p:spPr bwMode="auto">
              <a:xfrm>
                <a:off x="2021"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90" name="Line 2384"/>
              <p:cNvSpPr>
                <a:spLocks noChangeShapeType="1"/>
              </p:cNvSpPr>
              <p:nvPr/>
            </p:nvSpPr>
            <p:spPr bwMode="auto">
              <a:xfrm>
                <a:off x="2021"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91" name="Rectangle 2385"/>
              <p:cNvSpPr>
                <a:spLocks noChangeArrowheads="1"/>
              </p:cNvSpPr>
              <p:nvPr/>
            </p:nvSpPr>
            <p:spPr bwMode="auto">
              <a:xfrm>
                <a:off x="2026" y="178"/>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92" name="Line 2386"/>
              <p:cNvSpPr>
                <a:spLocks noChangeShapeType="1"/>
              </p:cNvSpPr>
              <p:nvPr/>
            </p:nvSpPr>
            <p:spPr bwMode="auto">
              <a:xfrm>
                <a:off x="2026" y="178"/>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93" name="Rectangle 2387"/>
              <p:cNvSpPr>
                <a:spLocks noChangeArrowheads="1"/>
              </p:cNvSpPr>
              <p:nvPr/>
            </p:nvSpPr>
            <p:spPr bwMode="auto">
              <a:xfrm>
                <a:off x="2278"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94" name="Line 2388"/>
              <p:cNvSpPr>
                <a:spLocks noChangeShapeType="1"/>
              </p:cNvSpPr>
              <p:nvPr/>
            </p:nvSpPr>
            <p:spPr bwMode="auto">
              <a:xfrm>
                <a:off x="2278"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95" name="Rectangle 2389"/>
              <p:cNvSpPr>
                <a:spLocks noChangeArrowheads="1"/>
              </p:cNvSpPr>
              <p:nvPr/>
            </p:nvSpPr>
            <p:spPr bwMode="auto">
              <a:xfrm>
                <a:off x="2283" y="178"/>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96" name="Line 2390"/>
              <p:cNvSpPr>
                <a:spLocks noChangeShapeType="1"/>
              </p:cNvSpPr>
              <p:nvPr/>
            </p:nvSpPr>
            <p:spPr bwMode="auto">
              <a:xfrm>
                <a:off x="2283" y="178"/>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97" name="Rectangle 2391"/>
              <p:cNvSpPr>
                <a:spLocks noChangeArrowheads="1"/>
              </p:cNvSpPr>
              <p:nvPr/>
            </p:nvSpPr>
            <p:spPr bwMode="auto">
              <a:xfrm>
                <a:off x="2538"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98" name="Line 2392"/>
              <p:cNvSpPr>
                <a:spLocks noChangeShapeType="1"/>
              </p:cNvSpPr>
              <p:nvPr/>
            </p:nvSpPr>
            <p:spPr bwMode="auto">
              <a:xfrm>
                <a:off x="2538"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499" name="Rectangle 2393"/>
              <p:cNvSpPr>
                <a:spLocks noChangeArrowheads="1"/>
              </p:cNvSpPr>
              <p:nvPr/>
            </p:nvSpPr>
            <p:spPr bwMode="auto">
              <a:xfrm>
                <a:off x="2543" y="178"/>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00" name="Line 2394"/>
              <p:cNvSpPr>
                <a:spLocks noChangeShapeType="1"/>
              </p:cNvSpPr>
              <p:nvPr/>
            </p:nvSpPr>
            <p:spPr bwMode="auto">
              <a:xfrm>
                <a:off x="2543" y="178"/>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01" name="Rectangle 2395"/>
              <p:cNvSpPr>
                <a:spLocks noChangeArrowheads="1"/>
              </p:cNvSpPr>
              <p:nvPr/>
            </p:nvSpPr>
            <p:spPr bwMode="auto">
              <a:xfrm>
                <a:off x="2795"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02" name="Line 2396"/>
              <p:cNvSpPr>
                <a:spLocks noChangeShapeType="1"/>
              </p:cNvSpPr>
              <p:nvPr/>
            </p:nvSpPr>
            <p:spPr bwMode="auto">
              <a:xfrm>
                <a:off x="2795"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03" name="Rectangle 2397"/>
              <p:cNvSpPr>
                <a:spLocks noChangeArrowheads="1"/>
              </p:cNvSpPr>
              <p:nvPr/>
            </p:nvSpPr>
            <p:spPr bwMode="auto">
              <a:xfrm>
                <a:off x="2800" y="178"/>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04" name="Line 2398"/>
              <p:cNvSpPr>
                <a:spLocks noChangeShapeType="1"/>
              </p:cNvSpPr>
              <p:nvPr/>
            </p:nvSpPr>
            <p:spPr bwMode="auto">
              <a:xfrm>
                <a:off x="2800" y="178"/>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05" name="Rectangle 2399"/>
              <p:cNvSpPr>
                <a:spLocks noChangeArrowheads="1"/>
              </p:cNvSpPr>
              <p:nvPr/>
            </p:nvSpPr>
            <p:spPr bwMode="auto">
              <a:xfrm>
                <a:off x="3055"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06" name="Line 2400"/>
              <p:cNvSpPr>
                <a:spLocks noChangeShapeType="1"/>
              </p:cNvSpPr>
              <p:nvPr/>
            </p:nvSpPr>
            <p:spPr bwMode="auto">
              <a:xfrm>
                <a:off x="3055"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07" name="Rectangle 2401"/>
              <p:cNvSpPr>
                <a:spLocks noChangeArrowheads="1"/>
              </p:cNvSpPr>
              <p:nvPr/>
            </p:nvSpPr>
            <p:spPr bwMode="auto">
              <a:xfrm>
                <a:off x="3060" y="178"/>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08" name="Line 2402"/>
              <p:cNvSpPr>
                <a:spLocks noChangeShapeType="1"/>
              </p:cNvSpPr>
              <p:nvPr/>
            </p:nvSpPr>
            <p:spPr bwMode="auto">
              <a:xfrm>
                <a:off x="3060" y="178"/>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09" name="Rectangle 2403"/>
              <p:cNvSpPr>
                <a:spLocks noChangeArrowheads="1"/>
              </p:cNvSpPr>
              <p:nvPr/>
            </p:nvSpPr>
            <p:spPr bwMode="auto">
              <a:xfrm>
                <a:off x="3312"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10" name="Line 2404"/>
              <p:cNvSpPr>
                <a:spLocks noChangeShapeType="1"/>
              </p:cNvSpPr>
              <p:nvPr/>
            </p:nvSpPr>
            <p:spPr bwMode="auto">
              <a:xfrm>
                <a:off x="3312"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11" name="Rectangle 2405"/>
              <p:cNvSpPr>
                <a:spLocks noChangeArrowheads="1"/>
              </p:cNvSpPr>
              <p:nvPr/>
            </p:nvSpPr>
            <p:spPr bwMode="auto">
              <a:xfrm>
                <a:off x="3317" y="178"/>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12" name="Line 2406"/>
              <p:cNvSpPr>
                <a:spLocks noChangeShapeType="1"/>
              </p:cNvSpPr>
              <p:nvPr/>
            </p:nvSpPr>
            <p:spPr bwMode="auto">
              <a:xfrm>
                <a:off x="3317" y="178"/>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13" name="Rectangle 2407"/>
              <p:cNvSpPr>
                <a:spLocks noChangeArrowheads="1"/>
              </p:cNvSpPr>
              <p:nvPr/>
            </p:nvSpPr>
            <p:spPr bwMode="auto">
              <a:xfrm>
                <a:off x="3571"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14" name="Line 2408"/>
              <p:cNvSpPr>
                <a:spLocks noChangeShapeType="1"/>
              </p:cNvSpPr>
              <p:nvPr/>
            </p:nvSpPr>
            <p:spPr bwMode="auto">
              <a:xfrm>
                <a:off x="3571"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15" name="Rectangle 2409"/>
              <p:cNvSpPr>
                <a:spLocks noChangeArrowheads="1"/>
              </p:cNvSpPr>
              <p:nvPr/>
            </p:nvSpPr>
            <p:spPr bwMode="auto">
              <a:xfrm>
                <a:off x="3576" y="178"/>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16" name="Line 2410"/>
              <p:cNvSpPr>
                <a:spLocks noChangeShapeType="1"/>
              </p:cNvSpPr>
              <p:nvPr/>
            </p:nvSpPr>
            <p:spPr bwMode="auto">
              <a:xfrm>
                <a:off x="3576" y="178"/>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17" name="Rectangle 2411"/>
              <p:cNvSpPr>
                <a:spLocks noChangeArrowheads="1"/>
              </p:cNvSpPr>
              <p:nvPr/>
            </p:nvSpPr>
            <p:spPr bwMode="auto">
              <a:xfrm>
                <a:off x="3828"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18" name="Line 2412"/>
              <p:cNvSpPr>
                <a:spLocks noChangeShapeType="1"/>
              </p:cNvSpPr>
              <p:nvPr/>
            </p:nvSpPr>
            <p:spPr bwMode="auto">
              <a:xfrm>
                <a:off x="3828"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19" name="Rectangle 2413"/>
              <p:cNvSpPr>
                <a:spLocks noChangeArrowheads="1"/>
              </p:cNvSpPr>
              <p:nvPr/>
            </p:nvSpPr>
            <p:spPr bwMode="auto">
              <a:xfrm>
                <a:off x="3833" y="178"/>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20" name="Line 2414"/>
              <p:cNvSpPr>
                <a:spLocks noChangeShapeType="1"/>
              </p:cNvSpPr>
              <p:nvPr/>
            </p:nvSpPr>
            <p:spPr bwMode="auto">
              <a:xfrm>
                <a:off x="3833" y="178"/>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21" name="Rectangle 2415"/>
              <p:cNvSpPr>
                <a:spLocks noChangeArrowheads="1"/>
              </p:cNvSpPr>
              <p:nvPr/>
            </p:nvSpPr>
            <p:spPr bwMode="auto">
              <a:xfrm>
                <a:off x="4088"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22" name="Line 2416"/>
              <p:cNvSpPr>
                <a:spLocks noChangeShapeType="1"/>
              </p:cNvSpPr>
              <p:nvPr/>
            </p:nvSpPr>
            <p:spPr bwMode="auto">
              <a:xfrm>
                <a:off x="4088"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23" name="Rectangle 2417"/>
              <p:cNvSpPr>
                <a:spLocks noChangeArrowheads="1"/>
              </p:cNvSpPr>
              <p:nvPr/>
            </p:nvSpPr>
            <p:spPr bwMode="auto">
              <a:xfrm>
                <a:off x="4093" y="178"/>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24" name="Line 2418"/>
              <p:cNvSpPr>
                <a:spLocks noChangeShapeType="1"/>
              </p:cNvSpPr>
              <p:nvPr/>
            </p:nvSpPr>
            <p:spPr bwMode="auto">
              <a:xfrm>
                <a:off x="4093" y="178"/>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25" name="Rectangle 2419"/>
              <p:cNvSpPr>
                <a:spLocks noChangeArrowheads="1"/>
              </p:cNvSpPr>
              <p:nvPr/>
            </p:nvSpPr>
            <p:spPr bwMode="auto">
              <a:xfrm>
                <a:off x="4345" y="178"/>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526" name="Line 2420"/>
              <p:cNvSpPr>
                <a:spLocks noChangeShapeType="1"/>
              </p:cNvSpPr>
              <p:nvPr/>
            </p:nvSpPr>
            <p:spPr bwMode="auto">
              <a:xfrm>
                <a:off x="4345" y="178"/>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8932" name="Group 2421"/>
            <p:cNvGrpSpPr>
              <a:grpSpLocks/>
            </p:cNvGrpSpPr>
            <p:nvPr/>
          </p:nvGrpSpPr>
          <p:grpSpPr bwMode="auto">
            <a:xfrm>
              <a:off x="0" y="3747"/>
              <a:ext cx="5126" cy="562"/>
              <a:chOff x="0" y="0"/>
              <a:chExt cx="5126" cy="562"/>
            </a:xfrm>
          </p:grpSpPr>
          <p:sp>
            <p:nvSpPr>
              <p:cNvPr id="39127" name="Rectangle 2422"/>
              <p:cNvSpPr>
                <a:spLocks noChangeArrowheads="1"/>
              </p:cNvSpPr>
              <p:nvPr/>
            </p:nvSpPr>
            <p:spPr bwMode="auto">
              <a:xfrm>
                <a:off x="4350" y="0"/>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28" name="Line 2423"/>
              <p:cNvSpPr>
                <a:spLocks noChangeShapeType="1"/>
              </p:cNvSpPr>
              <p:nvPr/>
            </p:nvSpPr>
            <p:spPr bwMode="auto">
              <a:xfrm>
                <a:off x="4350" y="0"/>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29" name="Rectangle 2424"/>
              <p:cNvSpPr>
                <a:spLocks noChangeArrowheads="1"/>
              </p:cNvSpPr>
              <p:nvPr/>
            </p:nvSpPr>
            <p:spPr bwMode="auto">
              <a:xfrm>
                <a:off x="4605"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30" name="Line 2425"/>
              <p:cNvSpPr>
                <a:spLocks noChangeShapeType="1"/>
              </p:cNvSpPr>
              <p:nvPr/>
            </p:nvSpPr>
            <p:spPr bwMode="auto">
              <a:xfrm>
                <a:off x="4605"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31" name="Rectangle 2426"/>
              <p:cNvSpPr>
                <a:spLocks noChangeArrowheads="1"/>
              </p:cNvSpPr>
              <p:nvPr/>
            </p:nvSpPr>
            <p:spPr bwMode="auto">
              <a:xfrm>
                <a:off x="4610" y="0"/>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32" name="Line 2427"/>
              <p:cNvSpPr>
                <a:spLocks noChangeShapeType="1"/>
              </p:cNvSpPr>
              <p:nvPr/>
            </p:nvSpPr>
            <p:spPr bwMode="auto">
              <a:xfrm>
                <a:off x="4610" y="0"/>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33" name="Rectangle 2428"/>
              <p:cNvSpPr>
                <a:spLocks noChangeArrowheads="1"/>
              </p:cNvSpPr>
              <p:nvPr/>
            </p:nvSpPr>
            <p:spPr bwMode="auto">
              <a:xfrm>
                <a:off x="4862"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34" name="Line 2429"/>
              <p:cNvSpPr>
                <a:spLocks noChangeShapeType="1"/>
              </p:cNvSpPr>
              <p:nvPr/>
            </p:nvSpPr>
            <p:spPr bwMode="auto">
              <a:xfrm>
                <a:off x="4862"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35" name="Rectangle 2430"/>
              <p:cNvSpPr>
                <a:spLocks noChangeArrowheads="1"/>
              </p:cNvSpPr>
              <p:nvPr/>
            </p:nvSpPr>
            <p:spPr bwMode="auto">
              <a:xfrm>
                <a:off x="4867" y="0"/>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36" name="Line 2431"/>
              <p:cNvSpPr>
                <a:spLocks noChangeShapeType="1"/>
              </p:cNvSpPr>
              <p:nvPr/>
            </p:nvSpPr>
            <p:spPr bwMode="auto">
              <a:xfrm>
                <a:off x="4867" y="0"/>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37" name="Rectangle 2432"/>
              <p:cNvSpPr>
                <a:spLocks noChangeArrowheads="1"/>
              </p:cNvSpPr>
              <p:nvPr/>
            </p:nvSpPr>
            <p:spPr bwMode="auto">
              <a:xfrm>
                <a:off x="5121" y="0"/>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38" name="Line 2433"/>
              <p:cNvSpPr>
                <a:spLocks noChangeShapeType="1"/>
              </p:cNvSpPr>
              <p:nvPr/>
            </p:nvSpPr>
            <p:spPr bwMode="auto">
              <a:xfrm>
                <a:off x="5121" y="0"/>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39" name="Rectangle 2434"/>
              <p:cNvSpPr>
                <a:spLocks noChangeArrowheads="1"/>
              </p:cNvSpPr>
              <p:nvPr/>
            </p:nvSpPr>
            <p:spPr bwMode="auto">
              <a:xfrm>
                <a:off x="0"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40" name="Line 2435"/>
              <p:cNvSpPr>
                <a:spLocks noChangeShapeType="1"/>
              </p:cNvSpPr>
              <p:nvPr/>
            </p:nvSpPr>
            <p:spPr bwMode="auto">
              <a:xfrm>
                <a:off x="0"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41" name="Rectangle 2436"/>
              <p:cNvSpPr>
                <a:spLocks noChangeArrowheads="1"/>
              </p:cNvSpPr>
              <p:nvPr/>
            </p:nvSpPr>
            <p:spPr bwMode="auto">
              <a:xfrm>
                <a:off x="97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42" name="Line 2437"/>
              <p:cNvSpPr>
                <a:spLocks noChangeShapeType="1"/>
              </p:cNvSpPr>
              <p:nvPr/>
            </p:nvSpPr>
            <p:spPr bwMode="auto">
              <a:xfrm>
                <a:off x="97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43" name="Rectangle 2438"/>
              <p:cNvSpPr>
                <a:spLocks noChangeArrowheads="1"/>
              </p:cNvSpPr>
              <p:nvPr/>
            </p:nvSpPr>
            <p:spPr bwMode="auto">
              <a:xfrm>
                <a:off x="1240"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44" name="Line 2439"/>
              <p:cNvSpPr>
                <a:spLocks noChangeShapeType="1"/>
              </p:cNvSpPr>
              <p:nvPr/>
            </p:nvSpPr>
            <p:spPr bwMode="auto">
              <a:xfrm>
                <a:off x="1240"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45" name="Rectangle 2440"/>
              <p:cNvSpPr>
                <a:spLocks noChangeArrowheads="1"/>
              </p:cNvSpPr>
              <p:nvPr/>
            </p:nvSpPr>
            <p:spPr bwMode="auto">
              <a:xfrm>
                <a:off x="150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46" name="Line 2441"/>
              <p:cNvSpPr>
                <a:spLocks noChangeShapeType="1"/>
              </p:cNvSpPr>
              <p:nvPr/>
            </p:nvSpPr>
            <p:spPr bwMode="auto">
              <a:xfrm>
                <a:off x="150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47" name="Rectangle 2442"/>
              <p:cNvSpPr>
                <a:spLocks noChangeArrowheads="1"/>
              </p:cNvSpPr>
              <p:nvPr/>
            </p:nvSpPr>
            <p:spPr bwMode="auto">
              <a:xfrm>
                <a:off x="1762"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48" name="Line 2443"/>
              <p:cNvSpPr>
                <a:spLocks noChangeShapeType="1"/>
              </p:cNvSpPr>
              <p:nvPr/>
            </p:nvSpPr>
            <p:spPr bwMode="auto">
              <a:xfrm>
                <a:off x="1762"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49" name="Rectangle 2444"/>
              <p:cNvSpPr>
                <a:spLocks noChangeArrowheads="1"/>
              </p:cNvSpPr>
              <p:nvPr/>
            </p:nvSpPr>
            <p:spPr bwMode="auto">
              <a:xfrm>
                <a:off x="2021"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50" name="Line 2445"/>
              <p:cNvSpPr>
                <a:spLocks noChangeShapeType="1"/>
              </p:cNvSpPr>
              <p:nvPr/>
            </p:nvSpPr>
            <p:spPr bwMode="auto">
              <a:xfrm>
                <a:off x="2021"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51" name="Rectangle 2446"/>
              <p:cNvSpPr>
                <a:spLocks noChangeArrowheads="1"/>
              </p:cNvSpPr>
              <p:nvPr/>
            </p:nvSpPr>
            <p:spPr bwMode="auto">
              <a:xfrm>
                <a:off x="2278"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52" name="Line 2447"/>
              <p:cNvSpPr>
                <a:spLocks noChangeShapeType="1"/>
              </p:cNvSpPr>
              <p:nvPr/>
            </p:nvSpPr>
            <p:spPr bwMode="auto">
              <a:xfrm>
                <a:off x="2278"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53" name="Rectangle 2448"/>
              <p:cNvSpPr>
                <a:spLocks noChangeArrowheads="1"/>
              </p:cNvSpPr>
              <p:nvPr/>
            </p:nvSpPr>
            <p:spPr bwMode="auto">
              <a:xfrm>
                <a:off x="2538"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54" name="Line 2449"/>
              <p:cNvSpPr>
                <a:spLocks noChangeShapeType="1"/>
              </p:cNvSpPr>
              <p:nvPr/>
            </p:nvSpPr>
            <p:spPr bwMode="auto">
              <a:xfrm>
                <a:off x="2538"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55" name="Rectangle 2450"/>
              <p:cNvSpPr>
                <a:spLocks noChangeArrowheads="1"/>
              </p:cNvSpPr>
              <p:nvPr/>
            </p:nvSpPr>
            <p:spPr bwMode="auto">
              <a:xfrm>
                <a:off x="279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56" name="Line 2451"/>
              <p:cNvSpPr>
                <a:spLocks noChangeShapeType="1"/>
              </p:cNvSpPr>
              <p:nvPr/>
            </p:nvSpPr>
            <p:spPr bwMode="auto">
              <a:xfrm>
                <a:off x="279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57" name="Rectangle 2452"/>
              <p:cNvSpPr>
                <a:spLocks noChangeArrowheads="1"/>
              </p:cNvSpPr>
              <p:nvPr/>
            </p:nvSpPr>
            <p:spPr bwMode="auto">
              <a:xfrm>
                <a:off x="305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58" name="Line 2453"/>
              <p:cNvSpPr>
                <a:spLocks noChangeShapeType="1"/>
              </p:cNvSpPr>
              <p:nvPr/>
            </p:nvSpPr>
            <p:spPr bwMode="auto">
              <a:xfrm>
                <a:off x="305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59" name="Rectangle 2454"/>
              <p:cNvSpPr>
                <a:spLocks noChangeArrowheads="1"/>
              </p:cNvSpPr>
              <p:nvPr/>
            </p:nvSpPr>
            <p:spPr bwMode="auto">
              <a:xfrm>
                <a:off x="3312"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60" name="Line 2455"/>
              <p:cNvSpPr>
                <a:spLocks noChangeShapeType="1"/>
              </p:cNvSpPr>
              <p:nvPr/>
            </p:nvSpPr>
            <p:spPr bwMode="auto">
              <a:xfrm>
                <a:off x="3312"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61" name="Rectangle 2456"/>
              <p:cNvSpPr>
                <a:spLocks noChangeArrowheads="1"/>
              </p:cNvSpPr>
              <p:nvPr/>
            </p:nvSpPr>
            <p:spPr bwMode="auto">
              <a:xfrm>
                <a:off x="3571"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62" name="Line 2457"/>
              <p:cNvSpPr>
                <a:spLocks noChangeShapeType="1"/>
              </p:cNvSpPr>
              <p:nvPr/>
            </p:nvSpPr>
            <p:spPr bwMode="auto">
              <a:xfrm>
                <a:off x="3571"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63" name="Rectangle 2458"/>
              <p:cNvSpPr>
                <a:spLocks noChangeArrowheads="1"/>
              </p:cNvSpPr>
              <p:nvPr/>
            </p:nvSpPr>
            <p:spPr bwMode="auto">
              <a:xfrm>
                <a:off x="3828"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64" name="Line 2459"/>
              <p:cNvSpPr>
                <a:spLocks noChangeShapeType="1"/>
              </p:cNvSpPr>
              <p:nvPr/>
            </p:nvSpPr>
            <p:spPr bwMode="auto">
              <a:xfrm>
                <a:off x="3828"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65" name="Rectangle 2460"/>
              <p:cNvSpPr>
                <a:spLocks noChangeArrowheads="1"/>
              </p:cNvSpPr>
              <p:nvPr/>
            </p:nvSpPr>
            <p:spPr bwMode="auto">
              <a:xfrm>
                <a:off x="4088"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66" name="Line 2461"/>
              <p:cNvSpPr>
                <a:spLocks noChangeShapeType="1"/>
              </p:cNvSpPr>
              <p:nvPr/>
            </p:nvSpPr>
            <p:spPr bwMode="auto">
              <a:xfrm>
                <a:off x="4088"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67" name="Rectangle 2462"/>
              <p:cNvSpPr>
                <a:spLocks noChangeArrowheads="1"/>
              </p:cNvSpPr>
              <p:nvPr/>
            </p:nvSpPr>
            <p:spPr bwMode="auto">
              <a:xfrm>
                <a:off x="434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68" name="Line 2463"/>
              <p:cNvSpPr>
                <a:spLocks noChangeShapeType="1"/>
              </p:cNvSpPr>
              <p:nvPr/>
            </p:nvSpPr>
            <p:spPr bwMode="auto">
              <a:xfrm>
                <a:off x="434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69" name="Rectangle 2464"/>
              <p:cNvSpPr>
                <a:spLocks noChangeArrowheads="1"/>
              </p:cNvSpPr>
              <p:nvPr/>
            </p:nvSpPr>
            <p:spPr bwMode="auto">
              <a:xfrm>
                <a:off x="4605"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70" name="Line 2465"/>
              <p:cNvSpPr>
                <a:spLocks noChangeShapeType="1"/>
              </p:cNvSpPr>
              <p:nvPr/>
            </p:nvSpPr>
            <p:spPr bwMode="auto">
              <a:xfrm>
                <a:off x="4605"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71" name="Rectangle 2466"/>
              <p:cNvSpPr>
                <a:spLocks noChangeArrowheads="1"/>
              </p:cNvSpPr>
              <p:nvPr/>
            </p:nvSpPr>
            <p:spPr bwMode="auto">
              <a:xfrm>
                <a:off x="4862"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72" name="Line 2467"/>
              <p:cNvSpPr>
                <a:spLocks noChangeShapeType="1"/>
              </p:cNvSpPr>
              <p:nvPr/>
            </p:nvSpPr>
            <p:spPr bwMode="auto">
              <a:xfrm>
                <a:off x="4862"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73" name="Rectangle 2468"/>
              <p:cNvSpPr>
                <a:spLocks noChangeArrowheads="1"/>
              </p:cNvSpPr>
              <p:nvPr/>
            </p:nvSpPr>
            <p:spPr bwMode="auto">
              <a:xfrm>
                <a:off x="5121" y="8"/>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74" name="Line 2469"/>
              <p:cNvSpPr>
                <a:spLocks noChangeShapeType="1"/>
              </p:cNvSpPr>
              <p:nvPr/>
            </p:nvSpPr>
            <p:spPr bwMode="auto">
              <a:xfrm>
                <a:off x="5121" y="8"/>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75" name="Rectangle 2470"/>
              <p:cNvSpPr>
                <a:spLocks noChangeArrowheads="1"/>
              </p:cNvSpPr>
              <p:nvPr/>
            </p:nvSpPr>
            <p:spPr bwMode="auto">
              <a:xfrm>
                <a:off x="71" y="203"/>
                <a:ext cx="548"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用人计划</a:t>
                </a:r>
                <a:endParaRPr lang="zh-CN" altLang="en-US" sz="1800" b="0">
                  <a:solidFill>
                    <a:schemeClr val="accent2"/>
                  </a:solidFill>
                </a:endParaRPr>
              </a:p>
            </p:txBody>
          </p:sp>
          <p:sp>
            <p:nvSpPr>
              <p:cNvPr id="39176" name="Rectangle 2471"/>
              <p:cNvSpPr>
                <a:spLocks noChangeArrowheads="1"/>
              </p:cNvSpPr>
              <p:nvPr/>
            </p:nvSpPr>
            <p:spPr bwMode="auto">
              <a:xfrm>
                <a:off x="615" y="197"/>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177" name="Rectangle 2472"/>
              <p:cNvSpPr>
                <a:spLocks noChangeArrowheads="1"/>
              </p:cNvSpPr>
              <p:nvPr/>
            </p:nvSpPr>
            <p:spPr bwMode="auto">
              <a:xfrm>
                <a:off x="1109"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178" name="Rectangle 2473"/>
              <p:cNvSpPr>
                <a:spLocks noChangeArrowheads="1"/>
              </p:cNvSpPr>
              <p:nvPr/>
            </p:nvSpPr>
            <p:spPr bwMode="auto">
              <a:xfrm>
                <a:off x="1374"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179" name="Rectangle 2474"/>
              <p:cNvSpPr>
                <a:spLocks noChangeArrowheads="1"/>
              </p:cNvSpPr>
              <p:nvPr/>
            </p:nvSpPr>
            <p:spPr bwMode="auto">
              <a:xfrm>
                <a:off x="1636"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180" name="Rectangle 2475"/>
              <p:cNvSpPr>
                <a:spLocks noChangeArrowheads="1"/>
              </p:cNvSpPr>
              <p:nvPr/>
            </p:nvSpPr>
            <p:spPr bwMode="auto">
              <a:xfrm>
                <a:off x="1893"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181" name="Rectangle 2476"/>
              <p:cNvSpPr>
                <a:spLocks noChangeArrowheads="1"/>
              </p:cNvSpPr>
              <p:nvPr/>
            </p:nvSpPr>
            <p:spPr bwMode="auto">
              <a:xfrm>
                <a:off x="2152"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182" name="Rectangle 2477"/>
              <p:cNvSpPr>
                <a:spLocks noChangeArrowheads="1"/>
              </p:cNvSpPr>
              <p:nvPr/>
            </p:nvSpPr>
            <p:spPr bwMode="auto">
              <a:xfrm>
                <a:off x="2409"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183" name="Rectangle 2478"/>
              <p:cNvSpPr>
                <a:spLocks noChangeArrowheads="1"/>
              </p:cNvSpPr>
              <p:nvPr/>
            </p:nvSpPr>
            <p:spPr bwMode="auto">
              <a:xfrm>
                <a:off x="2669"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184" name="Rectangle 2479"/>
              <p:cNvSpPr>
                <a:spLocks noChangeArrowheads="1"/>
              </p:cNvSpPr>
              <p:nvPr/>
            </p:nvSpPr>
            <p:spPr bwMode="auto">
              <a:xfrm>
                <a:off x="2926"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185" name="Rectangle 2480"/>
              <p:cNvSpPr>
                <a:spLocks noChangeArrowheads="1"/>
              </p:cNvSpPr>
              <p:nvPr/>
            </p:nvSpPr>
            <p:spPr bwMode="auto">
              <a:xfrm>
                <a:off x="3186"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186" name="Rectangle 2481"/>
              <p:cNvSpPr>
                <a:spLocks noChangeArrowheads="1"/>
              </p:cNvSpPr>
              <p:nvPr/>
            </p:nvSpPr>
            <p:spPr bwMode="auto">
              <a:xfrm>
                <a:off x="3443"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187" name="Rectangle 2482"/>
              <p:cNvSpPr>
                <a:spLocks noChangeArrowheads="1"/>
              </p:cNvSpPr>
              <p:nvPr/>
            </p:nvSpPr>
            <p:spPr bwMode="auto">
              <a:xfrm>
                <a:off x="3702"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188" name="Rectangle 2483"/>
              <p:cNvSpPr>
                <a:spLocks noChangeArrowheads="1"/>
              </p:cNvSpPr>
              <p:nvPr/>
            </p:nvSpPr>
            <p:spPr bwMode="auto">
              <a:xfrm>
                <a:off x="3959"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189" name="Rectangle 2484"/>
              <p:cNvSpPr>
                <a:spLocks noChangeArrowheads="1"/>
              </p:cNvSpPr>
              <p:nvPr/>
            </p:nvSpPr>
            <p:spPr bwMode="auto">
              <a:xfrm>
                <a:off x="4219"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190" name="Rectangle 2485"/>
              <p:cNvSpPr>
                <a:spLocks noChangeArrowheads="1"/>
              </p:cNvSpPr>
              <p:nvPr/>
            </p:nvSpPr>
            <p:spPr bwMode="auto">
              <a:xfrm>
                <a:off x="4476"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191" name="Rectangle 2486"/>
              <p:cNvSpPr>
                <a:spLocks noChangeArrowheads="1"/>
              </p:cNvSpPr>
              <p:nvPr/>
            </p:nvSpPr>
            <p:spPr bwMode="auto">
              <a:xfrm>
                <a:off x="4736"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192" name="Rectangle 2487"/>
              <p:cNvSpPr>
                <a:spLocks noChangeArrowheads="1"/>
              </p:cNvSpPr>
              <p:nvPr/>
            </p:nvSpPr>
            <p:spPr bwMode="auto">
              <a:xfrm>
                <a:off x="4945" y="184"/>
                <a:ext cx="98"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C</a:t>
                </a:r>
                <a:endParaRPr lang="en-US" altLang="zh-CN" sz="1800" b="0">
                  <a:solidFill>
                    <a:schemeClr val="accent2"/>
                  </a:solidFill>
                </a:endParaRPr>
              </a:p>
            </p:txBody>
          </p:sp>
          <p:sp>
            <p:nvSpPr>
              <p:cNvPr id="39193" name="Rectangle 2488"/>
              <p:cNvSpPr>
                <a:spLocks noChangeArrowheads="1"/>
              </p:cNvSpPr>
              <p:nvPr/>
            </p:nvSpPr>
            <p:spPr bwMode="auto">
              <a:xfrm>
                <a:off x="5041" y="184"/>
                <a:ext cx="34"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194" name="Rectangle 2489"/>
              <p:cNvSpPr>
                <a:spLocks noChangeArrowheads="1"/>
              </p:cNvSpPr>
              <p:nvPr/>
            </p:nvSpPr>
            <p:spPr bwMode="auto">
              <a:xfrm>
                <a:off x="0" y="179"/>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95" name="Line 2490"/>
              <p:cNvSpPr>
                <a:spLocks noChangeShapeType="1"/>
              </p:cNvSpPr>
              <p:nvPr/>
            </p:nvSpPr>
            <p:spPr bwMode="auto">
              <a:xfrm>
                <a:off x="0" y="179"/>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96" name="Rectangle 2491"/>
              <p:cNvSpPr>
                <a:spLocks noChangeArrowheads="1"/>
              </p:cNvSpPr>
              <p:nvPr/>
            </p:nvSpPr>
            <p:spPr bwMode="auto">
              <a:xfrm>
                <a:off x="5" y="179"/>
                <a:ext cx="97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97" name="Line 2492"/>
              <p:cNvSpPr>
                <a:spLocks noChangeShapeType="1"/>
              </p:cNvSpPr>
              <p:nvPr/>
            </p:nvSpPr>
            <p:spPr bwMode="auto">
              <a:xfrm>
                <a:off x="5" y="179"/>
                <a:ext cx="97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98" name="Rectangle 2493"/>
              <p:cNvSpPr>
                <a:spLocks noChangeArrowheads="1"/>
              </p:cNvSpPr>
              <p:nvPr/>
            </p:nvSpPr>
            <p:spPr bwMode="auto">
              <a:xfrm>
                <a:off x="975" y="179"/>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99" name="Line 2494"/>
              <p:cNvSpPr>
                <a:spLocks noChangeShapeType="1"/>
              </p:cNvSpPr>
              <p:nvPr/>
            </p:nvSpPr>
            <p:spPr bwMode="auto">
              <a:xfrm>
                <a:off x="975" y="179"/>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00" name="Rectangle 2495"/>
              <p:cNvSpPr>
                <a:spLocks noChangeArrowheads="1"/>
              </p:cNvSpPr>
              <p:nvPr/>
            </p:nvSpPr>
            <p:spPr bwMode="auto">
              <a:xfrm>
                <a:off x="980" y="179"/>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01" name="Line 2496"/>
              <p:cNvSpPr>
                <a:spLocks noChangeShapeType="1"/>
              </p:cNvSpPr>
              <p:nvPr/>
            </p:nvSpPr>
            <p:spPr bwMode="auto">
              <a:xfrm>
                <a:off x="980" y="179"/>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02" name="Rectangle 2497"/>
              <p:cNvSpPr>
                <a:spLocks noChangeArrowheads="1"/>
              </p:cNvSpPr>
              <p:nvPr/>
            </p:nvSpPr>
            <p:spPr bwMode="auto">
              <a:xfrm>
                <a:off x="1240" y="179"/>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03" name="Line 2498"/>
              <p:cNvSpPr>
                <a:spLocks noChangeShapeType="1"/>
              </p:cNvSpPr>
              <p:nvPr/>
            </p:nvSpPr>
            <p:spPr bwMode="auto">
              <a:xfrm>
                <a:off x="1240" y="179"/>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04" name="Rectangle 2499"/>
              <p:cNvSpPr>
                <a:spLocks noChangeArrowheads="1"/>
              </p:cNvSpPr>
              <p:nvPr/>
            </p:nvSpPr>
            <p:spPr bwMode="auto">
              <a:xfrm>
                <a:off x="1245" y="179"/>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05" name="Line 2500"/>
              <p:cNvSpPr>
                <a:spLocks noChangeShapeType="1"/>
              </p:cNvSpPr>
              <p:nvPr/>
            </p:nvSpPr>
            <p:spPr bwMode="auto">
              <a:xfrm>
                <a:off x="1245" y="179"/>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06" name="Rectangle 2501"/>
              <p:cNvSpPr>
                <a:spLocks noChangeArrowheads="1"/>
              </p:cNvSpPr>
              <p:nvPr/>
            </p:nvSpPr>
            <p:spPr bwMode="auto">
              <a:xfrm>
                <a:off x="1505" y="179"/>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07" name="Line 2502"/>
              <p:cNvSpPr>
                <a:spLocks noChangeShapeType="1"/>
              </p:cNvSpPr>
              <p:nvPr/>
            </p:nvSpPr>
            <p:spPr bwMode="auto">
              <a:xfrm>
                <a:off x="1505" y="179"/>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08" name="Rectangle 2503"/>
              <p:cNvSpPr>
                <a:spLocks noChangeArrowheads="1"/>
              </p:cNvSpPr>
              <p:nvPr/>
            </p:nvSpPr>
            <p:spPr bwMode="auto">
              <a:xfrm>
                <a:off x="1510"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09" name="Line 2504"/>
              <p:cNvSpPr>
                <a:spLocks noChangeShapeType="1"/>
              </p:cNvSpPr>
              <p:nvPr/>
            </p:nvSpPr>
            <p:spPr bwMode="auto">
              <a:xfrm>
                <a:off x="1510"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10" name="Rectangle 2505"/>
              <p:cNvSpPr>
                <a:spLocks noChangeArrowheads="1"/>
              </p:cNvSpPr>
              <p:nvPr/>
            </p:nvSpPr>
            <p:spPr bwMode="auto">
              <a:xfrm>
                <a:off x="1762" y="179"/>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11" name="Line 2506"/>
              <p:cNvSpPr>
                <a:spLocks noChangeShapeType="1"/>
              </p:cNvSpPr>
              <p:nvPr/>
            </p:nvSpPr>
            <p:spPr bwMode="auto">
              <a:xfrm>
                <a:off x="1762" y="179"/>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12" name="Rectangle 2507"/>
              <p:cNvSpPr>
                <a:spLocks noChangeArrowheads="1"/>
              </p:cNvSpPr>
              <p:nvPr/>
            </p:nvSpPr>
            <p:spPr bwMode="auto">
              <a:xfrm>
                <a:off x="1767" y="179"/>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13" name="Line 2508"/>
              <p:cNvSpPr>
                <a:spLocks noChangeShapeType="1"/>
              </p:cNvSpPr>
              <p:nvPr/>
            </p:nvSpPr>
            <p:spPr bwMode="auto">
              <a:xfrm>
                <a:off x="1767" y="179"/>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14" name="Rectangle 2509"/>
              <p:cNvSpPr>
                <a:spLocks noChangeArrowheads="1"/>
              </p:cNvSpPr>
              <p:nvPr/>
            </p:nvSpPr>
            <p:spPr bwMode="auto">
              <a:xfrm>
                <a:off x="2021" y="179"/>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15" name="Line 2510"/>
              <p:cNvSpPr>
                <a:spLocks noChangeShapeType="1"/>
              </p:cNvSpPr>
              <p:nvPr/>
            </p:nvSpPr>
            <p:spPr bwMode="auto">
              <a:xfrm>
                <a:off x="2021" y="179"/>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16" name="Rectangle 2511"/>
              <p:cNvSpPr>
                <a:spLocks noChangeArrowheads="1"/>
              </p:cNvSpPr>
              <p:nvPr/>
            </p:nvSpPr>
            <p:spPr bwMode="auto">
              <a:xfrm>
                <a:off x="2026"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17" name="Line 2512"/>
              <p:cNvSpPr>
                <a:spLocks noChangeShapeType="1"/>
              </p:cNvSpPr>
              <p:nvPr/>
            </p:nvSpPr>
            <p:spPr bwMode="auto">
              <a:xfrm>
                <a:off x="2026"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18" name="Rectangle 2513"/>
              <p:cNvSpPr>
                <a:spLocks noChangeArrowheads="1"/>
              </p:cNvSpPr>
              <p:nvPr/>
            </p:nvSpPr>
            <p:spPr bwMode="auto">
              <a:xfrm>
                <a:off x="2278" y="179"/>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19" name="Line 2514"/>
              <p:cNvSpPr>
                <a:spLocks noChangeShapeType="1"/>
              </p:cNvSpPr>
              <p:nvPr/>
            </p:nvSpPr>
            <p:spPr bwMode="auto">
              <a:xfrm>
                <a:off x="2278" y="179"/>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20" name="Rectangle 2515"/>
              <p:cNvSpPr>
                <a:spLocks noChangeArrowheads="1"/>
              </p:cNvSpPr>
              <p:nvPr/>
            </p:nvSpPr>
            <p:spPr bwMode="auto">
              <a:xfrm>
                <a:off x="2283" y="179"/>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21" name="Line 2516"/>
              <p:cNvSpPr>
                <a:spLocks noChangeShapeType="1"/>
              </p:cNvSpPr>
              <p:nvPr/>
            </p:nvSpPr>
            <p:spPr bwMode="auto">
              <a:xfrm>
                <a:off x="2283" y="179"/>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22" name="Rectangle 2517"/>
              <p:cNvSpPr>
                <a:spLocks noChangeArrowheads="1"/>
              </p:cNvSpPr>
              <p:nvPr/>
            </p:nvSpPr>
            <p:spPr bwMode="auto">
              <a:xfrm>
                <a:off x="2538" y="179"/>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23" name="Line 2518"/>
              <p:cNvSpPr>
                <a:spLocks noChangeShapeType="1"/>
              </p:cNvSpPr>
              <p:nvPr/>
            </p:nvSpPr>
            <p:spPr bwMode="auto">
              <a:xfrm>
                <a:off x="2538" y="179"/>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24" name="Rectangle 2519"/>
              <p:cNvSpPr>
                <a:spLocks noChangeArrowheads="1"/>
              </p:cNvSpPr>
              <p:nvPr/>
            </p:nvSpPr>
            <p:spPr bwMode="auto">
              <a:xfrm>
                <a:off x="2543"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25" name="Line 2520"/>
              <p:cNvSpPr>
                <a:spLocks noChangeShapeType="1"/>
              </p:cNvSpPr>
              <p:nvPr/>
            </p:nvSpPr>
            <p:spPr bwMode="auto">
              <a:xfrm>
                <a:off x="2543"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26" name="Rectangle 2521"/>
              <p:cNvSpPr>
                <a:spLocks noChangeArrowheads="1"/>
              </p:cNvSpPr>
              <p:nvPr/>
            </p:nvSpPr>
            <p:spPr bwMode="auto">
              <a:xfrm>
                <a:off x="2795" y="179"/>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27" name="Line 2522"/>
              <p:cNvSpPr>
                <a:spLocks noChangeShapeType="1"/>
              </p:cNvSpPr>
              <p:nvPr/>
            </p:nvSpPr>
            <p:spPr bwMode="auto">
              <a:xfrm>
                <a:off x="2795" y="179"/>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28" name="Rectangle 2523"/>
              <p:cNvSpPr>
                <a:spLocks noChangeArrowheads="1"/>
              </p:cNvSpPr>
              <p:nvPr/>
            </p:nvSpPr>
            <p:spPr bwMode="auto">
              <a:xfrm>
                <a:off x="2800" y="179"/>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29" name="Line 2524"/>
              <p:cNvSpPr>
                <a:spLocks noChangeShapeType="1"/>
              </p:cNvSpPr>
              <p:nvPr/>
            </p:nvSpPr>
            <p:spPr bwMode="auto">
              <a:xfrm>
                <a:off x="2800" y="179"/>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30" name="Rectangle 2525"/>
              <p:cNvSpPr>
                <a:spLocks noChangeArrowheads="1"/>
              </p:cNvSpPr>
              <p:nvPr/>
            </p:nvSpPr>
            <p:spPr bwMode="auto">
              <a:xfrm>
                <a:off x="3055" y="179"/>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31" name="Line 2526"/>
              <p:cNvSpPr>
                <a:spLocks noChangeShapeType="1"/>
              </p:cNvSpPr>
              <p:nvPr/>
            </p:nvSpPr>
            <p:spPr bwMode="auto">
              <a:xfrm>
                <a:off x="3055" y="179"/>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32" name="Rectangle 2527"/>
              <p:cNvSpPr>
                <a:spLocks noChangeArrowheads="1"/>
              </p:cNvSpPr>
              <p:nvPr/>
            </p:nvSpPr>
            <p:spPr bwMode="auto">
              <a:xfrm>
                <a:off x="3060"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33" name="Line 2528"/>
              <p:cNvSpPr>
                <a:spLocks noChangeShapeType="1"/>
              </p:cNvSpPr>
              <p:nvPr/>
            </p:nvSpPr>
            <p:spPr bwMode="auto">
              <a:xfrm>
                <a:off x="3060"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34" name="Rectangle 2529"/>
              <p:cNvSpPr>
                <a:spLocks noChangeArrowheads="1"/>
              </p:cNvSpPr>
              <p:nvPr/>
            </p:nvSpPr>
            <p:spPr bwMode="auto">
              <a:xfrm>
                <a:off x="3312" y="179"/>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35" name="Line 2530"/>
              <p:cNvSpPr>
                <a:spLocks noChangeShapeType="1"/>
              </p:cNvSpPr>
              <p:nvPr/>
            </p:nvSpPr>
            <p:spPr bwMode="auto">
              <a:xfrm>
                <a:off x="3312" y="179"/>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36" name="Rectangle 2531"/>
              <p:cNvSpPr>
                <a:spLocks noChangeArrowheads="1"/>
              </p:cNvSpPr>
              <p:nvPr/>
            </p:nvSpPr>
            <p:spPr bwMode="auto">
              <a:xfrm>
                <a:off x="3317" y="179"/>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37" name="Line 2532"/>
              <p:cNvSpPr>
                <a:spLocks noChangeShapeType="1"/>
              </p:cNvSpPr>
              <p:nvPr/>
            </p:nvSpPr>
            <p:spPr bwMode="auto">
              <a:xfrm>
                <a:off x="3317" y="179"/>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38" name="Rectangle 2533"/>
              <p:cNvSpPr>
                <a:spLocks noChangeArrowheads="1"/>
              </p:cNvSpPr>
              <p:nvPr/>
            </p:nvSpPr>
            <p:spPr bwMode="auto">
              <a:xfrm>
                <a:off x="3571" y="179"/>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39" name="Line 2534"/>
              <p:cNvSpPr>
                <a:spLocks noChangeShapeType="1"/>
              </p:cNvSpPr>
              <p:nvPr/>
            </p:nvSpPr>
            <p:spPr bwMode="auto">
              <a:xfrm>
                <a:off x="3571" y="179"/>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40" name="Rectangle 2535"/>
              <p:cNvSpPr>
                <a:spLocks noChangeArrowheads="1"/>
              </p:cNvSpPr>
              <p:nvPr/>
            </p:nvSpPr>
            <p:spPr bwMode="auto">
              <a:xfrm>
                <a:off x="3576"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41" name="Line 2536"/>
              <p:cNvSpPr>
                <a:spLocks noChangeShapeType="1"/>
              </p:cNvSpPr>
              <p:nvPr/>
            </p:nvSpPr>
            <p:spPr bwMode="auto">
              <a:xfrm>
                <a:off x="3576"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42" name="Rectangle 2537"/>
              <p:cNvSpPr>
                <a:spLocks noChangeArrowheads="1"/>
              </p:cNvSpPr>
              <p:nvPr/>
            </p:nvSpPr>
            <p:spPr bwMode="auto">
              <a:xfrm>
                <a:off x="3828" y="179"/>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43" name="Line 2538"/>
              <p:cNvSpPr>
                <a:spLocks noChangeShapeType="1"/>
              </p:cNvSpPr>
              <p:nvPr/>
            </p:nvSpPr>
            <p:spPr bwMode="auto">
              <a:xfrm>
                <a:off x="3828" y="179"/>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44" name="Rectangle 2539"/>
              <p:cNvSpPr>
                <a:spLocks noChangeArrowheads="1"/>
              </p:cNvSpPr>
              <p:nvPr/>
            </p:nvSpPr>
            <p:spPr bwMode="auto">
              <a:xfrm>
                <a:off x="3833" y="179"/>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45" name="Line 2540"/>
              <p:cNvSpPr>
                <a:spLocks noChangeShapeType="1"/>
              </p:cNvSpPr>
              <p:nvPr/>
            </p:nvSpPr>
            <p:spPr bwMode="auto">
              <a:xfrm>
                <a:off x="3833" y="179"/>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46" name="Rectangle 2541"/>
              <p:cNvSpPr>
                <a:spLocks noChangeArrowheads="1"/>
              </p:cNvSpPr>
              <p:nvPr/>
            </p:nvSpPr>
            <p:spPr bwMode="auto">
              <a:xfrm>
                <a:off x="4088" y="179"/>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47" name="Line 2542"/>
              <p:cNvSpPr>
                <a:spLocks noChangeShapeType="1"/>
              </p:cNvSpPr>
              <p:nvPr/>
            </p:nvSpPr>
            <p:spPr bwMode="auto">
              <a:xfrm>
                <a:off x="4088" y="179"/>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48" name="Rectangle 2543"/>
              <p:cNvSpPr>
                <a:spLocks noChangeArrowheads="1"/>
              </p:cNvSpPr>
              <p:nvPr/>
            </p:nvSpPr>
            <p:spPr bwMode="auto">
              <a:xfrm>
                <a:off x="4093"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49" name="Line 2544"/>
              <p:cNvSpPr>
                <a:spLocks noChangeShapeType="1"/>
              </p:cNvSpPr>
              <p:nvPr/>
            </p:nvSpPr>
            <p:spPr bwMode="auto">
              <a:xfrm>
                <a:off x="4093"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50" name="Rectangle 2545"/>
              <p:cNvSpPr>
                <a:spLocks noChangeArrowheads="1"/>
              </p:cNvSpPr>
              <p:nvPr/>
            </p:nvSpPr>
            <p:spPr bwMode="auto">
              <a:xfrm>
                <a:off x="4345" y="179"/>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51" name="Line 2546"/>
              <p:cNvSpPr>
                <a:spLocks noChangeShapeType="1"/>
              </p:cNvSpPr>
              <p:nvPr/>
            </p:nvSpPr>
            <p:spPr bwMode="auto">
              <a:xfrm>
                <a:off x="4345" y="179"/>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52" name="Rectangle 2547"/>
              <p:cNvSpPr>
                <a:spLocks noChangeArrowheads="1"/>
              </p:cNvSpPr>
              <p:nvPr/>
            </p:nvSpPr>
            <p:spPr bwMode="auto">
              <a:xfrm>
                <a:off x="4350" y="179"/>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53" name="Line 2548"/>
              <p:cNvSpPr>
                <a:spLocks noChangeShapeType="1"/>
              </p:cNvSpPr>
              <p:nvPr/>
            </p:nvSpPr>
            <p:spPr bwMode="auto">
              <a:xfrm>
                <a:off x="4350" y="179"/>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54" name="Rectangle 2549"/>
              <p:cNvSpPr>
                <a:spLocks noChangeArrowheads="1"/>
              </p:cNvSpPr>
              <p:nvPr/>
            </p:nvSpPr>
            <p:spPr bwMode="auto">
              <a:xfrm>
                <a:off x="4605" y="179"/>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55" name="Line 2550"/>
              <p:cNvSpPr>
                <a:spLocks noChangeShapeType="1"/>
              </p:cNvSpPr>
              <p:nvPr/>
            </p:nvSpPr>
            <p:spPr bwMode="auto">
              <a:xfrm>
                <a:off x="4605" y="179"/>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56" name="Rectangle 2551"/>
              <p:cNvSpPr>
                <a:spLocks noChangeArrowheads="1"/>
              </p:cNvSpPr>
              <p:nvPr/>
            </p:nvSpPr>
            <p:spPr bwMode="auto">
              <a:xfrm>
                <a:off x="4610" y="179"/>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57" name="Line 2552"/>
              <p:cNvSpPr>
                <a:spLocks noChangeShapeType="1"/>
              </p:cNvSpPr>
              <p:nvPr/>
            </p:nvSpPr>
            <p:spPr bwMode="auto">
              <a:xfrm>
                <a:off x="4610" y="179"/>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58" name="Rectangle 2553"/>
              <p:cNvSpPr>
                <a:spLocks noChangeArrowheads="1"/>
              </p:cNvSpPr>
              <p:nvPr/>
            </p:nvSpPr>
            <p:spPr bwMode="auto">
              <a:xfrm>
                <a:off x="4862" y="179"/>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59" name="Line 2554"/>
              <p:cNvSpPr>
                <a:spLocks noChangeShapeType="1"/>
              </p:cNvSpPr>
              <p:nvPr/>
            </p:nvSpPr>
            <p:spPr bwMode="auto">
              <a:xfrm>
                <a:off x="4862" y="179"/>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60" name="Rectangle 2555"/>
              <p:cNvSpPr>
                <a:spLocks noChangeArrowheads="1"/>
              </p:cNvSpPr>
              <p:nvPr/>
            </p:nvSpPr>
            <p:spPr bwMode="auto">
              <a:xfrm>
                <a:off x="4867" y="179"/>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61" name="Line 2556"/>
              <p:cNvSpPr>
                <a:spLocks noChangeShapeType="1"/>
              </p:cNvSpPr>
              <p:nvPr/>
            </p:nvSpPr>
            <p:spPr bwMode="auto">
              <a:xfrm>
                <a:off x="4867" y="179"/>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62" name="Rectangle 2557"/>
              <p:cNvSpPr>
                <a:spLocks noChangeArrowheads="1"/>
              </p:cNvSpPr>
              <p:nvPr/>
            </p:nvSpPr>
            <p:spPr bwMode="auto">
              <a:xfrm>
                <a:off x="5121" y="179"/>
                <a:ext cx="5" cy="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63" name="Line 2558"/>
              <p:cNvSpPr>
                <a:spLocks noChangeShapeType="1"/>
              </p:cNvSpPr>
              <p:nvPr/>
            </p:nvSpPr>
            <p:spPr bwMode="auto">
              <a:xfrm>
                <a:off x="5121" y="179"/>
                <a:ext cx="0" cy="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64" name="Rectangle 2559"/>
              <p:cNvSpPr>
                <a:spLocks noChangeArrowheads="1"/>
              </p:cNvSpPr>
              <p:nvPr/>
            </p:nvSpPr>
            <p:spPr bwMode="auto">
              <a:xfrm>
                <a:off x="0" y="18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65" name="Line 2560"/>
              <p:cNvSpPr>
                <a:spLocks noChangeShapeType="1"/>
              </p:cNvSpPr>
              <p:nvPr/>
            </p:nvSpPr>
            <p:spPr bwMode="auto">
              <a:xfrm>
                <a:off x="0" y="18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66" name="Rectangle 2561"/>
              <p:cNvSpPr>
                <a:spLocks noChangeArrowheads="1"/>
              </p:cNvSpPr>
              <p:nvPr/>
            </p:nvSpPr>
            <p:spPr bwMode="auto">
              <a:xfrm>
                <a:off x="975" y="18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67" name="Line 2562"/>
              <p:cNvSpPr>
                <a:spLocks noChangeShapeType="1"/>
              </p:cNvSpPr>
              <p:nvPr/>
            </p:nvSpPr>
            <p:spPr bwMode="auto">
              <a:xfrm>
                <a:off x="975" y="18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68" name="Rectangle 2563"/>
              <p:cNvSpPr>
                <a:spLocks noChangeArrowheads="1"/>
              </p:cNvSpPr>
              <p:nvPr/>
            </p:nvSpPr>
            <p:spPr bwMode="auto">
              <a:xfrm>
                <a:off x="1240" y="18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69" name="Line 2564"/>
              <p:cNvSpPr>
                <a:spLocks noChangeShapeType="1"/>
              </p:cNvSpPr>
              <p:nvPr/>
            </p:nvSpPr>
            <p:spPr bwMode="auto">
              <a:xfrm>
                <a:off x="1240" y="18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70" name="Rectangle 2565"/>
              <p:cNvSpPr>
                <a:spLocks noChangeArrowheads="1"/>
              </p:cNvSpPr>
              <p:nvPr/>
            </p:nvSpPr>
            <p:spPr bwMode="auto">
              <a:xfrm>
                <a:off x="1505" y="18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71" name="Line 2566"/>
              <p:cNvSpPr>
                <a:spLocks noChangeShapeType="1"/>
              </p:cNvSpPr>
              <p:nvPr/>
            </p:nvSpPr>
            <p:spPr bwMode="auto">
              <a:xfrm>
                <a:off x="1505" y="18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72" name="Rectangle 2567"/>
              <p:cNvSpPr>
                <a:spLocks noChangeArrowheads="1"/>
              </p:cNvSpPr>
              <p:nvPr/>
            </p:nvSpPr>
            <p:spPr bwMode="auto">
              <a:xfrm>
                <a:off x="1762" y="18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73" name="Line 2568"/>
              <p:cNvSpPr>
                <a:spLocks noChangeShapeType="1"/>
              </p:cNvSpPr>
              <p:nvPr/>
            </p:nvSpPr>
            <p:spPr bwMode="auto">
              <a:xfrm>
                <a:off x="1762" y="18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74" name="Rectangle 2569"/>
              <p:cNvSpPr>
                <a:spLocks noChangeArrowheads="1"/>
              </p:cNvSpPr>
              <p:nvPr/>
            </p:nvSpPr>
            <p:spPr bwMode="auto">
              <a:xfrm>
                <a:off x="2021" y="18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75" name="Line 2570"/>
              <p:cNvSpPr>
                <a:spLocks noChangeShapeType="1"/>
              </p:cNvSpPr>
              <p:nvPr/>
            </p:nvSpPr>
            <p:spPr bwMode="auto">
              <a:xfrm>
                <a:off x="2021" y="18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76" name="Rectangle 2571"/>
              <p:cNvSpPr>
                <a:spLocks noChangeArrowheads="1"/>
              </p:cNvSpPr>
              <p:nvPr/>
            </p:nvSpPr>
            <p:spPr bwMode="auto">
              <a:xfrm>
                <a:off x="2278" y="18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77" name="Line 2572"/>
              <p:cNvSpPr>
                <a:spLocks noChangeShapeType="1"/>
              </p:cNvSpPr>
              <p:nvPr/>
            </p:nvSpPr>
            <p:spPr bwMode="auto">
              <a:xfrm>
                <a:off x="2278" y="18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78" name="Rectangle 2573"/>
              <p:cNvSpPr>
                <a:spLocks noChangeArrowheads="1"/>
              </p:cNvSpPr>
              <p:nvPr/>
            </p:nvSpPr>
            <p:spPr bwMode="auto">
              <a:xfrm>
                <a:off x="2538" y="18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79" name="Line 2574"/>
              <p:cNvSpPr>
                <a:spLocks noChangeShapeType="1"/>
              </p:cNvSpPr>
              <p:nvPr/>
            </p:nvSpPr>
            <p:spPr bwMode="auto">
              <a:xfrm>
                <a:off x="2538" y="18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80" name="Rectangle 2575"/>
              <p:cNvSpPr>
                <a:spLocks noChangeArrowheads="1"/>
              </p:cNvSpPr>
              <p:nvPr/>
            </p:nvSpPr>
            <p:spPr bwMode="auto">
              <a:xfrm>
                <a:off x="2795" y="18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81" name="Line 2576"/>
              <p:cNvSpPr>
                <a:spLocks noChangeShapeType="1"/>
              </p:cNvSpPr>
              <p:nvPr/>
            </p:nvSpPr>
            <p:spPr bwMode="auto">
              <a:xfrm>
                <a:off x="2795" y="18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82" name="Rectangle 2577"/>
              <p:cNvSpPr>
                <a:spLocks noChangeArrowheads="1"/>
              </p:cNvSpPr>
              <p:nvPr/>
            </p:nvSpPr>
            <p:spPr bwMode="auto">
              <a:xfrm>
                <a:off x="3055" y="18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83" name="Line 2578"/>
              <p:cNvSpPr>
                <a:spLocks noChangeShapeType="1"/>
              </p:cNvSpPr>
              <p:nvPr/>
            </p:nvSpPr>
            <p:spPr bwMode="auto">
              <a:xfrm>
                <a:off x="3055" y="18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84" name="Rectangle 2579"/>
              <p:cNvSpPr>
                <a:spLocks noChangeArrowheads="1"/>
              </p:cNvSpPr>
              <p:nvPr/>
            </p:nvSpPr>
            <p:spPr bwMode="auto">
              <a:xfrm>
                <a:off x="3312" y="18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85" name="Line 2580"/>
              <p:cNvSpPr>
                <a:spLocks noChangeShapeType="1"/>
              </p:cNvSpPr>
              <p:nvPr/>
            </p:nvSpPr>
            <p:spPr bwMode="auto">
              <a:xfrm>
                <a:off x="3312" y="18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86" name="Rectangle 2581"/>
              <p:cNvSpPr>
                <a:spLocks noChangeArrowheads="1"/>
              </p:cNvSpPr>
              <p:nvPr/>
            </p:nvSpPr>
            <p:spPr bwMode="auto">
              <a:xfrm>
                <a:off x="3571" y="18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87" name="Line 2582"/>
              <p:cNvSpPr>
                <a:spLocks noChangeShapeType="1"/>
              </p:cNvSpPr>
              <p:nvPr/>
            </p:nvSpPr>
            <p:spPr bwMode="auto">
              <a:xfrm>
                <a:off x="3571" y="18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88" name="Rectangle 2583"/>
              <p:cNvSpPr>
                <a:spLocks noChangeArrowheads="1"/>
              </p:cNvSpPr>
              <p:nvPr/>
            </p:nvSpPr>
            <p:spPr bwMode="auto">
              <a:xfrm>
                <a:off x="3828" y="18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89" name="Line 2584"/>
              <p:cNvSpPr>
                <a:spLocks noChangeShapeType="1"/>
              </p:cNvSpPr>
              <p:nvPr/>
            </p:nvSpPr>
            <p:spPr bwMode="auto">
              <a:xfrm>
                <a:off x="3828" y="18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90" name="Rectangle 2585"/>
              <p:cNvSpPr>
                <a:spLocks noChangeArrowheads="1"/>
              </p:cNvSpPr>
              <p:nvPr/>
            </p:nvSpPr>
            <p:spPr bwMode="auto">
              <a:xfrm>
                <a:off x="4088" y="18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91" name="Line 2586"/>
              <p:cNvSpPr>
                <a:spLocks noChangeShapeType="1"/>
              </p:cNvSpPr>
              <p:nvPr/>
            </p:nvSpPr>
            <p:spPr bwMode="auto">
              <a:xfrm>
                <a:off x="4088" y="18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92" name="Rectangle 2587"/>
              <p:cNvSpPr>
                <a:spLocks noChangeArrowheads="1"/>
              </p:cNvSpPr>
              <p:nvPr/>
            </p:nvSpPr>
            <p:spPr bwMode="auto">
              <a:xfrm>
                <a:off x="4345" y="18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93" name="Line 2588"/>
              <p:cNvSpPr>
                <a:spLocks noChangeShapeType="1"/>
              </p:cNvSpPr>
              <p:nvPr/>
            </p:nvSpPr>
            <p:spPr bwMode="auto">
              <a:xfrm>
                <a:off x="4345" y="18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94" name="Rectangle 2589"/>
              <p:cNvSpPr>
                <a:spLocks noChangeArrowheads="1"/>
              </p:cNvSpPr>
              <p:nvPr/>
            </p:nvSpPr>
            <p:spPr bwMode="auto">
              <a:xfrm>
                <a:off x="4605" y="18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95" name="Line 2590"/>
              <p:cNvSpPr>
                <a:spLocks noChangeShapeType="1"/>
              </p:cNvSpPr>
              <p:nvPr/>
            </p:nvSpPr>
            <p:spPr bwMode="auto">
              <a:xfrm>
                <a:off x="4605" y="18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96" name="Rectangle 2591"/>
              <p:cNvSpPr>
                <a:spLocks noChangeArrowheads="1"/>
              </p:cNvSpPr>
              <p:nvPr/>
            </p:nvSpPr>
            <p:spPr bwMode="auto">
              <a:xfrm>
                <a:off x="4862" y="18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97" name="Line 2592"/>
              <p:cNvSpPr>
                <a:spLocks noChangeShapeType="1"/>
              </p:cNvSpPr>
              <p:nvPr/>
            </p:nvSpPr>
            <p:spPr bwMode="auto">
              <a:xfrm>
                <a:off x="4862" y="18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98" name="Rectangle 2593"/>
              <p:cNvSpPr>
                <a:spLocks noChangeArrowheads="1"/>
              </p:cNvSpPr>
              <p:nvPr/>
            </p:nvSpPr>
            <p:spPr bwMode="auto">
              <a:xfrm>
                <a:off x="5121" y="187"/>
                <a:ext cx="5" cy="17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299" name="Line 2594"/>
              <p:cNvSpPr>
                <a:spLocks noChangeShapeType="1"/>
              </p:cNvSpPr>
              <p:nvPr/>
            </p:nvSpPr>
            <p:spPr bwMode="auto">
              <a:xfrm>
                <a:off x="5121" y="187"/>
                <a:ext cx="0" cy="17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00" name="Rectangle 2595"/>
              <p:cNvSpPr>
                <a:spLocks noChangeArrowheads="1"/>
              </p:cNvSpPr>
              <p:nvPr/>
            </p:nvSpPr>
            <p:spPr bwMode="auto">
              <a:xfrm>
                <a:off x="71" y="383"/>
                <a:ext cx="54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latin typeface="宋体" pitchFamily="2" charset="-122"/>
                  </a:rPr>
                  <a:t>业绩考评</a:t>
                </a:r>
                <a:endParaRPr lang="zh-CN" altLang="en-US" sz="1800" b="0">
                  <a:solidFill>
                    <a:schemeClr val="accent2"/>
                  </a:solidFill>
                </a:endParaRPr>
              </a:p>
            </p:txBody>
          </p:sp>
          <p:sp>
            <p:nvSpPr>
              <p:cNvPr id="39301" name="Rectangle 2596"/>
              <p:cNvSpPr>
                <a:spLocks noChangeArrowheads="1"/>
              </p:cNvSpPr>
              <p:nvPr/>
            </p:nvSpPr>
            <p:spPr bwMode="auto">
              <a:xfrm>
                <a:off x="615" y="375"/>
                <a:ext cx="34" cy="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02" name="Rectangle 2597"/>
              <p:cNvSpPr>
                <a:spLocks noChangeArrowheads="1"/>
              </p:cNvSpPr>
              <p:nvPr/>
            </p:nvSpPr>
            <p:spPr bwMode="auto">
              <a:xfrm>
                <a:off x="1109" y="362"/>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03" name="Rectangle 2598"/>
              <p:cNvSpPr>
                <a:spLocks noChangeArrowheads="1"/>
              </p:cNvSpPr>
              <p:nvPr/>
            </p:nvSpPr>
            <p:spPr bwMode="auto">
              <a:xfrm>
                <a:off x="1374" y="362"/>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04" name="Rectangle 2599"/>
              <p:cNvSpPr>
                <a:spLocks noChangeArrowheads="1"/>
              </p:cNvSpPr>
              <p:nvPr/>
            </p:nvSpPr>
            <p:spPr bwMode="auto">
              <a:xfrm>
                <a:off x="1636" y="362"/>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05" name="Rectangle 2600"/>
              <p:cNvSpPr>
                <a:spLocks noChangeArrowheads="1"/>
              </p:cNvSpPr>
              <p:nvPr/>
            </p:nvSpPr>
            <p:spPr bwMode="auto">
              <a:xfrm>
                <a:off x="1893" y="362"/>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06" name="Rectangle 2601"/>
              <p:cNvSpPr>
                <a:spLocks noChangeArrowheads="1"/>
              </p:cNvSpPr>
              <p:nvPr/>
            </p:nvSpPr>
            <p:spPr bwMode="auto">
              <a:xfrm>
                <a:off x="2152" y="362"/>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07" name="Rectangle 2602"/>
              <p:cNvSpPr>
                <a:spLocks noChangeArrowheads="1"/>
              </p:cNvSpPr>
              <p:nvPr/>
            </p:nvSpPr>
            <p:spPr bwMode="auto">
              <a:xfrm>
                <a:off x="2409" y="362"/>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08" name="Rectangle 2603"/>
              <p:cNvSpPr>
                <a:spLocks noChangeArrowheads="1"/>
              </p:cNvSpPr>
              <p:nvPr/>
            </p:nvSpPr>
            <p:spPr bwMode="auto">
              <a:xfrm>
                <a:off x="2669" y="362"/>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09" name="Rectangle 2604"/>
              <p:cNvSpPr>
                <a:spLocks noChangeArrowheads="1"/>
              </p:cNvSpPr>
              <p:nvPr/>
            </p:nvSpPr>
            <p:spPr bwMode="auto">
              <a:xfrm>
                <a:off x="2926" y="362"/>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10" name="Rectangle 2605"/>
              <p:cNvSpPr>
                <a:spLocks noChangeArrowheads="1"/>
              </p:cNvSpPr>
              <p:nvPr/>
            </p:nvSpPr>
            <p:spPr bwMode="auto">
              <a:xfrm>
                <a:off x="3186" y="362"/>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11" name="Rectangle 2606"/>
              <p:cNvSpPr>
                <a:spLocks noChangeArrowheads="1"/>
              </p:cNvSpPr>
              <p:nvPr/>
            </p:nvSpPr>
            <p:spPr bwMode="auto">
              <a:xfrm>
                <a:off x="3443" y="362"/>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12" name="Rectangle 2607"/>
              <p:cNvSpPr>
                <a:spLocks noChangeArrowheads="1"/>
              </p:cNvSpPr>
              <p:nvPr/>
            </p:nvSpPr>
            <p:spPr bwMode="auto">
              <a:xfrm>
                <a:off x="3702" y="362"/>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13" name="Rectangle 2608"/>
              <p:cNvSpPr>
                <a:spLocks noChangeArrowheads="1"/>
              </p:cNvSpPr>
              <p:nvPr/>
            </p:nvSpPr>
            <p:spPr bwMode="auto">
              <a:xfrm>
                <a:off x="3959" y="362"/>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14" name="Rectangle 2609"/>
              <p:cNvSpPr>
                <a:spLocks noChangeArrowheads="1"/>
              </p:cNvSpPr>
              <p:nvPr/>
            </p:nvSpPr>
            <p:spPr bwMode="auto">
              <a:xfrm>
                <a:off x="4219" y="362"/>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15" name="Rectangle 2610"/>
              <p:cNvSpPr>
                <a:spLocks noChangeArrowheads="1"/>
              </p:cNvSpPr>
              <p:nvPr/>
            </p:nvSpPr>
            <p:spPr bwMode="auto">
              <a:xfrm>
                <a:off x="4476" y="362"/>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16" name="Rectangle 2611"/>
              <p:cNvSpPr>
                <a:spLocks noChangeArrowheads="1"/>
              </p:cNvSpPr>
              <p:nvPr/>
            </p:nvSpPr>
            <p:spPr bwMode="auto">
              <a:xfrm>
                <a:off x="4736" y="362"/>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17" name="Rectangle 2612"/>
              <p:cNvSpPr>
                <a:spLocks noChangeArrowheads="1"/>
              </p:cNvSpPr>
              <p:nvPr/>
            </p:nvSpPr>
            <p:spPr bwMode="auto">
              <a:xfrm>
                <a:off x="4945" y="362"/>
                <a:ext cx="9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700">
                    <a:solidFill>
                      <a:schemeClr val="accent2"/>
                    </a:solidFill>
                  </a:rPr>
                  <a:t>U</a:t>
                </a:r>
                <a:endParaRPr lang="en-US" altLang="zh-CN" sz="1800" b="0">
                  <a:solidFill>
                    <a:schemeClr val="accent2"/>
                  </a:solidFill>
                </a:endParaRPr>
              </a:p>
            </p:txBody>
          </p:sp>
          <p:sp>
            <p:nvSpPr>
              <p:cNvPr id="39318" name="Rectangle 2613"/>
              <p:cNvSpPr>
                <a:spLocks noChangeArrowheads="1"/>
              </p:cNvSpPr>
              <p:nvPr/>
            </p:nvSpPr>
            <p:spPr bwMode="auto">
              <a:xfrm>
                <a:off x="5041" y="362"/>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a:solidFill>
                      <a:schemeClr val="accent2"/>
                    </a:solidFill>
                  </a:rPr>
                  <a:t> </a:t>
                </a:r>
                <a:endParaRPr lang="zh-CN" altLang="en-US" sz="1800" b="0">
                  <a:solidFill>
                    <a:schemeClr val="accent2"/>
                  </a:solidFill>
                </a:endParaRPr>
              </a:p>
            </p:txBody>
          </p:sp>
          <p:sp>
            <p:nvSpPr>
              <p:cNvPr id="39319" name="Rectangle 2614"/>
              <p:cNvSpPr>
                <a:spLocks noChangeArrowheads="1"/>
              </p:cNvSpPr>
              <p:nvPr/>
            </p:nvSpPr>
            <p:spPr bwMode="auto">
              <a:xfrm>
                <a:off x="0" y="358"/>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20" name="Line 2615"/>
              <p:cNvSpPr>
                <a:spLocks noChangeShapeType="1"/>
              </p:cNvSpPr>
              <p:nvPr/>
            </p:nvSpPr>
            <p:spPr bwMode="auto">
              <a:xfrm>
                <a:off x="0" y="358"/>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21" name="Rectangle 2616"/>
              <p:cNvSpPr>
                <a:spLocks noChangeArrowheads="1"/>
              </p:cNvSpPr>
              <p:nvPr/>
            </p:nvSpPr>
            <p:spPr bwMode="auto">
              <a:xfrm>
                <a:off x="5" y="358"/>
                <a:ext cx="97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22" name="Line 2617"/>
              <p:cNvSpPr>
                <a:spLocks noChangeShapeType="1"/>
              </p:cNvSpPr>
              <p:nvPr/>
            </p:nvSpPr>
            <p:spPr bwMode="auto">
              <a:xfrm>
                <a:off x="5" y="358"/>
                <a:ext cx="97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23" name="Rectangle 2618"/>
              <p:cNvSpPr>
                <a:spLocks noChangeArrowheads="1"/>
              </p:cNvSpPr>
              <p:nvPr/>
            </p:nvSpPr>
            <p:spPr bwMode="auto">
              <a:xfrm>
                <a:off x="975" y="358"/>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24" name="Line 2619"/>
              <p:cNvSpPr>
                <a:spLocks noChangeShapeType="1"/>
              </p:cNvSpPr>
              <p:nvPr/>
            </p:nvSpPr>
            <p:spPr bwMode="auto">
              <a:xfrm>
                <a:off x="975" y="358"/>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25" name="Rectangle 2620"/>
              <p:cNvSpPr>
                <a:spLocks noChangeArrowheads="1"/>
              </p:cNvSpPr>
              <p:nvPr/>
            </p:nvSpPr>
            <p:spPr bwMode="auto">
              <a:xfrm>
                <a:off x="980" y="358"/>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326" name="Line 2621"/>
              <p:cNvSpPr>
                <a:spLocks noChangeShapeType="1"/>
              </p:cNvSpPr>
              <p:nvPr/>
            </p:nvSpPr>
            <p:spPr bwMode="auto">
              <a:xfrm>
                <a:off x="980" y="358"/>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38933" name="Rectangle 2622"/>
            <p:cNvSpPr>
              <a:spLocks noChangeArrowheads="1"/>
            </p:cNvSpPr>
            <p:nvPr/>
          </p:nvSpPr>
          <p:spPr bwMode="auto">
            <a:xfrm>
              <a:off x="1240" y="4105"/>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34" name="Line 2623"/>
            <p:cNvSpPr>
              <a:spLocks noChangeShapeType="1"/>
            </p:cNvSpPr>
            <p:nvPr/>
          </p:nvSpPr>
          <p:spPr bwMode="auto">
            <a:xfrm>
              <a:off x="1240" y="4105"/>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35" name="Rectangle 2624"/>
            <p:cNvSpPr>
              <a:spLocks noChangeArrowheads="1"/>
            </p:cNvSpPr>
            <p:nvPr/>
          </p:nvSpPr>
          <p:spPr bwMode="auto">
            <a:xfrm>
              <a:off x="1245" y="4105"/>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36" name="Line 2625"/>
            <p:cNvSpPr>
              <a:spLocks noChangeShapeType="1"/>
            </p:cNvSpPr>
            <p:nvPr/>
          </p:nvSpPr>
          <p:spPr bwMode="auto">
            <a:xfrm>
              <a:off x="1245" y="4105"/>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37" name="Rectangle 2626"/>
            <p:cNvSpPr>
              <a:spLocks noChangeArrowheads="1"/>
            </p:cNvSpPr>
            <p:nvPr/>
          </p:nvSpPr>
          <p:spPr bwMode="auto">
            <a:xfrm>
              <a:off x="1505" y="4105"/>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38" name="Line 2627"/>
            <p:cNvSpPr>
              <a:spLocks noChangeShapeType="1"/>
            </p:cNvSpPr>
            <p:nvPr/>
          </p:nvSpPr>
          <p:spPr bwMode="auto">
            <a:xfrm>
              <a:off x="1505" y="4105"/>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39" name="Rectangle 2628"/>
            <p:cNvSpPr>
              <a:spLocks noChangeArrowheads="1"/>
            </p:cNvSpPr>
            <p:nvPr/>
          </p:nvSpPr>
          <p:spPr bwMode="auto">
            <a:xfrm>
              <a:off x="1510" y="4105"/>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40" name="Line 2629"/>
            <p:cNvSpPr>
              <a:spLocks noChangeShapeType="1"/>
            </p:cNvSpPr>
            <p:nvPr/>
          </p:nvSpPr>
          <p:spPr bwMode="auto">
            <a:xfrm>
              <a:off x="1510" y="4105"/>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41" name="Rectangle 2630"/>
            <p:cNvSpPr>
              <a:spLocks noChangeArrowheads="1"/>
            </p:cNvSpPr>
            <p:nvPr/>
          </p:nvSpPr>
          <p:spPr bwMode="auto">
            <a:xfrm>
              <a:off x="1762" y="4105"/>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42" name="Line 2631"/>
            <p:cNvSpPr>
              <a:spLocks noChangeShapeType="1"/>
            </p:cNvSpPr>
            <p:nvPr/>
          </p:nvSpPr>
          <p:spPr bwMode="auto">
            <a:xfrm>
              <a:off x="1762" y="4105"/>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43" name="Rectangle 2632"/>
            <p:cNvSpPr>
              <a:spLocks noChangeArrowheads="1"/>
            </p:cNvSpPr>
            <p:nvPr/>
          </p:nvSpPr>
          <p:spPr bwMode="auto">
            <a:xfrm>
              <a:off x="1767" y="4105"/>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44" name="Line 2633"/>
            <p:cNvSpPr>
              <a:spLocks noChangeShapeType="1"/>
            </p:cNvSpPr>
            <p:nvPr/>
          </p:nvSpPr>
          <p:spPr bwMode="auto">
            <a:xfrm>
              <a:off x="1767" y="4105"/>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45" name="Rectangle 2634"/>
            <p:cNvSpPr>
              <a:spLocks noChangeArrowheads="1"/>
            </p:cNvSpPr>
            <p:nvPr/>
          </p:nvSpPr>
          <p:spPr bwMode="auto">
            <a:xfrm>
              <a:off x="2021" y="4105"/>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46" name="Line 2635"/>
            <p:cNvSpPr>
              <a:spLocks noChangeShapeType="1"/>
            </p:cNvSpPr>
            <p:nvPr/>
          </p:nvSpPr>
          <p:spPr bwMode="auto">
            <a:xfrm>
              <a:off x="2021" y="4105"/>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47" name="Rectangle 2636"/>
            <p:cNvSpPr>
              <a:spLocks noChangeArrowheads="1"/>
            </p:cNvSpPr>
            <p:nvPr/>
          </p:nvSpPr>
          <p:spPr bwMode="auto">
            <a:xfrm>
              <a:off x="2026" y="4105"/>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48" name="Line 2637"/>
            <p:cNvSpPr>
              <a:spLocks noChangeShapeType="1"/>
            </p:cNvSpPr>
            <p:nvPr/>
          </p:nvSpPr>
          <p:spPr bwMode="auto">
            <a:xfrm>
              <a:off x="2026" y="4105"/>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49" name="Rectangle 2638"/>
            <p:cNvSpPr>
              <a:spLocks noChangeArrowheads="1"/>
            </p:cNvSpPr>
            <p:nvPr/>
          </p:nvSpPr>
          <p:spPr bwMode="auto">
            <a:xfrm>
              <a:off x="2278" y="4105"/>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50" name="Line 2639"/>
            <p:cNvSpPr>
              <a:spLocks noChangeShapeType="1"/>
            </p:cNvSpPr>
            <p:nvPr/>
          </p:nvSpPr>
          <p:spPr bwMode="auto">
            <a:xfrm>
              <a:off x="2278" y="4105"/>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51" name="Rectangle 2640"/>
            <p:cNvSpPr>
              <a:spLocks noChangeArrowheads="1"/>
            </p:cNvSpPr>
            <p:nvPr/>
          </p:nvSpPr>
          <p:spPr bwMode="auto">
            <a:xfrm>
              <a:off x="2283" y="4105"/>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52" name="Line 2641"/>
            <p:cNvSpPr>
              <a:spLocks noChangeShapeType="1"/>
            </p:cNvSpPr>
            <p:nvPr/>
          </p:nvSpPr>
          <p:spPr bwMode="auto">
            <a:xfrm>
              <a:off x="2283" y="4105"/>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53" name="Rectangle 2642"/>
            <p:cNvSpPr>
              <a:spLocks noChangeArrowheads="1"/>
            </p:cNvSpPr>
            <p:nvPr/>
          </p:nvSpPr>
          <p:spPr bwMode="auto">
            <a:xfrm>
              <a:off x="2538" y="4105"/>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54" name="Line 2643"/>
            <p:cNvSpPr>
              <a:spLocks noChangeShapeType="1"/>
            </p:cNvSpPr>
            <p:nvPr/>
          </p:nvSpPr>
          <p:spPr bwMode="auto">
            <a:xfrm>
              <a:off x="2538" y="4105"/>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55" name="Rectangle 2644"/>
            <p:cNvSpPr>
              <a:spLocks noChangeArrowheads="1"/>
            </p:cNvSpPr>
            <p:nvPr/>
          </p:nvSpPr>
          <p:spPr bwMode="auto">
            <a:xfrm>
              <a:off x="2543" y="4105"/>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56" name="Line 2645"/>
            <p:cNvSpPr>
              <a:spLocks noChangeShapeType="1"/>
            </p:cNvSpPr>
            <p:nvPr/>
          </p:nvSpPr>
          <p:spPr bwMode="auto">
            <a:xfrm>
              <a:off x="2543" y="4105"/>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57" name="Rectangle 2646"/>
            <p:cNvSpPr>
              <a:spLocks noChangeArrowheads="1"/>
            </p:cNvSpPr>
            <p:nvPr/>
          </p:nvSpPr>
          <p:spPr bwMode="auto">
            <a:xfrm>
              <a:off x="2795" y="4105"/>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58" name="Line 2647"/>
            <p:cNvSpPr>
              <a:spLocks noChangeShapeType="1"/>
            </p:cNvSpPr>
            <p:nvPr/>
          </p:nvSpPr>
          <p:spPr bwMode="auto">
            <a:xfrm>
              <a:off x="2795" y="4105"/>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59" name="Rectangle 2648"/>
            <p:cNvSpPr>
              <a:spLocks noChangeArrowheads="1"/>
            </p:cNvSpPr>
            <p:nvPr/>
          </p:nvSpPr>
          <p:spPr bwMode="auto">
            <a:xfrm>
              <a:off x="2800" y="4105"/>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60" name="Line 2649"/>
            <p:cNvSpPr>
              <a:spLocks noChangeShapeType="1"/>
            </p:cNvSpPr>
            <p:nvPr/>
          </p:nvSpPr>
          <p:spPr bwMode="auto">
            <a:xfrm>
              <a:off x="2800" y="4105"/>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61" name="Rectangle 2650"/>
            <p:cNvSpPr>
              <a:spLocks noChangeArrowheads="1"/>
            </p:cNvSpPr>
            <p:nvPr/>
          </p:nvSpPr>
          <p:spPr bwMode="auto">
            <a:xfrm>
              <a:off x="3055" y="4105"/>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62" name="Line 2651"/>
            <p:cNvSpPr>
              <a:spLocks noChangeShapeType="1"/>
            </p:cNvSpPr>
            <p:nvPr/>
          </p:nvSpPr>
          <p:spPr bwMode="auto">
            <a:xfrm>
              <a:off x="3055" y="4105"/>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63" name="Rectangle 2652"/>
            <p:cNvSpPr>
              <a:spLocks noChangeArrowheads="1"/>
            </p:cNvSpPr>
            <p:nvPr/>
          </p:nvSpPr>
          <p:spPr bwMode="auto">
            <a:xfrm>
              <a:off x="3060" y="4105"/>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64" name="Line 2653"/>
            <p:cNvSpPr>
              <a:spLocks noChangeShapeType="1"/>
            </p:cNvSpPr>
            <p:nvPr/>
          </p:nvSpPr>
          <p:spPr bwMode="auto">
            <a:xfrm>
              <a:off x="3060" y="4105"/>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65" name="Rectangle 2654"/>
            <p:cNvSpPr>
              <a:spLocks noChangeArrowheads="1"/>
            </p:cNvSpPr>
            <p:nvPr/>
          </p:nvSpPr>
          <p:spPr bwMode="auto">
            <a:xfrm>
              <a:off x="3312" y="4105"/>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66" name="Line 2655"/>
            <p:cNvSpPr>
              <a:spLocks noChangeShapeType="1"/>
            </p:cNvSpPr>
            <p:nvPr/>
          </p:nvSpPr>
          <p:spPr bwMode="auto">
            <a:xfrm>
              <a:off x="3312" y="4105"/>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67" name="Rectangle 2656"/>
            <p:cNvSpPr>
              <a:spLocks noChangeArrowheads="1"/>
            </p:cNvSpPr>
            <p:nvPr/>
          </p:nvSpPr>
          <p:spPr bwMode="auto">
            <a:xfrm>
              <a:off x="3317" y="4105"/>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68" name="Line 2657"/>
            <p:cNvSpPr>
              <a:spLocks noChangeShapeType="1"/>
            </p:cNvSpPr>
            <p:nvPr/>
          </p:nvSpPr>
          <p:spPr bwMode="auto">
            <a:xfrm>
              <a:off x="3317" y="4105"/>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69" name="Rectangle 2658"/>
            <p:cNvSpPr>
              <a:spLocks noChangeArrowheads="1"/>
            </p:cNvSpPr>
            <p:nvPr/>
          </p:nvSpPr>
          <p:spPr bwMode="auto">
            <a:xfrm>
              <a:off x="3571" y="4105"/>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70" name="Line 2659"/>
            <p:cNvSpPr>
              <a:spLocks noChangeShapeType="1"/>
            </p:cNvSpPr>
            <p:nvPr/>
          </p:nvSpPr>
          <p:spPr bwMode="auto">
            <a:xfrm>
              <a:off x="3571" y="4105"/>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71" name="Rectangle 2660"/>
            <p:cNvSpPr>
              <a:spLocks noChangeArrowheads="1"/>
            </p:cNvSpPr>
            <p:nvPr/>
          </p:nvSpPr>
          <p:spPr bwMode="auto">
            <a:xfrm>
              <a:off x="3576" y="4105"/>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72" name="Line 2661"/>
            <p:cNvSpPr>
              <a:spLocks noChangeShapeType="1"/>
            </p:cNvSpPr>
            <p:nvPr/>
          </p:nvSpPr>
          <p:spPr bwMode="auto">
            <a:xfrm>
              <a:off x="3576" y="4105"/>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73" name="Rectangle 2662"/>
            <p:cNvSpPr>
              <a:spLocks noChangeArrowheads="1"/>
            </p:cNvSpPr>
            <p:nvPr/>
          </p:nvSpPr>
          <p:spPr bwMode="auto">
            <a:xfrm>
              <a:off x="3828" y="4105"/>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74" name="Line 2663"/>
            <p:cNvSpPr>
              <a:spLocks noChangeShapeType="1"/>
            </p:cNvSpPr>
            <p:nvPr/>
          </p:nvSpPr>
          <p:spPr bwMode="auto">
            <a:xfrm>
              <a:off x="3828" y="4105"/>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75" name="Rectangle 2664"/>
            <p:cNvSpPr>
              <a:spLocks noChangeArrowheads="1"/>
            </p:cNvSpPr>
            <p:nvPr/>
          </p:nvSpPr>
          <p:spPr bwMode="auto">
            <a:xfrm>
              <a:off x="3833" y="4105"/>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76" name="Line 2665"/>
            <p:cNvSpPr>
              <a:spLocks noChangeShapeType="1"/>
            </p:cNvSpPr>
            <p:nvPr/>
          </p:nvSpPr>
          <p:spPr bwMode="auto">
            <a:xfrm>
              <a:off x="3833" y="4105"/>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77" name="Rectangle 2666"/>
            <p:cNvSpPr>
              <a:spLocks noChangeArrowheads="1"/>
            </p:cNvSpPr>
            <p:nvPr/>
          </p:nvSpPr>
          <p:spPr bwMode="auto">
            <a:xfrm>
              <a:off x="4088" y="4105"/>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78" name="Line 2667"/>
            <p:cNvSpPr>
              <a:spLocks noChangeShapeType="1"/>
            </p:cNvSpPr>
            <p:nvPr/>
          </p:nvSpPr>
          <p:spPr bwMode="auto">
            <a:xfrm>
              <a:off x="4088" y="4105"/>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79" name="Rectangle 2668"/>
            <p:cNvSpPr>
              <a:spLocks noChangeArrowheads="1"/>
            </p:cNvSpPr>
            <p:nvPr/>
          </p:nvSpPr>
          <p:spPr bwMode="auto">
            <a:xfrm>
              <a:off x="4093" y="4105"/>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80" name="Line 2669"/>
            <p:cNvSpPr>
              <a:spLocks noChangeShapeType="1"/>
            </p:cNvSpPr>
            <p:nvPr/>
          </p:nvSpPr>
          <p:spPr bwMode="auto">
            <a:xfrm>
              <a:off x="4093" y="4105"/>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81" name="Rectangle 2670"/>
            <p:cNvSpPr>
              <a:spLocks noChangeArrowheads="1"/>
            </p:cNvSpPr>
            <p:nvPr/>
          </p:nvSpPr>
          <p:spPr bwMode="auto">
            <a:xfrm>
              <a:off x="4345" y="4105"/>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82" name="Line 2671"/>
            <p:cNvSpPr>
              <a:spLocks noChangeShapeType="1"/>
            </p:cNvSpPr>
            <p:nvPr/>
          </p:nvSpPr>
          <p:spPr bwMode="auto">
            <a:xfrm>
              <a:off x="4345" y="4105"/>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83" name="Rectangle 2672"/>
            <p:cNvSpPr>
              <a:spLocks noChangeArrowheads="1"/>
            </p:cNvSpPr>
            <p:nvPr/>
          </p:nvSpPr>
          <p:spPr bwMode="auto">
            <a:xfrm>
              <a:off x="4350" y="4105"/>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84" name="Line 2673"/>
            <p:cNvSpPr>
              <a:spLocks noChangeShapeType="1"/>
            </p:cNvSpPr>
            <p:nvPr/>
          </p:nvSpPr>
          <p:spPr bwMode="auto">
            <a:xfrm>
              <a:off x="4350" y="4105"/>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85" name="Rectangle 2674"/>
            <p:cNvSpPr>
              <a:spLocks noChangeArrowheads="1"/>
            </p:cNvSpPr>
            <p:nvPr/>
          </p:nvSpPr>
          <p:spPr bwMode="auto">
            <a:xfrm>
              <a:off x="4605" y="4105"/>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86" name="Line 2675"/>
            <p:cNvSpPr>
              <a:spLocks noChangeShapeType="1"/>
            </p:cNvSpPr>
            <p:nvPr/>
          </p:nvSpPr>
          <p:spPr bwMode="auto">
            <a:xfrm>
              <a:off x="4605" y="4105"/>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87" name="Rectangle 2676"/>
            <p:cNvSpPr>
              <a:spLocks noChangeArrowheads="1"/>
            </p:cNvSpPr>
            <p:nvPr/>
          </p:nvSpPr>
          <p:spPr bwMode="auto">
            <a:xfrm>
              <a:off x="4610" y="4105"/>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88" name="Line 2677"/>
            <p:cNvSpPr>
              <a:spLocks noChangeShapeType="1"/>
            </p:cNvSpPr>
            <p:nvPr/>
          </p:nvSpPr>
          <p:spPr bwMode="auto">
            <a:xfrm>
              <a:off x="4610" y="4105"/>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89" name="Rectangle 2678"/>
            <p:cNvSpPr>
              <a:spLocks noChangeArrowheads="1"/>
            </p:cNvSpPr>
            <p:nvPr/>
          </p:nvSpPr>
          <p:spPr bwMode="auto">
            <a:xfrm>
              <a:off x="4862" y="4105"/>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90" name="Line 2679"/>
            <p:cNvSpPr>
              <a:spLocks noChangeShapeType="1"/>
            </p:cNvSpPr>
            <p:nvPr/>
          </p:nvSpPr>
          <p:spPr bwMode="auto">
            <a:xfrm>
              <a:off x="4862" y="4105"/>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91" name="Rectangle 2680"/>
            <p:cNvSpPr>
              <a:spLocks noChangeArrowheads="1"/>
            </p:cNvSpPr>
            <p:nvPr/>
          </p:nvSpPr>
          <p:spPr bwMode="auto">
            <a:xfrm>
              <a:off x="4867" y="4105"/>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92" name="Line 2681"/>
            <p:cNvSpPr>
              <a:spLocks noChangeShapeType="1"/>
            </p:cNvSpPr>
            <p:nvPr/>
          </p:nvSpPr>
          <p:spPr bwMode="auto">
            <a:xfrm>
              <a:off x="4867" y="4105"/>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93" name="Rectangle 2682"/>
            <p:cNvSpPr>
              <a:spLocks noChangeArrowheads="1"/>
            </p:cNvSpPr>
            <p:nvPr/>
          </p:nvSpPr>
          <p:spPr bwMode="auto">
            <a:xfrm>
              <a:off x="5121" y="4105"/>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94" name="Line 2683"/>
            <p:cNvSpPr>
              <a:spLocks noChangeShapeType="1"/>
            </p:cNvSpPr>
            <p:nvPr/>
          </p:nvSpPr>
          <p:spPr bwMode="auto">
            <a:xfrm>
              <a:off x="5121" y="4105"/>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95" name="Rectangle 2684"/>
            <p:cNvSpPr>
              <a:spLocks noChangeArrowheads="1"/>
            </p:cNvSpPr>
            <p:nvPr/>
          </p:nvSpPr>
          <p:spPr bwMode="auto">
            <a:xfrm>
              <a:off x="0" y="4112"/>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96" name="Line 2685"/>
            <p:cNvSpPr>
              <a:spLocks noChangeShapeType="1"/>
            </p:cNvSpPr>
            <p:nvPr/>
          </p:nvSpPr>
          <p:spPr bwMode="auto">
            <a:xfrm>
              <a:off x="0" y="4112"/>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97" name="Rectangle 2686"/>
            <p:cNvSpPr>
              <a:spLocks noChangeArrowheads="1"/>
            </p:cNvSpPr>
            <p:nvPr/>
          </p:nvSpPr>
          <p:spPr bwMode="auto">
            <a:xfrm>
              <a:off x="0" y="4281"/>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98" name="Line 2687"/>
            <p:cNvSpPr>
              <a:spLocks noChangeShapeType="1"/>
            </p:cNvSpPr>
            <p:nvPr/>
          </p:nvSpPr>
          <p:spPr bwMode="auto">
            <a:xfrm>
              <a:off x="0" y="4281"/>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999" name="Line 2688"/>
            <p:cNvSpPr>
              <a:spLocks noChangeShapeType="1"/>
            </p:cNvSpPr>
            <p:nvPr/>
          </p:nvSpPr>
          <p:spPr bwMode="auto">
            <a:xfrm>
              <a:off x="0" y="428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00" name="Rectangle 2689"/>
            <p:cNvSpPr>
              <a:spLocks noChangeArrowheads="1"/>
            </p:cNvSpPr>
            <p:nvPr/>
          </p:nvSpPr>
          <p:spPr bwMode="auto">
            <a:xfrm>
              <a:off x="0" y="4281"/>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01" name="Line 2690"/>
            <p:cNvSpPr>
              <a:spLocks noChangeShapeType="1"/>
            </p:cNvSpPr>
            <p:nvPr/>
          </p:nvSpPr>
          <p:spPr bwMode="auto">
            <a:xfrm>
              <a:off x="0" y="4281"/>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02" name="Line 2691"/>
            <p:cNvSpPr>
              <a:spLocks noChangeShapeType="1"/>
            </p:cNvSpPr>
            <p:nvPr/>
          </p:nvSpPr>
          <p:spPr bwMode="auto">
            <a:xfrm>
              <a:off x="0" y="428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03" name="Rectangle 2692"/>
            <p:cNvSpPr>
              <a:spLocks noChangeArrowheads="1"/>
            </p:cNvSpPr>
            <p:nvPr/>
          </p:nvSpPr>
          <p:spPr bwMode="auto">
            <a:xfrm>
              <a:off x="5" y="4281"/>
              <a:ext cx="97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04" name="Line 2693"/>
            <p:cNvSpPr>
              <a:spLocks noChangeShapeType="1"/>
            </p:cNvSpPr>
            <p:nvPr/>
          </p:nvSpPr>
          <p:spPr bwMode="auto">
            <a:xfrm>
              <a:off x="5" y="4281"/>
              <a:ext cx="97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05" name="Rectangle 2694"/>
            <p:cNvSpPr>
              <a:spLocks noChangeArrowheads="1"/>
            </p:cNvSpPr>
            <p:nvPr/>
          </p:nvSpPr>
          <p:spPr bwMode="auto">
            <a:xfrm>
              <a:off x="975" y="4112"/>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06" name="Line 2695"/>
            <p:cNvSpPr>
              <a:spLocks noChangeShapeType="1"/>
            </p:cNvSpPr>
            <p:nvPr/>
          </p:nvSpPr>
          <p:spPr bwMode="auto">
            <a:xfrm>
              <a:off x="975" y="4112"/>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07" name="Rectangle 2696"/>
            <p:cNvSpPr>
              <a:spLocks noChangeArrowheads="1"/>
            </p:cNvSpPr>
            <p:nvPr/>
          </p:nvSpPr>
          <p:spPr bwMode="auto">
            <a:xfrm>
              <a:off x="975" y="4281"/>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08" name="Line 2697"/>
            <p:cNvSpPr>
              <a:spLocks noChangeShapeType="1"/>
            </p:cNvSpPr>
            <p:nvPr/>
          </p:nvSpPr>
          <p:spPr bwMode="auto">
            <a:xfrm>
              <a:off x="975" y="4281"/>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09" name="Line 2698"/>
            <p:cNvSpPr>
              <a:spLocks noChangeShapeType="1"/>
            </p:cNvSpPr>
            <p:nvPr/>
          </p:nvSpPr>
          <p:spPr bwMode="auto">
            <a:xfrm>
              <a:off x="975" y="428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10" name="Rectangle 2699"/>
            <p:cNvSpPr>
              <a:spLocks noChangeArrowheads="1"/>
            </p:cNvSpPr>
            <p:nvPr/>
          </p:nvSpPr>
          <p:spPr bwMode="auto">
            <a:xfrm>
              <a:off x="980" y="4281"/>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11" name="Line 2700"/>
            <p:cNvSpPr>
              <a:spLocks noChangeShapeType="1"/>
            </p:cNvSpPr>
            <p:nvPr/>
          </p:nvSpPr>
          <p:spPr bwMode="auto">
            <a:xfrm>
              <a:off x="980" y="4281"/>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12" name="Rectangle 2701"/>
            <p:cNvSpPr>
              <a:spLocks noChangeArrowheads="1"/>
            </p:cNvSpPr>
            <p:nvPr/>
          </p:nvSpPr>
          <p:spPr bwMode="auto">
            <a:xfrm>
              <a:off x="1240" y="4112"/>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13" name="Line 2702"/>
            <p:cNvSpPr>
              <a:spLocks noChangeShapeType="1"/>
            </p:cNvSpPr>
            <p:nvPr/>
          </p:nvSpPr>
          <p:spPr bwMode="auto">
            <a:xfrm>
              <a:off x="1240" y="4112"/>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14" name="Rectangle 2703"/>
            <p:cNvSpPr>
              <a:spLocks noChangeArrowheads="1"/>
            </p:cNvSpPr>
            <p:nvPr/>
          </p:nvSpPr>
          <p:spPr bwMode="auto">
            <a:xfrm>
              <a:off x="1240" y="4281"/>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15" name="Line 2704"/>
            <p:cNvSpPr>
              <a:spLocks noChangeShapeType="1"/>
            </p:cNvSpPr>
            <p:nvPr/>
          </p:nvSpPr>
          <p:spPr bwMode="auto">
            <a:xfrm>
              <a:off x="1240" y="4281"/>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16" name="Line 2705"/>
            <p:cNvSpPr>
              <a:spLocks noChangeShapeType="1"/>
            </p:cNvSpPr>
            <p:nvPr/>
          </p:nvSpPr>
          <p:spPr bwMode="auto">
            <a:xfrm>
              <a:off x="1240" y="428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17" name="Rectangle 2706"/>
            <p:cNvSpPr>
              <a:spLocks noChangeArrowheads="1"/>
            </p:cNvSpPr>
            <p:nvPr/>
          </p:nvSpPr>
          <p:spPr bwMode="auto">
            <a:xfrm>
              <a:off x="1245" y="4281"/>
              <a:ext cx="26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18" name="Line 2707"/>
            <p:cNvSpPr>
              <a:spLocks noChangeShapeType="1"/>
            </p:cNvSpPr>
            <p:nvPr/>
          </p:nvSpPr>
          <p:spPr bwMode="auto">
            <a:xfrm>
              <a:off x="1245" y="4281"/>
              <a:ext cx="26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19" name="Rectangle 2708"/>
            <p:cNvSpPr>
              <a:spLocks noChangeArrowheads="1"/>
            </p:cNvSpPr>
            <p:nvPr/>
          </p:nvSpPr>
          <p:spPr bwMode="auto">
            <a:xfrm>
              <a:off x="1505" y="4112"/>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20" name="Line 2709"/>
            <p:cNvSpPr>
              <a:spLocks noChangeShapeType="1"/>
            </p:cNvSpPr>
            <p:nvPr/>
          </p:nvSpPr>
          <p:spPr bwMode="auto">
            <a:xfrm>
              <a:off x="1505" y="4112"/>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21" name="Rectangle 2710"/>
            <p:cNvSpPr>
              <a:spLocks noChangeArrowheads="1"/>
            </p:cNvSpPr>
            <p:nvPr/>
          </p:nvSpPr>
          <p:spPr bwMode="auto">
            <a:xfrm>
              <a:off x="1505" y="4281"/>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22" name="Line 2711"/>
            <p:cNvSpPr>
              <a:spLocks noChangeShapeType="1"/>
            </p:cNvSpPr>
            <p:nvPr/>
          </p:nvSpPr>
          <p:spPr bwMode="auto">
            <a:xfrm>
              <a:off x="1505" y="4281"/>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23" name="Line 2712"/>
            <p:cNvSpPr>
              <a:spLocks noChangeShapeType="1"/>
            </p:cNvSpPr>
            <p:nvPr/>
          </p:nvSpPr>
          <p:spPr bwMode="auto">
            <a:xfrm>
              <a:off x="1505" y="428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24" name="Rectangle 2713"/>
            <p:cNvSpPr>
              <a:spLocks noChangeArrowheads="1"/>
            </p:cNvSpPr>
            <p:nvPr/>
          </p:nvSpPr>
          <p:spPr bwMode="auto">
            <a:xfrm>
              <a:off x="1510" y="4281"/>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25" name="Line 2714"/>
            <p:cNvSpPr>
              <a:spLocks noChangeShapeType="1"/>
            </p:cNvSpPr>
            <p:nvPr/>
          </p:nvSpPr>
          <p:spPr bwMode="auto">
            <a:xfrm>
              <a:off x="1510" y="4281"/>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26" name="Rectangle 2715"/>
            <p:cNvSpPr>
              <a:spLocks noChangeArrowheads="1"/>
            </p:cNvSpPr>
            <p:nvPr/>
          </p:nvSpPr>
          <p:spPr bwMode="auto">
            <a:xfrm>
              <a:off x="1762" y="4112"/>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27" name="Line 2716"/>
            <p:cNvSpPr>
              <a:spLocks noChangeShapeType="1"/>
            </p:cNvSpPr>
            <p:nvPr/>
          </p:nvSpPr>
          <p:spPr bwMode="auto">
            <a:xfrm>
              <a:off x="1762" y="4112"/>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28" name="Rectangle 2717"/>
            <p:cNvSpPr>
              <a:spLocks noChangeArrowheads="1"/>
            </p:cNvSpPr>
            <p:nvPr/>
          </p:nvSpPr>
          <p:spPr bwMode="auto">
            <a:xfrm>
              <a:off x="1762" y="4281"/>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29" name="Line 2718"/>
            <p:cNvSpPr>
              <a:spLocks noChangeShapeType="1"/>
            </p:cNvSpPr>
            <p:nvPr/>
          </p:nvSpPr>
          <p:spPr bwMode="auto">
            <a:xfrm>
              <a:off x="1762" y="4281"/>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30" name="Line 2719"/>
            <p:cNvSpPr>
              <a:spLocks noChangeShapeType="1"/>
            </p:cNvSpPr>
            <p:nvPr/>
          </p:nvSpPr>
          <p:spPr bwMode="auto">
            <a:xfrm>
              <a:off x="1762" y="428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31" name="Rectangle 2720"/>
            <p:cNvSpPr>
              <a:spLocks noChangeArrowheads="1"/>
            </p:cNvSpPr>
            <p:nvPr/>
          </p:nvSpPr>
          <p:spPr bwMode="auto">
            <a:xfrm>
              <a:off x="1767" y="4281"/>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32" name="Line 2721"/>
            <p:cNvSpPr>
              <a:spLocks noChangeShapeType="1"/>
            </p:cNvSpPr>
            <p:nvPr/>
          </p:nvSpPr>
          <p:spPr bwMode="auto">
            <a:xfrm>
              <a:off x="1767" y="4281"/>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33" name="Rectangle 2722"/>
            <p:cNvSpPr>
              <a:spLocks noChangeArrowheads="1"/>
            </p:cNvSpPr>
            <p:nvPr/>
          </p:nvSpPr>
          <p:spPr bwMode="auto">
            <a:xfrm>
              <a:off x="2021" y="4112"/>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34" name="Line 2723"/>
            <p:cNvSpPr>
              <a:spLocks noChangeShapeType="1"/>
            </p:cNvSpPr>
            <p:nvPr/>
          </p:nvSpPr>
          <p:spPr bwMode="auto">
            <a:xfrm>
              <a:off x="2021" y="4112"/>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35" name="Rectangle 2724"/>
            <p:cNvSpPr>
              <a:spLocks noChangeArrowheads="1"/>
            </p:cNvSpPr>
            <p:nvPr/>
          </p:nvSpPr>
          <p:spPr bwMode="auto">
            <a:xfrm>
              <a:off x="2021" y="4281"/>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36" name="Line 2725"/>
            <p:cNvSpPr>
              <a:spLocks noChangeShapeType="1"/>
            </p:cNvSpPr>
            <p:nvPr/>
          </p:nvSpPr>
          <p:spPr bwMode="auto">
            <a:xfrm>
              <a:off x="2021" y="4281"/>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37" name="Line 2726"/>
            <p:cNvSpPr>
              <a:spLocks noChangeShapeType="1"/>
            </p:cNvSpPr>
            <p:nvPr/>
          </p:nvSpPr>
          <p:spPr bwMode="auto">
            <a:xfrm>
              <a:off x="2021" y="428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38" name="Rectangle 2727"/>
            <p:cNvSpPr>
              <a:spLocks noChangeArrowheads="1"/>
            </p:cNvSpPr>
            <p:nvPr/>
          </p:nvSpPr>
          <p:spPr bwMode="auto">
            <a:xfrm>
              <a:off x="2026" y="4281"/>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39" name="Line 2728"/>
            <p:cNvSpPr>
              <a:spLocks noChangeShapeType="1"/>
            </p:cNvSpPr>
            <p:nvPr/>
          </p:nvSpPr>
          <p:spPr bwMode="auto">
            <a:xfrm>
              <a:off x="2026" y="4281"/>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40" name="Rectangle 2729"/>
            <p:cNvSpPr>
              <a:spLocks noChangeArrowheads="1"/>
            </p:cNvSpPr>
            <p:nvPr/>
          </p:nvSpPr>
          <p:spPr bwMode="auto">
            <a:xfrm>
              <a:off x="2278" y="4112"/>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41" name="Line 2730"/>
            <p:cNvSpPr>
              <a:spLocks noChangeShapeType="1"/>
            </p:cNvSpPr>
            <p:nvPr/>
          </p:nvSpPr>
          <p:spPr bwMode="auto">
            <a:xfrm>
              <a:off x="2278" y="4112"/>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42" name="Rectangle 2731"/>
            <p:cNvSpPr>
              <a:spLocks noChangeArrowheads="1"/>
            </p:cNvSpPr>
            <p:nvPr/>
          </p:nvSpPr>
          <p:spPr bwMode="auto">
            <a:xfrm>
              <a:off x="2278" y="4281"/>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43" name="Line 2732"/>
            <p:cNvSpPr>
              <a:spLocks noChangeShapeType="1"/>
            </p:cNvSpPr>
            <p:nvPr/>
          </p:nvSpPr>
          <p:spPr bwMode="auto">
            <a:xfrm>
              <a:off x="2278" y="4281"/>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44" name="Line 2733"/>
            <p:cNvSpPr>
              <a:spLocks noChangeShapeType="1"/>
            </p:cNvSpPr>
            <p:nvPr/>
          </p:nvSpPr>
          <p:spPr bwMode="auto">
            <a:xfrm>
              <a:off x="2278" y="428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45" name="Rectangle 2734"/>
            <p:cNvSpPr>
              <a:spLocks noChangeArrowheads="1"/>
            </p:cNvSpPr>
            <p:nvPr/>
          </p:nvSpPr>
          <p:spPr bwMode="auto">
            <a:xfrm>
              <a:off x="2283" y="4281"/>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46" name="Line 2735"/>
            <p:cNvSpPr>
              <a:spLocks noChangeShapeType="1"/>
            </p:cNvSpPr>
            <p:nvPr/>
          </p:nvSpPr>
          <p:spPr bwMode="auto">
            <a:xfrm>
              <a:off x="2283" y="4281"/>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47" name="Rectangle 2736"/>
            <p:cNvSpPr>
              <a:spLocks noChangeArrowheads="1"/>
            </p:cNvSpPr>
            <p:nvPr/>
          </p:nvSpPr>
          <p:spPr bwMode="auto">
            <a:xfrm>
              <a:off x="2538" y="4112"/>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48" name="Line 2737"/>
            <p:cNvSpPr>
              <a:spLocks noChangeShapeType="1"/>
            </p:cNvSpPr>
            <p:nvPr/>
          </p:nvSpPr>
          <p:spPr bwMode="auto">
            <a:xfrm>
              <a:off x="2538" y="4112"/>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49" name="Rectangle 2738"/>
            <p:cNvSpPr>
              <a:spLocks noChangeArrowheads="1"/>
            </p:cNvSpPr>
            <p:nvPr/>
          </p:nvSpPr>
          <p:spPr bwMode="auto">
            <a:xfrm>
              <a:off x="2538" y="4281"/>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50" name="Line 2739"/>
            <p:cNvSpPr>
              <a:spLocks noChangeShapeType="1"/>
            </p:cNvSpPr>
            <p:nvPr/>
          </p:nvSpPr>
          <p:spPr bwMode="auto">
            <a:xfrm>
              <a:off x="2538" y="4281"/>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51" name="Line 2740"/>
            <p:cNvSpPr>
              <a:spLocks noChangeShapeType="1"/>
            </p:cNvSpPr>
            <p:nvPr/>
          </p:nvSpPr>
          <p:spPr bwMode="auto">
            <a:xfrm>
              <a:off x="2538" y="428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52" name="Rectangle 2741"/>
            <p:cNvSpPr>
              <a:spLocks noChangeArrowheads="1"/>
            </p:cNvSpPr>
            <p:nvPr/>
          </p:nvSpPr>
          <p:spPr bwMode="auto">
            <a:xfrm>
              <a:off x="2543" y="4281"/>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53" name="Line 2742"/>
            <p:cNvSpPr>
              <a:spLocks noChangeShapeType="1"/>
            </p:cNvSpPr>
            <p:nvPr/>
          </p:nvSpPr>
          <p:spPr bwMode="auto">
            <a:xfrm>
              <a:off x="2543" y="4281"/>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54" name="Rectangle 2743"/>
            <p:cNvSpPr>
              <a:spLocks noChangeArrowheads="1"/>
            </p:cNvSpPr>
            <p:nvPr/>
          </p:nvSpPr>
          <p:spPr bwMode="auto">
            <a:xfrm>
              <a:off x="2795" y="4112"/>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55" name="Line 2744"/>
            <p:cNvSpPr>
              <a:spLocks noChangeShapeType="1"/>
            </p:cNvSpPr>
            <p:nvPr/>
          </p:nvSpPr>
          <p:spPr bwMode="auto">
            <a:xfrm>
              <a:off x="2795" y="4112"/>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56" name="Rectangle 2745"/>
            <p:cNvSpPr>
              <a:spLocks noChangeArrowheads="1"/>
            </p:cNvSpPr>
            <p:nvPr/>
          </p:nvSpPr>
          <p:spPr bwMode="auto">
            <a:xfrm>
              <a:off x="2795" y="4281"/>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57" name="Line 2746"/>
            <p:cNvSpPr>
              <a:spLocks noChangeShapeType="1"/>
            </p:cNvSpPr>
            <p:nvPr/>
          </p:nvSpPr>
          <p:spPr bwMode="auto">
            <a:xfrm>
              <a:off x="2795" y="4281"/>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58" name="Line 2747"/>
            <p:cNvSpPr>
              <a:spLocks noChangeShapeType="1"/>
            </p:cNvSpPr>
            <p:nvPr/>
          </p:nvSpPr>
          <p:spPr bwMode="auto">
            <a:xfrm>
              <a:off x="2795" y="428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59" name="Rectangle 2748"/>
            <p:cNvSpPr>
              <a:spLocks noChangeArrowheads="1"/>
            </p:cNvSpPr>
            <p:nvPr/>
          </p:nvSpPr>
          <p:spPr bwMode="auto">
            <a:xfrm>
              <a:off x="2800" y="4281"/>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60" name="Line 2749"/>
            <p:cNvSpPr>
              <a:spLocks noChangeShapeType="1"/>
            </p:cNvSpPr>
            <p:nvPr/>
          </p:nvSpPr>
          <p:spPr bwMode="auto">
            <a:xfrm>
              <a:off x="2800" y="4281"/>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61" name="Rectangle 2750"/>
            <p:cNvSpPr>
              <a:spLocks noChangeArrowheads="1"/>
            </p:cNvSpPr>
            <p:nvPr/>
          </p:nvSpPr>
          <p:spPr bwMode="auto">
            <a:xfrm>
              <a:off x="3055" y="4112"/>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62" name="Line 2751"/>
            <p:cNvSpPr>
              <a:spLocks noChangeShapeType="1"/>
            </p:cNvSpPr>
            <p:nvPr/>
          </p:nvSpPr>
          <p:spPr bwMode="auto">
            <a:xfrm>
              <a:off x="3055" y="4112"/>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63" name="Rectangle 2752"/>
            <p:cNvSpPr>
              <a:spLocks noChangeArrowheads="1"/>
            </p:cNvSpPr>
            <p:nvPr/>
          </p:nvSpPr>
          <p:spPr bwMode="auto">
            <a:xfrm>
              <a:off x="3055" y="4281"/>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64" name="Line 2753"/>
            <p:cNvSpPr>
              <a:spLocks noChangeShapeType="1"/>
            </p:cNvSpPr>
            <p:nvPr/>
          </p:nvSpPr>
          <p:spPr bwMode="auto">
            <a:xfrm>
              <a:off x="3055" y="4281"/>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65" name="Line 2754"/>
            <p:cNvSpPr>
              <a:spLocks noChangeShapeType="1"/>
            </p:cNvSpPr>
            <p:nvPr/>
          </p:nvSpPr>
          <p:spPr bwMode="auto">
            <a:xfrm>
              <a:off x="3055" y="428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66" name="Rectangle 2755"/>
            <p:cNvSpPr>
              <a:spLocks noChangeArrowheads="1"/>
            </p:cNvSpPr>
            <p:nvPr/>
          </p:nvSpPr>
          <p:spPr bwMode="auto">
            <a:xfrm>
              <a:off x="3060" y="4281"/>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67" name="Line 2756"/>
            <p:cNvSpPr>
              <a:spLocks noChangeShapeType="1"/>
            </p:cNvSpPr>
            <p:nvPr/>
          </p:nvSpPr>
          <p:spPr bwMode="auto">
            <a:xfrm>
              <a:off x="3060" y="4281"/>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68" name="Rectangle 2757"/>
            <p:cNvSpPr>
              <a:spLocks noChangeArrowheads="1"/>
            </p:cNvSpPr>
            <p:nvPr/>
          </p:nvSpPr>
          <p:spPr bwMode="auto">
            <a:xfrm>
              <a:off x="3312" y="4112"/>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69" name="Line 2758"/>
            <p:cNvSpPr>
              <a:spLocks noChangeShapeType="1"/>
            </p:cNvSpPr>
            <p:nvPr/>
          </p:nvSpPr>
          <p:spPr bwMode="auto">
            <a:xfrm>
              <a:off x="3312" y="4112"/>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70" name="Rectangle 2759"/>
            <p:cNvSpPr>
              <a:spLocks noChangeArrowheads="1"/>
            </p:cNvSpPr>
            <p:nvPr/>
          </p:nvSpPr>
          <p:spPr bwMode="auto">
            <a:xfrm>
              <a:off x="3312" y="4281"/>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71" name="Line 2760"/>
            <p:cNvSpPr>
              <a:spLocks noChangeShapeType="1"/>
            </p:cNvSpPr>
            <p:nvPr/>
          </p:nvSpPr>
          <p:spPr bwMode="auto">
            <a:xfrm>
              <a:off x="3312" y="4281"/>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72" name="Line 2761"/>
            <p:cNvSpPr>
              <a:spLocks noChangeShapeType="1"/>
            </p:cNvSpPr>
            <p:nvPr/>
          </p:nvSpPr>
          <p:spPr bwMode="auto">
            <a:xfrm>
              <a:off x="3312" y="428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73" name="Rectangle 2762"/>
            <p:cNvSpPr>
              <a:spLocks noChangeArrowheads="1"/>
            </p:cNvSpPr>
            <p:nvPr/>
          </p:nvSpPr>
          <p:spPr bwMode="auto">
            <a:xfrm>
              <a:off x="3317" y="4281"/>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74" name="Line 2763"/>
            <p:cNvSpPr>
              <a:spLocks noChangeShapeType="1"/>
            </p:cNvSpPr>
            <p:nvPr/>
          </p:nvSpPr>
          <p:spPr bwMode="auto">
            <a:xfrm>
              <a:off x="3317" y="4281"/>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75" name="Rectangle 2764"/>
            <p:cNvSpPr>
              <a:spLocks noChangeArrowheads="1"/>
            </p:cNvSpPr>
            <p:nvPr/>
          </p:nvSpPr>
          <p:spPr bwMode="auto">
            <a:xfrm>
              <a:off x="3571" y="4112"/>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76" name="Line 2765"/>
            <p:cNvSpPr>
              <a:spLocks noChangeShapeType="1"/>
            </p:cNvSpPr>
            <p:nvPr/>
          </p:nvSpPr>
          <p:spPr bwMode="auto">
            <a:xfrm>
              <a:off x="3571" y="4112"/>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77" name="Rectangle 2766"/>
            <p:cNvSpPr>
              <a:spLocks noChangeArrowheads="1"/>
            </p:cNvSpPr>
            <p:nvPr/>
          </p:nvSpPr>
          <p:spPr bwMode="auto">
            <a:xfrm>
              <a:off x="3571" y="4281"/>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78" name="Line 2767"/>
            <p:cNvSpPr>
              <a:spLocks noChangeShapeType="1"/>
            </p:cNvSpPr>
            <p:nvPr/>
          </p:nvSpPr>
          <p:spPr bwMode="auto">
            <a:xfrm>
              <a:off x="3571" y="4281"/>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79" name="Line 2768"/>
            <p:cNvSpPr>
              <a:spLocks noChangeShapeType="1"/>
            </p:cNvSpPr>
            <p:nvPr/>
          </p:nvSpPr>
          <p:spPr bwMode="auto">
            <a:xfrm>
              <a:off x="3571" y="428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80" name="Rectangle 2769"/>
            <p:cNvSpPr>
              <a:spLocks noChangeArrowheads="1"/>
            </p:cNvSpPr>
            <p:nvPr/>
          </p:nvSpPr>
          <p:spPr bwMode="auto">
            <a:xfrm>
              <a:off x="3576" y="4281"/>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81" name="Line 2770"/>
            <p:cNvSpPr>
              <a:spLocks noChangeShapeType="1"/>
            </p:cNvSpPr>
            <p:nvPr/>
          </p:nvSpPr>
          <p:spPr bwMode="auto">
            <a:xfrm>
              <a:off x="3576" y="4281"/>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82" name="Rectangle 2771"/>
            <p:cNvSpPr>
              <a:spLocks noChangeArrowheads="1"/>
            </p:cNvSpPr>
            <p:nvPr/>
          </p:nvSpPr>
          <p:spPr bwMode="auto">
            <a:xfrm>
              <a:off x="3828" y="4112"/>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83" name="Line 2772"/>
            <p:cNvSpPr>
              <a:spLocks noChangeShapeType="1"/>
            </p:cNvSpPr>
            <p:nvPr/>
          </p:nvSpPr>
          <p:spPr bwMode="auto">
            <a:xfrm>
              <a:off x="3828" y="4112"/>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84" name="Rectangle 2773"/>
            <p:cNvSpPr>
              <a:spLocks noChangeArrowheads="1"/>
            </p:cNvSpPr>
            <p:nvPr/>
          </p:nvSpPr>
          <p:spPr bwMode="auto">
            <a:xfrm>
              <a:off x="3828" y="4281"/>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85" name="Line 2774"/>
            <p:cNvSpPr>
              <a:spLocks noChangeShapeType="1"/>
            </p:cNvSpPr>
            <p:nvPr/>
          </p:nvSpPr>
          <p:spPr bwMode="auto">
            <a:xfrm>
              <a:off x="3828" y="4281"/>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86" name="Line 2775"/>
            <p:cNvSpPr>
              <a:spLocks noChangeShapeType="1"/>
            </p:cNvSpPr>
            <p:nvPr/>
          </p:nvSpPr>
          <p:spPr bwMode="auto">
            <a:xfrm>
              <a:off x="3828" y="428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87" name="Rectangle 2776"/>
            <p:cNvSpPr>
              <a:spLocks noChangeArrowheads="1"/>
            </p:cNvSpPr>
            <p:nvPr/>
          </p:nvSpPr>
          <p:spPr bwMode="auto">
            <a:xfrm>
              <a:off x="3833" y="4281"/>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88" name="Line 2777"/>
            <p:cNvSpPr>
              <a:spLocks noChangeShapeType="1"/>
            </p:cNvSpPr>
            <p:nvPr/>
          </p:nvSpPr>
          <p:spPr bwMode="auto">
            <a:xfrm>
              <a:off x="3833" y="4281"/>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89" name="Rectangle 2778"/>
            <p:cNvSpPr>
              <a:spLocks noChangeArrowheads="1"/>
            </p:cNvSpPr>
            <p:nvPr/>
          </p:nvSpPr>
          <p:spPr bwMode="auto">
            <a:xfrm>
              <a:off x="4088" y="4112"/>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90" name="Line 2779"/>
            <p:cNvSpPr>
              <a:spLocks noChangeShapeType="1"/>
            </p:cNvSpPr>
            <p:nvPr/>
          </p:nvSpPr>
          <p:spPr bwMode="auto">
            <a:xfrm>
              <a:off x="4088" y="4112"/>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91" name="Rectangle 2780"/>
            <p:cNvSpPr>
              <a:spLocks noChangeArrowheads="1"/>
            </p:cNvSpPr>
            <p:nvPr/>
          </p:nvSpPr>
          <p:spPr bwMode="auto">
            <a:xfrm>
              <a:off x="4088" y="4281"/>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92" name="Line 2781"/>
            <p:cNvSpPr>
              <a:spLocks noChangeShapeType="1"/>
            </p:cNvSpPr>
            <p:nvPr/>
          </p:nvSpPr>
          <p:spPr bwMode="auto">
            <a:xfrm>
              <a:off x="4088" y="4281"/>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93" name="Line 2782"/>
            <p:cNvSpPr>
              <a:spLocks noChangeShapeType="1"/>
            </p:cNvSpPr>
            <p:nvPr/>
          </p:nvSpPr>
          <p:spPr bwMode="auto">
            <a:xfrm>
              <a:off x="4088" y="428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94" name="Rectangle 2783"/>
            <p:cNvSpPr>
              <a:spLocks noChangeArrowheads="1"/>
            </p:cNvSpPr>
            <p:nvPr/>
          </p:nvSpPr>
          <p:spPr bwMode="auto">
            <a:xfrm>
              <a:off x="4093" y="4281"/>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95" name="Line 2784"/>
            <p:cNvSpPr>
              <a:spLocks noChangeShapeType="1"/>
            </p:cNvSpPr>
            <p:nvPr/>
          </p:nvSpPr>
          <p:spPr bwMode="auto">
            <a:xfrm>
              <a:off x="4093" y="4281"/>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96" name="Rectangle 2785"/>
            <p:cNvSpPr>
              <a:spLocks noChangeArrowheads="1"/>
            </p:cNvSpPr>
            <p:nvPr/>
          </p:nvSpPr>
          <p:spPr bwMode="auto">
            <a:xfrm>
              <a:off x="4345" y="4112"/>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97" name="Line 2786"/>
            <p:cNvSpPr>
              <a:spLocks noChangeShapeType="1"/>
            </p:cNvSpPr>
            <p:nvPr/>
          </p:nvSpPr>
          <p:spPr bwMode="auto">
            <a:xfrm>
              <a:off x="4345" y="4112"/>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98" name="Rectangle 2787"/>
            <p:cNvSpPr>
              <a:spLocks noChangeArrowheads="1"/>
            </p:cNvSpPr>
            <p:nvPr/>
          </p:nvSpPr>
          <p:spPr bwMode="auto">
            <a:xfrm>
              <a:off x="4345" y="4281"/>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099" name="Line 2788"/>
            <p:cNvSpPr>
              <a:spLocks noChangeShapeType="1"/>
            </p:cNvSpPr>
            <p:nvPr/>
          </p:nvSpPr>
          <p:spPr bwMode="auto">
            <a:xfrm>
              <a:off x="4345" y="4281"/>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00" name="Line 2789"/>
            <p:cNvSpPr>
              <a:spLocks noChangeShapeType="1"/>
            </p:cNvSpPr>
            <p:nvPr/>
          </p:nvSpPr>
          <p:spPr bwMode="auto">
            <a:xfrm>
              <a:off x="4345" y="428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01" name="Rectangle 2790"/>
            <p:cNvSpPr>
              <a:spLocks noChangeArrowheads="1"/>
            </p:cNvSpPr>
            <p:nvPr/>
          </p:nvSpPr>
          <p:spPr bwMode="auto">
            <a:xfrm>
              <a:off x="4350" y="4281"/>
              <a:ext cx="25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02" name="Line 2791"/>
            <p:cNvSpPr>
              <a:spLocks noChangeShapeType="1"/>
            </p:cNvSpPr>
            <p:nvPr/>
          </p:nvSpPr>
          <p:spPr bwMode="auto">
            <a:xfrm>
              <a:off x="4350" y="4281"/>
              <a:ext cx="25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03" name="Rectangle 2792"/>
            <p:cNvSpPr>
              <a:spLocks noChangeArrowheads="1"/>
            </p:cNvSpPr>
            <p:nvPr/>
          </p:nvSpPr>
          <p:spPr bwMode="auto">
            <a:xfrm>
              <a:off x="4605" y="4112"/>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04" name="Line 2793"/>
            <p:cNvSpPr>
              <a:spLocks noChangeShapeType="1"/>
            </p:cNvSpPr>
            <p:nvPr/>
          </p:nvSpPr>
          <p:spPr bwMode="auto">
            <a:xfrm>
              <a:off x="4605" y="4112"/>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05" name="Rectangle 2794"/>
            <p:cNvSpPr>
              <a:spLocks noChangeArrowheads="1"/>
            </p:cNvSpPr>
            <p:nvPr/>
          </p:nvSpPr>
          <p:spPr bwMode="auto">
            <a:xfrm>
              <a:off x="4605" y="4281"/>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06" name="Line 2795"/>
            <p:cNvSpPr>
              <a:spLocks noChangeShapeType="1"/>
            </p:cNvSpPr>
            <p:nvPr/>
          </p:nvSpPr>
          <p:spPr bwMode="auto">
            <a:xfrm>
              <a:off x="4605" y="4281"/>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07" name="Line 2796"/>
            <p:cNvSpPr>
              <a:spLocks noChangeShapeType="1"/>
            </p:cNvSpPr>
            <p:nvPr/>
          </p:nvSpPr>
          <p:spPr bwMode="auto">
            <a:xfrm>
              <a:off x="4605" y="428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08" name="Rectangle 2797"/>
            <p:cNvSpPr>
              <a:spLocks noChangeArrowheads="1"/>
            </p:cNvSpPr>
            <p:nvPr/>
          </p:nvSpPr>
          <p:spPr bwMode="auto">
            <a:xfrm>
              <a:off x="4610" y="4281"/>
              <a:ext cx="25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09" name="Line 2798"/>
            <p:cNvSpPr>
              <a:spLocks noChangeShapeType="1"/>
            </p:cNvSpPr>
            <p:nvPr/>
          </p:nvSpPr>
          <p:spPr bwMode="auto">
            <a:xfrm>
              <a:off x="4610" y="4281"/>
              <a:ext cx="25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10" name="Rectangle 2799"/>
            <p:cNvSpPr>
              <a:spLocks noChangeArrowheads="1"/>
            </p:cNvSpPr>
            <p:nvPr/>
          </p:nvSpPr>
          <p:spPr bwMode="auto">
            <a:xfrm>
              <a:off x="4862" y="4112"/>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11" name="Line 2800"/>
            <p:cNvSpPr>
              <a:spLocks noChangeShapeType="1"/>
            </p:cNvSpPr>
            <p:nvPr/>
          </p:nvSpPr>
          <p:spPr bwMode="auto">
            <a:xfrm>
              <a:off x="4862" y="4112"/>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12" name="Rectangle 2801"/>
            <p:cNvSpPr>
              <a:spLocks noChangeArrowheads="1"/>
            </p:cNvSpPr>
            <p:nvPr/>
          </p:nvSpPr>
          <p:spPr bwMode="auto">
            <a:xfrm>
              <a:off x="4862" y="4281"/>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13" name="Line 2802"/>
            <p:cNvSpPr>
              <a:spLocks noChangeShapeType="1"/>
            </p:cNvSpPr>
            <p:nvPr/>
          </p:nvSpPr>
          <p:spPr bwMode="auto">
            <a:xfrm>
              <a:off x="4862" y="4281"/>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14" name="Line 2803"/>
            <p:cNvSpPr>
              <a:spLocks noChangeShapeType="1"/>
            </p:cNvSpPr>
            <p:nvPr/>
          </p:nvSpPr>
          <p:spPr bwMode="auto">
            <a:xfrm>
              <a:off x="4862" y="428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15" name="Rectangle 2804"/>
            <p:cNvSpPr>
              <a:spLocks noChangeArrowheads="1"/>
            </p:cNvSpPr>
            <p:nvPr/>
          </p:nvSpPr>
          <p:spPr bwMode="auto">
            <a:xfrm>
              <a:off x="4867" y="4281"/>
              <a:ext cx="25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16" name="Line 2805"/>
            <p:cNvSpPr>
              <a:spLocks noChangeShapeType="1"/>
            </p:cNvSpPr>
            <p:nvPr/>
          </p:nvSpPr>
          <p:spPr bwMode="auto">
            <a:xfrm>
              <a:off x="4867" y="4281"/>
              <a:ext cx="25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17" name="Rectangle 2806"/>
            <p:cNvSpPr>
              <a:spLocks noChangeArrowheads="1"/>
            </p:cNvSpPr>
            <p:nvPr/>
          </p:nvSpPr>
          <p:spPr bwMode="auto">
            <a:xfrm>
              <a:off x="5121" y="4112"/>
              <a:ext cx="5" cy="16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18" name="Line 2807"/>
            <p:cNvSpPr>
              <a:spLocks noChangeShapeType="1"/>
            </p:cNvSpPr>
            <p:nvPr/>
          </p:nvSpPr>
          <p:spPr bwMode="auto">
            <a:xfrm>
              <a:off x="5121" y="4112"/>
              <a:ext cx="0" cy="16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19" name="Rectangle 2808"/>
            <p:cNvSpPr>
              <a:spLocks noChangeArrowheads="1"/>
            </p:cNvSpPr>
            <p:nvPr/>
          </p:nvSpPr>
          <p:spPr bwMode="auto">
            <a:xfrm>
              <a:off x="5121" y="4281"/>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20" name="Line 2809"/>
            <p:cNvSpPr>
              <a:spLocks noChangeShapeType="1"/>
            </p:cNvSpPr>
            <p:nvPr/>
          </p:nvSpPr>
          <p:spPr bwMode="auto">
            <a:xfrm>
              <a:off x="5121" y="4281"/>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21" name="Line 2810"/>
            <p:cNvSpPr>
              <a:spLocks noChangeShapeType="1"/>
            </p:cNvSpPr>
            <p:nvPr/>
          </p:nvSpPr>
          <p:spPr bwMode="auto">
            <a:xfrm>
              <a:off x="5121" y="428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22" name="Rectangle 2811"/>
            <p:cNvSpPr>
              <a:spLocks noChangeArrowheads="1"/>
            </p:cNvSpPr>
            <p:nvPr/>
          </p:nvSpPr>
          <p:spPr bwMode="auto">
            <a:xfrm>
              <a:off x="5121" y="4281"/>
              <a:ext cx="5"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23" name="Line 2812"/>
            <p:cNvSpPr>
              <a:spLocks noChangeShapeType="1"/>
            </p:cNvSpPr>
            <p:nvPr/>
          </p:nvSpPr>
          <p:spPr bwMode="auto">
            <a:xfrm>
              <a:off x="5121" y="4281"/>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24" name="Line 2813"/>
            <p:cNvSpPr>
              <a:spLocks noChangeShapeType="1"/>
            </p:cNvSpPr>
            <p:nvPr/>
          </p:nvSpPr>
          <p:spPr bwMode="auto">
            <a:xfrm>
              <a:off x="5121" y="4281"/>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125" name="Rectangle 2814"/>
            <p:cNvSpPr>
              <a:spLocks noChangeArrowheads="1"/>
            </p:cNvSpPr>
            <p:nvPr/>
          </p:nvSpPr>
          <p:spPr bwMode="auto">
            <a:xfrm>
              <a:off x="71" y="4311"/>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b="0">
                  <a:solidFill>
                    <a:schemeClr val="accent2"/>
                  </a:solidFill>
                </a:rPr>
                <a:t> </a:t>
              </a:r>
              <a:endParaRPr lang="zh-CN" altLang="en-US" sz="1800" b="0">
                <a:solidFill>
                  <a:schemeClr val="accent2"/>
                </a:solidFill>
              </a:endParaRPr>
            </a:p>
          </p:txBody>
        </p:sp>
        <p:sp>
          <p:nvSpPr>
            <p:cNvPr id="39126" name="Rectangle 2815"/>
            <p:cNvSpPr>
              <a:spLocks noChangeArrowheads="1"/>
            </p:cNvSpPr>
            <p:nvPr/>
          </p:nvSpPr>
          <p:spPr bwMode="auto">
            <a:xfrm>
              <a:off x="71" y="4507"/>
              <a:ext cx="3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700" b="0">
                  <a:solidFill>
                    <a:schemeClr val="accent2"/>
                  </a:solidFill>
                </a:rPr>
                <a:t> </a:t>
              </a:r>
              <a:endParaRPr lang="zh-CN" altLang="en-US" sz="1800" b="0">
                <a:solidFill>
                  <a:schemeClr val="accent2"/>
                </a:solidFill>
              </a:endParaRPr>
            </a:p>
          </p:txBody>
        </p:sp>
      </p:gr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1979613" y="404813"/>
            <a:ext cx="6478587"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41987" name="Text Box 3"/>
          <p:cNvSpPr txBox="1">
            <a:spLocks noChangeArrowheads="1"/>
          </p:cNvSpPr>
          <p:nvPr/>
        </p:nvSpPr>
        <p:spPr bwMode="auto">
          <a:xfrm>
            <a:off x="469900" y="1196975"/>
            <a:ext cx="82073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4.3.4 企业系统规划法</a:t>
            </a:r>
            <a:endParaRPr lang="zh-CN" altLang="en-US">
              <a:sym typeface="Arial" pitchFamily="34" charset="0"/>
            </a:endParaRPr>
          </a:p>
        </p:txBody>
      </p:sp>
      <p:grpSp>
        <p:nvGrpSpPr>
          <p:cNvPr id="41988" name="Group 4"/>
          <p:cNvGrpSpPr>
            <a:grpSpLocks/>
          </p:cNvGrpSpPr>
          <p:nvPr/>
        </p:nvGrpSpPr>
        <p:grpSpPr bwMode="auto">
          <a:xfrm>
            <a:off x="466725" y="1701800"/>
            <a:ext cx="7778750" cy="4608513"/>
            <a:chOff x="0" y="0"/>
            <a:chExt cx="12248" cy="6688"/>
          </a:xfrm>
        </p:grpSpPr>
        <p:sp>
          <p:nvSpPr>
            <p:cNvPr id="41989" name="AutoShape 5"/>
            <p:cNvSpPr>
              <a:spLocks noChangeArrowheads="1"/>
            </p:cNvSpPr>
            <p:nvPr/>
          </p:nvSpPr>
          <p:spPr bwMode="auto">
            <a:xfrm>
              <a:off x="0" y="0"/>
              <a:ext cx="12245" cy="6689"/>
            </a:xfrm>
            <a:prstGeom prst="horizontalScroll">
              <a:avLst>
                <a:gd name="adj" fmla="val 12500"/>
              </a:avLst>
            </a:prstGeom>
            <a:solidFill>
              <a:srgbClr val="E9C2C1">
                <a:alpha val="25098"/>
              </a:srgbClr>
            </a:solidFill>
            <a:ln w="9525">
              <a:solidFill>
                <a:srgbClr val="339966"/>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8000">
                <a:solidFill>
                  <a:schemeClr val="accent2"/>
                </a:solidFill>
                <a:latin typeface="Times New Roman" pitchFamily="18" charset="0"/>
              </a:endParaRPr>
            </a:p>
          </p:txBody>
        </p:sp>
        <p:sp>
          <p:nvSpPr>
            <p:cNvPr id="41990" name="Text Box 6"/>
            <p:cNvSpPr txBox="1">
              <a:spLocks noChangeArrowheads="1"/>
            </p:cNvSpPr>
            <p:nvPr/>
          </p:nvSpPr>
          <p:spPr bwMode="auto">
            <a:xfrm>
              <a:off x="1088" y="1197"/>
              <a:ext cx="11160" cy="4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dirty="0">
                  <a:sym typeface="Arial" pitchFamily="34" charset="0"/>
                </a:rPr>
                <a:t>第三步：子系统的划分</a:t>
              </a:r>
            </a:p>
            <a:p>
              <a:pPr eaLnBrk="1" hangingPunct="1">
                <a:spcBef>
                  <a:spcPct val="50000"/>
                </a:spcBef>
                <a:buSzPct val="100000"/>
                <a:buFont typeface="Wingdings" pitchFamily="2" charset="2"/>
                <a:buChar char="v"/>
              </a:pPr>
              <a:r>
                <a:rPr lang="zh-CN" altLang="en-US" dirty="0">
                  <a:sym typeface="Arial" pitchFamily="34" charset="0"/>
                </a:rPr>
                <a:t> 在求解后的U／C 矩阵中划出一个个的方块， 每一个小方块即为一个子系统。</a:t>
              </a:r>
            </a:p>
            <a:p>
              <a:pPr eaLnBrk="1" hangingPunct="1">
                <a:spcBef>
                  <a:spcPct val="50000"/>
                </a:spcBef>
                <a:buSzPct val="100000"/>
                <a:buFont typeface="Wingdings" pitchFamily="2" charset="2"/>
                <a:buChar char="v"/>
              </a:pPr>
              <a:r>
                <a:rPr lang="zh-CN" altLang="en-US" dirty="0">
                  <a:sym typeface="Arial" pitchFamily="34" charset="0"/>
                </a:rPr>
                <a:t>划分时应注意：沿对角线一个接一个地画，既不能重叠，又不能漏掉任何一个数据和功能；小方块的划分是任意的，但必须将所有的 “C” 元素都包含在小方块内。</a:t>
              </a:r>
            </a:p>
            <a:p>
              <a:pPr eaLnBrk="1" hangingPunct="1">
                <a:spcBef>
                  <a:spcPct val="50000"/>
                </a:spcBef>
                <a:buSzPct val="100000"/>
                <a:buFont typeface="Wingdings" pitchFamily="2" charset="2"/>
                <a:buChar char="v"/>
              </a:pPr>
              <a:endParaRPr lang="zh-CN" altLang="en-US" dirty="0">
                <a:sym typeface="Arial" pitchFamily="34" charset="0"/>
              </a:endParaRPr>
            </a:p>
          </p:txBody>
        </p:sp>
      </p:gr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3"/>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43011" name="AutoShape 4"/>
          <p:cNvSpPr>
            <a:spLocks noChangeArrowheads="1"/>
          </p:cNvSpPr>
          <p:nvPr/>
        </p:nvSpPr>
        <p:spPr bwMode="auto">
          <a:xfrm>
            <a:off x="1116013" y="4079875"/>
            <a:ext cx="74612" cy="719138"/>
          </a:xfrm>
          <a:prstGeom prst="bracePair">
            <a:avLst>
              <a:gd name="adj" fmla="val 8333"/>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3012" name="AutoShape 5"/>
          <p:cNvSpPr>
            <a:spLocks noChangeArrowheads="1"/>
          </p:cNvSpPr>
          <p:nvPr/>
        </p:nvSpPr>
        <p:spPr bwMode="auto">
          <a:xfrm>
            <a:off x="1116013" y="4654550"/>
            <a:ext cx="215900" cy="912813"/>
          </a:xfrm>
          <a:prstGeom prst="bracePair">
            <a:avLst>
              <a:gd name="adj" fmla="val 8333"/>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3013" name="AutoShape 6"/>
          <p:cNvSpPr>
            <a:spLocks noChangeArrowheads="1"/>
          </p:cNvSpPr>
          <p:nvPr/>
        </p:nvSpPr>
        <p:spPr bwMode="auto">
          <a:xfrm>
            <a:off x="1116013" y="4581525"/>
            <a:ext cx="287337" cy="914400"/>
          </a:xfrm>
          <a:prstGeom prst="bracePair">
            <a:avLst>
              <a:gd name="adj" fmla="val 8333"/>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nvGrpSpPr>
          <p:cNvPr id="43014" name="Group 7"/>
          <p:cNvGrpSpPr>
            <a:grpSpLocks noChangeAspect="1"/>
          </p:cNvGrpSpPr>
          <p:nvPr/>
        </p:nvGrpSpPr>
        <p:grpSpPr bwMode="auto">
          <a:xfrm>
            <a:off x="754063" y="766763"/>
            <a:ext cx="7753350" cy="6661150"/>
            <a:chOff x="0" y="0"/>
            <a:chExt cx="4884" cy="4423"/>
          </a:xfrm>
        </p:grpSpPr>
        <p:sp>
          <p:nvSpPr>
            <p:cNvPr id="43015" name="AutoShape 8"/>
            <p:cNvSpPr>
              <a:spLocks noChangeAspect="1" noChangeArrowheads="1" noTextEdit="1"/>
            </p:cNvSpPr>
            <p:nvPr/>
          </p:nvSpPr>
          <p:spPr bwMode="auto">
            <a:xfrm>
              <a:off x="0" y="0"/>
              <a:ext cx="4884" cy="44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nvGrpSpPr>
            <p:cNvPr id="43016" name="Group 9"/>
            <p:cNvGrpSpPr>
              <a:grpSpLocks/>
            </p:cNvGrpSpPr>
            <p:nvPr/>
          </p:nvGrpSpPr>
          <p:grpSpPr bwMode="auto">
            <a:xfrm>
              <a:off x="0" y="18"/>
              <a:ext cx="4784" cy="715"/>
              <a:chOff x="0" y="0"/>
              <a:chExt cx="4784" cy="715"/>
            </a:xfrm>
          </p:grpSpPr>
          <p:sp>
            <p:nvSpPr>
              <p:cNvPr id="45585" name="Rectangle 10"/>
              <p:cNvSpPr>
                <a:spLocks noChangeArrowheads="1"/>
              </p:cNvSpPr>
              <p:nvPr/>
            </p:nvSpPr>
            <p:spPr bwMode="auto">
              <a:xfrm>
                <a:off x="64" y="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b="0">
                    <a:solidFill>
                      <a:schemeClr val="accent2"/>
                    </a:solidFill>
                  </a:rPr>
                  <a:t> </a:t>
                </a:r>
                <a:endParaRPr lang="zh-CN" altLang="en-US" sz="1800" b="0">
                  <a:solidFill>
                    <a:schemeClr val="accent2"/>
                  </a:solidFill>
                </a:endParaRPr>
              </a:p>
            </p:txBody>
          </p:sp>
          <p:sp>
            <p:nvSpPr>
              <p:cNvPr id="45586" name="Rectangle 11"/>
              <p:cNvSpPr>
                <a:spLocks noChangeArrowheads="1"/>
              </p:cNvSpPr>
              <p:nvPr/>
            </p:nvSpPr>
            <p:spPr bwMode="auto">
              <a:xfrm>
                <a:off x="1642" y="14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587" name="Rectangle 12"/>
              <p:cNvSpPr>
                <a:spLocks noChangeArrowheads="1"/>
              </p:cNvSpPr>
              <p:nvPr/>
            </p:nvSpPr>
            <p:spPr bwMode="auto">
              <a:xfrm>
                <a:off x="1036" y="285"/>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数</a:t>
                </a:r>
                <a:endParaRPr lang="zh-CN" altLang="en-US" sz="1800" b="0">
                  <a:solidFill>
                    <a:schemeClr val="accent2"/>
                  </a:solidFill>
                </a:endParaRPr>
              </a:p>
            </p:txBody>
          </p:sp>
          <p:sp>
            <p:nvSpPr>
              <p:cNvPr id="45588" name="Rectangle 13"/>
              <p:cNvSpPr>
                <a:spLocks noChangeArrowheads="1"/>
              </p:cNvSpPr>
              <p:nvPr/>
            </p:nvSpPr>
            <p:spPr bwMode="auto">
              <a:xfrm>
                <a:off x="1159" y="279"/>
                <a:ext cx="56"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589" name="Rectangle 14"/>
              <p:cNvSpPr>
                <a:spLocks noChangeArrowheads="1"/>
              </p:cNvSpPr>
              <p:nvPr/>
            </p:nvSpPr>
            <p:spPr bwMode="auto">
              <a:xfrm>
                <a:off x="1277" y="285"/>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据</a:t>
                </a:r>
                <a:endParaRPr lang="zh-CN" altLang="en-US" sz="1800" b="0">
                  <a:solidFill>
                    <a:schemeClr val="accent2"/>
                  </a:solidFill>
                </a:endParaRPr>
              </a:p>
            </p:txBody>
          </p:sp>
          <p:sp>
            <p:nvSpPr>
              <p:cNvPr id="45590" name="Rectangle 15"/>
              <p:cNvSpPr>
                <a:spLocks noChangeArrowheads="1"/>
              </p:cNvSpPr>
              <p:nvPr/>
            </p:nvSpPr>
            <p:spPr bwMode="auto">
              <a:xfrm>
                <a:off x="1400" y="279"/>
                <a:ext cx="56"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591" name="Rectangle 16"/>
              <p:cNvSpPr>
                <a:spLocks noChangeArrowheads="1"/>
              </p:cNvSpPr>
              <p:nvPr/>
            </p:nvSpPr>
            <p:spPr bwMode="auto">
              <a:xfrm>
                <a:off x="1519" y="285"/>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类</a:t>
                </a:r>
                <a:endParaRPr lang="zh-CN" altLang="en-US" sz="1800" b="0">
                  <a:solidFill>
                    <a:schemeClr val="accent2"/>
                  </a:solidFill>
                </a:endParaRPr>
              </a:p>
            </p:txBody>
          </p:sp>
          <p:sp>
            <p:nvSpPr>
              <p:cNvPr id="45592" name="Rectangle 17"/>
              <p:cNvSpPr>
                <a:spLocks noChangeArrowheads="1"/>
              </p:cNvSpPr>
              <p:nvPr/>
            </p:nvSpPr>
            <p:spPr bwMode="auto">
              <a:xfrm>
                <a:off x="1642" y="279"/>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593" name="Rectangle 18"/>
              <p:cNvSpPr>
                <a:spLocks noChangeArrowheads="1"/>
              </p:cNvSpPr>
              <p:nvPr/>
            </p:nvSpPr>
            <p:spPr bwMode="auto">
              <a:xfrm>
                <a:off x="1642" y="41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594" name="Rectangle 19"/>
              <p:cNvSpPr>
                <a:spLocks noChangeArrowheads="1"/>
              </p:cNvSpPr>
              <p:nvPr/>
            </p:nvSpPr>
            <p:spPr bwMode="auto">
              <a:xfrm>
                <a:off x="64" y="543"/>
                <a:ext cx="56"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595" name="Rectangle 20"/>
              <p:cNvSpPr>
                <a:spLocks noChangeArrowheads="1"/>
              </p:cNvSpPr>
              <p:nvPr/>
            </p:nvSpPr>
            <p:spPr bwMode="auto">
              <a:xfrm>
                <a:off x="182" y="549"/>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功</a:t>
                </a:r>
                <a:endParaRPr lang="zh-CN" altLang="en-US" sz="1800" b="0">
                  <a:solidFill>
                    <a:schemeClr val="accent2"/>
                  </a:solidFill>
                </a:endParaRPr>
              </a:p>
            </p:txBody>
          </p:sp>
          <p:sp>
            <p:nvSpPr>
              <p:cNvPr id="45596" name="Rectangle 21"/>
              <p:cNvSpPr>
                <a:spLocks noChangeArrowheads="1"/>
              </p:cNvSpPr>
              <p:nvPr/>
            </p:nvSpPr>
            <p:spPr bwMode="auto">
              <a:xfrm>
                <a:off x="305" y="543"/>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597" name="Rectangle 22"/>
              <p:cNvSpPr>
                <a:spLocks noChangeArrowheads="1"/>
              </p:cNvSpPr>
              <p:nvPr/>
            </p:nvSpPr>
            <p:spPr bwMode="auto">
              <a:xfrm>
                <a:off x="542" y="549"/>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能</a:t>
                </a:r>
                <a:endParaRPr lang="zh-CN" altLang="en-US" sz="1800" b="0">
                  <a:solidFill>
                    <a:schemeClr val="accent2"/>
                  </a:solidFill>
                </a:endParaRPr>
              </a:p>
            </p:txBody>
          </p:sp>
          <p:sp>
            <p:nvSpPr>
              <p:cNvPr id="45598" name="Rectangle 23"/>
              <p:cNvSpPr>
                <a:spLocks noChangeArrowheads="1"/>
              </p:cNvSpPr>
              <p:nvPr/>
            </p:nvSpPr>
            <p:spPr bwMode="auto">
              <a:xfrm>
                <a:off x="665" y="54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599" name="Rectangle 24"/>
              <p:cNvSpPr>
                <a:spLocks noChangeArrowheads="1"/>
              </p:cNvSpPr>
              <p:nvPr/>
            </p:nvSpPr>
            <p:spPr bwMode="auto">
              <a:xfrm>
                <a:off x="1765" y="162"/>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计</a:t>
                </a:r>
                <a:endParaRPr lang="zh-CN" altLang="en-US" sz="1800" b="0">
                  <a:solidFill>
                    <a:schemeClr val="accent2"/>
                  </a:solidFill>
                </a:endParaRPr>
              </a:p>
            </p:txBody>
          </p:sp>
          <p:sp>
            <p:nvSpPr>
              <p:cNvPr id="45600" name="Rectangle 25"/>
              <p:cNvSpPr>
                <a:spLocks noChangeArrowheads="1"/>
              </p:cNvSpPr>
              <p:nvPr/>
            </p:nvSpPr>
            <p:spPr bwMode="auto">
              <a:xfrm>
                <a:off x="1888" y="15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01" name="Rectangle 26"/>
              <p:cNvSpPr>
                <a:spLocks noChangeArrowheads="1"/>
              </p:cNvSpPr>
              <p:nvPr/>
            </p:nvSpPr>
            <p:spPr bwMode="auto">
              <a:xfrm>
                <a:off x="1796" y="28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02" name="Rectangle 27"/>
              <p:cNvSpPr>
                <a:spLocks noChangeArrowheads="1"/>
              </p:cNvSpPr>
              <p:nvPr/>
            </p:nvSpPr>
            <p:spPr bwMode="auto">
              <a:xfrm>
                <a:off x="1796" y="41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03" name="Rectangle 28"/>
              <p:cNvSpPr>
                <a:spLocks noChangeArrowheads="1"/>
              </p:cNvSpPr>
              <p:nvPr/>
            </p:nvSpPr>
            <p:spPr bwMode="auto">
              <a:xfrm>
                <a:off x="1765" y="549"/>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划</a:t>
                </a:r>
                <a:endParaRPr lang="zh-CN" altLang="en-US" sz="1800" b="0">
                  <a:solidFill>
                    <a:schemeClr val="accent2"/>
                  </a:solidFill>
                </a:endParaRPr>
              </a:p>
            </p:txBody>
          </p:sp>
          <p:sp>
            <p:nvSpPr>
              <p:cNvPr id="45604" name="Rectangle 29"/>
              <p:cNvSpPr>
                <a:spLocks noChangeArrowheads="1"/>
              </p:cNvSpPr>
              <p:nvPr/>
            </p:nvSpPr>
            <p:spPr bwMode="auto">
              <a:xfrm>
                <a:off x="1888" y="54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05" name="Rectangle 30"/>
              <p:cNvSpPr>
                <a:spLocks noChangeArrowheads="1"/>
              </p:cNvSpPr>
              <p:nvPr/>
            </p:nvSpPr>
            <p:spPr bwMode="auto">
              <a:xfrm>
                <a:off x="1951" y="162"/>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财</a:t>
                </a:r>
                <a:endParaRPr lang="zh-CN" altLang="en-US" sz="1800" b="0">
                  <a:solidFill>
                    <a:schemeClr val="accent2"/>
                  </a:solidFill>
                </a:endParaRPr>
              </a:p>
            </p:txBody>
          </p:sp>
          <p:sp>
            <p:nvSpPr>
              <p:cNvPr id="45606" name="Rectangle 31"/>
              <p:cNvSpPr>
                <a:spLocks noChangeArrowheads="1"/>
              </p:cNvSpPr>
              <p:nvPr/>
            </p:nvSpPr>
            <p:spPr bwMode="auto">
              <a:xfrm>
                <a:off x="1951" y="301"/>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务</a:t>
                </a:r>
                <a:endParaRPr lang="zh-CN" altLang="en-US" sz="1800" b="0">
                  <a:solidFill>
                    <a:schemeClr val="accent2"/>
                  </a:solidFill>
                </a:endParaRPr>
              </a:p>
            </p:txBody>
          </p:sp>
          <p:sp>
            <p:nvSpPr>
              <p:cNvPr id="45607" name="Rectangle 32"/>
              <p:cNvSpPr>
                <a:spLocks noChangeArrowheads="1"/>
              </p:cNvSpPr>
              <p:nvPr/>
            </p:nvSpPr>
            <p:spPr bwMode="auto">
              <a:xfrm>
                <a:off x="1951" y="440"/>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计</a:t>
                </a:r>
                <a:endParaRPr lang="zh-CN" altLang="en-US" sz="1800" b="0">
                  <a:solidFill>
                    <a:schemeClr val="accent2"/>
                  </a:solidFill>
                </a:endParaRPr>
              </a:p>
            </p:txBody>
          </p:sp>
          <p:sp>
            <p:nvSpPr>
              <p:cNvPr id="45608" name="Rectangle 33"/>
              <p:cNvSpPr>
                <a:spLocks noChangeArrowheads="1"/>
              </p:cNvSpPr>
              <p:nvPr/>
            </p:nvSpPr>
            <p:spPr bwMode="auto">
              <a:xfrm>
                <a:off x="1951" y="581"/>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划</a:t>
                </a:r>
                <a:endParaRPr lang="zh-CN" altLang="en-US" sz="1800" b="0">
                  <a:solidFill>
                    <a:schemeClr val="accent2"/>
                  </a:solidFill>
                </a:endParaRPr>
              </a:p>
            </p:txBody>
          </p:sp>
          <p:sp>
            <p:nvSpPr>
              <p:cNvPr id="45609" name="Rectangle 34"/>
              <p:cNvSpPr>
                <a:spLocks noChangeArrowheads="1"/>
              </p:cNvSpPr>
              <p:nvPr/>
            </p:nvSpPr>
            <p:spPr bwMode="auto">
              <a:xfrm>
                <a:off x="2074" y="57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10" name="Rectangle 35"/>
              <p:cNvSpPr>
                <a:spLocks noChangeArrowheads="1"/>
              </p:cNvSpPr>
              <p:nvPr/>
            </p:nvSpPr>
            <p:spPr bwMode="auto">
              <a:xfrm>
                <a:off x="2138" y="162"/>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产</a:t>
                </a:r>
                <a:endParaRPr lang="zh-CN" altLang="en-US" sz="1800" b="0">
                  <a:solidFill>
                    <a:schemeClr val="accent2"/>
                  </a:solidFill>
                </a:endParaRPr>
              </a:p>
            </p:txBody>
          </p:sp>
          <p:sp>
            <p:nvSpPr>
              <p:cNvPr id="45611" name="Rectangle 36"/>
              <p:cNvSpPr>
                <a:spLocks noChangeArrowheads="1"/>
              </p:cNvSpPr>
              <p:nvPr/>
            </p:nvSpPr>
            <p:spPr bwMode="auto">
              <a:xfrm>
                <a:off x="2261" y="15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12" name="Rectangle 37"/>
              <p:cNvSpPr>
                <a:spLocks noChangeArrowheads="1"/>
              </p:cNvSpPr>
              <p:nvPr/>
            </p:nvSpPr>
            <p:spPr bwMode="auto">
              <a:xfrm>
                <a:off x="2168" y="28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13" name="Rectangle 38"/>
              <p:cNvSpPr>
                <a:spLocks noChangeArrowheads="1"/>
              </p:cNvSpPr>
              <p:nvPr/>
            </p:nvSpPr>
            <p:spPr bwMode="auto">
              <a:xfrm>
                <a:off x="2168" y="41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14" name="Rectangle 39"/>
              <p:cNvSpPr>
                <a:spLocks noChangeArrowheads="1"/>
              </p:cNvSpPr>
              <p:nvPr/>
            </p:nvSpPr>
            <p:spPr bwMode="auto">
              <a:xfrm>
                <a:off x="2138" y="549"/>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品</a:t>
                </a:r>
                <a:endParaRPr lang="zh-CN" altLang="en-US" sz="1800" b="0">
                  <a:solidFill>
                    <a:schemeClr val="accent2"/>
                  </a:solidFill>
                </a:endParaRPr>
              </a:p>
            </p:txBody>
          </p:sp>
          <p:sp>
            <p:nvSpPr>
              <p:cNvPr id="45615" name="Rectangle 40"/>
              <p:cNvSpPr>
                <a:spLocks noChangeArrowheads="1"/>
              </p:cNvSpPr>
              <p:nvPr/>
            </p:nvSpPr>
            <p:spPr bwMode="auto">
              <a:xfrm>
                <a:off x="2261" y="54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16" name="Rectangle 41"/>
              <p:cNvSpPr>
                <a:spLocks noChangeArrowheads="1"/>
              </p:cNvSpPr>
              <p:nvPr/>
            </p:nvSpPr>
            <p:spPr bwMode="auto">
              <a:xfrm>
                <a:off x="2320" y="162"/>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零</a:t>
                </a:r>
                <a:endParaRPr lang="zh-CN" altLang="en-US" sz="1800" b="0">
                  <a:solidFill>
                    <a:schemeClr val="accent2"/>
                  </a:solidFill>
                </a:endParaRPr>
              </a:p>
            </p:txBody>
          </p:sp>
          <p:sp>
            <p:nvSpPr>
              <p:cNvPr id="45617" name="Rectangle 42"/>
              <p:cNvSpPr>
                <a:spLocks noChangeArrowheads="1"/>
              </p:cNvSpPr>
              <p:nvPr/>
            </p:nvSpPr>
            <p:spPr bwMode="auto">
              <a:xfrm>
                <a:off x="2443" y="15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18" name="Rectangle 43"/>
              <p:cNvSpPr>
                <a:spLocks noChangeArrowheads="1"/>
              </p:cNvSpPr>
              <p:nvPr/>
            </p:nvSpPr>
            <p:spPr bwMode="auto">
              <a:xfrm>
                <a:off x="2320" y="301"/>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件</a:t>
                </a:r>
                <a:endParaRPr lang="zh-CN" altLang="en-US" sz="1800" b="0">
                  <a:solidFill>
                    <a:schemeClr val="accent2"/>
                  </a:solidFill>
                </a:endParaRPr>
              </a:p>
            </p:txBody>
          </p:sp>
          <p:sp>
            <p:nvSpPr>
              <p:cNvPr id="45619" name="Rectangle 44"/>
              <p:cNvSpPr>
                <a:spLocks noChangeArrowheads="1"/>
              </p:cNvSpPr>
              <p:nvPr/>
            </p:nvSpPr>
            <p:spPr bwMode="auto">
              <a:xfrm>
                <a:off x="2443" y="29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20" name="Rectangle 45"/>
              <p:cNvSpPr>
                <a:spLocks noChangeArrowheads="1"/>
              </p:cNvSpPr>
              <p:nvPr/>
            </p:nvSpPr>
            <p:spPr bwMode="auto">
              <a:xfrm>
                <a:off x="2320" y="440"/>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规</a:t>
                </a:r>
                <a:endParaRPr lang="zh-CN" altLang="en-US" sz="1800" b="0">
                  <a:solidFill>
                    <a:schemeClr val="accent2"/>
                  </a:solidFill>
                </a:endParaRPr>
              </a:p>
            </p:txBody>
          </p:sp>
          <p:sp>
            <p:nvSpPr>
              <p:cNvPr id="45621" name="Rectangle 46"/>
              <p:cNvSpPr>
                <a:spLocks noChangeArrowheads="1"/>
              </p:cNvSpPr>
              <p:nvPr/>
            </p:nvSpPr>
            <p:spPr bwMode="auto">
              <a:xfrm>
                <a:off x="2443" y="434"/>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22" name="Rectangle 47"/>
              <p:cNvSpPr>
                <a:spLocks noChangeArrowheads="1"/>
              </p:cNvSpPr>
              <p:nvPr/>
            </p:nvSpPr>
            <p:spPr bwMode="auto">
              <a:xfrm>
                <a:off x="2320" y="581"/>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格</a:t>
                </a:r>
                <a:endParaRPr lang="zh-CN" altLang="en-US" sz="1800" b="0">
                  <a:solidFill>
                    <a:schemeClr val="accent2"/>
                  </a:solidFill>
                </a:endParaRPr>
              </a:p>
            </p:txBody>
          </p:sp>
          <p:sp>
            <p:nvSpPr>
              <p:cNvPr id="45623" name="Rectangle 48"/>
              <p:cNvSpPr>
                <a:spLocks noChangeArrowheads="1"/>
              </p:cNvSpPr>
              <p:nvPr/>
            </p:nvSpPr>
            <p:spPr bwMode="auto">
              <a:xfrm>
                <a:off x="2443" y="57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24" name="Rectangle 49"/>
              <p:cNvSpPr>
                <a:spLocks noChangeArrowheads="1"/>
              </p:cNvSpPr>
              <p:nvPr/>
            </p:nvSpPr>
            <p:spPr bwMode="auto">
              <a:xfrm>
                <a:off x="2505" y="162"/>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材</a:t>
                </a:r>
                <a:endParaRPr lang="zh-CN" altLang="en-US" sz="1800" b="0">
                  <a:solidFill>
                    <a:schemeClr val="accent2"/>
                  </a:solidFill>
                </a:endParaRPr>
              </a:p>
            </p:txBody>
          </p:sp>
          <p:sp>
            <p:nvSpPr>
              <p:cNvPr id="45625" name="Rectangle 50"/>
              <p:cNvSpPr>
                <a:spLocks noChangeArrowheads="1"/>
              </p:cNvSpPr>
              <p:nvPr/>
            </p:nvSpPr>
            <p:spPr bwMode="auto">
              <a:xfrm>
                <a:off x="2628" y="15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26" name="Rectangle 51"/>
              <p:cNvSpPr>
                <a:spLocks noChangeArrowheads="1"/>
              </p:cNvSpPr>
              <p:nvPr/>
            </p:nvSpPr>
            <p:spPr bwMode="auto">
              <a:xfrm>
                <a:off x="2505" y="301"/>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料</a:t>
                </a:r>
                <a:endParaRPr lang="zh-CN" altLang="en-US" sz="1800" b="0">
                  <a:solidFill>
                    <a:schemeClr val="accent2"/>
                  </a:solidFill>
                </a:endParaRPr>
              </a:p>
            </p:txBody>
          </p:sp>
          <p:sp>
            <p:nvSpPr>
              <p:cNvPr id="45627" name="Rectangle 52"/>
              <p:cNvSpPr>
                <a:spLocks noChangeArrowheads="1"/>
              </p:cNvSpPr>
              <p:nvPr/>
            </p:nvSpPr>
            <p:spPr bwMode="auto">
              <a:xfrm>
                <a:off x="2628" y="29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28" name="Rectangle 53"/>
              <p:cNvSpPr>
                <a:spLocks noChangeArrowheads="1"/>
              </p:cNvSpPr>
              <p:nvPr/>
            </p:nvSpPr>
            <p:spPr bwMode="auto">
              <a:xfrm>
                <a:off x="2505" y="440"/>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表</a:t>
                </a:r>
                <a:endParaRPr lang="zh-CN" altLang="en-US" sz="1800" b="0">
                  <a:solidFill>
                    <a:schemeClr val="accent2"/>
                  </a:solidFill>
                </a:endParaRPr>
              </a:p>
            </p:txBody>
          </p:sp>
          <p:sp>
            <p:nvSpPr>
              <p:cNvPr id="45629" name="Rectangle 54"/>
              <p:cNvSpPr>
                <a:spLocks noChangeArrowheads="1"/>
              </p:cNvSpPr>
              <p:nvPr/>
            </p:nvSpPr>
            <p:spPr bwMode="auto">
              <a:xfrm>
                <a:off x="2628" y="434"/>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30" name="Rectangle 55"/>
              <p:cNvSpPr>
                <a:spLocks noChangeArrowheads="1"/>
              </p:cNvSpPr>
              <p:nvPr/>
            </p:nvSpPr>
            <p:spPr bwMode="auto">
              <a:xfrm>
                <a:off x="2687" y="162"/>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材</a:t>
                </a:r>
                <a:endParaRPr lang="zh-CN" altLang="en-US" sz="1800" b="0">
                  <a:solidFill>
                    <a:schemeClr val="accent2"/>
                  </a:solidFill>
                </a:endParaRPr>
              </a:p>
            </p:txBody>
          </p:sp>
          <p:sp>
            <p:nvSpPr>
              <p:cNvPr id="45631" name="Rectangle 56"/>
              <p:cNvSpPr>
                <a:spLocks noChangeArrowheads="1"/>
              </p:cNvSpPr>
              <p:nvPr/>
            </p:nvSpPr>
            <p:spPr bwMode="auto">
              <a:xfrm>
                <a:off x="2810" y="15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32" name="Rectangle 57"/>
              <p:cNvSpPr>
                <a:spLocks noChangeArrowheads="1"/>
              </p:cNvSpPr>
              <p:nvPr/>
            </p:nvSpPr>
            <p:spPr bwMode="auto">
              <a:xfrm>
                <a:off x="2687" y="301"/>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料</a:t>
                </a:r>
                <a:endParaRPr lang="zh-CN" altLang="en-US" sz="1800" b="0">
                  <a:solidFill>
                    <a:schemeClr val="accent2"/>
                  </a:solidFill>
                </a:endParaRPr>
              </a:p>
            </p:txBody>
          </p:sp>
          <p:sp>
            <p:nvSpPr>
              <p:cNvPr id="45633" name="Rectangle 58"/>
              <p:cNvSpPr>
                <a:spLocks noChangeArrowheads="1"/>
              </p:cNvSpPr>
              <p:nvPr/>
            </p:nvSpPr>
            <p:spPr bwMode="auto">
              <a:xfrm>
                <a:off x="2810" y="29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34" name="Rectangle 59"/>
              <p:cNvSpPr>
                <a:spLocks noChangeArrowheads="1"/>
              </p:cNvSpPr>
              <p:nvPr/>
            </p:nvSpPr>
            <p:spPr bwMode="auto">
              <a:xfrm>
                <a:off x="2687" y="440"/>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库</a:t>
                </a:r>
                <a:endParaRPr lang="zh-CN" altLang="en-US" sz="1800" b="0">
                  <a:solidFill>
                    <a:schemeClr val="accent2"/>
                  </a:solidFill>
                </a:endParaRPr>
              </a:p>
            </p:txBody>
          </p:sp>
          <p:sp>
            <p:nvSpPr>
              <p:cNvPr id="45635" name="Rectangle 60"/>
              <p:cNvSpPr>
                <a:spLocks noChangeArrowheads="1"/>
              </p:cNvSpPr>
              <p:nvPr/>
            </p:nvSpPr>
            <p:spPr bwMode="auto">
              <a:xfrm>
                <a:off x="2687" y="581"/>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存</a:t>
                </a:r>
                <a:endParaRPr lang="zh-CN" altLang="en-US" sz="1800" b="0">
                  <a:solidFill>
                    <a:schemeClr val="accent2"/>
                  </a:solidFill>
                </a:endParaRPr>
              </a:p>
            </p:txBody>
          </p:sp>
          <p:sp>
            <p:nvSpPr>
              <p:cNvPr id="45636" name="Rectangle 61"/>
              <p:cNvSpPr>
                <a:spLocks noChangeArrowheads="1"/>
              </p:cNvSpPr>
              <p:nvPr/>
            </p:nvSpPr>
            <p:spPr bwMode="auto">
              <a:xfrm>
                <a:off x="2810" y="57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37" name="Rectangle 62"/>
              <p:cNvSpPr>
                <a:spLocks noChangeArrowheads="1"/>
              </p:cNvSpPr>
              <p:nvPr/>
            </p:nvSpPr>
            <p:spPr bwMode="auto">
              <a:xfrm>
                <a:off x="2869" y="162"/>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成</a:t>
                </a:r>
                <a:endParaRPr lang="zh-CN" altLang="en-US" sz="1800" b="0">
                  <a:solidFill>
                    <a:schemeClr val="accent2"/>
                  </a:solidFill>
                </a:endParaRPr>
              </a:p>
            </p:txBody>
          </p:sp>
          <p:sp>
            <p:nvSpPr>
              <p:cNvPr id="45638" name="Rectangle 63"/>
              <p:cNvSpPr>
                <a:spLocks noChangeArrowheads="1"/>
              </p:cNvSpPr>
              <p:nvPr/>
            </p:nvSpPr>
            <p:spPr bwMode="auto">
              <a:xfrm>
                <a:off x="2869" y="301"/>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品</a:t>
                </a:r>
                <a:endParaRPr lang="zh-CN" altLang="en-US" sz="1800" b="0">
                  <a:solidFill>
                    <a:schemeClr val="accent2"/>
                  </a:solidFill>
                </a:endParaRPr>
              </a:p>
            </p:txBody>
          </p:sp>
          <p:sp>
            <p:nvSpPr>
              <p:cNvPr id="45639" name="Rectangle 64"/>
              <p:cNvSpPr>
                <a:spLocks noChangeArrowheads="1"/>
              </p:cNvSpPr>
              <p:nvPr/>
            </p:nvSpPr>
            <p:spPr bwMode="auto">
              <a:xfrm>
                <a:off x="2869" y="440"/>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库</a:t>
                </a:r>
                <a:endParaRPr lang="zh-CN" altLang="en-US" sz="1800" b="0">
                  <a:solidFill>
                    <a:schemeClr val="accent2"/>
                  </a:solidFill>
                </a:endParaRPr>
              </a:p>
            </p:txBody>
          </p:sp>
          <p:sp>
            <p:nvSpPr>
              <p:cNvPr id="45640" name="Rectangle 65"/>
              <p:cNvSpPr>
                <a:spLocks noChangeArrowheads="1"/>
              </p:cNvSpPr>
              <p:nvPr/>
            </p:nvSpPr>
            <p:spPr bwMode="auto">
              <a:xfrm>
                <a:off x="2869" y="581"/>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存</a:t>
                </a:r>
                <a:endParaRPr lang="zh-CN" altLang="en-US" sz="1800" b="0">
                  <a:solidFill>
                    <a:schemeClr val="accent2"/>
                  </a:solidFill>
                </a:endParaRPr>
              </a:p>
            </p:txBody>
          </p:sp>
          <p:sp>
            <p:nvSpPr>
              <p:cNvPr id="45641" name="Rectangle 66"/>
              <p:cNvSpPr>
                <a:spLocks noChangeArrowheads="1"/>
              </p:cNvSpPr>
              <p:nvPr/>
            </p:nvSpPr>
            <p:spPr bwMode="auto">
              <a:xfrm>
                <a:off x="2992" y="57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42" name="Rectangle 67"/>
              <p:cNvSpPr>
                <a:spLocks noChangeArrowheads="1"/>
              </p:cNvSpPr>
              <p:nvPr/>
            </p:nvSpPr>
            <p:spPr bwMode="auto">
              <a:xfrm>
                <a:off x="3051" y="162"/>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工</a:t>
                </a:r>
                <a:endParaRPr lang="zh-CN" altLang="en-US" sz="1800" b="0">
                  <a:solidFill>
                    <a:schemeClr val="accent2"/>
                  </a:solidFill>
                </a:endParaRPr>
              </a:p>
            </p:txBody>
          </p:sp>
          <p:sp>
            <p:nvSpPr>
              <p:cNvPr id="45643" name="Rectangle 68"/>
              <p:cNvSpPr>
                <a:spLocks noChangeArrowheads="1"/>
              </p:cNvSpPr>
              <p:nvPr/>
            </p:nvSpPr>
            <p:spPr bwMode="auto">
              <a:xfrm>
                <a:off x="3051" y="301"/>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作</a:t>
                </a:r>
                <a:endParaRPr lang="zh-CN" altLang="en-US" sz="1800" b="0">
                  <a:solidFill>
                    <a:schemeClr val="accent2"/>
                  </a:solidFill>
                </a:endParaRPr>
              </a:p>
            </p:txBody>
          </p:sp>
          <p:sp>
            <p:nvSpPr>
              <p:cNvPr id="45644" name="Rectangle 69"/>
              <p:cNvSpPr>
                <a:spLocks noChangeArrowheads="1"/>
              </p:cNvSpPr>
              <p:nvPr/>
            </p:nvSpPr>
            <p:spPr bwMode="auto">
              <a:xfrm>
                <a:off x="3051" y="440"/>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令</a:t>
                </a:r>
                <a:endParaRPr lang="zh-CN" altLang="en-US" sz="1800" b="0">
                  <a:solidFill>
                    <a:schemeClr val="accent2"/>
                  </a:solidFill>
                </a:endParaRPr>
              </a:p>
            </p:txBody>
          </p:sp>
          <p:sp>
            <p:nvSpPr>
              <p:cNvPr id="45645" name="Rectangle 70"/>
              <p:cNvSpPr>
                <a:spLocks noChangeArrowheads="1"/>
              </p:cNvSpPr>
              <p:nvPr/>
            </p:nvSpPr>
            <p:spPr bwMode="auto">
              <a:xfrm>
                <a:off x="3174" y="434"/>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46" name="Rectangle 71"/>
              <p:cNvSpPr>
                <a:spLocks noChangeArrowheads="1"/>
              </p:cNvSpPr>
              <p:nvPr/>
            </p:nvSpPr>
            <p:spPr bwMode="auto">
              <a:xfrm>
                <a:off x="3236" y="162"/>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机</a:t>
                </a:r>
                <a:endParaRPr lang="zh-CN" altLang="en-US" sz="1800" b="0">
                  <a:solidFill>
                    <a:schemeClr val="accent2"/>
                  </a:solidFill>
                </a:endParaRPr>
              </a:p>
            </p:txBody>
          </p:sp>
          <p:sp>
            <p:nvSpPr>
              <p:cNvPr id="45647" name="Rectangle 72"/>
              <p:cNvSpPr>
                <a:spLocks noChangeArrowheads="1"/>
              </p:cNvSpPr>
              <p:nvPr/>
            </p:nvSpPr>
            <p:spPr bwMode="auto">
              <a:xfrm>
                <a:off x="3236" y="301"/>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器</a:t>
                </a:r>
                <a:endParaRPr lang="zh-CN" altLang="en-US" sz="1800" b="0">
                  <a:solidFill>
                    <a:schemeClr val="accent2"/>
                  </a:solidFill>
                </a:endParaRPr>
              </a:p>
            </p:txBody>
          </p:sp>
          <p:sp>
            <p:nvSpPr>
              <p:cNvPr id="45648" name="Rectangle 73"/>
              <p:cNvSpPr>
                <a:spLocks noChangeArrowheads="1"/>
              </p:cNvSpPr>
              <p:nvPr/>
            </p:nvSpPr>
            <p:spPr bwMode="auto">
              <a:xfrm>
                <a:off x="3358" y="29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49" name="Rectangle 74"/>
              <p:cNvSpPr>
                <a:spLocks noChangeArrowheads="1"/>
              </p:cNvSpPr>
              <p:nvPr/>
            </p:nvSpPr>
            <p:spPr bwMode="auto">
              <a:xfrm>
                <a:off x="3236" y="440"/>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负</a:t>
                </a:r>
                <a:endParaRPr lang="zh-CN" altLang="en-US" sz="1800" b="0">
                  <a:solidFill>
                    <a:schemeClr val="accent2"/>
                  </a:solidFill>
                </a:endParaRPr>
              </a:p>
            </p:txBody>
          </p:sp>
          <p:sp>
            <p:nvSpPr>
              <p:cNvPr id="45650" name="Rectangle 75"/>
              <p:cNvSpPr>
                <a:spLocks noChangeArrowheads="1"/>
              </p:cNvSpPr>
              <p:nvPr/>
            </p:nvSpPr>
            <p:spPr bwMode="auto">
              <a:xfrm>
                <a:off x="3236" y="581"/>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荷</a:t>
                </a:r>
                <a:endParaRPr lang="zh-CN" altLang="en-US" sz="1800" b="0">
                  <a:solidFill>
                    <a:schemeClr val="accent2"/>
                  </a:solidFill>
                </a:endParaRPr>
              </a:p>
            </p:txBody>
          </p:sp>
          <p:sp>
            <p:nvSpPr>
              <p:cNvPr id="45651" name="Rectangle 76"/>
              <p:cNvSpPr>
                <a:spLocks noChangeArrowheads="1"/>
              </p:cNvSpPr>
              <p:nvPr/>
            </p:nvSpPr>
            <p:spPr bwMode="auto">
              <a:xfrm>
                <a:off x="3358" y="57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52" name="Rectangle 77"/>
              <p:cNvSpPr>
                <a:spLocks noChangeArrowheads="1"/>
              </p:cNvSpPr>
              <p:nvPr/>
            </p:nvSpPr>
            <p:spPr bwMode="auto">
              <a:xfrm>
                <a:off x="3418" y="162"/>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材</a:t>
                </a:r>
                <a:endParaRPr lang="zh-CN" altLang="en-US" sz="1800" b="0">
                  <a:solidFill>
                    <a:schemeClr val="accent2"/>
                  </a:solidFill>
                </a:endParaRPr>
              </a:p>
            </p:txBody>
          </p:sp>
          <p:sp>
            <p:nvSpPr>
              <p:cNvPr id="45653" name="Rectangle 78"/>
              <p:cNvSpPr>
                <a:spLocks noChangeArrowheads="1"/>
              </p:cNvSpPr>
              <p:nvPr/>
            </p:nvSpPr>
            <p:spPr bwMode="auto">
              <a:xfrm>
                <a:off x="3418" y="301"/>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料</a:t>
                </a:r>
                <a:endParaRPr lang="zh-CN" altLang="en-US" sz="1800" b="0">
                  <a:solidFill>
                    <a:schemeClr val="accent2"/>
                  </a:solidFill>
                </a:endParaRPr>
              </a:p>
            </p:txBody>
          </p:sp>
          <p:sp>
            <p:nvSpPr>
              <p:cNvPr id="45654" name="Rectangle 79"/>
              <p:cNvSpPr>
                <a:spLocks noChangeArrowheads="1"/>
              </p:cNvSpPr>
              <p:nvPr/>
            </p:nvSpPr>
            <p:spPr bwMode="auto">
              <a:xfrm>
                <a:off x="3418" y="440"/>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供</a:t>
                </a:r>
                <a:endParaRPr lang="zh-CN" altLang="en-US" sz="1800" b="0">
                  <a:solidFill>
                    <a:schemeClr val="accent2"/>
                  </a:solidFill>
                </a:endParaRPr>
              </a:p>
            </p:txBody>
          </p:sp>
          <p:sp>
            <p:nvSpPr>
              <p:cNvPr id="45655" name="Rectangle 80"/>
              <p:cNvSpPr>
                <a:spLocks noChangeArrowheads="1"/>
              </p:cNvSpPr>
              <p:nvPr/>
            </p:nvSpPr>
            <p:spPr bwMode="auto">
              <a:xfrm>
                <a:off x="3418" y="581"/>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应</a:t>
                </a:r>
                <a:endParaRPr lang="zh-CN" altLang="en-US" sz="1800" b="0">
                  <a:solidFill>
                    <a:schemeClr val="accent2"/>
                  </a:solidFill>
                </a:endParaRPr>
              </a:p>
            </p:txBody>
          </p:sp>
          <p:sp>
            <p:nvSpPr>
              <p:cNvPr id="45656" name="Rectangle 81"/>
              <p:cNvSpPr>
                <a:spLocks noChangeArrowheads="1"/>
              </p:cNvSpPr>
              <p:nvPr/>
            </p:nvSpPr>
            <p:spPr bwMode="auto">
              <a:xfrm>
                <a:off x="3541" y="57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57" name="Rectangle 82"/>
              <p:cNvSpPr>
                <a:spLocks noChangeArrowheads="1"/>
              </p:cNvSpPr>
              <p:nvPr/>
            </p:nvSpPr>
            <p:spPr bwMode="auto">
              <a:xfrm>
                <a:off x="3609" y="162"/>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工</a:t>
                </a:r>
                <a:endParaRPr lang="zh-CN" altLang="en-US" sz="1800" b="0">
                  <a:solidFill>
                    <a:schemeClr val="accent2"/>
                  </a:solidFill>
                </a:endParaRPr>
              </a:p>
            </p:txBody>
          </p:sp>
          <p:sp>
            <p:nvSpPr>
              <p:cNvPr id="45658" name="Rectangle 83"/>
              <p:cNvSpPr>
                <a:spLocks noChangeArrowheads="1"/>
              </p:cNvSpPr>
              <p:nvPr/>
            </p:nvSpPr>
            <p:spPr bwMode="auto">
              <a:xfrm>
                <a:off x="3609" y="301"/>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艺</a:t>
                </a:r>
                <a:endParaRPr lang="zh-CN" altLang="en-US" sz="1800" b="0">
                  <a:solidFill>
                    <a:schemeClr val="accent2"/>
                  </a:solidFill>
                </a:endParaRPr>
              </a:p>
            </p:txBody>
          </p:sp>
          <p:sp>
            <p:nvSpPr>
              <p:cNvPr id="45659" name="Rectangle 84"/>
              <p:cNvSpPr>
                <a:spLocks noChangeArrowheads="1"/>
              </p:cNvSpPr>
              <p:nvPr/>
            </p:nvSpPr>
            <p:spPr bwMode="auto">
              <a:xfrm>
                <a:off x="3732" y="29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60" name="Rectangle 85"/>
              <p:cNvSpPr>
                <a:spLocks noChangeArrowheads="1"/>
              </p:cNvSpPr>
              <p:nvPr/>
            </p:nvSpPr>
            <p:spPr bwMode="auto">
              <a:xfrm>
                <a:off x="3609" y="440"/>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流</a:t>
                </a:r>
                <a:endParaRPr lang="zh-CN" altLang="en-US" sz="1800" b="0">
                  <a:solidFill>
                    <a:schemeClr val="accent2"/>
                  </a:solidFill>
                </a:endParaRPr>
              </a:p>
            </p:txBody>
          </p:sp>
          <p:sp>
            <p:nvSpPr>
              <p:cNvPr id="45661" name="Rectangle 86"/>
              <p:cNvSpPr>
                <a:spLocks noChangeArrowheads="1"/>
              </p:cNvSpPr>
              <p:nvPr/>
            </p:nvSpPr>
            <p:spPr bwMode="auto">
              <a:xfrm>
                <a:off x="3732" y="434"/>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62" name="Rectangle 87"/>
              <p:cNvSpPr>
                <a:spLocks noChangeArrowheads="1"/>
              </p:cNvSpPr>
              <p:nvPr/>
            </p:nvSpPr>
            <p:spPr bwMode="auto">
              <a:xfrm>
                <a:off x="3609" y="581"/>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程</a:t>
                </a:r>
                <a:endParaRPr lang="zh-CN" altLang="en-US" sz="1800" b="0">
                  <a:solidFill>
                    <a:schemeClr val="accent2"/>
                  </a:solidFill>
                </a:endParaRPr>
              </a:p>
            </p:txBody>
          </p:sp>
          <p:sp>
            <p:nvSpPr>
              <p:cNvPr id="45663" name="Rectangle 88"/>
              <p:cNvSpPr>
                <a:spLocks noChangeArrowheads="1"/>
              </p:cNvSpPr>
              <p:nvPr/>
            </p:nvSpPr>
            <p:spPr bwMode="auto">
              <a:xfrm>
                <a:off x="3732" y="57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64" name="Rectangle 89"/>
              <p:cNvSpPr>
                <a:spLocks noChangeArrowheads="1"/>
              </p:cNvSpPr>
              <p:nvPr/>
            </p:nvSpPr>
            <p:spPr bwMode="auto">
              <a:xfrm>
                <a:off x="3814" y="162"/>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客</a:t>
                </a:r>
                <a:endParaRPr lang="zh-CN" altLang="en-US" sz="1800" b="0">
                  <a:solidFill>
                    <a:schemeClr val="accent2"/>
                  </a:solidFill>
                </a:endParaRPr>
              </a:p>
            </p:txBody>
          </p:sp>
          <p:sp>
            <p:nvSpPr>
              <p:cNvPr id="45665" name="Rectangle 90"/>
              <p:cNvSpPr>
                <a:spLocks noChangeArrowheads="1"/>
              </p:cNvSpPr>
              <p:nvPr/>
            </p:nvSpPr>
            <p:spPr bwMode="auto">
              <a:xfrm>
                <a:off x="3937" y="15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66" name="Rectangle 91"/>
              <p:cNvSpPr>
                <a:spLocks noChangeArrowheads="1"/>
              </p:cNvSpPr>
              <p:nvPr/>
            </p:nvSpPr>
            <p:spPr bwMode="auto">
              <a:xfrm>
                <a:off x="3855" y="28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67" name="Rectangle 92"/>
              <p:cNvSpPr>
                <a:spLocks noChangeArrowheads="1"/>
              </p:cNvSpPr>
              <p:nvPr/>
            </p:nvSpPr>
            <p:spPr bwMode="auto">
              <a:xfrm>
                <a:off x="3855" y="41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68" name="Rectangle 93"/>
              <p:cNvSpPr>
                <a:spLocks noChangeArrowheads="1"/>
              </p:cNvSpPr>
              <p:nvPr/>
            </p:nvSpPr>
            <p:spPr bwMode="auto">
              <a:xfrm>
                <a:off x="3814" y="549"/>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户</a:t>
                </a:r>
                <a:endParaRPr lang="zh-CN" altLang="en-US" sz="1800" b="0">
                  <a:solidFill>
                    <a:schemeClr val="accent2"/>
                  </a:solidFill>
                </a:endParaRPr>
              </a:p>
            </p:txBody>
          </p:sp>
          <p:sp>
            <p:nvSpPr>
              <p:cNvPr id="45669" name="Rectangle 94"/>
              <p:cNvSpPr>
                <a:spLocks noChangeArrowheads="1"/>
              </p:cNvSpPr>
              <p:nvPr/>
            </p:nvSpPr>
            <p:spPr bwMode="auto">
              <a:xfrm>
                <a:off x="3937" y="54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70" name="Rectangle 95"/>
              <p:cNvSpPr>
                <a:spLocks noChangeArrowheads="1"/>
              </p:cNvSpPr>
              <p:nvPr/>
            </p:nvSpPr>
            <p:spPr bwMode="auto">
              <a:xfrm>
                <a:off x="4019" y="162"/>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销</a:t>
                </a:r>
                <a:endParaRPr lang="zh-CN" altLang="en-US" sz="1800" b="0">
                  <a:solidFill>
                    <a:schemeClr val="accent2"/>
                  </a:solidFill>
                </a:endParaRPr>
              </a:p>
            </p:txBody>
          </p:sp>
          <p:sp>
            <p:nvSpPr>
              <p:cNvPr id="45671" name="Rectangle 96"/>
              <p:cNvSpPr>
                <a:spLocks noChangeArrowheads="1"/>
              </p:cNvSpPr>
              <p:nvPr/>
            </p:nvSpPr>
            <p:spPr bwMode="auto">
              <a:xfrm>
                <a:off x="4019" y="301"/>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售</a:t>
                </a:r>
                <a:endParaRPr lang="zh-CN" altLang="en-US" sz="1800" b="0">
                  <a:solidFill>
                    <a:schemeClr val="accent2"/>
                  </a:solidFill>
                </a:endParaRPr>
              </a:p>
            </p:txBody>
          </p:sp>
          <p:sp>
            <p:nvSpPr>
              <p:cNvPr id="45672" name="Rectangle 97"/>
              <p:cNvSpPr>
                <a:spLocks noChangeArrowheads="1"/>
              </p:cNvSpPr>
              <p:nvPr/>
            </p:nvSpPr>
            <p:spPr bwMode="auto">
              <a:xfrm>
                <a:off x="4019" y="440"/>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区</a:t>
                </a:r>
                <a:endParaRPr lang="zh-CN" altLang="en-US" sz="1800" b="0">
                  <a:solidFill>
                    <a:schemeClr val="accent2"/>
                  </a:solidFill>
                </a:endParaRPr>
              </a:p>
            </p:txBody>
          </p:sp>
          <p:sp>
            <p:nvSpPr>
              <p:cNvPr id="45673" name="Rectangle 98"/>
              <p:cNvSpPr>
                <a:spLocks noChangeArrowheads="1"/>
              </p:cNvSpPr>
              <p:nvPr/>
            </p:nvSpPr>
            <p:spPr bwMode="auto">
              <a:xfrm>
                <a:off x="4019" y="581"/>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域</a:t>
                </a:r>
                <a:endParaRPr lang="zh-CN" altLang="en-US" sz="1800" b="0">
                  <a:solidFill>
                    <a:schemeClr val="accent2"/>
                  </a:solidFill>
                </a:endParaRPr>
              </a:p>
            </p:txBody>
          </p:sp>
          <p:sp>
            <p:nvSpPr>
              <p:cNvPr id="45674" name="Rectangle 99"/>
              <p:cNvSpPr>
                <a:spLocks noChangeArrowheads="1"/>
              </p:cNvSpPr>
              <p:nvPr/>
            </p:nvSpPr>
            <p:spPr bwMode="auto">
              <a:xfrm>
                <a:off x="4142" y="57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75" name="Rectangle 100"/>
              <p:cNvSpPr>
                <a:spLocks noChangeArrowheads="1"/>
              </p:cNvSpPr>
              <p:nvPr/>
            </p:nvSpPr>
            <p:spPr bwMode="auto">
              <a:xfrm>
                <a:off x="4224" y="162"/>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订</a:t>
                </a:r>
                <a:endParaRPr lang="zh-CN" altLang="en-US" sz="1800" b="0">
                  <a:solidFill>
                    <a:schemeClr val="accent2"/>
                  </a:solidFill>
                </a:endParaRPr>
              </a:p>
            </p:txBody>
          </p:sp>
          <p:sp>
            <p:nvSpPr>
              <p:cNvPr id="45676" name="Rectangle 101"/>
              <p:cNvSpPr>
                <a:spLocks noChangeArrowheads="1"/>
              </p:cNvSpPr>
              <p:nvPr/>
            </p:nvSpPr>
            <p:spPr bwMode="auto">
              <a:xfrm>
                <a:off x="4347" y="15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77" name="Rectangle 102"/>
              <p:cNvSpPr>
                <a:spLocks noChangeArrowheads="1"/>
              </p:cNvSpPr>
              <p:nvPr/>
            </p:nvSpPr>
            <p:spPr bwMode="auto">
              <a:xfrm>
                <a:off x="4265" y="28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78" name="Rectangle 103"/>
              <p:cNvSpPr>
                <a:spLocks noChangeArrowheads="1"/>
              </p:cNvSpPr>
              <p:nvPr/>
            </p:nvSpPr>
            <p:spPr bwMode="auto">
              <a:xfrm>
                <a:off x="4265" y="41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79" name="Rectangle 104"/>
              <p:cNvSpPr>
                <a:spLocks noChangeArrowheads="1"/>
              </p:cNvSpPr>
              <p:nvPr/>
            </p:nvSpPr>
            <p:spPr bwMode="auto">
              <a:xfrm>
                <a:off x="4224" y="549"/>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货</a:t>
                </a:r>
                <a:endParaRPr lang="zh-CN" altLang="en-US" sz="1800" b="0">
                  <a:solidFill>
                    <a:schemeClr val="accent2"/>
                  </a:solidFill>
                </a:endParaRPr>
              </a:p>
            </p:txBody>
          </p:sp>
          <p:sp>
            <p:nvSpPr>
              <p:cNvPr id="45680" name="Rectangle 105"/>
              <p:cNvSpPr>
                <a:spLocks noChangeArrowheads="1"/>
              </p:cNvSpPr>
              <p:nvPr/>
            </p:nvSpPr>
            <p:spPr bwMode="auto">
              <a:xfrm>
                <a:off x="4347" y="54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81" name="Rectangle 106"/>
              <p:cNvSpPr>
                <a:spLocks noChangeArrowheads="1"/>
              </p:cNvSpPr>
              <p:nvPr/>
            </p:nvSpPr>
            <p:spPr bwMode="auto">
              <a:xfrm>
                <a:off x="4429" y="162"/>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成</a:t>
                </a:r>
                <a:endParaRPr lang="zh-CN" altLang="en-US" sz="1800" b="0">
                  <a:solidFill>
                    <a:schemeClr val="accent2"/>
                  </a:solidFill>
                </a:endParaRPr>
              </a:p>
            </p:txBody>
          </p:sp>
          <p:sp>
            <p:nvSpPr>
              <p:cNvPr id="45682" name="Rectangle 107"/>
              <p:cNvSpPr>
                <a:spLocks noChangeArrowheads="1"/>
              </p:cNvSpPr>
              <p:nvPr/>
            </p:nvSpPr>
            <p:spPr bwMode="auto">
              <a:xfrm>
                <a:off x="4552" y="15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83" name="Rectangle 108"/>
              <p:cNvSpPr>
                <a:spLocks noChangeArrowheads="1"/>
              </p:cNvSpPr>
              <p:nvPr/>
            </p:nvSpPr>
            <p:spPr bwMode="auto">
              <a:xfrm>
                <a:off x="4470" y="28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84" name="Rectangle 109"/>
              <p:cNvSpPr>
                <a:spLocks noChangeArrowheads="1"/>
              </p:cNvSpPr>
              <p:nvPr/>
            </p:nvSpPr>
            <p:spPr bwMode="auto">
              <a:xfrm>
                <a:off x="4470" y="41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85" name="Rectangle 110"/>
              <p:cNvSpPr>
                <a:spLocks noChangeArrowheads="1"/>
              </p:cNvSpPr>
              <p:nvPr/>
            </p:nvSpPr>
            <p:spPr bwMode="auto">
              <a:xfrm>
                <a:off x="4429" y="549"/>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本</a:t>
                </a:r>
                <a:endParaRPr lang="zh-CN" altLang="en-US" sz="1800" b="0">
                  <a:solidFill>
                    <a:schemeClr val="accent2"/>
                  </a:solidFill>
                </a:endParaRPr>
              </a:p>
            </p:txBody>
          </p:sp>
          <p:sp>
            <p:nvSpPr>
              <p:cNvPr id="45686" name="Rectangle 111"/>
              <p:cNvSpPr>
                <a:spLocks noChangeArrowheads="1"/>
              </p:cNvSpPr>
              <p:nvPr/>
            </p:nvSpPr>
            <p:spPr bwMode="auto">
              <a:xfrm>
                <a:off x="4552" y="54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87" name="Rectangle 112"/>
              <p:cNvSpPr>
                <a:spLocks noChangeArrowheads="1"/>
              </p:cNvSpPr>
              <p:nvPr/>
            </p:nvSpPr>
            <p:spPr bwMode="auto">
              <a:xfrm>
                <a:off x="4634" y="162"/>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职</a:t>
                </a:r>
                <a:endParaRPr lang="zh-CN" altLang="en-US" sz="1800" b="0">
                  <a:solidFill>
                    <a:schemeClr val="accent2"/>
                  </a:solidFill>
                </a:endParaRPr>
              </a:p>
            </p:txBody>
          </p:sp>
          <p:sp>
            <p:nvSpPr>
              <p:cNvPr id="45688" name="Rectangle 113"/>
              <p:cNvSpPr>
                <a:spLocks noChangeArrowheads="1"/>
              </p:cNvSpPr>
              <p:nvPr/>
            </p:nvSpPr>
            <p:spPr bwMode="auto">
              <a:xfrm>
                <a:off x="4756" y="15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89" name="Rectangle 114"/>
              <p:cNvSpPr>
                <a:spLocks noChangeArrowheads="1"/>
              </p:cNvSpPr>
              <p:nvPr/>
            </p:nvSpPr>
            <p:spPr bwMode="auto">
              <a:xfrm>
                <a:off x="4675" y="28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90" name="Rectangle 115"/>
              <p:cNvSpPr>
                <a:spLocks noChangeArrowheads="1"/>
              </p:cNvSpPr>
              <p:nvPr/>
            </p:nvSpPr>
            <p:spPr bwMode="auto">
              <a:xfrm>
                <a:off x="4675" y="41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91" name="Rectangle 116"/>
              <p:cNvSpPr>
                <a:spLocks noChangeArrowheads="1"/>
              </p:cNvSpPr>
              <p:nvPr/>
            </p:nvSpPr>
            <p:spPr bwMode="auto">
              <a:xfrm>
                <a:off x="4634" y="549"/>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工</a:t>
                </a:r>
                <a:endParaRPr lang="zh-CN" altLang="en-US" sz="1800" b="0">
                  <a:solidFill>
                    <a:schemeClr val="accent2"/>
                  </a:solidFill>
                </a:endParaRPr>
              </a:p>
            </p:txBody>
          </p:sp>
          <p:sp>
            <p:nvSpPr>
              <p:cNvPr id="45692" name="Rectangle 117"/>
              <p:cNvSpPr>
                <a:spLocks noChangeArrowheads="1"/>
              </p:cNvSpPr>
              <p:nvPr/>
            </p:nvSpPr>
            <p:spPr bwMode="auto">
              <a:xfrm>
                <a:off x="4756" y="54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693" name="Rectangle 118"/>
              <p:cNvSpPr>
                <a:spLocks noChangeArrowheads="1"/>
              </p:cNvSpPr>
              <p:nvPr/>
            </p:nvSpPr>
            <p:spPr bwMode="auto">
              <a:xfrm>
                <a:off x="0" y="14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694" name="Line 119"/>
              <p:cNvSpPr>
                <a:spLocks noChangeShapeType="1"/>
              </p:cNvSpPr>
              <p:nvPr/>
            </p:nvSpPr>
            <p:spPr bwMode="auto">
              <a:xfrm>
                <a:off x="0" y="14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695" name="Rectangle 120"/>
              <p:cNvSpPr>
                <a:spLocks noChangeArrowheads="1"/>
              </p:cNvSpPr>
              <p:nvPr/>
            </p:nvSpPr>
            <p:spPr bwMode="auto">
              <a:xfrm>
                <a:off x="0" y="142"/>
                <a:ext cx="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696" name="Line 121"/>
              <p:cNvSpPr>
                <a:spLocks noChangeShapeType="1"/>
              </p:cNvSpPr>
              <p:nvPr/>
            </p:nvSpPr>
            <p:spPr bwMode="auto">
              <a:xfrm>
                <a:off x="0" y="142"/>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697" name="Line 122"/>
              <p:cNvSpPr>
                <a:spLocks noChangeShapeType="1"/>
              </p:cNvSpPr>
              <p:nvPr/>
            </p:nvSpPr>
            <p:spPr bwMode="auto">
              <a:xfrm>
                <a:off x="0" y="1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698" name="Rectangle 123"/>
              <p:cNvSpPr>
                <a:spLocks noChangeArrowheads="1"/>
              </p:cNvSpPr>
              <p:nvPr/>
            </p:nvSpPr>
            <p:spPr bwMode="auto">
              <a:xfrm>
                <a:off x="5" y="142"/>
                <a:ext cx="1696"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699" name="Line 124"/>
              <p:cNvSpPr>
                <a:spLocks noChangeShapeType="1"/>
              </p:cNvSpPr>
              <p:nvPr/>
            </p:nvSpPr>
            <p:spPr bwMode="auto">
              <a:xfrm>
                <a:off x="5" y="142"/>
                <a:ext cx="1696"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00" name="Rectangle 125"/>
              <p:cNvSpPr>
                <a:spLocks noChangeArrowheads="1"/>
              </p:cNvSpPr>
              <p:nvPr/>
            </p:nvSpPr>
            <p:spPr bwMode="auto">
              <a:xfrm>
                <a:off x="1701" y="146"/>
                <a:ext cx="4"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01" name="Line 126"/>
              <p:cNvSpPr>
                <a:spLocks noChangeShapeType="1"/>
              </p:cNvSpPr>
              <p:nvPr/>
            </p:nvSpPr>
            <p:spPr bwMode="auto">
              <a:xfrm>
                <a:off x="1701" y="146"/>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02" name="Rectangle 127"/>
              <p:cNvSpPr>
                <a:spLocks noChangeArrowheads="1"/>
              </p:cNvSpPr>
              <p:nvPr/>
            </p:nvSpPr>
            <p:spPr bwMode="auto">
              <a:xfrm>
                <a:off x="1701" y="142"/>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03" name="Line 128"/>
              <p:cNvSpPr>
                <a:spLocks noChangeShapeType="1"/>
              </p:cNvSpPr>
              <p:nvPr/>
            </p:nvSpPr>
            <p:spPr bwMode="auto">
              <a:xfrm>
                <a:off x="1701" y="142"/>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04" name="Line 129"/>
              <p:cNvSpPr>
                <a:spLocks noChangeShapeType="1"/>
              </p:cNvSpPr>
              <p:nvPr/>
            </p:nvSpPr>
            <p:spPr bwMode="auto">
              <a:xfrm>
                <a:off x="1701" y="1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05" name="Rectangle 130"/>
              <p:cNvSpPr>
                <a:spLocks noChangeArrowheads="1"/>
              </p:cNvSpPr>
              <p:nvPr/>
            </p:nvSpPr>
            <p:spPr bwMode="auto">
              <a:xfrm>
                <a:off x="1705" y="142"/>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06" name="Line 131"/>
              <p:cNvSpPr>
                <a:spLocks noChangeShapeType="1"/>
              </p:cNvSpPr>
              <p:nvPr/>
            </p:nvSpPr>
            <p:spPr bwMode="auto">
              <a:xfrm>
                <a:off x="1705" y="142"/>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07" name="Rectangle 132"/>
              <p:cNvSpPr>
                <a:spLocks noChangeArrowheads="1"/>
              </p:cNvSpPr>
              <p:nvPr/>
            </p:nvSpPr>
            <p:spPr bwMode="auto">
              <a:xfrm>
                <a:off x="1888" y="146"/>
                <a:ext cx="4"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08" name="Line 133"/>
              <p:cNvSpPr>
                <a:spLocks noChangeShapeType="1"/>
              </p:cNvSpPr>
              <p:nvPr/>
            </p:nvSpPr>
            <p:spPr bwMode="auto">
              <a:xfrm>
                <a:off x="1888" y="146"/>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09" name="Rectangle 134"/>
              <p:cNvSpPr>
                <a:spLocks noChangeArrowheads="1"/>
              </p:cNvSpPr>
              <p:nvPr/>
            </p:nvSpPr>
            <p:spPr bwMode="auto">
              <a:xfrm>
                <a:off x="1888" y="142"/>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10" name="Line 135"/>
              <p:cNvSpPr>
                <a:spLocks noChangeShapeType="1"/>
              </p:cNvSpPr>
              <p:nvPr/>
            </p:nvSpPr>
            <p:spPr bwMode="auto">
              <a:xfrm>
                <a:off x="1888" y="142"/>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11" name="Line 136"/>
              <p:cNvSpPr>
                <a:spLocks noChangeShapeType="1"/>
              </p:cNvSpPr>
              <p:nvPr/>
            </p:nvSpPr>
            <p:spPr bwMode="auto">
              <a:xfrm>
                <a:off x="1888" y="1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12" name="Rectangle 137"/>
              <p:cNvSpPr>
                <a:spLocks noChangeArrowheads="1"/>
              </p:cNvSpPr>
              <p:nvPr/>
            </p:nvSpPr>
            <p:spPr bwMode="auto">
              <a:xfrm>
                <a:off x="1892" y="142"/>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13" name="Line 138"/>
              <p:cNvSpPr>
                <a:spLocks noChangeShapeType="1"/>
              </p:cNvSpPr>
              <p:nvPr/>
            </p:nvSpPr>
            <p:spPr bwMode="auto">
              <a:xfrm>
                <a:off x="1892" y="142"/>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14" name="Rectangle 139"/>
              <p:cNvSpPr>
                <a:spLocks noChangeArrowheads="1"/>
              </p:cNvSpPr>
              <p:nvPr/>
            </p:nvSpPr>
            <p:spPr bwMode="auto">
              <a:xfrm>
                <a:off x="2074" y="146"/>
                <a:ext cx="5"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15" name="Line 140"/>
              <p:cNvSpPr>
                <a:spLocks noChangeShapeType="1"/>
              </p:cNvSpPr>
              <p:nvPr/>
            </p:nvSpPr>
            <p:spPr bwMode="auto">
              <a:xfrm>
                <a:off x="2074" y="146"/>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16" name="Rectangle 141"/>
              <p:cNvSpPr>
                <a:spLocks noChangeArrowheads="1"/>
              </p:cNvSpPr>
              <p:nvPr/>
            </p:nvSpPr>
            <p:spPr bwMode="auto">
              <a:xfrm>
                <a:off x="2074" y="142"/>
                <a:ext cx="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17" name="Line 142"/>
              <p:cNvSpPr>
                <a:spLocks noChangeShapeType="1"/>
              </p:cNvSpPr>
              <p:nvPr/>
            </p:nvSpPr>
            <p:spPr bwMode="auto">
              <a:xfrm>
                <a:off x="2074" y="142"/>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18" name="Line 143"/>
              <p:cNvSpPr>
                <a:spLocks noChangeShapeType="1"/>
              </p:cNvSpPr>
              <p:nvPr/>
            </p:nvSpPr>
            <p:spPr bwMode="auto">
              <a:xfrm>
                <a:off x="2074" y="1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19" name="Rectangle 144"/>
              <p:cNvSpPr>
                <a:spLocks noChangeArrowheads="1"/>
              </p:cNvSpPr>
              <p:nvPr/>
            </p:nvSpPr>
            <p:spPr bwMode="auto">
              <a:xfrm>
                <a:off x="2079" y="142"/>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20" name="Line 145"/>
              <p:cNvSpPr>
                <a:spLocks noChangeShapeType="1"/>
              </p:cNvSpPr>
              <p:nvPr/>
            </p:nvSpPr>
            <p:spPr bwMode="auto">
              <a:xfrm>
                <a:off x="2079" y="142"/>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21" name="Rectangle 146"/>
              <p:cNvSpPr>
                <a:spLocks noChangeArrowheads="1"/>
              </p:cNvSpPr>
              <p:nvPr/>
            </p:nvSpPr>
            <p:spPr bwMode="auto">
              <a:xfrm>
                <a:off x="2256" y="146"/>
                <a:ext cx="5"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22" name="Line 147"/>
              <p:cNvSpPr>
                <a:spLocks noChangeShapeType="1"/>
              </p:cNvSpPr>
              <p:nvPr/>
            </p:nvSpPr>
            <p:spPr bwMode="auto">
              <a:xfrm>
                <a:off x="2256" y="146"/>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23" name="Rectangle 148"/>
              <p:cNvSpPr>
                <a:spLocks noChangeArrowheads="1"/>
              </p:cNvSpPr>
              <p:nvPr/>
            </p:nvSpPr>
            <p:spPr bwMode="auto">
              <a:xfrm>
                <a:off x="2256" y="142"/>
                <a:ext cx="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24" name="Line 149"/>
              <p:cNvSpPr>
                <a:spLocks noChangeShapeType="1"/>
              </p:cNvSpPr>
              <p:nvPr/>
            </p:nvSpPr>
            <p:spPr bwMode="auto">
              <a:xfrm>
                <a:off x="2256" y="142"/>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25" name="Line 150"/>
              <p:cNvSpPr>
                <a:spLocks noChangeShapeType="1"/>
              </p:cNvSpPr>
              <p:nvPr/>
            </p:nvSpPr>
            <p:spPr bwMode="auto">
              <a:xfrm>
                <a:off x="2256" y="1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26" name="Rectangle 151"/>
              <p:cNvSpPr>
                <a:spLocks noChangeArrowheads="1"/>
              </p:cNvSpPr>
              <p:nvPr/>
            </p:nvSpPr>
            <p:spPr bwMode="auto">
              <a:xfrm>
                <a:off x="2261" y="142"/>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27" name="Line 152"/>
              <p:cNvSpPr>
                <a:spLocks noChangeShapeType="1"/>
              </p:cNvSpPr>
              <p:nvPr/>
            </p:nvSpPr>
            <p:spPr bwMode="auto">
              <a:xfrm>
                <a:off x="2261" y="142"/>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28" name="Rectangle 153"/>
              <p:cNvSpPr>
                <a:spLocks noChangeArrowheads="1"/>
              </p:cNvSpPr>
              <p:nvPr/>
            </p:nvSpPr>
            <p:spPr bwMode="auto">
              <a:xfrm>
                <a:off x="2441" y="146"/>
                <a:ext cx="4"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29" name="Line 154"/>
              <p:cNvSpPr>
                <a:spLocks noChangeShapeType="1"/>
              </p:cNvSpPr>
              <p:nvPr/>
            </p:nvSpPr>
            <p:spPr bwMode="auto">
              <a:xfrm>
                <a:off x="2441" y="146"/>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30" name="Rectangle 155"/>
              <p:cNvSpPr>
                <a:spLocks noChangeArrowheads="1"/>
              </p:cNvSpPr>
              <p:nvPr/>
            </p:nvSpPr>
            <p:spPr bwMode="auto">
              <a:xfrm>
                <a:off x="2441" y="142"/>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31" name="Line 156"/>
              <p:cNvSpPr>
                <a:spLocks noChangeShapeType="1"/>
              </p:cNvSpPr>
              <p:nvPr/>
            </p:nvSpPr>
            <p:spPr bwMode="auto">
              <a:xfrm>
                <a:off x="2441" y="142"/>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32" name="Line 157"/>
              <p:cNvSpPr>
                <a:spLocks noChangeShapeType="1"/>
              </p:cNvSpPr>
              <p:nvPr/>
            </p:nvSpPr>
            <p:spPr bwMode="auto">
              <a:xfrm>
                <a:off x="2441" y="1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33" name="Rectangle 158"/>
              <p:cNvSpPr>
                <a:spLocks noChangeArrowheads="1"/>
              </p:cNvSpPr>
              <p:nvPr/>
            </p:nvSpPr>
            <p:spPr bwMode="auto">
              <a:xfrm>
                <a:off x="2445" y="142"/>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34" name="Line 159"/>
              <p:cNvSpPr>
                <a:spLocks noChangeShapeType="1"/>
              </p:cNvSpPr>
              <p:nvPr/>
            </p:nvSpPr>
            <p:spPr bwMode="auto">
              <a:xfrm>
                <a:off x="2445" y="142"/>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35" name="Rectangle 160"/>
              <p:cNvSpPr>
                <a:spLocks noChangeArrowheads="1"/>
              </p:cNvSpPr>
              <p:nvPr/>
            </p:nvSpPr>
            <p:spPr bwMode="auto">
              <a:xfrm>
                <a:off x="2623" y="146"/>
                <a:ext cx="5"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36" name="Line 161"/>
              <p:cNvSpPr>
                <a:spLocks noChangeShapeType="1"/>
              </p:cNvSpPr>
              <p:nvPr/>
            </p:nvSpPr>
            <p:spPr bwMode="auto">
              <a:xfrm>
                <a:off x="2623" y="146"/>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37" name="Rectangle 162"/>
              <p:cNvSpPr>
                <a:spLocks noChangeArrowheads="1"/>
              </p:cNvSpPr>
              <p:nvPr/>
            </p:nvSpPr>
            <p:spPr bwMode="auto">
              <a:xfrm>
                <a:off x="2623" y="142"/>
                <a:ext cx="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38" name="Line 163"/>
              <p:cNvSpPr>
                <a:spLocks noChangeShapeType="1"/>
              </p:cNvSpPr>
              <p:nvPr/>
            </p:nvSpPr>
            <p:spPr bwMode="auto">
              <a:xfrm>
                <a:off x="2623" y="142"/>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39" name="Line 164"/>
              <p:cNvSpPr>
                <a:spLocks noChangeShapeType="1"/>
              </p:cNvSpPr>
              <p:nvPr/>
            </p:nvSpPr>
            <p:spPr bwMode="auto">
              <a:xfrm>
                <a:off x="2623" y="1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40" name="Rectangle 165"/>
              <p:cNvSpPr>
                <a:spLocks noChangeArrowheads="1"/>
              </p:cNvSpPr>
              <p:nvPr/>
            </p:nvSpPr>
            <p:spPr bwMode="auto">
              <a:xfrm>
                <a:off x="2628" y="142"/>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41" name="Line 166"/>
              <p:cNvSpPr>
                <a:spLocks noChangeShapeType="1"/>
              </p:cNvSpPr>
              <p:nvPr/>
            </p:nvSpPr>
            <p:spPr bwMode="auto">
              <a:xfrm>
                <a:off x="2628" y="142"/>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42" name="Rectangle 167"/>
              <p:cNvSpPr>
                <a:spLocks noChangeArrowheads="1"/>
              </p:cNvSpPr>
              <p:nvPr/>
            </p:nvSpPr>
            <p:spPr bwMode="auto">
              <a:xfrm>
                <a:off x="2805" y="146"/>
                <a:ext cx="5"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43" name="Line 168"/>
              <p:cNvSpPr>
                <a:spLocks noChangeShapeType="1"/>
              </p:cNvSpPr>
              <p:nvPr/>
            </p:nvSpPr>
            <p:spPr bwMode="auto">
              <a:xfrm>
                <a:off x="2805" y="146"/>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44" name="Rectangle 169"/>
              <p:cNvSpPr>
                <a:spLocks noChangeArrowheads="1"/>
              </p:cNvSpPr>
              <p:nvPr/>
            </p:nvSpPr>
            <p:spPr bwMode="auto">
              <a:xfrm>
                <a:off x="2805" y="142"/>
                <a:ext cx="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45" name="Line 170"/>
              <p:cNvSpPr>
                <a:spLocks noChangeShapeType="1"/>
              </p:cNvSpPr>
              <p:nvPr/>
            </p:nvSpPr>
            <p:spPr bwMode="auto">
              <a:xfrm>
                <a:off x="2805" y="142"/>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46" name="Line 171"/>
              <p:cNvSpPr>
                <a:spLocks noChangeShapeType="1"/>
              </p:cNvSpPr>
              <p:nvPr/>
            </p:nvSpPr>
            <p:spPr bwMode="auto">
              <a:xfrm>
                <a:off x="2805" y="1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47" name="Rectangle 172"/>
              <p:cNvSpPr>
                <a:spLocks noChangeArrowheads="1"/>
              </p:cNvSpPr>
              <p:nvPr/>
            </p:nvSpPr>
            <p:spPr bwMode="auto">
              <a:xfrm>
                <a:off x="2810" y="142"/>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48" name="Line 173"/>
              <p:cNvSpPr>
                <a:spLocks noChangeShapeType="1"/>
              </p:cNvSpPr>
              <p:nvPr/>
            </p:nvSpPr>
            <p:spPr bwMode="auto">
              <a:xfrm>
                <a:off x="2810" y="142"/>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49" name="Rectangle 174"/>
              <p:cNvSpPr>
                <a:spLocks noChangeArrowheads="1"/>
              </p:cNvSpPr>
              <p:nvPr/>
            </p:nvSpPr>
            <p:spPr bwMode="auto">
              <a:xfrm>
                <a:off x="2987" y="146"/>
                <a:ext cx="5"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50" name="Line 175"/>
              <p:cNvSpPr>
                <a:spLocks noChangeShapeType="1"/>
              </p:cNvSpPr>
              <p:nvPr/>
            </p:nvSpPr>
            <p:spPr bwMode="auto">
              <a:xfrm>
                <a:off x="2987" y="146"/>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51" name="Rectangle 176"/>
              <p:cNvSpPr>
                <a:spLocks noChangeArrowheads="1"/>
              </p:cNvSpPr>
              <p:nvPr/>
            </p:nvSpPr>
            <p:spPr bwMode="auto">
              <a:xfrm>
                <a:off x="2987" y="142"/>
                <a:ext cx="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52" name="Line 177"/>
              <p:cNvSpPr>
                <a:spLocks noChangeShapeType="1"/>
              </p:cNvSpPr>
              <p:nvPr/>
            </p:nvSpPr>
            <p:spPr bwMode="auto">
              <a:xfrm>
                <a:off x="2987" y="142"/>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53" name="Line 178"/>
              <p:cNvSpPr>
                <a:spLocks noChangeShapeType="1"/>
              </p:cNvSpPr>
              <p:nvPr/>
            </p:nvSpPr>
            <p:spPr bwMode="auto">
              <a:xfrm>
                <a:off x="2987" y="1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54" name="Rectangle 179"/>
              <p:cNvSpPr>
                <a:spLocks noChangeArrowheads="1"/>
              </p:cNvSpPr>
              <p:nvPr/>
            </p:nvSpPr>
            <p:spPr bwMode="auto">
              <a:xfrm>
                <a:off x="2992" y="142"/>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55" name="Line 180"/>
              <p:cNvSpPr>
                <a:spLocks noChangeShapeType="1"/>
              </p:cNvSpPr>
              <p:nvPr/>
            </p:nvSpPr>
            <p:spPr bwMode="auto">
              <a:xfrm>
                <a:off x="2992" y="142"/>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56" name="Rectangle 181"/>
              <p:cNvSpPr>
                <a:spLocks noChangeArrowheads="1"/>
              </p:cNvSpPr>
              <p:nvPr/>
            </p:nvSpPr>
            <p:spPr bwMode="auto">
              <a:xfrm>
                <a:off x="3172" y="146"/>
                <a:ext cx="4"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57" name="Line 182"/>
              <p:cNvSpPr>
                <a:spLocks noChangeShapeType="1"/>
              </p:cNvSpPr>
              <p:nvPr/>
            </p:nvSpPr>
            <p:spPr bwMode="auto">
              <a:xfrm>
                <a:off x="3172" y="146"/>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58" name="Rectangle 183"/>
              <p:cNvSpPr>
                <a:spLocks noChangeArrowheads="1"/>
              </p:cNvSpPr>
              <p:nvPr/>
            </p:nvSpPr>
            <p:spPr bwMode="auto">
              <a:xfrm>
                <a:off x="3172" y="142"/>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59" name="Line 184"/>
              <p:cNvSpPr>
                <a:spLocks noChangeShapeType="1"/>
              </p:cNvSpPr>
              <p:nvPr/>
            </p:nvSpPr>
            <p:spPr bwMode="auto">
              <a:xfrm>
                <a:off x="3172" y="142"/>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60" name="Line 185"/>
              <p:cNvSpPr>
                <a:spLocks noChangeShapeType="1"/>
              </p:cNvSpPr>
              <p:nvPr/>
            </p:nvSpPr>
            <p:spPr bwMode="auto">
              <a:xfrm>
                <a:off x="3172" y="1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61" name="Rectangle 186"/>
              <p:cNvSpPr>
                <a:spLocks noChangeArrowheads="1"/>
              </p:cNvSpPr>
              <p:nvPr/>
            </p:nvSpPr>
            <p:spPr bwMode="auto">
              <a:xfrm>
                <a:off x="3176" y="142"/>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62" name="Line 187"/>
              <p:cNvSpPr>
                <a:spLocks noChangeShapeType="1"/>
              </p:cNvSpPr>
              <p:nvPr/>
            </p:nvSpPr>
            <p:spPr bwMode="auto">
              <a:xfrm>
                <a:off x="3176" y="142"/>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63" name="Rectangle 188"/>
              <p:cNvSpPr>
                <a:spLocks noChangeArrowheads="1"/>
              </p:cNvSpPr>
              <p:nvPr/>
            </p:nvSpPr>
            <p:spPr bwMode="auto">
              <a:xfrm>
                <a:off x="3354" y="146"/>
                <a:ext cx="4"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64" name="Line 189"/>
              <p:cNvSpPr>
                <a:spLocks noChangeShapeType="1"/>
              </p:cNvSpPr>
              <p:nvPr/>
            </p:nvSpPr>
            <p:spPr bwMode="auto">
              <a:xfrm>
                <a:off x="3354" y="146"/>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65" name="Rectangle 190"/>
              <p:cNvSpPr>
                <a:spLocks noChangeArrowheads="1"/>
              </p:cNvSpPr>
              <p:nvPr/>
            </p:nvSpPr>
            <p:spPr bwMode="auto">
              <a:xfrm>
                <a:off x="3354" y="142"/>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66" name="Line 191"/>
              <p:cNvSpPr>
                <a:spLocks noChangeShapeType="1"/>
              </p:cNvSpPr>
              <p:nvPr/>
            </p:nvSpPr>
            <p:spPr bwMode="auto">
              <a:xfrm>
                <a:off x="3354" y="142"/>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67" name="Line 192"/>
              <p:cNvSpPr>
                <a:spLocks noChangeShapeType="1"/>
              </p:cNvSpPr>
              <p:nvPr/>
            </p:nvSpPr>
            <p:spPr bwMode="auto">
              <a:xfrm>
                <a:off x="3354" y="1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68" name="Rectangle 193"/>
              <p:cNvSpPr>
                <a:spLocks noChangeArrowheads="1"/>
              </p:cNvSpPr>
              <p:nvPr/>
            </p:nvSpPr>
            <p:spPr bwMode="auto">
              <a:xfrm>
                <a:off x="3358" y="142"/>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69" name="Line 194"/>
              <p:cNvSpPr>
                <a:spLocks noChangeShapeType="1"/>
              </p:cNvSpPr>
              <p:nvPr/>
            </p:nvSpPr>
            <p:spPr bwMode="auto">
              <a:xfrm>
                <a:off x="3358" y="142"/>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70" name="Rectangle 195"/>
              <p:cNvSpPr>
                <a:spLocks noChangeArrowheads="1"/>
              </p:cNvSpPr>
              <p:nvPr/>
            </p:nvSpPr>
            <p:spPr bwMode="auto">
              <a:xfrm>
                <a:off x="3545" y="146"/>
                <a:ext cx="5"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71" name="Line 196"/>
              <p:cNvSpPr>
                <a:spLocks noChangeShapeType="1"/>
              </p:cNvSpPr>
              <p:nvPr/>
            </p:nvSpPr>
            <p:spPr bwMode="auto">
              <a:xfrm>
                <a:off x="3545" y="146"/>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72" name="Rectangle 197"/>
              <p:cNvSpPr>
                <a:spLocks noChangeArrowheads="1"/>
              </p:cNvSpPr>
              <p:nvPr/>
            </p:nvSpPr>
            <p:spPr bwMode="auto">
              <a:xfrm>
                <a:off x="3545" y="142"/>
                <a:ext cx="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73" name="Line 198"/>
              <p:cNvSpPr>
                <a:spLocks noChangeShapeType="1"/>
              </p:cNvSpPr>
              <p:nvPr/>
            </p:nvSpPr>
            <p:spPr bwMode="auto">
              <a:xfrm>
                <a:off x="3545" y="142"/>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74" name="Line 199"/>
              <p:cNvSpPr>
                <a:spLocks noChangeShapeType="1"/>
              </p:cNvSpPr>
              <p:nvPr/>
            </p:nvSpPr>
            <p:spPr bwMode="auto">
              <a:xfrm>
                <a:off x="3545" y="1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75" name="Rectangle 200"/>
              <p:cNvSpPr>
                <a:spLocks noChangeArrowheads="1"/>
              </p:cNvSpPr>
              <p:nvPr/>
            </p:nvSpPr>
            <p:spPr bwMode="auto">
              <a:xfrm>
                <a:off x="3550" y="142"/>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76" name="Line 201"/>
              <p:cNvSpPr>
                <a:spLocks noChangeShapeType="1"/>
              </p:cNvSpPr>
              <p:nvPr/>
            </p:nvSpPr>
            <p:spPr bwMode="auto">
              <a:xfrm>
                <a:off x="3550" y="142"/>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77" name="Rectangle 202"/>
              <p:cNvSpPr>
                <a:spLocks noChangeArrowheads="1"/>
              </p:cNvSpPr>
              <p:nvPr/>
            </p:nvSpPr>
            <p:spPr bwMode="auto">
              <a:xfrm>
                <a:off x="3750" y="146"/>
                <a:ext cx="5"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78" name="Line 203"/>
              <p:cNvSpPr>
                <a:spLocks noChangeShapeType="1"/>
              </p:cNvSpPr>
              <p:nvPr/>
            </p:nvSpPr>
            <p:spPr bwMode="auto">
              <a:xfrm>
                <a:off x="3750" y="146"/>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79" name="Rectangle 204"/>
              <p:cNvSpPr>
                <a:spLocks noChangeArrowheads="1"/>
              </p:cNvSpPr>
              <p:nvPr/>
            </p:nvSpPr>
            <p:spPr bwMode="auto">
              <a:xfrm>
                <a:off x="3750" y="142"/>
                <a:ext cx="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80" name="Line 205"/>
              <p:cNvSpPr>
                <a:spLocks noChangeShapeType="1"/>
              </p:cNvSpPr>
              <p:nvPr/>
            </p:nvSpPr>
            <p:spPr bwMode="auto">
              <a:xfrm>
                <a:off x="3750" y="142"/>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81" name="Line 206"/>
              <p:cNvSpPr>
                <a:spLocks noChangeShapeType="1"/>
              </p:cNvSpPr>
              <p:nvPr/>
            </p:nvSpPr>
            <p:spPr bwMode="auto">
              <a:xfrm>
                <a:off x="3750" y="1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82" name="Rectangle 207"/>
              <p:cNvSpPr>
                <a:spLocks noChangeArrowheads="1"/>
              </p:cNvSpPr>
              <p:nvPr/>
            </p:nvSpPr>
            <p:spPr bwMode="auto">
              <a:xfrm>
                <a:off x="3755" y="142"/>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83" name="Line 208"/>
              <p:cNvSpPr>
                <a:spLocks noChangeShapeType="1"/>
              </p:cNvSpPr>
              <p:nvPr/>
            </p:nvSpPr>
            <p:spPr bwMode="auto">
              <a:xfrm>
                <a:off x="3755" y="142"/>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784" name="Rectangle 209"/>
              <p:cNvSpPr>
                <a:spLocks noChangeArrowheads="1"/>
              </p:cNvSpPr>
              <p:nvPr/>
            </p:nvSpPr>
            <p:spPr bwMode="auto">
              <a:xfrm>
                <a:off x="3955" y="146"/>
                <a:ext cx="5"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017" name="Group 210"/>
            <p:cNvGrpSpPr>
              <a:grpSpLocks/>
            </p:cNvGrpSpPr>
            <p:nvPr/>
          </p:nvGrpSpPr>
          <p:grpSpPr bwMode="auto">
            <a:xfrm>
              <a:off x="0" y="160"/>
              <a:ext cx="4779" cy="734"/>
              <a:chOff x="0" y="0"/>
              <a:chExt cx="4779" cy="734"/>
            </a:xfrm>
          </p:grpSpPr>
          <p:sp>
            <p:nvSpPr>
              <p:cNvPr id="45385" name="Line 211"/>
              <p:cNvSpPr>
                <a:spLocks noChangeShapeType="1"/>
              </p:cNvSpPr>
              <p:nvPr/>
            </p:nvSpPr>
            <p:spPr bwMode="auto">
              <a:xfrm>
                <a:off x="3955" y="4"/>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86" name="Rectangle 212"/>
              <p:cNvSpPr>
                <a:spLocks noChangeArrowheads="1"/>
              </p:cNvSpPr>
              <p:nvPr/>
            </p:nvSpPr>
            <p:spPr bwMode="auto">
              <a:xfrm>
                <a:off x="3955" y="0"/>
                <a:ext cx="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87" name="Line 213"/>
              <p:cNvSpPr>
                <a:spLocks noChangeShapeType="1"/>
              </p:cNvSpPr>
              <p:nvPr/>
            </p:nvSpPr>
            <p:spPr bwMode="auto">
              <a:xfrm>
                <a:off x="3955" y="0"/>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88" name="Line 214"/>
              <p:cNvSpPr>
                <a:spLocks noChangeShapeType="1"/>
              </p:cNvSpPr>
              <p:nvPr/>
            </p:nvSpPr>
            <p:spPr bwMode="auto">
              <a:xfrm>
                <a:off x="3955" y="0"/>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89" name="Rectangle 215"/>
              <p:cNvSpPr>
                <a:spLocks noChangeArrowheads="1"/>
              </p:cNvSpPr>
              <p:nvPr/>
            </p:nvSpPr>
            <p:spPr bwMode="auto">
              <a:xfrm>
                <a:off x="3960" y="0"/>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90" name="Line 216"/>
              <p:cNvSpPr>
                <a:spLocks noChangeShapeType="1"/>
              </p:cNvSpPr>
              <p:nvPr/>
            </p:nvSpPr>
            <p:spPr bwMode="auto">
              <a:xfrm>
                <a:off x="3960" y="0"/>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91" name="Rectangle 217"/>
              <p:cNvSpPr>
                <a:spLocks noChangeArrowheads="1"/>
              </p:cNvSpPr>
              <p:nvPr/>
            </p:nvSpPr>
            <p:spPr bwMode="auto">
              <a:xfrm>
                <a:off x="4160" y="4"/>
                <a:ext cx="4"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92" name="Line 218"/>
              <p:cNvSpPr>
                <a:spLocks noChangeShapeType="1"/>
              </p:cNvSpPr>
              <p:nvPr/>
            </p:nvSpPr>
            <p:spPr bwMode="auto">
              <a:xfrm>
                <a:off x="4160" y="4"/>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93" name="Rectangle 219"/>
              <p:cNvSpPr>
                <a:spLocks noChangeArrowheads="1"/>
              </p:cNvSpPr>
              <p:nvPr/>
            </p:nvSpPr>
            <p:spPr bwMode="auto">
              <a:xfrm>
                <a:off x="4160" y="0"/>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94" name="Line 220"/>
              <p:cNvSpPr>
                <a:spLocks noChangeShapeType="1"/>
              </p:cNvSpPr>
              <p:nvPr/>
            </p:nvSpPr>
            <p:spPr bwMode="auto">
              <a:xfrm>
                <a:off x="4160" y="0"/>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95" name="Line 221"/>
              <p:cNvSpPr>
                <a:spLocks noChangeShapeType="1"/>
              </p:cNvSpPr>
              <p:nvPr/>
            </p:nvSpPr>
            <p:spPr bwMode="auto">
              <a:xfrm>
                <a:off x="4160" y="0"/>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96" name="Rectangle 222"/>
              <p:cNvSpPr>
                <a:spLocks noChangeArrowheads="1"/>
              </p:cNvSpPr>
              <p:nvPr/>
            </p:nvSpPr>
            <p:spPr bwMode="auto">
              <a:xfrm>
                <a:off x="4164" y="0"/>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97" name="Line 223"/>
              <p:cNvSpPr>
                <a:spLocks noChangeShapeType="1"/>
              </p:cNvSpPr>
              <p:nvPr/>
            </p:nvSpPr>
            <p:spPr bwMode="auto">
              <a:xfrm>
                <a:off x="4164" y="0"/>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98" name="Rectangle 224"/>
              <p:cNvSpPr>
                <a:spLocks noChangeArrowheads="1"/>
              </p:cNvSpPr>
              <p:nvPr/>
            </p:nvSpPr>
            <p:spPr bwMode="auto">
              <a:xfrm>
                <a:off x="4365" y="4"/>
                <a:ext cx="4"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99" name="Line 225"/>
              <p:cNvSpPr>
                <a:spLocks noChangeShapeType="1"/>
              </p:cNvSpPr>
              <p:nvPr/>
            </p:nvSpPr>
            <p:spPr bwMode="auto">
              <a:xfrm>
                <a:off x="4365" y="4"/>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00" name="Rectangle 226"/>
              <p:cNvSpPr>
                <a:spLocks noChangeArrowheads="1"/>
              </p:cNvSpPr>
              <p:nvPr/>
            </p:nvSpPr>
            <p:spPr bwMode="auto">
              <a:xfrm>
                <a:off x="4365" y="0"/>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01" name="Line 227"/>
              <p:cNvSpPr>
                <a:spLocks noChangeShapeType="1"/>
              </p:cNvSpPr>
              <p:nvPr/>
            </p:nvSpPr>
            <p:spPr bwMode="auto">
              <a:xfrm>
                <a:off x="4365" y="0"/>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02" name="Line 228"/>
              <p:cNvSpPr>
                <a:spLocks noChangeShapeType="1"/>
              </p:cNvSpPr>
              <p:nvPr/>
            </p:nvSpPr>
            <p:spPr bwMode="auto">
              <a:xfrm>
                <a:off x="4365" y="0"/>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03" name="Rectangle 229"/>
              <p:cNvSpPr>
                <a:spLocks noChangeArrowheads="1"/>
              </p:cNvSpPr>
              <p:nvPr/>
            </p:nvSpPr>
            <p:spPr bwMode="auto">
              <a:xfrm>
                <a:off x="4369" y="0"/>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04" name="Line 230"/>
              <p:cNvSpPr>
                <a:spLocks noChangeShapeType="1"/>
              </p:cNvSpPr>
              <p:nvPr/>
            </p:nvSpPr>
            <p:spPr bwMode="auto">
              <a:xfrm>
                <a:off x="4369" y="0"/>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05" name="Rectangle 231"/>
              <p:cNvSpPr>
                <a:spLocks noChangeArrowheads="1"/>
              </p:cNvSpPr>
              <p:nvPr/>
            </p:nvSpPr>
            <p:spPr bwMode="auto">
              <a:xfrm>
                <a:off x="4570" y="4"/>
                <a:ext cx="4"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06" name="Line 232"/>
              <p:cNvSpPr>
                <a:spLocks noChangeShapeType="1"/>
              </p:cNvSpPr>
              <p:nvPr/>
            </p:nvSpPr>
            <p:spPr bwMode="auto">
              <a:xfrm>
                <a:off x="4570" y="4"/>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07" name="Rectangle 233"/>
              <p:cNvSpPr>
                <a:spLocks noChangeArrowheads="1"/>
              </p:cNvSpPr>
              <p:nvPr/>
            </p:nvSpPr>
            <p:spPr bwMode="auto">
              <a:xfrm>
                <a:off x="4570" y="0"/>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08" name="Line 234"/>
              <p:cNvSpPr>
                <a:spLocks noChangeShapeType="1"/>
              </p:cNvSpPr>
              <p:nvPr/>
            </p:nvSpPr>
            <p:spPr bwMode="auto">
              <a:xfrm>
                <a:off x="4570" y="0"/>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09" name="Line 235"/>
              <p:cNvSpPr>
                <a:spLocks noChangeShapeType="1"/>
              </p:cNvSpPr>
              <p:nvPr/>
            </p:nvSpPr>
            <p:spPr bwMode="auto">
              <a:xfrm>
                <a:off x="4570" y="0"/>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10" name="Rectangle 236"/>
              <p:cNvSpPr>
                <a:spLocks noChangeArrowheads="1"/>
              </p:cNvSpPr>
              <p:nvPr/>
            </p:nvSpPr>
            <p:spPr bwMode="auto">
              <a:xfrm>
                <a:off x="4574" y="0"/>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11" name="Line 237"/>
              <p:cNvSpPr>
                <a:spLocks noChangeShapeType="1"/>
              </p:cNvSpPr>
              <p:nvPr/>
            </p:nvSpPr>
            <p:spPr bwMode="auto">
              <a:xfrm>
                <a:off x="4574" y="0"/>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12" name="Rectangle 238"/>
              <p:cNvSpPr>
                <a:spLocks noChangeArrowheads="1"/>
              </p:cNvSpPr>
              <p:nvPr/>
            </p:nvSpPr>
            <p:spPr bwMode="auto">
              <a:xfrm>
                <a:off x="4775"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13" name="Line 239"/>
              <p:cNvSpPr>
                <a:spLocks noChangeShapeType="1"/>
              </p:cNvSpPr>
              <p:nvPr/>
            </p:nvSpPr>
            <p:spPr bwMode="auto">
              <a:xfrm>
                <a:off x="4775"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14" name="Rectangle 240"/>
              <p:cNvSpPr>
                <a:spLocks noChangeArrowheads="1"/>
              </p:cNvSpPr>
              <p:nvPr/>
            </p:nvSpPr>
            <p:spPr bwMode="auto">
              <a:xfrm>
                <a:off x="4775" y="0"/>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15" name="Line 241"/>
              <p:cNvSpPr>
                <a:spLocks noChangeShapeType="1"/>
              </p:cNvSpPr>
              <p:nvPr/>
            </p:nvSpPr>
            <p:spPr bwMode="auto">
              <a:xfrm>
                <a:off x="4775" y="0"/>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16" name="Line 242"/>
              <p:cNvSpPr>
                <a:spLocks noChangeShapeType="1"/>
              </p:cNvSpPr>
              <p:nvPr/>
            </p:nvSpPr>
            <p:spPr bwMode="auto">
              <a:xfrm>
                <a:off x="4775" y="0"/>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17" name="Rectangle 243"/>
              <p:cNvSpPr>
                <a:spLocks noChangeArrowheads="1"/>
              </p:cNvSpPr>
              <p:nvPr/>
            </p:nvSpPr>
            <p:spPr bwMode="auto">
              <a:xfrm>
                <a:off x="0" y="6"/>
                <a:ext cx="5" cy="55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18" name="Line 244"/>
              <p:cNvSpPr>
                <a:spLocks noChangeShapeType="1"/>
              </p:cNvSpPr>
              <p:nvPr/>
            </p:nvSpPr>
            <p:spPr bwMode="auto">
              <a:xfrm>
                <a:off x="0" y="6"/>
                <a:ext cx="0" cy="55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19" name="Rectangle 245"/>
              <p:cNvSpPr>
                <a:spLocks noChangeArrowheads="1"/>
              </p:cNvSpPr>
              <p:nvPr/>
            </p:nvSpPr>
            <p:spPr bwMode="auto">
              <a:xfrm>
                <a:off x="1701" y="6"/>
                <a:ext cx="4" cy="55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20" name="Line 246"/>
              <p:cNvSpPr>
                <a:spLocks noChangeShapeType="1"/>
              </p:cNvSpPr>
              <p:nvPr/>
            </p:nvSpPr>
            <p:spPr bwMode="auto">
              <a:xfrm>
                <a:off x="1701" y="6"/>
                <a:ext cx="0" cy="55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21" name="Line 247"/>
              <p:cNvSpPr>
                <a:spLocks noChangeShapeType="1"/>
              </p:cNvSpPr>
              <p:nvPr/>
            </p:nvSpPr>
            <p:spPr bwMode="auto">
              <a:xfrm>
                <a:off x="5" y="6"/>
                <a:ext cx="1696" cy="556"/>
              </a:xfrm>
              <a:prstGeom prst="line">
                <a:avLst/>
              </a:prstGeom>
              <a:noFill/>
              <a:ln w="7938">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22" name="Rectangle 248"/>
              <p:cNvSpPr>
                <a:spLocks noChangeArrowheads="1"/>
              </p:cNvSpPr>
              <p:nvPr/>
            </p:nvSpPr>
            <p:spPr bwMode="auto">
              <a:xfrm>
                <a:off x="1888" y="6"/>
                <a:ext cx="4" cy="55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23" name="Line 249"/>
              <p:cNvSpPr>
                <a:spLocks noChangeShapeType="1"/>
              </p:cNvSpPr>
              <p:nvPr/>
            </p:nvSpPr>
            <p:spPr bwMode="auto">
              <a:xfrm>
                <a:off x="1888" y="6"/>
                <a:ext cx="0" cy="55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24" name="Rectangle 250"/>
              <p:cNvSpPr>
                <a:spLocks noChangeArrowheads="1"/>
              </p:cNvSpPr>
              <p:nvPr/>
            </p:nvSpPr>
            <p:spPr bwMode="auto">
              <a:xfrm>
                <a:off x="2074" y="6"/>
                <a:ext cx="5" cy="55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25" name="Line 251"/>
              <p:cNvSpPr>
                <a:spLocks noChangeShapeType="1"/>
              </p:cNvSpPr>
              <p:nvPr/>
            </p:nvSpPr>
            <p:spPr bwMode="auto">
              <a:xfrm>
                <a:off x="2074" y="6"/>
                <a:ext cx="0" cy="55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26" name="Rectangle 252"/>
              <p:cNvSpPr>
                <a:spLocks noChangeArrowheads="1"/>
              </p:cNvSpPr>
              <p:nvPr/>
            </p:nvSpPr>
            <p:spPr bwMode="auto">
              <a:xfrm>
                <a:off x="2256" y="6"/>
                <a:ext cx="5" cy="55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27" name="Line 253"/>
              <p:cNvSpPr>
                <a:spLocks noChangeShapeType="1"/>
              </p:cNvSpPr>
              <p:nvPr/>
            </p:nvSpPr>
            <p:spPr bwMode="auto">
              <a:xfrm>
                <a:off x="2256" y="6"/>
                <a:ext cx="0" cy="55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28" name="Rectangle 254"/>
              <p:cNvSpPr>
                <a:spLocks noChangeArrowheads="1"/>
              </p:cNvSpPr>
              <p:nvPr/>
            </p:nvSpPr>
            <p:spPr bwMode="auto">
              <a:xfrm>
                <a:off x="2441" y="6"/>
                <a:ext cx="4" cy="55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29" name="Line 255"/>
              <p:cNvSpPr>
                <a:spLocks noChangeShapeType="1"/>
              </p:cNvSpPr>
              <p:nvPr/>
            </p:nvSpPr>
            <p:spPr bwMode="auto">
              <a:xfrm>
                <a:off x="2441" y="6"/>
                <a:ext cx="0" cy="55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30" name="Rectangle 256"/>
              <p:cNvSpPr>
                <a:spLocks noChangeArrowheads="1"/>
              </p:cNvSpPr>
              <p:nvPr/>
            </p:nvSpPr>
            <p:spPr bwMode="auto">
              <a:xfrm>
                <a:off x="2623" y="6"/>
                <a:ext cx="5" cy="55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31" name="Line 257"/>
              <p:cNvSpPr>
                <a:spLocks noChangeShapeType="1"/>
              </p:cNvSpPr>
              <p:nvPr/>
            </p:nvSpPr>
            <p:spPr bwMode="auto">
              <a:xfrm>
                <a:off x="2623" y="6"/>
                <a:ext cx="0" cy="55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32" name="Rectangle 258"/>
              <p:cNvSpPr>
                <a:spLocks noChangeArrowheads="1"/>
              </p:cNvSpPr>
              <p:nvPr/>
            </p:nvSpPr>
            <p:spPr bwMode="auto">
              <a:xfrm>
                <a:off x="2805" y="6"/>
                <a:ext cx="5" cy="55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33" name="Line 259"/>
              <p:cNvSpPr>
                <a:spLocks noChangeShapeType="1"/>
              </p:cNvSpPr>
              <p:nvPr/>
            </p:nvSpPr>
            <p:spPr bwMode="auto">
              <a:xfrm>
                <a:off x="2805" y="6"/>
                <a:ext cx="0" cy="55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34" name="Rectangle 260"/>
              <p:cNvSpPr>
                <a:spLocks noChangeArrowheads="1"/>
              </p:cNvSpPr>
              <p:nvPr/>
            </p:nvSpPr>
            <p:spPr bwMode="auto">
              <a:xfrm>
                <a:off x="2987" y="6"/>
                <a:ext cx="5" cy="55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35" name="Line 261"/>
              <p:cNvSpPr>
                <a:spLocks noChangeShapeType="1"/>
              </p:cNvSpPr>
              <p:nvPr/>
            </p:nvSpPr>
            <p:spPr bwMode="auto">
              <a:xfrm>
                <a:off x="2987" y="6"/>
                <a:ext cx="0" cy="55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36" name="Rectangle 262"/>
              <p:cNvSpPr>
                <a:spLocks noChangeArrowheads="1"/>
              </p:cNvSpPr>
              <p:nvPr/>
            </p:nvSpPr>
            <p:spPr bwMode="auto">
              <a:xfrm>
                <a:off x="3172" y="6"/>
                <a:ext cx="4" cy="55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37" name="Line 263"/>
              <p:cNvSpPr>
                <a:spLocks noChangeShapeType="1"/>
              </p:cNvSpPr>
              <p:nvPr/>
            </p:nvSpPr>
            <p:spPr bwMode="auto">
              <a:xfrm>
                <a:off x="3172" y="6"/>
                <a:ext cx="0" cy="55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38" name="Rectangle 264"/>
              <p:cNvSpPr>
                <a:spLocks noChangeArrowheads="1"/>
              </p:cNvSpPr>
              <p:nvPr/>
            </p:nvSpPr>
            <p:spPr bwMode="auto">
              <a:xfrm>
                <a:off x="3354" y="6"/>
                <a:ext cx="4" cy="55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39" name="Line 265"/>
              <p:cNvSpPr>
                <a:spLocks noChangeShapeType="1"/>
              </p:cNvSpPr>
              <p:nvPr/>
            </p:nvSpPr>
            <p:spPr bwMode="auto">
              <a:xfrm>
                <a:off x="3354" y="6"/>
                <a:ext cx="0" cy="55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40" name="Rectangle 266"/>
              <p:cNvSpPr>
                <a:spLocks noChangeArrowheads="1"/>
              </p:cNvSpPr>
              <p:nvPr/>
            </p:nvSpPr>
            <p:spPr bwMode="auto">
              <a:xfrm>
                <a:off x="3545" y="6"/>
                <a:ext cx="5" cy="55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41" name="Line 267"/>
              <p:cNvSpPr>
                <a:spLocks noChangeShapeType="1"/>
              </p:cNvSpPr>
              <p:nvPr/>
            </p:nvSpPr>
            <p:spPr bwMode="auto">
              <a:xfrm>
                <a:off x="3545" y="6"/>
                <a:ext cx="0" cy="55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42" name="Rectangle 268"/>
              <p:cNvSpPr>
                <a:spLocks noChangeArrowheads="1"/>
              </p:cNvSpPr>
              <p:nvPr/>
            </p:nvSpPr>
            <p:spPr bwMode="auto">
              <a:xfrm>
                <a:off x="3750" y="6"/>
                <a:ext cx="5" cy="55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43" name="Line 269"/>
              <p:cNvSpPr>
                <a:spLocks noChangeShapeType="1"/>
              </p:cNvSpPr>
              <p:nvPr/>
            </p:nvSpPr>
            <p:spPr bwMode="auto">
              <a:xfrm>
                <a:off x="3750" y="6"/>
                <a:ext cx="0" cy="55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44" name="Rectangle 270"/>
              <p:cNvSpPr>
                <a:spLocks noChangeArrowheads="1"/>
              </p:cNvSpPr>
              <p:nvPr/>
            </p:nvSpPr>
            <p:spPr bwMode="auto">
              <a:xfrm>
                <a:off x="3955" y="6"/>
                <a:ext cx="5" cy="55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45" name="Line 271"/>
              <p:cNvSpPr>
                <a:spLocks noChangeShapeType="1"/>
              </p:cNvSpPr>
              <p:nvPr/>
            </p:nvSpPr>
            <p:spPr bwMode="auto">
              <a:xfrm>
                <a:off x="3955" y="6"/>
                <a:ext cx="0" cy="55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46" name="Rectangle 272"/>
              <p:cNvSpPr>
                <a:spLocks noChangeArrowheads="1"/>
              </p:cNvSpPr>
              <p:nvPr/>
            </p:nvSpPr>
            <p:spPr bwMode="auto">
              <a:xfrm>
                <a:off x="4160" y="6"/>
                <a:ext cx="4" cy="55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47" name="Line 273"/>
              <p:cNvSpPr>
                <a:spLocks noChangeShapeType="1"/>
              </p:cNvSpPr>
              <p:nvPr/>
            </p:nvSpPr>
            <p:spPr bwMode="auto">
              <a:xfrm>
                <a:off x="4160" y="6"/>
                <a:ext cx="0" cy="55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48" name="Rectangle 274"/>
              <p:cNvSpPr>
                <a:spLocks noChangeArrowheads="1"/>
              </p:cNvSpPr>
              <p:nvPr/>
            </p:nvSpPr>
            <p:spPr bwMode="auto">
              <a:xfrm>
                <a:off x="4365" y="6"/>
                <a:ext cx="4" cy="55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49" name="Line 275"/>
              <p:cNvSpPr>
                <a:spLocks noChangeShapeType="1"/>
              </p:cNvSpPr>
              <p:nvPr/>
            </p:nvSpPr>
            <p:spPr bwMode="auto">
              <a:xfrm>
                <a:off x="4365" y="6"/>
                <a:ext cx="0" cy="55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50" name="Rectangle 276"/>
              <p:cNvSpPr>
                <a:spLocks noChangeArrowheads="1"/>
              </p:cNvSpPr>
              <p:nvPr/>
            </p:nvSpPr>
            <p:spPr bwMode="auto">
              <a:xfrm>
                <a:off x="4570" y="6"/>
                <a:ext cx="4" cy="55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51" name="Line 277"/>
              <p:cNvSpPr>
                <a:spLocks noChangeShapeType="1"/>
              </p:cNvSpPr>
              <p:nvPr/>
            </p:nvSpPr>
            <p:spPr bwMode="auto">
              <a:xfrm>
                <a:off x="4570" y="6"/>
                <a:ext cx="0" cy="55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52" name="Rectangle 278"/>
              <p:cNvSpPr>
                <a:spLocks noChangeArrowheads="1"/>
              </p:cNvSpPr>
              <p:nvPr/>
            </p:nvSpPr>
            <p:spPr bwMode="auto">
              <a:xfrm>
                <a:off x="4775" y="6"/>
                <a:ext cx="4" cy="55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53" name="Line 279"/>
              <p:cNvSpPr>
                <a:spLocks noChangeShapeType="1"/>
              </p:cNvSpPr>
              <p:nvPr/>
            </p:nvSpPr>
            <p:spPr bwMode="auto">
              <a:xfrm>
                <a:off x="4775" y="6"/>
                <a:ext cx="0" cy="55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54" name="Rectangle 280"/>
              <p:cNvSpPr>
                <a:spLocks noChangeArrowheads="1"/>
              </p:cNvSpPr>
              <p:nvPr/>
            </p:nvSpPr>
            <p:spPr bwMode="auto">
              <a:xfrm>
                <a:off x="740" y="599"/>
                <a:ext cx="44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经营计划</a:t>
                </a:r>
                <a:endParaRPr lang="zh-CN" altLang="en-US" sz="1800" b="0">
                  <a:solidFill>
                    <a:schemeClr val="accent2"/>
                  </a:solidFill>
                </a:endParaRPr>
              </a:p>
            </p:txBody>
          </p:sp>
          <p:sp>
            <p:nvSpPr>
              <p:cNvPr id="45455" name="Rectangle 281"/>
              <p:cNvSpPr>
                <a:spLocks noChangeArrowheads="1"/>
              </p:cNvSpPr>
              <p:nvPr/>
            </p:nvSpPr>
            <p:spPr bwMode="auto">
              <a:xfrm>
                <a:off x="1232" y="59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456" name="Rectangle 282"/>
              <p:cNvSpPr>
                <a:spLocks noChangeArrowheads="1"/>
              </p:cNvSpPr>
              <p:nvPr/>
            </p:nvSpPr>
            <p:spPr bwMode="auto">
              <a:xfrm>
                <a:off x="2168" y="58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457" name="Rectangle 283"/>
              <p:cNvSpPr>
                <a:spLocks noChangeArrowheads="1"/>
              </p:cNvSpPr>
              <p:nvPr/>
            </p:nvSpPr>
            <p:spPr bwMode="auto">
              <a:xfrm>
                <a:off x="2350" y="58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458" name="Rectangle 284"/>
              <p:cNvSpPr>
                <a:spLocks noChangeArrowheads="1"/>
              </p:cNvSpPr>
              <p:nvPr/>
            </p:nvSpPr>
            <p:spPr bwMode="auto">
              <a:xfrm>
                <a:off x="2534" y="58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459" name="Rectangle 285"/>
              <p:cNvSpPr>
                <a:spLocks noChangeArrowheads="1"/>
              </p:cNvSpPr>
              <p:nvPr/>
            </p:nvSpPr>
            <p:spPr bwMode="auto">
              <a:xfrm>
                <a:off x="2716" y="58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460" name="Rectangle 286"/>
              <p:cNvSpPr>
                <a:spLocks noChangeArrowheads="1"/>
              </p:cNvSpPr>
              <p:nvPr/>
            </p:nvSpPr>
            <p:spPr bwMode="auto">
              <a:xfrm>
                <a:off x="2899" y="58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461" name="Rectangle 287"/>
              <p:cNvSpPr>
                <a:spLocks noChangeArrowheads="1"/>
              </p:cNvSpPr>
              <p:nvPr/>
            </p:nvSpPr>
            <p:spPr bwMode="auto">
              <a:xfrm>
                <a:off x="3081" y="58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462" name="Rectangle 288"/>
              <p:cNvSpPr>
                <a:spLocks noChangeArrowheads="1"/>
              </p:cNvSpPr>
              <p:nvPr/>
            </p:nvSpPr>
            <p:spPr bwMode="auto">
              <a:xfrm>
                <a:off x="3265" y="58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463" name="Rectangle 289"/>
              <p:cNvSpPr>
                <a:spLocks noChangeArrowheads="1"/>
              </p:cNvSpPr>
              <p:nvPr/>
            </p:nvSpPr>
            <p:spPr bwMode="auto">
              <a:xfrm>
                <a:off x="3452" y="58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464" name="Rectangle 290"/>
              <p:cNvSpPr>
                <a:spLocks noChangeArrowheads="1"/>
              </p:cNvSpPr>
              <p:nvPr/>
            </p:nvSpPr>
            <p:spPr bwMode="auto">
              <a:xfrm>
                <a:off x="3650" y="58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465" name="Rectangle 291"/>
              <p:cNvSpPr>
                <a:spLocks noChangeArrowheads="1"/>
              </p:cNvSpPr>
              <p:nvPr/>
            </p:nvSpPr>
            <p:spPr bwMode="auto">
              <a:xfrm>
                <a:off x="3855" y="58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466" name="Rectangle 292"/>
              <p:cNvSpPr>
                <a:spLocks noChangeArrowheads="1"/>
              </p:cNvSpPr>
              <p:nvPr/>
            </p:nvSpPr>
            <p:spPr bwMode="auto">
              <a:xfrm>
                <a:off x="4060" y="58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467" name="Rectangle 293"/>
              <p:cNvSpPr>
                <a:spLocks noChangeArrowheads="1"/>
              </p:cNvSpPr>
              <p:nvPr/>
            </p:nvSpPr>
            <p:spPr bwMode="auto">
              <a:xfrm>
                <a:off x="4224" y="583"/>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5468" name="Rectangle 294"/>
              <p:cNvSpPr>
                <a:spLocks noChangeArrowheads="1"/>
              </p:cNvSpPr>
              <p:nvPr/>
            </p:nvSpPr>
            <p:spPr bwMode="auto">
              <a:xfrm>
                <a:off x="4310" y="58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469" name="Rectangle 295"/>
              <p:cNvSpPr>
                <a:spLocks noChangeArrowheads="1"/>
              </p:cNvSpPr>
              <p:nvPr/>
            </p:nvSpPr>
            <p:spPr bwMode="auto">
              <a:xfrm>
                <a:off x="4429" y="583"/>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5470" name="Rectangle 296"/>
              <p:cNvSpPr>
                <a:spLocks noChangeArrowheads="1"/>
              </p:cNvSpPr>
              <p:nvPr/>
            </p:nvSpPr>
            <p:spPr bwMode="auto">
              <a:xfrm>
                <a:off x="4515" y="58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471" name="Rectangle 297"/>
              <p:cNvSpPr>
                <a:spLocks noChangeArrowheads="1"/>
              </p:cNvSpPr>
              <p:nvPr/>
            </p:nvSpPr>
            <p:spPr bwMode="auto">
              <a:xfrm>
                <a:off x="4675" y="58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472" name="Rectangle 298"/>
              <p:cNvSpPr>
                <a:spLocks noChangeArrowheads="1"/>
              </p:cNvSpPr>
              <p:nvPr/>
            </p:nvSpPr>
            <p:spPr bwMode="auto">
              <a:xfrm>
                <a:off x="0" y="562"/>
                <a:ext cx="5"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73" name="Line 299"/>
              <p:cNvSpPr>
                <a:spLocks noChangeShapeType="1"/>
              </p:cNvSpPr>
              <p:nvPr/>
            </p:nvSpPr>
            <p:spPr bwMode="auto">
              <a:xfrm>
                <a:off x="0" y="562"/>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74" name="Rectangle 300"/>
              <p:cNvSpPr>
                <a:spLocks noChangeArrowheads="1"/>
              </p:cNvSpPr>
              <p:nvPr/>
            </p:nvSpPr>
            <p:spPr bwMode="auto">
              <a:xfrm>
                <a:off x="5" y="562"/>
                <a:ext cx="67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75" name="Line 301"/>
              <p:cNvSpPr>
                <a:spLocks noChangeShapeType="1"/>
              </p:cNvSpPr>
              <p:nvPr/>
            </p:nvSpPr>
            <p:spPr bwMode="auto">
              <a:xfrm>
                <a:off x="5" y="562"/>
                <a:ext cx="67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76" name="Rectangle 302"/>
              <p:cNvSpPr>
                <a:spLocks noChangeArrowheads="1"/>
              </p:cNvSpPr>
              <p:nvPr/>
            </p:nvSpPr>
            <p:spPr bwMode="auto">
              <a:xfrm>
                <a:off x="676" y="566"/>
                <a:ext cx="5" cy="1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77" name="Line 303"/>
              <p:cNvSpPr>
                <a:spLocks noChangeShapeType="1"/>
              </p:cNvSpPr>
              <p:nvPr/>
            </p:nvSpPr>
            <p:spPr bwMode="auto">
              <a:xfrm>
                <a:off x="676" y="566"/>
                <a:ext cx="0" cy="1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78" name="Rectangle 304"/>
              <p:cNvSpPr>
                <a:spLocks noChangeArrowheads="1"/>
              </p:cNvSpPr>
              <p:nvPr/>
            </p:nvSpPr>
            <p:spPr bwMode="auto">
              <a:xfrm>
                <a:off x="676" y="562"/>
                <a:ext cx="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79" name="Line 305"/>
              <p:cNvSpPr>
                <a:spLocks noChangeShapeType="1"/>
              </p:cNvSpPr>
              <p:nvPr/>
            </p:nvSpPr>
            <p:spPr bwMode="auto">
              <a:xfrm>
                <a:off x="676" y="562"/>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80" name="Line 306"/>
              <p:cNvSpPr>
                <a:spLocks noChangeShapeType="1"/>
              </p:cNvSpPr>
              <p:nvPr/>
            </p:nvSpPr>
            <p:spPr bwMode="auto">
              <a:xfrm>
                <a:off x="676" y="56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81" name="Rectangle 307"/>
              <p:cNvSpPr>
                <a:spLocks noChangeArrowheads="1"/>
              </p:cNvSpPr>
              <p:nvPr/>
            </p:nvSpPr>
            <p:spPr bwMode="auto">
              <a:xfrm>
                <a:off x="681" y="562"/>
                <a:ext cx="100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82" name="Line 308"/>
              <p:cNvSpPr>
                <a:spLocks noChangeShapeType="1"/>
              </p:cNvSpPr>
              <p:nvPr/>
            </p:nvSpPr>
            <p:spPr bwMode="auto">
              <a:xfrm>
                <a:off x="681" y="562"/>
                <a:ext cx="100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83" name="Rectangle 309"/>
              <p:cNvSpPr>
                <a:spLocks noChangeArrowheads="1"/>
              </p:cNvSpPr>
              <p:nvPr/>
            </p:nvSpPr>
            <p:spPr bwMode="auto">
              <a:xfrm>
                <a:off x="1689" y="562"/>
                <a:ext cx="26"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84" name="Line 310"/>
              <p:cNvSpPr>
                <a:spLocks noChangeShapeType="1"/>
              </p:cNvSpPr>
              <p:nvPr/>
            </p:nvSpPr>
            <p:spPr bwMode="auto">
              <a:xfrm>
                <a:off x="1689" y="562"/>
                <a:ext cx="26"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85" name="Line 311"/>
              <p:cNvSpPr>
                <a:spLocks noChangeShapeType="1"/>
              </p:cNvSpPr>
              <p:nvPr/>
            </p:nvSpPr>
            <p:spPr bwMode="auto">
              <a:xfrm>
                <a:off x="1689" y="562"/>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86" name="Rectangle 312"/>
              <p:cNvSpPr>
                <a:spLocks noChangeArrowheads="1"/>
              </p:cNvSpPr>
              <p:nvPr/>
            </p:nvSpPr>
            <p:spPr bwMode="auto">
              <a:xfrm>
                <a:off x="1689" y="562"/>
                <a:ext cx="26"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87" name="Line 313"/>
              <p:cNvSpPr>
                <a:spLocks noChangeShapeType="1"/>
              </p:cNvSpPr>
              <p:nvPr/>
            </p:nvSpPr>
            <p:spPr bwMode="auto">
              <a:xfrm>
                <a:off x="1689" y="562"/>
                <a:ext cx="26"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88" name="Line 314"/>
              <p:cNvSpPr>
                <a:spLocks noChangeShapeType="1"/>
              </p:cNvSpPr>
              <p:nvPr/>
            </p:nvSpPr>
            <p:spPr bwMode="auto">
              <a:xfrm>
                <a:off x="1689" y="562"/>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89" name="Rectangle 315"/>
              <p:cNvSpPr>
                <a:spLocks noChangeArrowheads="1"/>
              </p:cNvSpPr>
              <p:nvPr/>
            </p:nvSpPr>
            <p:spPr bwMode="auto">
              <a:xfrm>
                <a:off x="1715" y="562"/>
                <a:ext cx="25"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90" name="Line 316"/>
              <p:cNvSpPr>
                <a:spLocks noChangeShapeType="1"/>
              </p:cNvSpPr>
              <p:nvPr/>
            </p:nvSpPr>
            <p:spPr bwMode="auto">
              <a:xfrm>
                <a:off x="1715" y="562"/>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91" name="Line 317"/>
              <p:cNvSpPr>
                <a:spLocks noChangeShapeType="1"/>
              </p:cNvSpPr>
              <p:nvPr/>
            </p:nvSpPr>
            <p:spPr bwMode="auto">
              <a:xfrm>
                <a:off x="1715" y="562"/>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92" name="Rectangle 318"/>
              <p:cNvSpPr>
                <a:spLocks noChangeArrowheads="1"/>
              </p:cNvSpPr>
              <p:nvPr/>
            </p:nvSpPr>
            <p:spPr bwMode="auto">
              <a:xfrm>
                <a:off x="1740" y="562"/>
                <a:ext cx="148"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93" name="Line 319"/>
              <p:cNvSpPr>
                <a:spLocks noChangeShapeType="1"/>
              </p:cNvSpPr>
              <p:nvPr/>
            </p:nvSpPr>
            <p:spPr bwMode="auto">
              <a:xfrm>
                <a:off x="1740" y="562"/>
                <a:ext cx="148"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94" name="Rectangle 320"/>
              <p:cNvSpPr>
                <a:spLocks noChangeArrowheads="1"/>
              </p:cNvSpPr>
              <p:nvPr/>
            </p:nvSpPr>
            <p:spPr bwMode="auto">
              <a:xfrm>
                <a:off x="1888" y="562"/>
                <a:ext cx="25"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95" name="Line 321"/>
              <p:cNvSpPr>
                <a:spLocks noChangeShapeType="1"/>
              </p:cNvSpPr>
              <p:nvPr/>
            </p:nvSpPr>
            <p:spPr bwMode="auto">
              <a:xfrm>
                <a:off x="1888" y="562"/>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96" name="Line 322"/>
              <p:cNvSpPr>
                <a:spLocks noChangeShapeType="1"/>
              </p:cNvSpPr>
              <p:nvPr/>
            </p:nvSpPr>
            <p:spPr bwMode="auto">
              <a:xfrm>
                <a:off x="1888" y="562"/>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97" name="Rectangle 323"/>
              <p:cNvSpPr>
                <a:spLocks noChangeArrowheads="1"/>
              </p:cNvSpPr>
              <p:nvPr/>
            </p:nvSpPr>
            <p:spPr bwMode="auto">
              <a:xfrm>
                <a:off x="1913" y="562"/>
                <a:ext cx="150"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98" name="Line 324"/>
              <p:cNvSpPr>
                <a:spLocks noChangeShapeType="1"/>
              </p:cNvSpPr>
              <p:nvPr/>
            </p:nvSpPr>
            <p:spPr bwMode="auto">
              <a:xfrm>
                <a:off x="1913" y="562"/>
                <a:ext cx="150"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499" name="Rectangle 325"/>
              <p:cNvSpPr>
                <a:spLocks noChangeArrowheads="1"/>
              </p:cNvSpPr>
              <p:nvPr/>
            </p:nvSpPr>
            <p:spPr bwMode="auto">
              <a:xfrm>
                <a:off x="2063" y="562"/>
                <a:ext cx="25"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00" name="Line 326"/>
              <p:cNvSpPr>
                <a:spLocks noChangeShapeType="1"/>
              </p:cNvSpPr>
              <p:nvPr/>
            </p:nvSpPr>
            <p:spPr bwMode="auto">
              <a:xfrm>
                <a:off x="2063" y="562"/>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01" name="Line 327"/>
              <p:cNvSpPr>
                <a:spLocks noChangeShapeType="1"/>
              </p:cNvSpPr>
              <p:nvPr/>
            </p:nvSpPr>
            <p:spPr bwMode="auto">
              <a:xfrm>
                <a:off x="2063" y="562"/>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02" name="Rectangle 328"/>
              <p:cNvSpPr>
                <a:spLocks noChangeArrowheads="1"/>
              </p:cNvSpPr>
              <p:nvPr/>
            </p:nvSpPr>
            <p:spPr bwMode="auto">
              <a:xfrm>
                <a:off x="2063" y="562"/>
                <a:ext cx="25"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03" name="Line 329"/>
              <p:cNvSpPr>
                <a:spLocks noChangeShapeType="1"/>
              </p:cNvSpPr>
              <p:nvPr/>
            </p:nvSpPr>
            <p:spPr bwMode="auto">
              <a:xfrm>
                <a:off x="2063" y="562"/>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04" name="Line 330"/>
              <p:cNvSpPr>
                <a:spLocks noChangeShapeType="1"/>
              </p:cNvSpPr>
              <p:nvPr/>
            </p:nvSpPr>
            <p:spPr bwMode="auto">
              <a:xfrm>
                <a:off x="2063" y="562"/>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05" name="Rectangle 331"/>
              <p:cNvSpPr>
                <a:spLocks noChangeArrowheads="1"/>
              </p:cNvSpPr>
              <p:nvPr/>
            </p:nvSpPr>
            <p:spPr bwMode="auto">
              <a:xfrm>
                <a:off x="2088" y="562"/>
                <a:ext cx="16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06" name="Line 332"/>
              <p:cNvSpPr>
                <a:spLocks noChangeShapeType="1"/>
              </p:cNvSpPr>
              <p:nvPr/>
            </p:nvSpPr>
            <p:spPr bwMode="auto">
              <a:xfrm>
                <a:off x="2088" y="562"/>
                <a:ext cx="16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07" name="Rectangle 333"/>
              <p:cNvSpPr>
                <a:spLocks noChangeArrowheads="1"/>
              </p:cNvSpPr>
              <p:nvPr/>
            </p:nvSpPr>
            <p:spPr bwMode="auto">
              <a:xfrm>
                <a:off x="2256" y="562"/>
                <a:ext cx="5"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08" name="Line 334"/>
              <p:cNvSpPr>
                <a:spLocks noChangeShapeType="1"/>
              </p:cNvSpPr>
              <p:nvPr/>
            </p:nvSpPr>
            <p:spPr bwMode="auto">
              <a:xfrm>
                <a:off x="2256" y="562"/>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09" name="Rectangle 335"/>
              <p:cNvSpPr>
                <a:spLocks noChangeArrowheads="1"/>
              </p:cNvSpPr>
              <p:nvPr/>
            </p:nvSpPr>
            <p:spPr bwMode="auto">
              <a:xfrm>
                <a:off x="2261" y="562"/>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10" name="Line 336"/>
              <p:cNvSpPr>
                <a:spLocks noChangeShapeType="1"/>
              </p:cNvSpPr>
              <p:nvPr/>
            </p:nvSpPr>
            <p:spPr bwMode="auto">
              <a:xfrm>
                <a:off x="2261" y="562"/>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11" name="Rectangle 337"/>
              <p:cNvSpPr>
                <a:spLocks noChangeArrowheads="1"/>
              </p:cNvSpPr>
              <p:nvPr/>
            </p:nvSpPr>
            <p:spPr bwMode="auto">
              <a:xfrm>
                <a:off x="2441" y="562"/>
                <a:ext cx="4"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12" name="Line 338"/>
              <p:cNvSpPr>
                <a:spLocks noChangeShapeType="1"/>
              </p:cNvSpPr>
              <p:nvPr/>
            </p:nvSpPr>
            <p:spPr bwMode="auto">
              <a:xfrm>
                <a:off x="2441" y="562"/>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13" name="Rectangle 339"/>
              <p:cNvSpPr>
                <a:spLocks noChangeArrowheads="1"/>
              </p:cNvSpPr>
              <p:nvPr/>
            </p:nvSpPr>
            <p:spPr bwMode="auto">
              <a:xfrm>
                <a:off x="2445" y="562"/>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14" name="Line 340"/>
              <p:cNvSpPr>
                <a:spLocks noChangeShapeType="1"/>
              </p:cNvSpPr>
              <p:nvPr/>
            </p:nvSpPr>
            <p:spPr bwMode="auto">
              <a:xfrm>
                <a:off x="2445" y="562"/>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15" name="Rectangle 341"/>
              <p:cNvSpPr>
                <a:spLocks noChangeArrowheads="1"/>
              </p:cNvSpPr>
              <p:nvPr/>
            </p:nvSpPr>
            <p:spPr bwMode="auto">
              <a:xfrm>
                <a:off x="2623" y="562"/>
                <a:ext cx="5"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16" name="Line 342"/>
              <p:cNvSpPr>
                <a:spLocks noChangeShapeType="1"/>
              </p:cNvSpPr>
              <p:nvPr/>
            </p:nvSpPr>
            <p:spPr bwMode="auto">
              <a:xfrm>
                <a:off x="2623" y="562"/>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17" name="Rectangle 343"/>
              <p:cNvSpPr>
                <a:spLocks noChangeArrowheads="1"/>
              </p:cNvSpPr>
              <p:nvPr/>
            </p:nvSpPr>
            <p:spPr bwMode="auto">
              <a:xfrm>
                <a:off x="2628" y="562"/>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18" name="Line 344"/>
              <p:cNvSpPr>
                <a:spLocks noChangeShapeType="1"/>
              </p:cNvSpPr>
              <p:nvPr/>
            </p:nvSpPr>
            <p:spPr bwMode="auto">
              <a:xfrm>
                <a:off x="2628" y="562"/>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19" name="Rectangle 345"/>
              <p:cNvSpPr>
                <a:spLocks noChangeArrowheads="1"/>
              </p:cNvSpPr>
              <p:nvPr/>
            </p:nvSpPr>
            <p:spPr bwMode="auto">
              <a:xfrm>
                <a:off x="2805" y="562"/>
                <a:ext cx="5"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20" name="Line 346"/>
              <p:cNvSpPr>
                <a:spLocks noChangeShapeType="1"/>
              </p:cNvSpPr>
              <p:nvPr/>
            </p:nvSpPr>
            <p:spPr bwMode="auto">
              <a:xfrm>
                <a:off x="2805" y="562"/>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21" name="Rectangle 347"/>
              <p:cNvSpPr>
                <a:spLocks noChangeArrowheads="1"/>
              </p:cNvSpPr>
              <p:nvPr/>
            </p:nvSpPr>
            <p:spPr bwMode="auto">
              <a:xfrm>
                <a:off x="2810" y="562"/>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22" name="Line 348"/>
              <p:cNvSpPr>
                <a:spLocks noChangeShapeType="1"/>
              </p:cNvSpPr>
              <p:nvPr/>
            </p:nvSpPr>
            <p:spPr bwMode="auto">
              <a:xfrm>
                <a:off x="2810" y="562"/>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23" name="Rectangle 349"/>
              <p:cNvSpPr>
                <a:spLocks noChangeArrowheads="1"/>
              </p:cNvSpPr>
              <p:nvPr/>
            </p:nvSpPr>
            <p:spPr bwMode="auto">
              <a:xfrm>
                <a:off x="2987" y="562"/>
                <a:ext cx="5"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24" name="Line 350"/>
              <p:cNvSpPr>
                <a:spLocks noChangeShapeType="1"/>
              </p:cNvSpPr>
              <p:nvPr/>
            </p:nvSpPr>
            <p:spPr bwMode="auto">
              <a:xfrm>
                <a:off x="2987" y="562"/>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25" name="Rectangle 351"/>
              <p:cNvSpPr>
                <a:spLocks noChangeArrowheads="1"/>
              </p:cNvSpPr>
              <p:nvPr/>
            </p:nvSpPr>
            <p:spPr bwMode="auto">
              <a:xfrm>
                <a:off x="2992" y="562"/>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26" name="Line 352"/>
              <p:cNvSpPr>
                <a:spLocks noChangeShapeType="1"/>
              </p:cNvSpPr>
              <p:nvPr/>
            </p:nvSpPr>
            <p:spPr bwMode="auto">
              <a:xfrm>
                <a:off x="2992" y="562"/>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27" name="Rectangle 353"/>
              <p:cNvSpPr>
                <a:spLocks noChangeArrowheads="1"/>
              </p:cNvSpPr>
              <p:nvPr/>
            </p:nvSpPr>
            <p:spPr bwMode="auto">
              <a:xfrm>
                <a:off x="3172" y="562"/>
                <a:ext cx="4"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28" name="Line 354"/>
              <p:cNvSpPr>
                <a:spLocks noChangeShapeType="1"/>
              </p:cNvSpPr>
              <p:nvPr/>
            </p:nvSpPr>
            <p:spPr bwMode="auto">
              <a:xfrm>
                <a:off x="3172" y="562"/>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29" name="Rectangle 355"/>
              <p:cNvSpPr>
                <a:spLocks noChangeArrowheads="1"/>
              </p:cNvSpPr>
              <p:nvPr/>
            </p:nvSpPr>
            <p:spPr bwMode="auto">
              <a:xfrm>
                <a:off x="3176" y="562"/>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30" name="Line 356"/>
              <p:cNvSpPr>
                <a:spLocks noChangeShapeType="1"/>
              </p:cNvSpPr>
              <p:nvPr/>
            </p:nvSpPr>
            <p:spPr bwMode="auto">
              <a:xfrm>
                <a:off x="3176" y="562"/>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31" name="Rectangle 357"/>
              <p:cNvSpPr>
                <a:spLocks noChangeArrowheads="1"/>
              </p:cNvSpPr>
              <p:nvPr/>
            </p:nvSpPr>
            <p:spPr bwMode="auto">
              <a:xfrm>
                <a:off x="3354" y="562"/>
                <a:ext cx="4"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32" name="Line 358"/>
              <p:cNvSpPr>
                <a:spLocks noChangeShapeType="1"/>
              </p:cNvSpPr>
              <p:nvPr/>
            </p:nvSpPr>
            <p:spPr bwMode="auto">
              <a:xfrm>
                <a:off x="3354" y="562"/>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33" name="Rectangle 359"/>
              <p:cNvSpPr>
                <a:spLocks noChangeArrowheads="1"/>
              </p:cNvSpPr>
              <p:nvPr/>
            </p:nvSpPr>
            <p:spPr bwMode="auto">
              <a:xfrm>
                <a:off x="3358" y="562"/>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34" name="Line 360"/>
              <p:cNvSpPr>
                <a:spLocks noChangeShapeType="1"/>
              </p:cNvSpPr>
              <p:nvPr/>
            </p:nvSpPr>
            <p:spPr bwMode="auto">
              <a:xfrm>
                <a:off x="3358" y="562"/>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35" name="Rectangle 361"/>
              <p:cNvSpPr>
                <a:spLocks noChangeArrowheads="1"/>
              </p:cNvSpPr>
              <p:nvPr/>
            </p:nvSpPr>
            <p:spPr bwMode="auto">
              <a:xfrm>
                <a:off x="3545" y="562"/>
                <a:ext cx="5"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36" name="Line 362"/>
              <p:cNvSpPr>
                <a:spLocks noChangeShapeType="1"/>
              </p:cNvSpPr>
              <p:nvPr/>
            </p:nvSpPr>
            <p:spPr bwMode="auto">
              <a:xfrm>
                <a:off x="3545" y="562"/>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37" name="Rectangle 363"/>
              <p:cNvSpPr>
                <a:spLocks noChangeArrowheads="1"/>
              </p:cNvSpPr>
              <p:nvPr/>
            </p:nvSpPr>
            <p:spPr bwMode="auto">
              <a:xfrm>
                <a:off x="3550" y="562"/>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38" name="Line 364"/>
              <p:cNvSpPr>
                <a:spLocks noChangeShapeType="1"/>
              </p:cNvSpPr>
              <p:nvPr/>
            </p:nvSpPr>
            <p:spPr bwMode="auto">
              <a:xfrm>
                <a:off x="3550" y="562"/>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39" name="Rectangle 365"/>
              <p:cNvSpPr>
                <a:spLocks noChangeArrowheads="1"/>
              </p:cNvSpPr>
              <p:nvPr/>
            </p:nvSpPr>
            <p:spPr bwMode="auto">
              <a:xfrm>
                <a:off x="3750" y="562"/>
                <a:ext cx="5"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40" name="Line 366"/>
              <p:cNvSpPr>
                <a:spLocks noChangeShapeType="1"/>
              </p:cNvSpPr>
              <p:nvPr/>
            </p:nvSpPr>
            <p:spPr bwMode="auto">
              <a:xfrm>
                <a:off x="3750" y="562"/>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41" name="Rectangle 367"/>
              <p:cNvSpPr>
                <a:spLocks noChangeArrowheads="1"/>
              </p:cNvSpPr>
              <p:nvPr/>
            </p:nvSpPr>
            <p:spPr bwMode="auto">
              <a:xfrm>
                <a:off x="3755" y="562"/>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42" name="Line 368"/>
              <p:cNvSpPr>
                <a:spLocks noChangeShapeType="1"/>
              </p:cNvSpPr>
              <p:nvPr/>
            </p:nvSpPr>
            <p:spPr bwMode="auto">
              <a:xfrm>
                <a:off x="3755" y="562"/>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43" name="Rectangle 369"/>
              <p:cNvSpPr>
                <a:spLocks noChangeArrowheads="1"/>
              </p:cNvSpPr>
              <p:nvPr/>
            </p:nvSpPr>
            <p:spPr bwMode="auto">
              <a:xfrm>
                <a:off x="3955" y="562"/>
                <a:ext cx="5"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44" name="Line 370"/>
              <p:cNvSpPr>
                <a:spLocks noChangeShapeType="1"/>
              </p:cNvSpPr>
              <p:nvPr/>
            </p:nvSpPr>
            <p:spPr bwMode="auto">
              <a:xfrm>
                <a:off x="3955" y="562"/>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45" name="Rectangle 371"/>
              <p:cNvSpPr>
                <a:spLocks noChangeArrowheads="1"/>
              </p:cNvSpPr>
              <p:nvPr/>
            </p:nvSpPr>
            <p:spPr bwMode="auto">
              <a:xfrm>
                <a:off x="3960" y="562"/>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46" name="Line 372"/>
              <p:cNvSpPr>
                <a:spLocks noChangeShapeType="1"/>
              </p:cNvSpPr>
              <p:nvPr/>
            </p:nvSpPr>
            <p:spPr bwMode="auto">
              <a:xfrm>
                <a:off x="3960" y="562"/>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47" name="Rectangle 373"/>
              <p:cNvSpPr>
                <a:spLocks noChangeArrowheads="1"/>
              </p:cNvSpPr>
              <p:nvPr/>
            </p:nvSpPr>
            <p:spPr bwMode="auto">
              <a:xfrm>
                <a:off x="4160" y="562"/>
                <a:ext cx="4"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48" name="Line 374"/>
              <p:cNvSpPr>
                <a:spLocks noChangeShapeType="1"/>
              </p:cNvSpPr>
              <p:nvPr/>
            </p:nvSpPr>
            <p:spPr bwMode="auto">
              <a:xfrm>
                <a:off x="4160" y="562"/>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49" name="Rectangle 375"/>
              <p:cNvSpPr>
                <a:spLocks noChangeArrowheads="1"/>
              </p:cNvSpPr>
              <p:nvPr/>
            </p:nvSpPr>
            <p:spPr bwMode="auto">
              <a:xfrm>
                <a:off x="4164" y="562"/>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50" name="Line 376"/>
              <p:cNvSpPr>
                <a:spLocks noChangeShapeType="1"/>
              </p:cNvSpPr>
              <p:nvPr/>
            </p:nvSpPr>
            <p:spPr bwMode="auto">
              <a:xfrm>
                <a:off x="4164" y="562"/>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51" name="Rectangle 377"/>
              <p:cNvSpPr>
                <a:spLocks noChangeArrowheads="1"/>
              </p:cNvSpPr>
              <p:nvPr/>
            </p:nvSpPr>
            <p:spPr bwMode="auto">
              <a:xfrm>
                <a:off x="4365" y="562"/>
                <a:ext cx="4"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52" name="Line 378"/>
              <p:cNvSpPr>
                <a:spLocks noChangeShapeType="1"/>
              </p:cNvSpPr>
              <p:nvPr/>
            </p:nvSpPr>
            <p:spPr bwMode="auto">
              <a:xfrm>
                <a:off x="4365" y="562"/>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53" name="Rectangle 379"/>
              <p:cNvSpPr>
                <a:spLocks noChangeArrowheads="1"/>
              </p:cNvSpPr>
              <p:nvPr/>
            </p:nvSpPr>
            <p:spPr bwMode="auto">
              <a:xfrm>
                <a:off x="4369" y="562"/>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54" name="Line 380"/>
              <p:cNvSpPr>
                <a:spLocks noChangeShapeType="1"/>
              </p:cNvSpPr>
              <p:nvPr/>
            </p:nvSpPr>
            <p:spPr bwMode="auto">
              <a:xfrm>
                <a:off x="4369" y="562"/>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55" name="Rectangle 381"/>
              <p:cNvSpPr>
                <a:spLocks noChangeArrowheads="1"/>
              </p:cNvSpPr>
              <p:nvPr/>
            </p:nvSpPr>
            <p:spPr bwMode="auto">
              <a:xfrm>
                <a:off x="4570" y="562"/>
                <a:ext cx="4"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56" name="Line 382"/>
              <p:cNvSpPr>
                <a:spLocks noChangeShapeType="1"/>
              </p:cNvSpPr>
              <p:nvPr/>
            </p:nvSpPr>
            <p:spPr bwMode="auto">
              <a:xfrm>
                <a:off x="4570" y="562"/>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57" name="Rectangle 383"/>
              <p:cNvSpPr>
                <a:spLocks noChangeArrowheads="1"/>
              </p:cNvSpPr>
              <p:nvPr/>
            </p:nvSpPr>
            <p:spPr bwMode="auto">
              <a:xfrm>
                <a:off x="4574" y="562"/>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58" name="Line 384"/>
              <p:cNvSpPr>
                <a:spLocks noChangeShapeType="1"/>
              </p:cNvSpPr>
              <p:nvPr/>
            </p:nvSpPr>
            <p:spPr bwMode="auto">
              <a:xfrm>
                <a:off x="4574" y="562"/>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59" name="Rectangle 385"/>
              <p:cNvSpPr>
                <a:spLocks noChangeArrowheads="1"/>
              </p:cNvSpPr>
              <p:nvPr/>
            </p:nvSpPr>
            <p:spPr bwMode="auto">
              <a:xfrm>
                <a:off x="4775" y="562"/>
                <a:ext cx="4"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60" name="Line 386"/>
              <p:cNvSpPr>
                <a:spLocks noChangeShapeType="1"/>
              </p:cNvSpPr>
              <p:nvPr/>
            </p:nvSpPr>
            <p:spPr bwMode="auto">
              <a:xfrm>
                <a:off x="4775" y="562"/>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61" name="Rectangle 387"/>
              <p:cNvSpPr>
                <a:spLocks noChangeArrowheads="1"/>
              </p:cNvSpPr>
              <p:nvPr/>
            </p:nvSpPr>
            <p:spPr bwMode="auto">
              <a:xfrm>
                <a:off x="0" y="585"/>
                <a:ext cx="5" cy="14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62" name="Line 388"/>
              <p:cNvSpPr>
                <a:spLocks noChangeShapeType="1"/>
              </p:cNvSpPr>
              <p:nvPr/>
            </p:nvSpPr>
            <p:spPr bwMode="auto">
              <a:xfrm>
                <a:off x="0" y="585"/>
                <a:ext cx="0" cy="14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63" name="Rectangle 389"/>
              <p:cNvSpPr>
                <a:spLocks noChangeArrowheads="1"/>
              </p:cNvSpPr>
              <p:nvPr/>
            </p:nvSpPr>
            <p:spPr bwMode="auto">
              <a:xfrm>
                <a:off x="676" y="585"/>
                <a:ext cx="5" cy="14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64" name="Line 390"/>
              <p:cNvSpPr>
                <a:spLocks noChangeShapeType="1"/>
              </p:cNvSpPr>
              <p:nvPr/>
            </p:nvSpPr>
            <p:spPr bwMode="auto">
              <a:xfrm>
                <a:off x="676" y="585"/>
                <a:ext cx="0" cy="14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65" name="Rectangle 391"/>
              <p:cNvSpPr>
                <a:spLocks noChangeArrowheads="1"/>
              </p:cNvSpPr>
              <p:nvPr/>
            </p:nvSpPr>
            <p:spPr bwMode="auto">
              <a:xfrm>
                <a:off x="1689" y="585"/>
                <a:ext cx="26" cy="149"/>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66" name="Line 392"/>
              <p:cNvSpPr>
                <a:spLocks noChangeShapeType="1"/>
              </p:cNvSpPr>
              <p:nvPr/>
            </p:nvSpPr>
            <p:spPr bwMode="auto">
              <a:xfrm>
                <a:off x="1689" y="585"/>
                <a:ext cx="0" cy="149"/>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67" name="Rectangle 393"/>
              <p:cNvSpPr>
                <a:spLocks noChangeArrowheads="1"/>
              </p:cNvSpPr>
              <p:nvPr/>
            </p:nvSpPr>
            <p:spPr bwMode="auto">
              <a:xfrm>
                <a:off x="2063" y="585"/>
                <a:ext cx="25" cy="149"/>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68" name="Line 394"/>
              <p:cNvSpPr>
                <a:spLocks noChangeShapeType="1"/>
              </p:cNvSpPr>
              <p:nvPr/>
            </p:nvSpPr>
            <p:spPr bwMode="auto">
              <a:xfrm>
                <a:off x="2063" y="585"/>
                <a:ext cx="0" cy="149"/>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69" name="Rectangle 395"/>
              <p:cNvSpPr>
                <a:spLocks noChangeArrowheads="1"/>
              </p:cNvSpPr>
              <p:nvPr/>
            </p:nvSpPr>
            <p:spPr bwMode="auto">
              <a:xfrm>
                <a:off x="2256" y="585"/>
                <a:ext cx="5" cy="14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70" name="Line 396"/>
              <p:cNvSpPr>
                <a:spLocks noChangeShapeType="1"/>
              </p:cNvSpPr>
              <p:nvPr/>
            </p:nvSpPr>
            <p:spPr bwMode="auto">
              <a:xfrm>
                <a:off x="2256" y="585"/>
                <a:ext cx="0" cy="14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71" name="Rectangle 397"/>
              <p:cNvSpPr>
                <a:spLocks noChangeArrowheads="1"/>
              </p:cNvSpPr>
              <p:nvPr/>
            </p:nvSpPr>
            <p:spPr bwMode="auto">
              <a:xfrm>
                <a:off x="2441" y="585"/>
                <a:ext cx="4" cy="14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72" name="Line 398"/>
              <p:cNvSpPr>
                <a:spLocks noChangeShapeType="1"/>
              </p:cNvSpPr>
              <p:nvPr/>
            </p:nvSpPr>
            <p:spPr bwMode="auto">
              <a:xfrm>
                <a:off x="2441" y="585"/>
                <a:ext cx="0" cy="14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73" name="Rectangle 399"/>
              <p:cNvSpPr>
                <a:spLocks noChangeArrowheads="1"/>
              </p:cNvSpPr>
              <p:nvPr/>
            </p:nvSpPr>
            <p:spPr bwMode="auto">
              <a:xfrm>
                <a:off x="2623" y="585"/>
                <a:ext cx="5" cy="14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74" name="Line 400"/>
              <p:cNvSpPr>
                <a:spLocks noChangeShapeType="1"/>
              </p:cNvSpPr>
              <p:nvPr/>
            </p:nvSpPr>
            <p:spPr bwMode="auto">
              <a:xfrm>
                <a:off x="2623" y="585"/>
                <a:ext cx="0" cy="14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75" name="Rectangle 401"/>
              <p:cNvSpPr>
                <a:spLocks noChangeArrowheads="1"/>
              </p:cNvSpPr>
              <p:nvPr/>
            </p:nvSpPr>
            <p:spPr bwMode="auto">
              <a:xfrm>
                <a:off x="2805" y="585"/>
                <a:ext cx="5" cy="14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76" name="Line 402"/>
              <p:cNvSpPr>
                <a:spLocks noChangeShapeType="1"/>
              </p:cNvSpPr>
              <p:nvPr/>
            </p:nvSpPr>
            <p:spPr bwMode="auto">
              <a:xfrm>
                <a:off x="2805" y="585"/>
                <a:ext cx="0" cy="14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77" name="Rectangle 403"/>
              <p:cNvSpPr>
                <a:spLocks noChangeArrowheads="1"/>
              </p:cNvSpPr>
              <p:nvPr/>
            </p:nvSpPr>
            <p:spPr bwMode="auto">
              <a:xfrm>
                <a:off x="2987" y="585"/>
                <a:ext cx="5" cy="14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78" name="Line 404"/>
              <p:cNvSpPr>
                <a:spLocks noChangeShapeType="1"/>
              </p:cNvSpPr>
              <p:nvPr/>
            </p:nvSpPr>
            <p:spPr bwMode="auto">
              <a:xfrm>
                <a:off x="2987" y="585"/>
                <a:ext cx="0" cy="14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79" name="Rectangle 405"/>
              <p:cNvSpPr>
                <a:spLocks noChangeArrowheads="1"/>
              </p:cNvSpPr>
              <p:nvPr/>
            </p:nvSpPr>
            <p:spPr bwMode="auto">
              <a:xfrm>
                <a:off x="3172" y="585"/>
                <a:ext cx="4" cy="14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80" name="Line 406"/>
              <p:cNvSpPr>
                <a:spLocks noChangeShapeType="1"/>
              </p:cNvSpPr>
              <p:nvPr/>
            </p:nvSpPr>
            <p:spPr bwMode="auto">
              <a:xfrm>
                <a:off x="3172" y="585"/>
                <a:ext cx="0" cy="14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81" name="Rectangle 407"/>
              <p:cNvSpPr>
                <a:spLocks noChangeArrowheads="1"/>
              </p:cNvSpPr>
              <p:nvPr/>
            </p:nvSpPr>
            <p:spPr bwMode="auto">
              <a:xfrm>
                <a:off x="3354" y="585"/>
                <a:ext cx="4" cy="14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82" name="Line 408"/>
              <p:cNvSpPr>
                <a:spLocks noChangeShapeType="1"/>
              </p:cNvSpPr>
              <p:nvPr/>
            </p:nvSpPr>
            <p:spPr bwMode="auto">
              <a:xfrm>
                <a:off x="3354" y="585"/>
                <a:ext cx="0" cy="14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83" name="Rectangle 409"/>
              <p:cNvSpPr>
                <a:spLocks noChangeArrowheads="1"/>
              </p:cNvSpPr>
              <p:nvPr/>
            </p:nvSpPr>
            <p:spPr bwMode="auto">
              <a:xfrm>
                <a:off x="3545" y="585"/>
                <a:ext cx="5" cy="14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584" name="Line 410"/>
              <p:cNvSpPr>
                <a:spLocks noChangeShapeType="1"/>
              </p:cNvSpPr>
              <p:nvPr/>
            </p:nvSpPr>
            <p:spPr bwMode="auto">
              <a:xfrm>
                <a:off x="3545" y="585"/>
                <a:ext cx="0" cy="14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018" name="Group 411"/>
            <p:cNvGrpSpPr>
              <a:grpSpLocks/>
            </p:cNvGrpSpPr>
            <p:nvPr/>
          </p:nvGrpSpPr>
          <p:grpSpPr bwMode="auto">
            <a:xfrm>
              <a:off x="0" y="745"/>
              <a:ext cx="4779" cy="567"/>
              <a:chOff x="0" y="0"/>
              <a:chExt cx="4779" cy="567"/>
            </a:xfrm>
          </p:grpSpPr>
          <p:sp>
            <p:nvSpPr>
              <p:cNvPr id="45185" name="Rectangle 412"/>
              <p:cNvSpPr>
                <a:spLocks noChangeArrowheads="1"/>
              </p:cNvSpPr>
              <p:nvPr/>
            </p:nvSpPr>
            <p:spPr bwMode="auto">
              <a:xfrm>
                <a:off x="3750" y="0"/>
                <a:ext cx="5" cy="14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86" name="Line 413"/>
              <p:cNvSpPr>
                <a:spLocks noChangeShapeType="1"/>
              </p:cNvSpPr>
              <p:nvPr/>
            </p:nvSpPr>
            <p:spPr bwMode="auto">
              <a:xfrm>
                <a:off x="3750" y="0"/>
                <a:ext cx="0" cy="14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87" name="Rectangle 414"/>
              <p:cNvSpPr>
                <a:spLocks noChangeArrowheads="1"/>
              </p:cNvSpPr>
              <p:nvPr/>
            </p:nvSpPr>
            <p:spPr bwMode="auto">
              <a:xfrm>
                <a:off x="3955" y="0"/>
                <a:ext cx="5" cy="14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88" name="Line 415"/>
              <p:cNvSpPr>
                <a:spLocks noChangeShapeType="1"/>
              </p:cNvSpPr>
              <p:nvPr/>
            </p:nvSpPr>
            <p:spPr bwMode="auto">
              <a:xfrm>
                <a:off x="3955" y="0"/>
                <a:ext cx="0" cy="14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89" name="Rectangle 416"/>
              <p:cNvSpPr>
                <a:spLocks noChangeArrowheads="1"/>
              </p:cNvSpPr>
              <p:nvPr/>
            </p:nvSpPr>
            <p:spPr bwMode="auto">
              <a:xfrm>
                <a:off x="4160" y="0"/>
                <a:ext cx="4" cy="14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90" name="Line 417"/>
              <p:cNvSpPr>
                <a:spLocks noChangeShapeType="1"/>
              </p:cNvSpPr>
              <p:nvPr/>
            </p:nvSpPr>
            <p:spPr bwMode="auto">
              <a:xfrm>
                <a:off x="4160" y="0"/>
                <a:ext cx="0" cy="14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91" name="Rectangle 418"/>
              <p:cNvSpPr>
                <a:spLocks noChangeArrowheads="1"/>
              </p:cNvSpPr>
              <p:nvPr/>
            </p:nvSpPr>
            <p:spPr bwMode="auto">
              <a:xfrm>
                <a:off x="4365" y="0"/>
                <a:ext cx="4" cy="14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92" name="Line 419"/>
              <p:cNvSpPr>
                <a:spLocks noChangeShapeType="1"/>
              </p:cNvSpPr>
              <p:nvPr/>
            </p:nvSpPr>
            <p:spPr bwMode="auto">
              <a:xfrm>
                <a:off x="4365" y="0"/>
                <a:ext cx="0" cy="14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93" name="Rectangle 420"/>
              <p:cNvSpPr>
                <a:spLocks noChangeArrowheads="1"/>
              </p:cNvSpPr>
              <p:nvPr/>
            </p:nvSpPr>
            <p:spPr bwMode="auto">
              <a:xfrm>
                <a:off x="4570" y="0"/>
                <a:ext cx="4" cy="14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94" name="Line 421"/>
              <p:cNvSpPr>
                <a:spLocks noChangeShapeType="1"/>
              </p:cNvSpPr>
              <p:nvPr/>
            </p:nvSpPr>
            <p:spPr bwMode="auto">
              <a:xfrm>
                <a:off x="4570" y="0"/>
                <a:ext cx="0" cy="14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95" name="Rectangle 422"/>
              <p:cNvSpPr>
                <a:spLocks noChangeArrowheads="1"/>
              </p:cNvSpPr>
              <p:nvPr/>
            </p:nvSpPr>
            <p:spPr bwMode="auto">
              <a:xfrm>
                <a:off x="4775" y="0"/>
                <a:ext cx="4" cy="14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96" name="Line 423"/>
              <p:cNvSpPr>
                <a:spLocks noChangeShapeType="1"/>
              </p:cNvSpPr>
              <p:nvPr/>
            </p:nvSpPr>
            <p:spPr bwMode="auto">
              <a:xfrm>
                <a:off x="4775" y="0"/>
                <a:ext cx="0" cy="14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97" name="Rectangle 424"/>
              <p:cNvSpPr>
                <a:spLocks noChangeArrowheads="1"/>
              </p:cNvSpPr>
              <p:nvPr/>
            </p:nvSpPr>
            <p:spPr bwMode="auto">
              <a:xfrm>
                <a:off x="740" y="169"/>
                <a:ext cx="44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财务规划</a:t>
                </a:r>
                <a:endParaRPr lang="zh-CN" altLang="en-US" sz="1800" b="0">
                  <a:solidFill>
                    <a:schemeClr val="accent2"/>
                  </a:solidFill>
                </a:endParaRPr>
              </a:p>
            </p:txBody>
          </p:sp>
          <p:sp>
            <p:nvSpPr>
              <p:cNvPr id="45198" name="Rectangle 425"/>
              <p:cNvSpPr>
                <a:spLocks noChangeArrowheads="1"/>
              </p:cNvSpPr>
              <p:nvPr/>
            </p:nvSpPr>
            <p:spPr bwMode="auto">
              <a:xfrm>
                <a:off x="1232" y="16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199" name="Rectangle 426"/>
              <p:cNvSpPr>
                <a:spLocks noChangeArrowheads="1"/>
              </p:cNvSpPr>
              <p:nvPr/>
            </p:nvSpPr>
            <p:spPr bwMode="auto">
              <a:xfrm>
                <a:off x="2168" y="15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200" name="Rectangle 427"/>
              <p:cNvSpPr>
                <a:spLocks noChangeArrowheads="1"/>
              </p:cNvSpPr>
              <p:nvPr/>
            </p:nvSpPr>
            <p:spPr bwMode="auto">
              <a:xfrm>
                <a:off x="2350" y="15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201" name="Rectangle 428"/>
              <p:cNvSpPr>
                <a:spLocks noChangeArrowheads="1"/>
              </p:cNvSpPr>
              <p:nvPr/>
            </p:nvSpPr>
            <p:spPr bwMode="auto">
              <a:xfrm>
                <a:off x="2534" y="15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202" name="Rectangle 429"/>
              <p:cNvSpPr>
                <a:spLocks noChangeArrowheads="1"/>
              </p:cNvSpPr>
              <p:nvPr/>
            </p:nvSpPr>
            <p:spPr bwMode="auto">
              <a:xfrm>
                <a:off x="2716" y="15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203" name="Rectangle 430"/>
              <p:cNvSpPr>
                <a:spLocks noChangeArrowheads="1"/>
              </p:cNvSpPr>
              <p:nvPr/>
            </p:nvSpPr>
            <p:spPr bwMode="auto">
              <a:xfrm>
                <a:off x="2899" y="15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204" name="Rectangle 431"/>
              <p:cNvSpPr>
                <a:spLocks noChangeArrowheads="1"/>
              </p:cNvSpPr>
              <p:nvPr/>
            </p:nvSpPr>
            <p:spPr bwMode="auto">
              <a:xfrm>
                <a:off x="3081" y="15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205" name="Rectangle 432"/>
              <p:cNvSpPr>
                <a:spLocks noChangeArrowheads="1"/>
              </p:cNvSpPr>
              <p:nvPr/>
            </p:nvSpPr>
            <p:spPr bwMode="auto">
              <a:xfrm>
                <a:off x="3265" y="15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206" name="Rectangle 433"/>
              <p:cNvSpPr>
                <a:spLocks noChangeArrowheads="1"/>
              </p:cNvSpPr>
              <p:nvPr/>
            </p:nvSpPr>
            <p:spPr bwMode="auto">
              <a:xfrm>
                <a:off x="3452" y="15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207" name="Rectangle 434"/>
              <p:cNvSpPr>
                <a:spLocks noChangeArrowheads="1"/>
              </p:cNvSpPr>
              <p:nvPr/>
            </p:nvSpPr>
            <p:spPr bwMode="auto">
              <a:xfrm>
                <a:off x="3650" y="15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208" name="Rectangle 435"/>
              <p:cNvSpPr>
                <a:spLocks noChangeArrowheads="1"/>
              </p:cNvSpPr>
              <p:nvPr/>
            </p:nvSpPr>
            <p:spPr bwMode="auto">
              <a:xfrm>
                <a:off x="3855" y="15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209" name="Rectangle 436"/>
              <p:cNvSpPr>
                <a:spLocks noChangeArrowheads="1"/>
              </p:cNvSpPr>
              <p:nvPr/>
            </p:nvSpPr>
            <p:spPr bwMode="auto">
              <a:xfrm>
                <a:off x="4060" y="15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210" name="Rectangle 437"/>
              <p:cNvSpPr>
                <a:spLocks noChangeArrowheads="1"/>
              </p:cNvSpPr>
              <p:nvPr/>
            </p:nvSpPr>
            <p:spPr bwMode="auto">
              <a:xfrm>
                <a:off x="4265" y="15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211" name="Rectangle 438"/>
              <p:cNvSpPr>
                <a:spLocks noChangeArrowheads="1"/>
              </p:cNvSpPr>
              <p:nvPr/>
            </p:nvSpPr>
            <p:spPr bwMode="auto">
              <a:xfrm>
                <a:off x="4429" y="153"/>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5212" name="Rectangle 439"/>
              <p:cNvSpPr>
                <a:spLocks noChangeArrowheads="1"/>
              </p:cNvSpPr>
              <p:nvPr/>
            </p:nvSpPr>
            <p:spPr bwMode="auto">
              <a:xfrm>
                <a:off x="4515" y="15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213" name="Rectangle 440"/>
              <p:cNvSpPr>
                <a:spLocks noChangeArrowheads="1"/>
              </p:cNvSpPr>
              <p:nvPr/>
            </p:nvSpPr>
            <p:spPr bwMode="auto">
              <a:xfrm>
                <a:off x="4634" y="153"/>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5214" name="Rectangle 441"/>
              <p:cNvSpPr>
                <a:spLocks noChangeArrowheads="1"/>
              </p:cNvSpPr>
              <p:nvPr/>
            </p:nvSpPr>
            <p:spPr bwMode="auto">
              <a:xfrm>
                <a:off x="4720" y="15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215" name="Rectangle 442"/>
              <p:cNvSpPr>
                <a:spLocks noChangeArrowheads="1"/>
              </p:cNvSpPr>
              <p:nvPr/>
            </p:nvSpPr>
            <p:spPr bwMode="auto">
              <a:xfrm>
                <a:off x="0" y="149"/>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16" name="Line 443"/>
              <p:cNvSpPr>
                <a:spLocks noChangeShapeType="1"/>
              </p:cNvSpPr>
              <p:nvPr/>
            </p:nvSpPr>
            <p:spPr bwMode="auto">
              <a:xfrm>
                <a:off x="0" y="14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17" name="Rectangle 444"/>
              <p:cNvSpPr>
                <a:spLocks noChangeArrowheads="1"/>
              </p:cNvSpPr>
              <p:nvPr/>
            </p:nvSpPr>
            <p:spPr bwMode="auto">
              <a:xfrm>
                <a:off x="676" y="149"/>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18" name="Line 445"/>
              <p:cNvSpPr>
                <a:spLocks noChangeShapeType="1"/>
              </p:cNvSpPr>
              <p:nvPr/>
            </p:nvSpPr>
            <p:spPr bwMode="auto">
              <a:xfrm>
                <a:off x="676" y="14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19" name="Rectangle 446"/>
              <p:cNvSpPr>
                <a:spLocks noChangeArrowheads="1"/>
              </p:cNvSpPr>
              <p:nvPr/>
            </p:nvSpPr>
            <p:spPr bwMode="auto">
              <a:xfrm>
                <a:off x="681" y="149"/>
                <a:ext cx="100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20" name="Line 447"/>
              <p:cNvSpPr>
                <a:spLocks noChangeShapeType="1"/>
              </p:cNvSpPr>
              <p:nvPr/>
            </p:nvSpPr>
            <p:spPr bwMode="auto">
              <a:xfrm>
                <a:off x="681" y="149"/>
                <a:ext cx="100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21" name="Rectangle 448"/>
              <p:cNvSpPr>
                <a:spLocks noChangeArrowheads="1"/>
              </p:cNvSpPr>
              <p:nvPr/>
            </p:nvSpPr>
            <p:spPr bwMode="auto">
              <a:xfrm>
                <a:off x="1689" y="149"/>
                <a:ext cx="26"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22" name="Line 449"/>
              <p:cNvSpPr>
                <a:spLocks noChangeShapeType="1"/>
              </p:cNvSpPr>
              <p:nvPr/>
            </p:nvSpPr>
            <p:spPr bwMode="auto">
              <a:xfrm>
                <a:off x="1689" y="149"/>
                <a:ext cx="26"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23" name="Rectangle 450"/>
              <p:cNvSpPr>
                <a:spLocks noChangeArrowheads="1"/>
              </p:cNvSpPr>
              <p:nvPr/>
            </p:nvSpPr>
            <p:spPr bwMode="auto">
              <a:xfrm>
                <a:off x="2063" y="149"/>
                <a:ext cx="25"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24" name="Line 451"/>
              <p:cNvSpPr>
                <a:spLocks noChangeShapeType="1"/>
              </p:cNvSpPr>
              <p:nvPr/>
            </p:nvSpPr>
            <p:spPr bwMode="auto">
              <a:xfrm>
                <a:off x="2063" y="149"/>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25" name="Rectangle 452"/>
              <p:cNvSpPr>
                <a:spLocks noChangeArrowheads="1"/>
              </p:cNvSpPr>
              <p:nvPr/>
            </p:nvSpPr>
            <p:spPr bwMode="auto">
              <a:xfrm>
                <a:off x="2088" y="149"/>
                <a:ext cx="16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26" name="Line 453"/>
              <p:cNvSpPr>
                <a:spLocks noChangeShapeType="1"/>
              </p:cNvSpPr>
              <p:nvPr/>
            </p:nvSpPr>
            <p:spPr bwMode="auto">
              <a:xfrm>
                <a:off x="2088" y="149"/>
                <a:ext cx="16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27" name="Rectangle 454"/>
              <p:cNvSpPr>
                <a:spLocks noChangeArrowheads="1"/>
              </p:cNvSpPr>
              <p:nvPr/>
            </p:nvSpPr>
            <p:spPr bwMode="auto">
              <a:xfrm>
                <a:off x="2256" y="149"/>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28" name="Line 455"/>
              <p:cNvSpPr>
                <a:spLocks noChangeShapeType="1"/>
              </p:cNvSpPr>
              <p:nvPr/>
            </p:nvSpPr>
            <p:spPr bwMode="auto">
              <a:xfrm>
                <a:off x="2256" y="14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29" name="Rectangle 456"/>
              <p:cNvSpPr>
                <a:spLocks noChangeArrowheads="1"/>
              </p:cNvSpPr>
              <p:nvPr/>
            </p:nvSpPr>
            <p:spPr bwMode="auto">
              <a:xfrm>
                <a:off x="2261" y="149"/>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30" name="Line 457"/>
              <p:cNvSpPr>
                <a:spLocks noChangeShapeType="1"/>
              </p:cNvSpPr>
              <p:nvPr/>
            </p:nvSpPr>
            <p:spPr bwMode="auto">
              <a:xfrm>
                <a:off x="2261" y="149"/>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31" name="Rectangle 458"/>
              <p:cNvSpPr>
                <a:spLocks noChangeArrowheads="1"/>
              </p:cNvSpPr>
              <p:nvPr/>
            </p:nvSpPr>
            <p:spPr bwMode="auto">
              <a:xfrm>
                <a:off x="2441" y="14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32" name="Line 459"/>
              <p:cNvSpPr>
                <a:spLocks noChangeShapeType="1"/>
              </p:cNvSpPr>
              <p:nvPr/>
            </p:nvSpPr>
            <p:spPr bwMode="auto">
              <a:xfrm>
                <a:off x="2441" y="14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33" name="Rectangle 460"/>
              <p:cNvSpPr>
                <a:spLocks noChangeArrowheads="1"/>
              </p:cNvSpPr>
              <p:nvPr/>
            </p:nvSpPr>
            <p:spPr bwMode="auto">
              <a:xfrm>
                <a:off x="2445" y="149"/>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34" name="Line 461"/>
              <p:cNvSpPr>
                <a:spLocks noChangeShapeType="1"/>
              </p:cNvSpPr>
              <p:nvPr/>
            </p:nvSpPr>
            <p:spPr bwMode="auto">
              <a:xfrm>
                <a:off x="2445" y="149"/>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35" name="Rectangle 462"/>
              <p:cNvSpPr>
                <a:spLocks noChangeArrowheads="1"/>
              </p:cNvSpPr>
              <p:nvPr/>
            </p:nvSpPr>
            <p:spPr bwMode="auto">
              <a:xfrm>
                <a:off x="2623" y="149"/>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36" name="Line 463"/>
              <p:cNvSpPr>
                <a:spLocks noChangeShapeType="1"/>
              </p:cNvSpPr>
              <p:nvPr/>
            </p:nvSpPr>
            <p:spPr bwMode="auto">
              <a:xfrm>
                <a:off x="2623" y="14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37" name="Rectangle 464"/>
              <p:cNvSpPr>
                <a:spLocks noChangeArrowheads="1"/>
              </p:cNvSpPr>
              <p:nvPr/>
            </p:nvSpPr>
            <p:spPr bwMode="auto">
              <a:xfrm>
                <a:off x="2628" y="149"/>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38" name="Line 465"/>
              <p:cNvSpPr>
                <a:spLocks noChangeShapeType="1"/>
              </p:cNvSpPr>
              <p:nvPr/>
            </p:nvSpPr>
            <p:spPr bwMode="auto">
              <a:xfrm>
                <a:off x="2628" y="149"/>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39" name="Rectangle 466"/>
              <p:cNvSpPr>
                <a:spLocks noChangeArrowheads="1"/>
              </p:cNvSpPr>
              <p:nvPr/>
            </p:nvSpPr>
            <p:spPr bwMode="auto">
              <a:xfrm>
                <a:off x="2805" y="149"/>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40" name="Line 467"/>
              <p:cNvSpPr>
                <a:spLocks noChangeShapeType="1"/>
              </p:cNvSpPr>
              <p:nvPr/>
            </p:nvSpPr>
            <p:spPr bwMode="auto">
              <a:xfrm>
                <a:off x="2805" y="14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41" name="Rectangle 468"/>
              <p:cNvSpPr>
                <a:spLocks noChangeArrowheads="1"/>
              </p:cNvSpPr>
              <p:nvPr/>
            </p:nvSpPr>
            <p:spPr bwMode="auto">
              <a:xfrm>
                <a:off x="2810" y="149"/>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42" name="Line 469"/>
              <p:cNvSpPr>
                <a:spLocks noChangeShapeType="1"/>
              </p:cNvSpPr>
              <p:nvPr/>
            </p:nvSpPr>
            <p:spPr bwMode="auto">
              <a:xfrm>
                <a:off x="2810" y="149"/>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43" name="Rectangle 470"/>
              <p:cNvSpPr>
                <a:spLocks noChangeArrowheads="1"/>
              </p:cNvSpPr>
              <p:nvPr/>
            </p:nvSpPr>
            <p:spPr bwMode="auto">
              <a:xfrm>
                <a:off x="2987" y="149"/>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44" name="Line 471"/>
              <p:cNvSpPr>
                <a:spLocks noChangeShapeType="1"/>
              </p:cNvSpPr>
              <p:nvPr/>
            </p:nvSpPr>
            <p:spPr bwMode="auto">
              <a:xfrm>
                <a:off x="2987" y="14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45" name="Rectangle 472"/>
              <p:cNvSpPr>
                <a:spLocks noChangeArrowheads="1"/>
              </p:cNvSpPr>
              <p:nvPr/>
            </p:nvSpPr>
            <p:spPr bwMode="auto">
              <a:xfrm>
                <a:off x="2992" y="149"/>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46" name="Line 473"/>
              <p:cNvSpPr>
                <a:spLocks noChangeShapeType="1"/>
              </p:cNvSpPr>
              <p:nvPr/>
            </p:nvSpPr>
            <p:spPr bwMode="auto">
              <a:xfrm>
                <a:off x="2992" y="149"/>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47" name="Rectangle 474"/>
              <p:cNvSpPr>
                <a:spLocks noChangeArrowheads="1"/>
              </p:cNvSpPr>
              <p:nvPr/>
            </p:nvSpPr>
            <p:spPr bwMode="auto">
              <a:xfrm>
                <a:off x="3172" y="14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48" name="Line 475"/>
              <p:cNvSpPr>
                <a:spLocks noChangeShapeType="1"/>
              </p:cNvSpPr>
              <p:nvPr/>
            </p:nvSpPr>
            <p:spPr bwMode="auto">
              <a:xfrm>
                <a:off x="3172" y="14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49" name="Rectangle 476"/>
              <p:cNvSpPr>
                <a:spLocks noChangeArrowheads="1"/>
              </p:cNvSpPr>
              <p:nvPr/>
            </p:nvSpPr>
            <p:spPr bwMode="auto">
              <a:xfrm>
                <a:off x="3176" y="149"/>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50" name="Line 477"/>
              <p:cNvSpPr>
                <a:spLocks noChangeShapeType="1"/>
              </p:cNvSpPr>
              <p:nvPr/>
            </p:nvSpPr>
            <p:spPr bwMode="auto">
              <a:xfrm>
                <a:off x="3176" y="149"/>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51" name="Rectangle 478"/>
              <p:cNvSpPr>
                <a:spLocks noChangeArrowheads="1"/>
              </p:cNvSpPr>
              <p:nvPr/>
            </p:nvSpPr>
            <p:spPr bwMode="auto">
              <a:xfrm>
                <a:off x="3354" y="14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52" name="Line 479"/>
              <p:cNvSpPr>
                <a:spLocks noChangeShapeType="1"/>
              </p:cNvSpPr>
              <p:nvPr/>
            </p:nvSpPr>
            <p:spPr bwMode="auto">
              <a:xfrm>
                <a:off x="3354" y="14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53" name="Rectangle 480"/>
              <p:cNvSpPr>
                <a:spLocks noChangeArrowheads="1"/>
              </p:cNvSpPr>
              <p:nvPr/>
            </p:nvSpPr>
            <p:spPr bwMode="auto">
              <a:xfrm>
                <a:off x="3358" y="149"/>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54" name="Line 481"/>
              <p:cNvSpPr>
                <a:spLocks noChangeShapeType="1"/>
              </p:cNvSpPr>
              <p:nvPr/>
            </p:nvSpPr>
            <p:spPr bwMode="auto">
              <a:xfrm>
                <a:off x="3358" y="149"/>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55" name="Rectangle 482"/>
              <p:cNvSpPr>
                <a:spLocks noChangeArrowheads="1"/>
              </p:cNvSpPr>
              <p:nvPr/>
            </p:nvSpPr>
            <p:spPr bwMode="auto">
              <a:xfrm>
                <a:off x="3545" y="149"/>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56" name="Line 483"/>
              <p:cNvSpPr>
                <a:spLocks noChangeShapeType="1"/>
              </p:cNvSpPr>
              <p:nvPr/>
            </p:nvSpPr>
            <p:spPr bwMode="auto">
              <a:xfrm>
                <a:off x="3545" y="14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57" name="Rectangle 484"/>
              <p:cNvSpPr>
                <a:spLocks noChangeArrowheads="1"/>
              </p:cNvSpPr>
              <p:nvPr/>
            </p:nvSpPr>
            <p:spPr bwMode="auto">
              <a:xfrm>
                <a:off x="3550" y="149"/>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58" name="Line 485"/>
              <p:cNvSpPr>
                <a:spLocks noChangeShapeType="1"/>
              </p:cNvSpPr>
              <p:nvPr/>
            </p:nvSpPr>
            <p:spPr bwMode="auto">
              <a:xfrm>
                <a:off x="3550" y="149"/>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59" name="Rectangle 486"/>
              <p:cNvSpPr>
                <a:spLocks noChangeArrowheads="1"/>
              </p:cNvSpPr>
              <p:nvPr/>
            </p:nvSpPr>
            <p:spPr bwMode="auto">
              <a:xfrm>
                <a:off x="3750" y="149"/>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60" name="Line 487"/>
              <p:cNvSpPr>
                <a:spLocks noChangeShapeType="1"/>
              </p:cNvSpPr>
              <p:nvPr/>
            </p:nvSpPr>
            <p:spPr bwMode="auto">
              <a:xfrm>
                <a:off x="3750" y="14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61" name="Rectangle 488"/>
              <p:cNvSpPr>
                <a:spLocks noChangeArrowheads="1"/>
              </p:cNvSpPr>
              <p:nvPr/>
            </p:nvSpPr>
            <p:spPr bwMode="auto">
              <a:xfrm>
                <a:off x="3755" y="149"/>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62" name="Line 489"/>
              <p:cNvSpPr>
                <a:spLocks noChangeShapeType="1"/>
              </p:cNvSpPr>
              <p:nvPr/>
            </p:nvSpPr>
            <p:spPr bwMode="auto">
              <a:xfrm>
                <a:off x="3755" y="149"/>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63" name="Rectangle 490"/>
              <p:cNvSpPr>
                <a:spLocks noChangeArrowheads="1"/>
              </p:cNvSpPr>
              <p:nvPr/>
            </p:nvSpPr>
            <p:spPr bwMode="auto">
              <a:xfrm>
                <a:off x="3955" y="149"/>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64" name="Line 491"/>
              <p:cNvSpPr>
                <a:spLocks noChangeShapeType="1"/>
              </p:cNvSpPr>
              <p:nvPr/>
            </p:nvSpPr>
            <p:spPr bwMode="auto">
              <a:xfrm>
                <a:off x="3955" y="14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65" name="Rectangle 492"/>
              <p:cNvSpPr>
                <a:spLocks noChangeArrowheads="1"/>
              </p:cNvSpPr>
              <p:nvPr/>
            </p:nvSpPr>
            <p:spPr bwMode="auto">
              <a:xfrm>
                <a:off x="3960" y="149"/>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66" name="Line 493"/>
              <p:cNvSpPr>
                <a:spLocks noChangeShapeType="1"/>
              </p:cNvSpPr>
              <p:nvPr/>
            </p:nvSpPr>
            <p:spPr bwMode="auto">
              <a:xfrm>
                <a:off x="3960" y="149"/>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67" name="Rectangle 494"/>
              <p:cNvSpPr>
                <a:spLocks noChangeArrowheads="1"/>
              </p:cNvSpPr>
              <p:nvPr/>
            </p:nvSpPr>
            <p:spPr bwMode="auto">
              <a:xfrm>
                <a:off x="4160" y="14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68" name="Line 495"/>
              <p:cNvSpPr>
                <a:spLocks noChangeShapeType="1"/>
              </p:cNvSpPr>
              <p:nvPr/>
            </p:nvSpPr>
            <p:spPr bwMode="auto">
              <a:xfrm>
                <a:off x="4160" y="14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69" name="Rectangle 496"/>
              <p:cNvSpPr>
                <a:spLocks noChangeArrowheads="1"/>
              </p:cNvSpPr>
              <p:nvPr/>
            </p:nvSpPr>
            <p:spPr bwMode="auto">
              <a:xfrm>
                <a:off x="4164" y="149"/>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70" name="Line 497"/>
              <p:cNvSpPr>
                <a:spLocks noChangeShapeType="1"/>
              </p:cNvSpPr>
              <p:nvPr/>
            </p:nvSpPr>
            <p:spPr bwMode="auto">
              <a:xfrm>
                <a:off x="4164" y="149"/>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71" name="Rectangle 498"/>
              <p:cNvSpPr>
                <a:spLocks noChangeArrowheads="1"/>
              </p:cNvSpPr>
              <p:nvPr/>
            </p:nvSpPr>
            <p:spPr bwMode="auto">
              <a:xfrm>
                <a:off x="4365" y="14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72" name="Line 499"/>
              <p:cNvSpPr>
                <a:spLocks noChangeShapeType="1"/>
              </p:cNvSpPr>
              <p:nvPr/>
            </p:nvSpPr>
            <p:spPr bwMode="auto">
              <a:xfrm>
                <a:off x="4365" y="14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73" name="Rectangle 500"/>
              <p:cNvSpPr>
                <a:spLocks noChangeArrowheads="1"/>
              </p:cNvSpPr>
              <p:nvPr/>
            </p:nvSpPr>
            <p:spPr bwMode="auto">
              <a:xfrm>
                <a:off x="4369" y="149"/>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74" name="Line 501"/>
              <p:cNvSpPr>
                <a:spLocks noChangeShapeType="1"/>
              </p:cNvSpPr>
              <p:nvPr/>
            </p:nvSpPr>
            <p:spPr bwMode="auto">
              <a:xfrm>
                <a:off x="4369" y="149"/>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75" name="Rectangle 502"/>
              <p:cNvSpPr>
                <a:spLocks noChangeArrowheads="1"/>
              </p:cNvSpPr>
              <p:nvPr/>
            </p:nvSpPr>
            <p:spPr bwMode="auto">
              <a:xfrm>
                <a:off x="4570" y="14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76" name="Line 503"/>
              <p:cNvSpPr>
                <a:spLocks noChangeShapeType="1"/>
              </p:cNvSpPr>
              <p:nvPr/>
            </p:nvSpPr>
            <p:spPr bwMode="auto">
              <a:xfrm>
                <a:off x="4570" y="14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77" name="Rectangle 504"/>
              <p:cNvSpPr>
                <a:spLocks noChangeArrowheads="1"/>
              </p:cNvSpPr>
              <p:nvPr/>
            </p:nvSpPr>
            <p:spPr bwMode="auto">
              <a:xfrm>
                <a:off x="4574" y="149"/>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78" name="Line 505"/>
              <p:cNvSpPr>
                <a:spLocks noChangeShapeType="1"/>
              </p:cNvSpPr>
              <p:nvPr/>
            </p:nvSpPr>
            <p:spPr bwMode="auto">
              <a:xfrm>
                <a:off x="4574" y="149"/>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79" name="Rectangle 506"/>
              <p:cNvSpPr>
                <a:spLocks noChangeArrowheads="1"/>
              </p:cNvSpPr>
              <p:nvPr/>
            </p:nvSpPr>
            <p:spPr bwMode="auto">
              <a:xfrm>
                <a:off x="4775" y="14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80" name="Line 507"/>
              <p:cNvSpPr>
                <a:spLocks noChangeShapeType="1"/>
              </p:cNvSpPr>
              <p:nvPr/>
            </p:nvSpPr>
            <p:spPr bwMode="auto">
              <a:xfrm>
                <a:off x="4775" y="14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81" name="Rectangle 508"/>
              <p:cNvSpPr>
                <a:spLocks noChangeArrowheads="1"/>
              </p:cNvSpPr>
              <p:nvPr/>
            </p:nvSpPr>
            <p:spPr bwMode="auto">
              <a:xfrm>
                <a:off x="0" y="155"/>
                <a:ext cx="5"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82" name="Line 509"/>
              <p:cNvSpPr>
                <a:spLocks noChangeShapeType="1"/>
              </p:cNvSpPr>
              <p:nvPr/>
            </p:nvSpPr>
            <p:spPr bwMode="auto">
              <a:xfrm>
                <a:off x="0" y="155"/>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83" name="Rectangle 510"/>
              <p:cNvSpPr>
                <a:spLocks noChangeArrowheads="1"/>
              </p:cNvSpPr>
              <p:nvPr/>
            </p:nvSpPr>
            <p:spPr bwMode="auto">
              <a:xfrm>
                <a:off x="676" y="155"/>
                <a:ext cx="5"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84" name="Line 511"/>
              <p:cNvSpPr>
                <a:spLocks noChangeShapeType="1"/>
              </p:cNvSpPr>
              <p:nvPr/>
            </p:nvSpPr>
            <p:spPr bwMode="auto">
              <a:xfrm>
                <a:off x="676" y="155"/>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85" name="Rectangle 512"/>
              <p:cNvSpPr>
                <a:spLocks noChangeArrowheads="1"/>
              </p:cNvSpPr>
              <p:nvPr/>
            </p:nvSpPr>
            <p:spPr bwMode="auto">
              <a:xfrm>
                <a:off x="1689" y="155"/>
                <a:ext cx="26" cy="1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86" name="Line 513"/>
              <p:cNvSpPr>
                <a:spLocks noChangeShapeType="1"/>
              </p:cNvSpPr>
              <p:nvPr/>
            </p:nvSpPr>
            <p:spPr bwMode="auto">
              <a:xfrm>
                <a:off x="1689" y="155"/>
                <a:ext cx="0" cy="137"/>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87" name="Rectangle 514"/>
              <p:cNvSpPr>
                <a:spLocks noChangeArrowheads="1"/>
              </p:cNvSpPr>
              <p:nvPr/>
            </p:nvSpPr>
            <p:spPr bwMode="auto">
              <a:xfrm>
                <a:off x="2063" y="155"/>
                <a:ext cx="25" cy="1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88" name="Line 515"/>
              <p:cNvSpPr>
                <a:spLocks noChangeShapeType="1"/>
              </p:cNvSpPr>
              <p:nvPr/>
            </p:nvSpPr>
            <p:spPr bwMode="auto">
              <a:xfrm>
                <a:off x="2063" y="155"/>
                <a:ext cx="0" cy="137"/>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89" name="Rectangle 516"/>
              <p:cNvSpPr>
                <a:spLocks noChangeArrowheads="1"/>
              </p:cNvSpPr>
              <p:nvPr/>
            </p:nvSpPr>
            <p:spPr bwMode="auto">
              <a:xfrm>
                <a:off x="2256" y="155"/>
                <a:ext cx="5"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90" name="Line 517"/>
              <p:cNvSpPr>
                <a:spLocks noChangeShapeType="1"/>
              </p:cNvSpPr>
              <p:nvPr/>
            </p:nvSpPr>
            <p:spPr bwMode="auto">
              <a:xfrm>
                <a:off x="2256" y="155"/>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91" name="Rectangle 518"/>
              <p:cNvSpPr>
                <a:spLocks noChangeArrowheads="1"/>
              </p:cNvSpPr>
              <p:nvPr/>
            </p:nvSpPr>
            <p:spPr bwMode="auto">
              <a:xfrm>
                <a:off x="2441" y="155"/>
                <a:ext cx="4"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92" name="Line 519"/>
              <p:cNvSpPr>
                <a:spLocks noChangeShapeType="1"/>
              </p:cNvSpPr>
              <p:nvPr/>
            </p:nvSpPr>
            <p:spPr bwMode="auto">
              <a:xfrm>
                <a:off x="2441" y="155"/>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93" name="Rectangle 520"/>
              <p:cNvSpPr>
                <a:spLocks noChangeArrowheads="1"/>
              </p:cNvSpPr>
              <p:nvPr/>
            </p:nvSpPr>
            <p:spPr bwMode="auto">
              <a:xfrm>
                <a:off x="2623" y="155"/>
                <a:ext cx="5"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94" name="Line 521"/>
              <p:cNvSpPr>
                <a:spLocks noChangeShapeType="1"/>
              </p:cNvSpPr>
              <p:nvPr/>
            </p:nvSpPr>
            <p:spPr bwMode="auto">
              <a:xfrm>
                <a:off x="2623" y="155"/>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95" name="Rectangle 522"/>
              <p:cNvSpPr>
                <a:spLocks noChangeArrowheads="1"/>
              </p:cNvSpPr>
              <p:nvPr/>
            </p:nvSpPr>
            <p:spPr bwMode="auto">
              <a:xfrm>
                <a:off x="2805" y="155"/>
                <a:ext cx="5"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96" name="Line 523"/>
              <p:cNvSpPr>
                <a:spLocks noChangeShapeType="1"/>
              </p:cNvSpPr>
              <p:nvPr/>
            </p:nvSpPr>
            <p:spPr bwMode="auto">
              <a:xfrm>
                <a:off x="2805" y="155"/>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97" name="Rectangle 524"/>
              <p:cNvSpPr>
                <a:spLocks noChangeArrowheads="1"/>
              </p:cNvSpPr>
              <p:nvPr/>
            </p:nvSpPr>
            <p:spPr bwMode="auto">
              <a:xfrm>
                <a:off x="2987" y="155"/>
                <a:ext cx="5"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98" name="Line 525"/>
              <p:cNvSpPr>
                <a:spLocks noChangeShapeType="1"/>
              </p:cNvSpPr>
              <p:nvPr/>
            </p:nvSpPr>
            <p:spPr bwMode="auto">
              <a:xfrm>
                <a:off x="2987" y="155"/>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299" name="Rectangle 526"/>
              <p:cNvSpPr>
                <a:spLocks noChangeArrowheads="1"/>
              </p:cNvSpPr>
              <p:nvPr/>
            </p:nvSpPr>
            <p:spPr bwMode="auto">
              <a:xfrm>
                <a:off x="3172" y="155"/>
                <a:ext cx="4"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00" name="Line 527"/>
              <p:cNvSpPr>
                <a:spLocks noChangeShapeType="1"/>
              </p:cNvSpPr>
              <p:nvPr/>
            </p:nvSpPr>
            <p:spPr bwMode="auto">
              <a:xfrm>
                <a:off x="3172" y="155"/>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01" name="Rectangle 528"/>
              <p:cNvSpPr>
                <a:spLocks noChangeArrowheads="1"/>
              </p:cNvSpPr>
              <p:nvPr/>
            </p:nvSpPr>
            <p:spPr bwMode="auto">
              <a:xfrm>
                <a:off x="3354" y="155"/>
                <a:ext cx="4"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02" name="Line 529"/>
              <p:cNvSpPr>
                <a:spLocks noChangeShapeType="1"/>
              </p:cNvSpPr>
              <p:nvPr/>
            </p:nvSpPr>
            <p:spPr bwMode="auto">
              <a:xfrm>
                <a:off x="3354" y="155"/>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03" name="Rectangle 530"/>
              <p:cNvSpPr>
                <a:spLocks noChangeArrowheads="1"/>
              </p:cNvSpPr>
              <p:nvPr/>
            </p:nvSpPr>
            <p:spPr bwMode="auto">
              <a:xfrm>
                <a:off x="3545" y="155"/>
                <a:ext cx="5"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04" name="Line 531"/>
              <p:cNvSpPr>
                <a:spLocks noChangeShapeType="1"/>
              </p:cNvSpPr>
              <p:nvPr/>
            </p:nvSpPr>
            <p:spPr bwMode="auto">
              <a:xfrm>
                <a:off x="3545" y="155"/>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05" name="Rectangle 532"/>
              <p:cNvSpPr>
                <a:spLocks noChangeArrowheads="1"/>
              </p:cNvSpPr>
              <p:nvPr/>
            </p:nvSpPr>
            <p:spPr bwMode="auto">
              <a:xfrm>
                <a:off x="3750" y="155"/>
                <a:ext cx="5"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06" name="Line 533"/>
              <p:cNvSpPr>
                <a:spLocks noChangeShapeType="1"/>
              </p:cNvSpPr>
              <p:nvPr/>
            </p:nvSpPr>
            <p:spPr bwMode="auto">
              <a:xfrm>
                <a:off x="3750" y="155"/>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07" name="Rectangle 534"/>
              <p:cNvSpPr>
                <a:spLocks noChangeArrowheads="1"/>
              </p:cNvSpPr>
              <p:nvPr/>
            </p:nvSpPr>
            <p:spPr bwMode="auto">
              <a:xfrm>
                <a:off x="3955" y="155"/>
                <a:ext cx="5"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08" name="Line 535"/>
              <p:cNvSpPr>
                <a:spLocks noChangeShapeType="1"/>
              </p:cNvSpPr>
              <p:nvPr/>
            </p:nvSpPr>
            <p:spPr bwMode="auto">
              <a:xfrm>
                <a:off x="3955" y="155"/>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09" name="Rectangle 536"/>
              <p:cNvSpPr>
                <a:spLocks noChangeArrowheads="1"/>
              </p:cNvSpPr>
              <p:nvPr/>
            </p:nvSpPr>
            <p:spPr bwMode="auto">
              <a:xfrm>
                <a:off x="4160" y="155"/>
                <a:ext cx="4"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10" name="Line 537"/>
              <p:cNvSpPr>
                <a:spLocks noChangeShapeType="1"/>
              </p:cNvSpPr>
              <p:nvPr/>
            </p:nvSpPr>
            <p:spPr bwMode="auto">
              <a:xfrm>
                <a:off x="4160" y="155"/>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11" name="Rectangle 538"/>
              <p:cNvSpPr>
                <a:spLocks noChangeArrowheads="1"/>
              </p:cNvSpPr>
              <p:nvPr/>
            </p:nvSpPr>
            <p:spPr bwMode="auto">
              <a:xfrm>
                <a:off x="4365" y="155"/>
                <a:ext cx="4"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12" name="Line 539"/>
              <p:cNvSpPr>
                <a:spLocks noChangeShapeType="1"/>
              </p:cNvSpPr>
              <p:nvPr/>
            </p:nvSpPr>
            <p:spPr bwMode="auto">
              <a:xfrm>
                <a:off x="4365" y="155"/>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13" name="Rectangle 540"/>
              <p:cNvSpPr>
                <a:spLocks noChangeArrowheads="1"/>
              </p:cNvSpPr>
              <p:nvPr/>
            </p:nvSpPr>
            <p:spPr bwMode="auto">
              <a:xfrm>
                <a:off x="4570" y="155"/>
                <a:ext cx="4"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14" name="Line 541"/>
              <p:cNvSpPr>
                <a:spLocks noChangeShapeType="1"/>
              </p:cNvSpPr>
              <p:nvPr/>
            </p:nvSpPr>
            <p:spPr bwMode="auto">
              <a:xfrm>
                <a:off x="4570" y="155"/>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15" name="Rectangle 542"/>
              <p:cNvSpPr>
                <a:spLocks noChangeArrowheads="1"/>
              </p:cNvSpPr>
              <p:nvPr/>
            </p:nvSpPr>
            <p:spPr bwMode="auto">
              <a:xfrm>
                <a:off x="4775" y="155"/>
                <a:ext cx="4"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16" name="Line 543"/>
              <p:cNvSpPr>
                <a:spLocks noChangeShapeType="1"/>
              </p:cNvSpPr>
              <p:nvPr/>
            </p:nvSpPr>
            <p:spPr bwMode="auto">
              <a:xfrm>
                <a:off x="4775" y="155"/>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17" name="Rectangle 544"/>
              <p:cNvSpPr>
                <a:spLocks noChangeArrowheads="1"/>
              </p:cNvSpPr>
              <p:nvPr/>
            </p:nvSpPr>
            <p:spPr bwMode="auto">
              <a:xfrm>
                <a:off x="64" y="14"/>
                <a:ext cx="44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经营计划</a:t>
                </a:r>
                <a:endParaRPr lang="zh-CN" altLang="en-US" sz="1800" b="0">
                  <a:solidFill>
                    <a:schemeClr val="accent2"/>
                  </a:solidFill>
                </a:endParaRPr>
              </a:p>
            </p:txBody>
          </p:sp>
          <p:sp>
            <p:nvSpPr>
              <p:cNvPr id="45318" name="Rectangle 545"/>
              <p:cNvSpPr>
                <a:spLocks noChangeArrowheads="1"/>
              </p:cNvSpPr>
              <p:nvPr/>
            </p:nvSpPr>
            <p:spPr bwMode="auto">
              <a:xfrm>
                <a:off x="556" y="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319" name="Rectangle 546"/>
              <p:cNvSpPr>
                <a:spLocks noChangeArrowheads="1"/>
              </p:cNvSpPr>
              <p:nvPr/>
            </p:nvSpPr>
            <p:spPr bwMode="auto">
              <a:xfrm>
                <a:off x="740" y="313"/>
                <a:ext cx="44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资产规模</a:t>
                </a:r>
                <a:endParaRPr lang="zh-CN" altLang="en-US" sz="1800" b="0">
                  <a:solidFill>
                    <a:schemeClr val="accent2"/>
                  </a:solidFill>
                </a:endParaRPr>
              </a:p>
            </p:txBody>
          </p:sp>
          <p:sp>
            <p:nvSpPr>
              <p:cNvPr id="45320" name="Rectangle 547"/>
              <p:cNvSpPr>
                <a:spLocks noChangeArrowheads="1"/>
              </p:cNvSpPr>
              <p:nvPr/>
            </p:nvSpPr>
            <p:spPr bwMode="auto">
              <a:xfrm>
                <a:off x="1232" y="30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321" name="Rectangle 548"/>
              <p:cNvSpPr>
                <a:spLocks noChangeArrowheads="1"/>
              </p:cNvSpPr>
              <p:nvPr/>
            </p:nvSpPr>
            <p:spPr bwMode="auto">
              <a:xfrm>
                <a:off x="1767" y="14"/>
                <a:ext cx="224"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经营</a:t>
                </a:r>
                <a:endParaRPr lang="zh-CN" altLang="en-US" sz="1800" b="0">
                  <a:solidFill>
                    <a:schemeClr val="accent2"/>
                  </a:solidFill>
                </a:endParaRPr>
              </a:p>
            </p:txBody>
          </p:sp>
          <p:sp>
            <p:nvSpPr>
              <p:cNvPr id="45322" name="Rectangle 549"/>
              <p:cNvSpPr>
                <a:spLocks noChangeArrowheads="1"/>
              </p:cNvSpPr>
              <p:nvPr/>
            </p:nvSpPr>
            <p:spPr bwMode="auto">
              <a:xfrm>
                <a:off x="1767" y="155"/>
                <a:ext cx="224"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计划</a:t>
                </a:r>
                <a:endParaRPr lang="zh-CN" altLang="en-US" sz="1800" b="0">
                  <a:solidFill>
                    <a:schemeClr val="accent2"/>
                  </a:solidFill>
                </a:endParaRPr>
              </a:p>
            </p:txBody>
          </p:sp>
          <p:sp>
            <p:nvSpPr>
              <p:cNvPr id="45323" name="Rectangle 550"/>
              <p:cNvSpPr>
                <a:spLocks noChangeArrowheads="1"/>
              </p:cNvSpPr>
              <p:nvPr/>
            </p:nvSpPr>
            <p:spPr bwMode="auto">
              <a:xfrm>
                <a:off x="1767" y="294"/>
                <a:ext cx="224"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子系</a:t>
                </a:r>
                <a:endParaRPr lang="zh-CN" altLang="en-US" sz="1800" b="0">
                  <a:solidFill>
                    <a:schemeClr val="accent2"/>
                  </a:solidFill>
                </a:endParaRPr>
              </a:p>
            </p:txBody>
          </p:sp>
          <p:sp>
            <p:nvSpPr>
              <p:cNvPr id="45324" name="Rectangle 551"/>
              <p:cNvSpPr>
                <a:spLocks noChangeArrowheads="1"/>
              </p:cNvSpPr>
              <p:nvPr/>
            </p:nvSpPr>
            <p:spPr bwMode="auto">
              <a:xfrm>
                <a:off x="1828" y="433"/>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统</a:t>
                </a:r>
                <a:endParaRPr lang="zh-CN" altLang="en-US" sz="1800" b="0">
                  <a:solidFill>
                    <a:schemeClr val="accent2"/>
                  </a:solidFill>
                </a:endParaRPr>
              </a:p>
            </p:txBody>
          </p:sp>
          <p:sp>
            <p:nvSpPr>
              <p:cNvPr id="45325" name="Rectangle 552"/>
              <p:cNvSpPr>
                <a:spLocks noChangeArrowheads="1"/>
              </p:cNvSpPr>
              <p:nvPr/>
            </p:nvSpPr>
            <p:spPr bwMode="auto">
              <a:xfrm>
                <a:off x="1951" y="42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326" name="Rectangle 553"/>
              <p:cNvSpPr>
                <a:spLocks noChangeArrowheads="1"/>
              </p:cNvSpPr>
              <p:nvPr/>
            </p:nvSpPr>
            <p:spPr bwMode="auto">
              <a:xfrm>
                <a:off x="2168" y="29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327" name="Rectangle 554"/>
              <p:cNvSpPr>
                <a:spLocks noChangeArrowheads="1"/>
              </p:cNvSpPr>
              <p:nvPr/>
            </p:nvSpPr>
            <p:spPr bwMode="auto">
              <a:xfrm>
                <a:off x="2350" y="29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328" name="Rectangle 555"/>
              <p:cNvSpPr>
                <a:spLocks noChangeArrowheads="1"/>
              </p:cNvSpPr>
              <p:nvPr/>
            </p:nvSpPr>
            <p:spPr bwMode="auto">
              <a:xfrm>
                <a:off x="2534" y="29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329" name="Rectangle 556"/>
              <p:cNvSpPr>
                <a:spLocks noChangeArrowheads="1"/>
              </p:cNvSpPr>
              <p:nvPr/>
            </p:nvSpPr>
            <p:spPr bwMode="auto">
              <a:xfrm>
                <a:off x="2716" y="29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330" name="Rectangle 557"/>
              <p:cNvSpPr>
                <a:spLocks noChangeArrowheads="1"/>
              </p:cNvSpPr>
              <p:nvPr/>
            </p:nvSpPr>
            <p:spPr bwMode="auto">
              <a:xfrm>
                <a:off x="2899" y="29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331" name="Rectangle 558"/>
              <p:cNvSpPr>
                <a:spLocks noChangeArrowheads="1"/>
              </p:cNvSpPr>
              <p:nvPr/>
            </p:nvSpPr>
            <p:spPr bwMode="auto">
              <a:xfrm>
                <a:off x="3081" y="29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332" name="Rectangle 559"/>
              <p:cNvSpPr>
                <a:spLocks noChangeArrowheads="1"/>
              </p:cNvSpPr>
              <p:nvPr/>
            </p:nvSpPr>
            <p:spPr bwMode="auto">
              <a:xfrm>
                <a:off x="3265" y="29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333" name="Rectangle 560"/>
              <p:cNvSpPr>
                <a:spLocks noChangeArrowheads="1"/>
              </p:cNvSpPr>
              <p:nvPr/>
            </p:nvSpPr>
            <p:spPr bwMode="auto">
              <a:xfrm>
                <a:off x="3452" y="29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334" name="Rectangle 561"/>
              <p:cNvSpPr>
                <a:spLocks noChangeArrowheads="1"/>
              </p:cNvSpPr>
              <p:nvPr/>
            </p:nvSpPr>
            <p:spPr bwMode="auto">
              <a:xfrm>
                <a:off x="3650" y="29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335" name="Rectangle 562"/>
              <p:cNvSpPr>
                <a:spLocks noChangeArrowheads="1"/>
              </p:cNvSpPr>
              <p:nvPr/>
            </p:nvSpPr>
            <p:spPr bwMode="auto">
              <a:xfrm>
                <a:off x="3855" y="29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336" name="Rectangle 563"/>
              <p:cNvSpPr>
                <a:spLocks noChangeArrowheads="1"/>
              </p:cNvSpPr>
              <p:nvPr/>
            </p:nvSpPr>
            <p:spPr bwMode="auto">
              <a:xfrm>
                <a:off x="4060" y="29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337" name="Rectangle 564"/>
              <p:cNvSpPr>
                <a:spLocks noChangeArrowheads="1"/>
              </p:cNvSpPr>
              <p:nvPr/>
            </p:nvSpPr>
            <p:spPr bwMode="auto">
              <a:xfrm>
                <a:off x="4265" y="29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338" name="Rectangle 565"/>
              <p:cNvSpPr>
                <a:spLocks noChangeArrowheads="1"/>
              </p:cNvSpPr>
              <p:nvPr/>
            </p:nvSpPr>
            <p:spPr bwMode="auto">
              <a:xfrm>
                <a:off x="4470" y="29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339" name="Rectangle 566"/>
              <p:cNvSpPr>
                <a:spLocks noChangeArrowheads="1"/>
              </p:cNvSpPr>
              <p:nvPr/>
            </p:nvSpPr>
            <p:spPr bwMode="auto">
              <a:xfrm>
                <a:off x="4675" y="29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340" name="Rectangle 567"/>
              <p:cNvSpPr>
                <a:spLocks noChangeArrowheads="1"/>
              </p:cNvSpPr>
              <p:nvPr/>
            </p:nvSpPr>
            <p:spPr bwMode="auto">
              <a:xfrm>
                <a:off x="0" y="29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41" name="Line 568"/>
              <p:cNvSpPr>
                <a:spLocks noChangeShapeType="1"/>
              </p:cNvSpPr>
              <p:nvPr/>
            </p:nvSpPr>
            <p:spPr bwMode="auto">
              <a:xfrm>
                <a:off x="0" y="29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42" name="Rectangle 569"/>
              <p:cNvSpPr>
                <a:spLocks noChangeArrowheads="1"/>
              </p:cNvSpPr>
              <p:nvPr/>
            </p:nvSpPr>
            <p:spPr bwMode="auto">
              <a:xfrm>
                <a:off x="676" y="29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43" name="Line 570"/>
              <p:cNvSpPr>
                <a:spLocks noChangeShapeType="1"/>
              </p:cNvSpPr>
              <p:nvPr/>
            </p:nvSpPr>
            <p:spPr bwMode="auto">
              <a:xfrm>
                <a:off x="676" y="29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44" name="Rectangle 571"/>
              <p:cNvSpPr>
                <a:spLocks noChangeArrowheads="1"/>
              </p:cNvSpPr>
              <p:nvPr/>
            </p:nvSpPr>
            <p:spPr bwMode="auto">
              <a:xfrm>
                <a:off x="681" y="292"/>
                <a:ext cx="100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45" name="Line 572"/>
              <p:cNvSpPr>
                <a:spLocks noChangeShapeType="1"/>
              </p:cNvSpPr>
              <p:nvPr/>
            </p:nvSpPr>
            <p:spPr bwMode="auto">
              <a:xfrm>
                <a:off x="681" y="292"/>
                <a:ext cx="100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46" name="Rectangle 573"/>
              <p:cNvSpPr>
                <a:spLocks noChangeArrowheads="1"/>
              </p:cNvSpPr>
              <p:nvPr/>
            </p:nvSpPr>
            <p:spPr bwMode="auto">
              <a:xfrm>
                <a:off x="1689" y="292"/>
                <a:ext cx="26"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47" name="Line 574"/>
              <p:cNvSpPr>
                <a:spLocks noChangeShapeType="1"/>
              </p:cNvSpPr>
              <p:nvPr/>
            </p:nvSpPr>
            <p:spPr bwMode="auto">
              <a:xfrm>
                <a:off x="1689" y="292"/>
                <a:ext cx="26"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48" name="Rectangle 575"/>
              <p:cNvSpPr>
                <a:spLocks noChangeArrowheads="1"/>
              </p:cNvSpPr>
              <p:nvPr/>
            </p:nvSpPr>
            <p:spPr bwMode="auto">
              <a:xfrm>
                <a:off x="2063" y="292"/>
                <a:ext cx="25"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49" name="Line 576"/>
              <p:cNvSpPr>
                <a:spLocks noChangeShapeType="1"/>
              </p:cNvSpPr>
              <p:nvPr/>
            </p:nvSpPr>
            <p:spPr bwMode="auto">
              <a:xfrm>
                <a:off x="2063" y="292"/>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50" name="Rectangle 577"/>
              <p:cNvSpPr>
                <a:spLocks noChangeArrowheads="1"/>
              </p:cNvSpPr>
              <p:nvPr/>
            </p:nvSpPr>
            <p:spPr bwMode="auto">
              <a:xfrm>
                <a:off x="2088" y="292"/>
                <a:ext cx="16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51" name="Line 578"/>
              <p:cNvSpPr>
                <a:spLocks noChangeShapeType="1"/>
              </p:cNvSpPr>
              <p:nvPr/>
            </p:nvSpPr>
            <p:spPr bwMode="auto">
              <a:xfrm>
                <a:off x="2088" y="292"/>
                <a:ext cx="16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52" name="Rectangle 579"/>
              <p:cNvSpPr>
                <a:spLocks noChangeArrowheads="1"/>
              </p:cNvSpPr>
              <p:nvPr/>
            </p:nvSpPr>
            <p:spPr bwMode="auto">
              <a:xfrm>
                <a:off x="2256" y="29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53" name="Line 580"/>
              <p:cNvSpPr>
                <a:spLocks noChangeShapeType="1"/>
              </p:cNvSpPr>
              <p:nvPr/>
            </p:nvSpPr>
            <p:spPr bwMode="auto">
              <a:xfrm>
                <a:off x="2256" y="29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54" name="Rectangle 581"/>
              <p:cNvSpPr>
                <a:spLocks noChangeArrowheads="1"/>
              </p:cNvSpPr>
              <p:nvPr/>
            </p:nvSpPr>
            <p:spPr bwMode="auto">
              <a:xfrm>
                <a:off x="2261" y="292"/>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55" name="Line 582"/>
              <p:cNvSpPr>
                <a:spLocks noChangeShapeType="1"/>
              </p:cNvSpPr>
              <p:nvPr/>
            </p:nvSpPr>
            <p:spPr bwMode="auto">
              <a:xfrm>
                <a:off x="2261" y="292"/>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56" name="Rectangle 583"/>
              <p:cNvSpPr>
                <a:spLocks noChangeArrowheads="1"/>
              </p:cNvSpPr>
              <p:nvPr/>
            </p:nvSpPr>
            <p:spPr bwMode="auto">
              <a:xfrm>
                <a:off x="2441" y="292"/>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57" name="Line 584"/>
              <p:cNvSpPr>
                <a:spLocks noChangeShapeType="1"/>
              </p:cNvSpPr>
              <p:nvPr/>
            </p:nvSpPr>
            <p:spPr bwMode="auto">
              <a:xfrm>
                <a:off x="2441" y="29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58" name="Rectangle 585"/>
              <p:cNvSpPr>
                <a:spLocks noChangeArrowheads="1"/>
              </p:cNvSpPr>
              <p:nvPr/>
            </p:nvSpPr>
            <p:spPr bwMode="auto">
              <a:xfrm>
                <a:off x="2445" y="292"/>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59" name="Line 586"/>
              <p:cNvSpPr>
                <a:spLocks noChangeShapeType="1"/>
              </p:cNvSpPr>
              <p:nvPr/>
            </p:nvSpPr>
            <p:spPr bwMode="auto">
              <a:xfrm>
                <a:off x="2445" y="292"/>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60" name="Rectangle 587"/>
              <p:cNvSpPr>
                <a:spLocks noChangeArrowheads="1"/>
              </p:cNvSpPr>
              <p:nvPr/>
            </p:nvSpPr>
            <p:spPr bwMode="auto">
              <a:xfrm>
                <a:off x="2623" y="29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61" name="Line 588"/>
              <p:cNvSpPr>
                <a:spLocks noChangeShapeType="1"/>
              </p:cNvSpPr>
              <p:nvPr/>
            </p:nvSpPr>
            <p:spPr bwMode="auto">
              <a:xfrm>
                <a:off x="2623" y="29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62" name="Rectangle 589"/>
              <p:cNvSpPr>
                <a:spLocks noChangeArrowheads="1"/>
              </p:cNvSpPr>
              <p:nvPr/>
            </p:nvSpPr>
            <p:spPr bwMode="auto">
              <a:xfrm>
                <a:off x="2628" y="292"/>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63" name="Line 590"/>
              <p:cNvSpPr>
                <a:spLocks noChangeShapeType="1"/>
              </p:cNvSpPr>
              <p:nvPr/>
            </p:nvSpPr>
            <p:spPr bwMode="auto">
              <a:xfrm>
                <a:off x="2628" y="292"/>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64" name="Rectangle 591"/>
              <p:cNvSpPr>
                <a:spLocks noChangeArrowheads="1"/>
              </p:cNvSpPr>
              <p:nvPr/>
            </p:nvSpPr>
            <p:spPr bwMode="auto">
              <a:xfrm>
                <a:off x="2805" y="29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65" name="Line 592"/>
              <p:cNvSpPr>
                <a:spLocks noChangeShapeType="1"/>
              </p:cNvSpPr>
              <p:nvPr/>
            </p:nvSpPr>
            <p:spPr bwMode="auto">
              <a:xfrm>
                <a:off x="2805" y="29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66" name="Rectangle 593"/>
              <p:cNvSpPr>
                <a:spLocks noChangeArrowheads="1"/>
              </p:cNvSpPr>
              <p:nvPr/>
            </p:nvSpPr>
            <p:spPr bwMode="auto">
              <a:xfrm>
                <a:off x="2810" y="292"/>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67" name="Line 594"/>
              <p:cNvSpPr>
                <a:spLocks noChangeShapeType="1"/>
              </p:cNvSpPr>
              <p:nvPr/>
            </p:nvSpPr>
            <p:spPr bwMode="auto">
              <a:xfrm>
                <a:off x="2810" y="292"/>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68" name="Rectangle 595"/>
              <p:cNvSpPr>
                <a:spLocks noChangeArrowheads="1"/>
              </p:cNvSpPr>
              <p:nvPr/>
            </p:nvSpPr>
            <p:spPr bwMode="auto">
              <a:xfrm>
                <a:off x="2987" y="29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69" name="Line 596"/>
              <p:cNvSpPr>
                <a:spLocks noChangeShapeType="1"/>
              </p:cNvSpPr>
              <p:nvPr/>
            </p:nvSpPr>
            <p:spPr bwMode="auto">
              <a:xfrm>
                <a:off x="2987" y="29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70" name="Rectangle 597"/>
              <p:cNvSpPr>
                <a:spLocks noChangeArrowheads="1"/>
              </p:cNvSpPr>
              <p:nvPr/>
            </p:nvSpPr>
            <p:spPr bwMode="auto">
              <a:xfrm>
                <a:off x="2992" y="292"/>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71" name="Line 598"/>
              <p:cNvSpPr>
                <a:spLocks noChangeShapeType="1"/>
              </p:cNvSpPr>
              <p:nvPr/>
            </p:nvSpPr>
            <p:spPr bwMode="auto">
              <a:xfrm>
                <a:off x="2992" y="292"/>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72" name="Rectangle 599"/>
              <p:cNvSpPr>
                <a:spLocks noChangeArrowheads="1"/>
              </p:cNvSpPr>
              <p:nvPr/>
            </p:nvSpPr>
            <p:spPr bwMode="auto">
              <a:xfrm>
                <a:off x="3172" y="292"/>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73" name="Line 600"/>
              <p:cNvSpPr>
                <a:spLocks noChangeShapeType="1"/>
              </p:cNvSpPr>
              <p:nvPr/>
            </p:nvSpPr>
            <p:spPr bwMode="auto">
              <a:xfrm>
                <a:off x="3172" y="29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74" name="Rectangle 601"/>
              <p:cNvSpPr>
                <a:spLocks noChangeArrowheads="1"/>
              </p:cNvSpPr>
              <p:nvPr/>
            </p:nvSpPr>
            <p:spPr bwMode="auto">
              <a:xfrm>
                <a:off x="3176" y="292"/>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75" name="Line 602"/>
              <p:cNvSpPr>
                <a:spLocks noChangeShapeType="1"/>
              </p:cNvSpPr>
              <p:nvPr/>
            </p:nvSpPr>
            <p:spPr bwMode="auto">
              <a:xfrm>
                <a:off x="3176" y="292"/>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76" name="Rectangle 603"/>
              <p:cNvSpPr>
                <a:spLocks noChangeArrowheads="1"/>
              </p:cNvSpPr>
              <p:nvPr/>
            </p:nvSpPr>
            <p:spPr bwMode="auto">
              <a:xfrm>
                <a:off x="3354" y="292"/>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77" name="Line 604"/>
              <p:cNvSpPr>
                <a:spLocks noChangeShapeType="1"/>
              </p:cNvSpPr>
              <p:nvPr/>
            </p:nvSpPr>
            <p:spPr bwMode="auto">
              <a:xfrm>
                <a:off x="3354" y="29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78" name="Rectangle 605"/>
              <p:cNvSpPr>
                <a:spLocks noChangeArrowheads="1"/>
              </p:cNvSpPr>
              <p:nvPr/>
            </p:nvSpPr>
            <p:spPr bwMode="auto">
              <a:xfrm>
                <a:off x="3358" y="292"/>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79" name="Line 606"/>
              <p:cNvSpPr>
                <a:spLocks noChangeShapeType="1"/>
              </p:cNvSpPr>
              <p:nvPr/>
            </p:nvSpPr>
            <p:spPr bwMode="auto">
              <a:xfrm>
                <a:off x="3358" y="292"/>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80" name="Rectangle 607"/>
              <p:cNvSpPr>
                <a:spLocks noChangeArrowheads="1"/>
              </p:cNvSpPr>
              <p:nvPr/>
            </p:nvSpPr>
            <p:spPr bwMode="auto">
              <a:xfrm>
                <a:off x="3545" y="29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81" name="Line 608"/>
              <p:cNvSpPr>
                <a:spLocks noChangeShapeType="1"/>
              </p:cNvSpPr>
              <p:nvPr/>
            </p:nvSpPr>
            <p:spPr bwMode="auto">
              <a:xfrm>
                <a:off x="3545" y="29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82" name="Rectangle 609"/>
              <p:cNvSpPr>
                <a:spLocks noChangeArrowheads="1"/>
              </p:cNvSpPr>
              <p:nvPr/>
            </p:nvSpPr>
            <p:spPr bwMode="auto">
              <a:xfrm>
                <a:off x="3550" y="292"/>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83" name="Line 610"/>
              <p:cNvSpPr>
                <a:spLocks noChangeShapeType="1"/>
              </p:cNvSpPr>
              <p:nvPr/>
            </p:nvSpPr>
            <p:spPr bwMode="auto">
              <a:xfrm>
                <a:off x="3550" y="292"/>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384" name="Rectangle 611"/>
              <p:cNvSpPr>
                <a:spLocks noChangeArrowheads="1"/>
              </p:cNvSpPr>
              <p:nvPr/>
            </p:nvSpPr>
            <p:spPr bwMode="auto">
              <a:xfrm>
                <a:off x="3750" y="29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019" name="Group 612"/>
            <p:cNvGrpSpPr>
              <a:grpSpLocks/>
            </p:cNvGrpSpPr>
            <p:nvPr/>
          </p:nvGrpSpPr>
          <p:grpSpPr bwMode="auto">
            <a:xfrm>
              <a:off x="0" y="1037"/>
              <a:ext cx="4779" cy="597"/>
              <a:chOff x="0" y="0"/>
              <a:chExt cx="4779" cy="597"/>
            </a:xfrm>
          </p:grpSpPr>
          <p:sp>
            <p:nvSpPr>
              <p:cNvPr id="44985" name="Line 613"/>
              <p:cNvSpPr>
                <a:spLocks noChangeShapeType="1"/>
              </p:cNvSpPr>
              <p:nvPr/>
            </p:nvSpPr>
            <p:spPr bwMode="auto">
              <a:xfrm>
                <a:off x="3750"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86" name="Rectangle 614"/>
              <p:cNvSpPr>
                <a:spLocks noChangeArrowheads="1"/>
              </p:cNvSpPr>
              <p:nvPr/>
            </p:nvSpPr>
            <p:spPr bwMode="auto">
              <a:xfrm>
                <a:off x="3755" y="0"/>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87" name="Line 615"/>
              <p:cNvSpPr>
                <a:spLocks noChangeShapeType="1"/>
              </p:cNvSpPr>
              <p:nvPr/>
            </p:nvSpPr>
            <p:spPr bwMode="auto">
              <a:xfrm>
                <a:off x="3755" y="0"/>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88" name="Rectangle 616"/>
              <p:cNvSpPr>
                <a:spLocks noChangeArrowheads="1"/>
              </p:cNvSpPr>
              <p:nvPr/>
            </p:nvSpPr>
            <p:spPr bwMode="auto">
              <a:xfrm>
                <a:off x="3955" y="0"/>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89" name="Line 617"/>
              <p:cNvSpPr>
                <a:spLocks noChangeShapeType="1"/>
              </p:cNvSpPr>
              <p:nvPr/>
            </p:nvSpPr>
            <p:spPr bwMode="auto">
              <a:xfrm>
                <a:off x="3955"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90" name="Rectangle 618"/>
              <p:cNvSpPr>
                <a:spLocks noChangeArrowheads="1"/>
              </p:cNvSpPr>
              <p:nvPr/>
            </p:nvSpPr>
            <p:spPr bwMode="auto">
              <a:xfrm>
                <a:off x="3960" y="0"/>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91" name="Line 619"/>
              <p:cNvSpPr>
                <a:spLocks noChangeShapeType="1"/>
              </p:cNvSpPr>
              <p:nvPr/>
            </p:nvSpPr>
            <p:spPr bwMode="auto">
              <a:xfrm>
                <a:off x="3960" y="0"/>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92" name="Rectangle 620"/>
              <p:cNvSpPr>
                <a:spLocks noChangeArrowheads="1"/>
              </p:cNvSpPr>
              <p:nvPr/>
            </p:nvSpPr>
            <p:spPr bwMode="auto">
              <a:xfrm>
                <a:off x="4160"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93" name="Line 621"/>
              <p:cNvSpPr>
                <a:spLocks noChangeShapeType="1"/>
              </p:cNvSpPr>
              <p:nvPr/>
            </p:nvSpPr>
            <p:spPr bwMode="auto">
              <a:xfrm>
                <a:off x="4160"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94" name="Rectangle 622"/>
              <p:cNvSpPr>
                <a:spLocks noChangeArrowheads="1"/>
              </p:cNvSpPr>
              <p:nvPr/>
            </p:nvSpPr>
            <p:spPr bwMode="auto">
              <a:xfrm>
                <a:off x="4164" y="0"/>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95" name="Line 623"/>
              <p:cNvSpPr>
                <a:spLocks noChangeShapeType="1"/>
              </p:cNvSpPr>
              <p:nvPr/>
            </p:nvSpPr>
            <p:spPr bwMode="auto">
              <a:xfrm>
                <a:off x="4164" y="0"/>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96" name="Rectangle 624"/>
              <p:cNvSpPr>
                <a:spLocks noChangeArrowheads="1"/>
              </p:cNvSpPr>
              <p:nvPr/>
            </p:nvSpPr>
            <p:spPr bwMode="auto">
              <a:xfrm>
                <a:off x="4365"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97" name="Line 625"/>
              <p:cNvSpPr>
                <a:spLocks noChangeShapeType="1"/>
              </p:cNvSpPr>
              <p:nvPr/>
            </p:nvSpPr>
            <p:spPr bwMode="auto">
              <a:xfrm>
                <a:off x="4365"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98" name="Rectangle 626"/>
              <p:cNvSpPr>
                <a:spLocks noChangeArrowheads="1"/>
              </p:cNvSpPr>
              <p:nvPr/>
            </p:nvSpPr>
            <p:spPr bwMode="auto">
              <a:xfrm>
                <a:off x="4369" y="0"/>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99" name="Line 627"/>
              <p:cNvSpPr>
                <a:spLocks noChangeShapeType="1"/>
              </p:cNvSpPr>
              <p:nvPr/>
            </p:nvSpPr>
            <p:spPr bwMode="auto">
              <a:xfrm>
                <a:off x="4369" y="0"/>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00" name="Rectangle 628"/>
              <p:cNvSpPr>
                <a:spLocks noChangeArrowheads="1"/>
              </p:cNvSpPr>
              <p:nvPr/>
            </p:nvSpPr>
            <p:spPr bwMode="auto">
              <a:xfrm>
                <a:off x="4570"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01" name="Line 629"/>
              <p:cNvSpPr>
                <a:spLocks noChangeShapeType="1"/>
              </p:cNvSpPr>
              <p:nvPr/>
            </p:nvSpPr>
            <p:spPr bwMode="auto">
              <a:xfrm>
                <a:off x="4570"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02" name="Rectangle 630"/>
              <p:cNvSpPr>
                <a:spLocks noChangeArrowheads="1"/>
              </p:cNvSpPr>
              <p:nvPr/>
            </p:nvSpPr>
            <p:spPr bwMode="auto">
              <a:xfrm>
                <a:off x="4574" y="0"/>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03" name="Line 631"/>
              <p:cNvSpPr>
                <a:spLocks noChangeShapeType="1"/>
              </p:cNvSpPr>
              <p:nvPr/>
            </p:nvSpPr>
            <p:spPr bwMode="auto">
              <a:xfrm>
                <a:off x="4574" y="0"/>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04" name="Rectangle 632"/>
              <p:cNvSpPr>
                <a:spLocks noChangeArrowheads="1"/>
              </p:cNvSpPr>
              <p:nvPr/>
            </p:nvSpPr>
            <p:spPr bwMode="auto">
              <a:xfrm>
                <a:off x="4775"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05" name="Line 633"/>
              <p:cNvSpPr>
                <a:spLocks noChangeShapeType="1"/>
              </p:cNvSpPr>
              <p:nvPr/>
            </p:nvSpPr>
            <p:spPr bwMode="auto">
              <a:xfrm>
                <a:off x="4775"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06" name="Rectangle 634"/>
              <p:cNvSpPr>
                <a:spLocks noChangeArrowheads="1"/>
              </p:cNvSpPr>
              <p:nvPr/>
            </p:nvSpPr>
            <p:spPr bwMode="auto">
              <a:xfrm>
                <a:off x="0" y="6"/>
                <a:ext cx="5" cy="26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07" name="Line 635"/>
              <p:cNvSpPr>
                <a:spLocks noChangeShapeType="1"/>
              </p:cNvSpPr>
              <p:nvPr/>
            </p:nvSpPr>
            <p:spPr bwMode="auto">
              <a:xfrm>
                <a:off x="0" y="6"/>
                <a:ext cx="0" cy="26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08" name="Rectangle 636"/>
              <p:cNvSpPr>
                <a:spLocks noChangeArrowheads="1"/>
              </p:cNvSpPr>
              <p:nvPr/>
            </p:nvSpPr>
            <p:spPr bwMode="auto">
              <a:xfrm>
                <a:off x="676" y="6"/>
                <a:ext cx="5" cy="26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09" name="Line 637"/>
              <p:cNvSpPr>
                <a:spLocks noChangeShapeType="1"/>
              </p:cNvSpPr>
              <p:nvPr/>
            </p:nvSpPr>
            <p:spPr bwMode="auto">
              <a:xfrm>
                <a:off x="676" y="6"/>
                <a:ext cx="0" cy="26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10" name="Rectangle 638"/>
              <p:cNvSpPr>
                <a:spLocks noChangeArrowheads="1"/>
              </p:cNvSpPr>
              <p:nvPr/>
            </p:nvSpPr>
            <p:spPr bwMode="auto">
              <a:xfrm>
                <a:off x="1689" y="6"/>
                <a:ext cx="26" cy="26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11" name="Line 639"/>
              <p:cNvSpPr>
                <a:spLocks noChangeShapeType="1"/>
              </p:cNvSpPr>
              <p:nvPr/>
            </p:nvSpPr>
            <p:spPr bwMode="auto">
              <a:xfrm>
                <a:off x="1689" y="6"/>
                <a:ext cx="0" cy="26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12" name="Rectangle 640"/>
              <p:cNvSpPr>
                <a:spLocks noChangeArrowheads="1"/>
              </p:cNvSpPr>
              <p:nvPr/>
            </p:nvSpPr>
            <p:spPr bwMode="auto">
              <a:xfrm>
                <a:off x="2063" y="6"/>
                <a:ext cx="25" cy="26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13" name="Line 641"/>
              <p:cNvSpPr>
                <a:spLocks noChangeShapeType="1"/>
              </p:cNvSpPr>
              <p:nvPr/>
            </p:nvSpPr>
            <p:spPr bwMode="auto">
              <a:xfrm>
                <a:off x="2063" y="6"/>
                <a:ext cx="0" cy="26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14" name="Rectangle 642"/>
              <p:cNvSpPr>
                <a:spLocks noChangeArrowheads="1"/>
              </p:cNvSpPr>
              <p:nvPr/>
            </p:nvSpPr>
            <p:spPr bwMode="auto">
              <a:xfrm>
                <a:off x="2256" y="6"/>
                <a:ext cx="5" cy="26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15" name="Line 643"/>
              <p:cNvSpPr>
                <a:spLocks noChangeShapeType="1"/>
              </p:cNvSpPr>
              <p:nvPr/>
            </p:nvSpPr>
            <p:spPr bwMode="auto">
              <a:xfrm>
                <a:off x="2256" y="6"/>
                <a:ext cx="0" cy="26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16" name="Rectangle 644"/>
              <p:cNvSpPr>
                <a:spLocks noChangeArrowheads="1"/>
              </p:cNvSpPr>
              <p:nvPr/>
            </p:nvSpPr>
            <p:spPr bwMode="auto">
              <a:xfrm>
                <a:off x="2441" y="6"/>
                <a:ext cx="4" cy="26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17" name="Line 645"/>
              <p:cNvSpPr>
                <a:spLocks noChangeShapeType="1"/>
              </p:cNvSpPr>
              <p:nvPr/>
            </p:nvSpPr>
            <p:spPr bwMode="auto">
              <a:xfrm>
                <a:off x="2441" y="6"/>
                <a:ext cx="0" cy="26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18" name="Rectangle 646"/>
              <p:cNvSpPr>
                <a:spLocks noChangeArrowheads="1"/>
              </p:cNvSpPr>
              <p:nvPr/>
            </p:nvSpPr>
            <p:spPr bwMode="auto">
              <a:xfrm>
                <a:off x="2623" y="6"/>
                <a:ext cx="5" cy="26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19" name="Line 647"/>
              <p:cNvSpPr>
                <a:spLocks noChangeShapeType="1"/>
              </p:cNvSpPr>
              <p:nvPr/>
            </p:nvSpPr>
            <p:spPr bwMode="auto">
              <a:xfrm>
                <a:off x="2623" y="6"/>
                <a:ext cx="0" cy="26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20" name="Rectangle 648"/>
              <p:cNvSpPr>
                <a:spLocks noChangeArrowheads="1"/>
              </p:cNvSpPr>
              <p:nvPr/>
            </p:nvSpPr>
            <p:spPr bwMode="auto">
              <a:xfrm>
                <a:off x="2805" y="6"/>
                <a:ext cx="5" cy="26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21" name="Line 649"/>
              <p:cNvSpPr>
                <a:spLocks noChangeShapeType="1"/>
              </p:cNvSpPr>
              <p:nvPr/>
            </p:nvSpPr>
            <p:spPr bwMode="auto">
              <a:xfrm>
                <a:off x="2805" y="6"/>
                <a:ext cx="0" cy="26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22" name="Rectangle 650"/>
              <p:cNvSpPr>
                <a:spLocks noChangeArrowheads="1"/>
              </p:cNvSpPr>
              <p:nvPr/>
            </p:nvSpPr>
            <p:spPr bwMode="auto">
              <a:xfrm>
                <a:off x="2987" y="6"/>
                <a:ext cx="5" cy="26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23" name="Line 651"/>
              <p:cNvSpPr>
                <a:spLocks noChangeShapeType="1"/>
              </p:cNvSpPr>
              <p:nvPr/>
            </p:nvSpPr>
            <p:spPr bwMode="auto">
              <a:xfrm>
                <a:off x="2987" y="6"/>
                <a:ext cx="0" cy="26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24" name="Rectangle 652"/>
              <p:cNvSpPr>
                <a:spLocks noChangeArrowheads="1"/>
              </p:cNvSpPr>
              <p:nvPr/>
            </p:nvSpPr>
            <p:spPr bwMode="auto">
              <a:xfrm>
                <a:off x="3172" y="6"/>
                <a:ext cx="4" cy="26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25" name="Line 653"/>
              <p:cNvSpPr>
                <a:spLocks noChangeShapeType="1"/>
              </p:cNvSpPr>
              <p:nvPr/>
            </p:nvSpPr>
            <p:spPr bwMode="auto">
              <a:xfrm>
                <a:off x="3172" y="6"/>
                <a:ext cx="0" cy="26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26" name="Rectangle 654"/>
              <p:cNvSpPr>
                <a:spLocks noChangeArrowheads="1"/>
              </p:cNvSpPr>
              <p:nvPr/>
            </p:nvSpPr>
            <p:spPr bwMode="auto">
              <a:xfrm>
                <a:off x="3354" y="6"/>
                <a:ext cx="4" cy="26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27" name="Line 655"/>
              <p:cNvSpPr>
                <a:spLocks noChangeShapeType="1"/>
              </p:cNvSpPr>
              <p:nvPr/>
            </p:nvSpPr>
            <p:spPr bwMode="auto">
              <a:xfrm>
                <a:off x="3354" y="6"/>
                <a:ext cx="0" cy="26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28" name="Rectangle 656"/>
              <p:cNvSpPr>
                <a:spLocks noChangeArrowheads="1"/>
              </p:cNvSpPr>
              <p:nvPr/>
            </p:nvSpPr>
            <p:spPr bwMode="auto">
              <a:xfrm>
                <a:off x="3545" y="6"/>
                <a:ext cx="5" cy="26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29" name="Line 657"/>
              <p:cNvSpPr>
                <a:spLocks noChangeShapeType="1"/>
              </p:cNvSpPr>
              <p:nvPr/>
            </p:nvSpPr>
            <p:spPr bwMode="auto">
              <a:xfrm>
                <a:off x="3545" y="6"/>
                <a:ext cx="0" cy="26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30" name="Rectangle 658"/>
              <p:cNvSpPr>
                <a:spLocks noChangeArrowheads="1"/>
              </p:cNvSpPr>
              <p:nvPr/>
            </p:nvSpPr>
            <p:spPr bwMode="auto">
              <a:xfrm>
                <a:off x="3750" y="6"/>
                <a:ext cx="5" cy="26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31" name="Line 659"/>
              <p:cNvSpPr>
                <a:spLocks noChangeShapeType="1"/>
              </p:cNvSpPr>
              <p:nvPr/>
            </p:nvSpPr>
            <p:spPr bwMode="auto">
              <a:xfrm>
                <a:off x="3750" y="6"/>
                <a:ext cx="0" cy="26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32" name="Rectangle 660"/>
              <p:cNvSpPr>
                <a:spLocks noChangeArrowheads="1"/>
              </p:cNvSpPr>
              <p:nvPr/>
            </p:nvSpPr>
            <p:spPr bwMode="auto">
              <a:xfrm>
                <a:off x="3955" y="6"/>
                <a:ext cx="5" cy="26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33" name="Line 661"/>
              <p:cNvSpPr>
                <a:spLocks noChangeShapeType="1"/>
              </p:cNvSpPr>
              <p:nvPr/>
            </p:nvSpPr>
            <p:spPr bwMode="auto">
              <a:xfrm>
                <a:off x="3955" y="6"/>
                <a:ext cx="0" cy="26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34" name="Rectangle 662"/>
              <p:cNvSpPr>
                <a:spLocks noChangeArrowheads="1"/>
              </p:cNvSpPr>
              <p:nvPr/>
            </p:nvSpPr>
            <p:spPr bwMode="auto">
              <a:xfrm>
                <a:off x="4160" y="6"/>
                <a:ext cx="4" cy="26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35" name="Line 663"/>
              <p:cNvSpPr>
                <a:spLocks noChangeShapeType="1"/>
              </p:cNvSpPr>
              <p:nvPr/>
            </p:nvSpPr>
            <p:spPr bwMode="auto">
              <a:xfrm>
                <a:off x="4160" y="6"/>
                <a:ext cx="0" cy="26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36" name="Rectangle 664"/>
              <p:cNvSpPr>
                <a:spLocks noChangeArrowheads="1"/>
              </p:cNvSpPr>
              <p:nvPr/>
            </p:nvSpPr>
            <p:spPr bwMode="auto">
              <a:xfrm>
                <a:off x="4365" y="6"/>
                <a:ext cx="4" cy="26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37" name="Line 665"/>
              <p:cNvSpPr>
                <a:spLocks noChangeShapeType="1"/>
              </p:cNvSpPr>
              <p:nvPr/>
            </p:nvSpPr>
            <p:spPr bwMode="auto">
              <a:xfrm>
                <a:off x="4365" y="6"/>
                <a:ext cx="0" cy="26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38" name="Rectangle 666"/>
              <p:cNvSpPr>
                <a:spLocks noChangeArrowheads="1"/>
              </p:cNvSpPr>
              <p:nvPr/>
            </p:nvSpPr>
            <p:spPr bwMode="auto">
              <a:xfrm>
                <a:off x="4570" y="6"/>
                <a:ext cx="4" cy="26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39" name="Line 667"/>
              <p:cNvSpPr>
                <a:spLocks noChangeShapeType="1"/>
              </p:cNvSpPr>
              <p:nvPr/>
            </p:nvSpPr>
            <p:spPr bwMode="auto">
              <a:xfrm>
                <a:off x="4570" y="6"/>
                <a:ext cx="0" cy="26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40" name="Rectangle 668"/>
              <p:cNvSpPr>
                <a:spLocks noChangeArrowheads="1"/>
              </p:cNvSpPr>
              <p:nvPr/>
            </p:nvSpPr>
            <p:spPr bwMode="auto">
              <a:xfrm>
                <a:off x="4775" y="6"/>
                <a:ext cx="4" cy="26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41" name="Line 669"/>
              <p:cNvSpPr>
                <a:spLocks noChangeShapeType="1"/>
              </p:cNvSpPr>
              <p:nvPr/>
            </p:nvSpPr>
            <p:spPr bwMode="auto">
              <a:xfrm>
                <a:off x="4775" y="6"/>
                <a:ext cx="0" cy="26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42" name="Rectangle 670"/>
              <p:cNvSpPr>
                <a:spLocks noChangeArrowheads="1"/>
              </p:cNvSpPr>
              <p:nvPr/>
            </p:nvSpPr>
            <p:spPr bwMode="auto">
              <a:xfrm>
                <a:off x="740" y="305"/>
                <a:ext cx="44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产品预测</a:t>
                </a:r>
                <a:endParaRPr lang="zh-CN" altLang="en-US" sz="1800" b="0">
                  <a:solidFill>
                    <a:schemeClr val="accent2"/>
                  </a:solidFill>
                </a:endParaRPr>
              </a:p>
            </p:txBody>
          </p:sp>
          <p:sp>
            <p:nvSpPr>
              <p:cNvPr id="45043" name="Rectangle 671"/>
              <p:cNvSpPr>
                <a:spLocks noChangeArrowheads="1"/>
              </p:cNvSpPr>
              <p:nvPr/>
            </p:nvSpPr>
            <p:spPr bwMode="auto">
              <a:xfrm>
                <a:off x="1232" y="299"/>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044" name="Rectangle 672"/>
              <p:cNvSpPr>
                <a:spLocks noChangeArrowheads="1"/>
              </p:cNvSpPr>
              <p:nvPr/>
            </p:nvSpPr>
            <p:spPr bwMode="auto">
              <a:xfrm>
                <a:off x="1796" y="289"/>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045" name="Rectangle 673"/>
              <p:cNvSpPr>
                <a:spLocks noChangeArrowheads="1"/>
              </p:cNvSpPr>
              <p:nvPr/>
            </p:nvSpPr>
            <p:spPr bwMode="auto">
              <a:xfrm>
                <a:off x="1983" y="289"/>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046" name="Rectangle 674"/>
              <p:cNvSpPr>
                <a:spLocks noChangeArrowheads="1"/>
              </p:cNvSpPr>
              <p:nvPr/>
            </p:nvSpPr>
            <p:spPr bwMode="auto">
              <a:xfrm>
                <a:off x="2716" y="289"/>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047" name="Rectangle 675"/>
              <p:cNvSpPr>
                <a:spLocks noChangeArrowheads="1"/>
              </p:cNvSpPr>
              <p:nvPr/>
            </p:nvSpPr>
            <p:spPr bwMode="auto">
              <a:xfrm>
                <a:off x="2899" y="289"/>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048" name="Rectangle 676"/>
              <p:cNvSpPr>
                <a:spLocks noChangeArrowheads="1"/>
              </p:cNvSpPr>
              <p:nvPr/>
            </p:nvSpPr>
            <p:spPr bwMode="auto">
              <a:xfrm>
                <a:off x="3081" y="289"/>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049" name="Rectangle 677"/>
              <p:cNvSpPr>
                <a:spLocks noChangeArrowheads="1"/>
              </p:cNvSpPr>
              <p:nvPr/>
            </p:nvSpPr>
            <p:spPr bwMode="auto">
              <a:xfrm>
                <a:off x="3265" y="289"/>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050" name="Rectangle 678"/>
              <p:cNvSpPr>
                <a:spLocks noChangeArrowheads="1"/>
              </p:cNvSpPr>
              <p:nvPr/>
            </p:nvSpPr>
            <p:spPr bwMode="auto">
              <a:xfrm>
                <a:off x="3452" y="289"/>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051" name="Rectangle 679"/>
              <p:cNvSpPr>
                <a:spLocks noChangeArrowheads="1"/>
              </p:cNvSpPr>
              <p:nvPr/>
            </p:nvSpPr>
            <p:spPr bwMode="auto">
              <a:xfrm>
                <a:off x="3650" y="289"/>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052" name="Rectangle 680"/>
              <p:cNvSpPr>
                <a:spLocks noChangeArrowheads="1"/>
              </p:cNvSpPr>
              <p:nvPr/>
            </p:nvSpPr>
            <p:spPr bwMode="auto">
              <a:xfrm>
                <a:off x="3814" y="289"/>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5053" name="Rectangle 681"/>
              <p:cNvSpPr>
                <a:spLocks noChangeArrowheads="1"/>
              </p:cNvSpPr>
              <p:nvPr/>
            </p:nvSpPr>
            <p:spPr bwMode="auto">
              <a:xfrm>
                <a:off x="3900" y="289"/>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054" name="Rectangle 682"/>
              <p:cNvSpPr>
                <a:spLocks noChangeArrowheads="1"/>
              </p:cNvSpPr>
              <p:nvPr/>
            </p:nvSpPr>
            <p:spPr bwMode="auto">
              <a:xfrm>
                <a:off x="4019" y="289"/>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5055" name="Rectangle 683"/>
              <p:cNvSpPr>
                <a:spLocks noChangeArrowheads="1"/>
              </p:cNvSpPr>
              <p:nvPr/>
            </p:nvSpPr>
            <p:spPr bwMode="auto">
              <a:xfrm>
                <a:off x="4105" y="289"/>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056" name="Rectangle 684"/>
              <p:cNvSpPr>
                <a:spLocks noChangeArrowheads="1"/>
              </p:cNvSpPr>
              <p:nvPr/>
            </p:nvSpPr>
            <p:spPr bwMode="auto">
              <a:xfrm>
                <a:off x="4265" y="289"/>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057" name="Rectangle 685"/>
              <p:cNvSpPr>
                <a:spLocks noChangeArrowheads="1"/>
              </p:cNvSpPr>
              <p:nvPr/>
            </p:nvSpPr>
            <p:spPr bwMode="auto">
              <a:xfrm>
                <a:off x="4470" y="289"/>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058" name="Rectangle 686"/>
              <p:cNvSpPr>
                <a:spLocks noChangeArrowheads="1"/>
              </p:cNvSpPr>
              <p:nvPr/>
            </p:nvSpPr>
            <p:spPr bwMode="auto">
              <a:xfrm>
                <a:off x="4675" y="289"/>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059" name="Rectangle 687"/>
              <p:cNvSpPr>
                <a:spLocks noChangeArrowheads="1"/>
              </p:cNvSpPr>
              <p:nvPr/>
            </p:nvSpPr>
            <p:spPr bwMode="auto">
              <a:xfrm>
                <a:off x="0" y="268"/>
                <a:ext cx="5"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60" name="Line 688"/>
              <p:cNvSpPr>
                <a:spLocks noChangeShapeType="1"/>
              </p:cNvSpPr>
              <p:nvPr/>
            </p:nvSpPr>
            <p:spPr bwMode="auto">
              <a:xfrm>
                <a:off x="0" y="268"/>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61" name="Rectangle 689"/>
              <p:cNvSpPr>
                <a:spLocks noChangeArrowheads="1"/>
              </p:cNvSpPr>
              <p:nvPr/>
            </p:nvSpPr>
            <p:spPr bwMode="auto">
              <a:xfrm>
                <a:off x="5" y="268"/>
                <a:ext cx="67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62" name="Line 690"/>
              <p:cNvSpPr>
                <a:spLocks noChangeShapeType="1"/>
              </p:cNvSpPr>
              <p:nvPr/>
            </p:nvSpPr>
            <p:spPr bwMode="auto">
              <a:xfrm>
                <a:off x="5" y="268"/>
                <a:ext cx="67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63" name="Rectangle 691"/>
              <p:cNvSpPr>
                <a:spLocks noChangeArrowheads="1"/>
              </p:cNvSpPr>
              <p:nvPr/>
            </p:nvSpPr>
            <p:spPr bwMode="auto">
              <a:xfrm>
                <a:off x="676" y="268"/>
                <a:ext cx="5"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64" name="Line 692"/>
              <p:cNvSpPr>
                <a:spLocks noChangeShapeType="1"/>
              </p:cNvSpPr>
              <p:nvPr/>
            </p:nvSpPr>
            <p:spPr bwMode="auto">
              <a:xfrm>
                <a:off x="676" y="268"/>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65" name="Rectangle 693"/>
              <p:cNvSpPr>
                <a:spLocks noChangeArrowheads="1"/>
              </p:cNvSpPr>
              <p:nvPr/>
            </p:nvSpPr>
            <p:spPr bwMode="auto">
              <a:xfrm>
                <a:off x="681" y="268"/>
                <a:ext cx="100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66" name="Line 694"/>
              <p:cNvSpPr>
                <a:spLocks noChangeShapeType="1"/>
              </p:cNvSpPr>
              <p:nvPr/>
            </p:nvSpPr>
            <p:spPr bwMode="auto">
              <a:xfrm>
                <a:off x="681" y="268"/>
                <a:ext cx="100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67" name="Rectangle 695"/>
              <p:cNvSpPr>
                <a:spLocks noChangeArrowheads="1"/>
              </p:cNvSpPr>
              <p:nvPr/>
            </p:nvSpPr>
            <p:spPr bwMode="auto">
              <a:xfrm>
                <a:off x="1689" y="268"/>
                <a:ext cx="26"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68" name="Line 696"/>
              <p:cNvSpPr>
                <a:spLocks noChangeShapeType="1"/>
              </p:cNvSpPr>
              <p:nvPr/>
            </p:nvSpPr>
            <p:spPr bwMode="auto">
              <a:xfrm>
                <a:off x="1689" y="268"/>
                <a:ext cx="26"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69" name="Line 697"/>
              <p:cNvSpPr>
                <a:spLocks noChangeShapeType="1"/>
              </p:cNvSpPr>
              <p:nvPr/>
            </p:nvSpPr>
            <p:spPr bwMode="auto">
              <a:xfrm>
                <a:off x="1689" y="268"/>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70" name="Rectangle 698"/>
              <p:cNvSpPr>
                <a:spLocks noChangeArrowheads="1"/>
              </p:cNvSpPr>
              <p:nvPr/>
            </p:nvSpPr>
            <p:spPr bwMode="auto">
              <a:xfrm>
                <a:off x="1689" y="268"/>
                <a:ext cx="26"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71" name="Line 699"/>
              <p:cNvSpPr>
                <a:spLocks noChangeShapeType="1"/>
              </p:cNvSpPr>
              <p:nvPr/>
            </p:nvSpPr>
            <p:spPr bwMode="auto">
              <a:xfrm>
                <a:off x="1689" y="268"/>
                <a:ext cx="26"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72" name="Line 700"/>
              <p:cNvSpPr>
                <a:spLocks noChangeShapeType="1"/>
              </p:cNvSpPr>
              <p:nvPr/>
            </p:nvSpPr>
            <p:spPr bwMode="auto">
              <a:xfrm>
                <a:off x="1689" y="268"/>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73" name="Rectangle 701"/>
              <p:cNvSpPr>
                <a:spLocks noChangeArrowheads="1"/>
              </p:cNvSpPr>
              <p:nvPr/>
            </p:nvSpPr>
            <p:spPr bwMode="auto">
              <a:xfrm>
                <a:off x="1715" y="268"/>
                <a:ext cx="25"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74" name="Line 702"/>
              <p:cNvSpPr>
                <a:spLocks noChangeShapeType="1"/>
              </p:cNvSpPr>
              <p:nvPr/>
            </p:nvSpPr>
            <p:spPr bwMode="auto">
              <a:xfrm>
                <a:off x="1715" y="26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75" name="Line 703"/>
              <p:cNvSpPr>
                <a:spLocks noChangeShapeType="1"/>
              </p:cNvSpPr>
              <p:nvPr/>
            </p:nvSpPr>
            <p:spPr bwMode="auto">
              <a:xfrm>
                <a:off x="1715" y="268"/>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76" name="Rectangle 704"/>
              <p:cNvSpPr>
                <a:spLocks noChangeArrowheads="1"/>
              </p:cNvSpPr>
              <p:nvPr/>
            </p:nvSpPr>
            <p:spPr bwMode="auto">
              <a:xfrm>
                <a:off x="1740" y="268"/>
                <a:ext cx="148"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77" name="Line 705"/>
              <p:cNvSpPr>
                <a:spLocks noChangeShapeType="1"/>
              </p:cNvSpPr>
              <p:nvPr/>
            </p:nvSpPr>
            <p:spPr bwMode="auto">
              <a:xfrm>
                <a:off x="1740" y="268"/>
                <a:ext cx="148"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78" name="Rectangle 706"/>
              <p:cNvSpPr>
                <a:spLocks noChangeArrowheads="1"/>
              </p:cNvSpPr>
              <p:nvPr/>
            </p:nvSpPr>
            <p:spPr bwMode="auto">
              <a:xfrm>
                <a:off x="1888" y="268"/>
                <a:ext cx="25"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79" name="Line 707"/>
              <p:cNvSpPr>
                <a:spLocks noChangeShapeType="1"/>
              </p:cNvSpPr>
              <p:nvPr/>
            </p:nvSpPr>
            <p:spPr bwMode="auto">
              <a:xfrm>
                <a:off x="1888" y="26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80" name="Line 708"/>
              <p:cNvSpPr>
                <a:spLocks noChangeShapeType="1"/>
              </p:cNvSpPr>
              <p:nvPr/>
            </p:nvSpPr>
            <p:spPr bwMode="auto">
              <a:xfrm>
                <a:off x="1888" y="268"/>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81" name="Rectangle 709"/>
              <p:cNvSpPr>
                <a:spLocks noChangeArrowheads="1"/>
              </p:cNvSpPr>
              <p:nvPr/>
            </p:nvSpPr>
            <p:spPr bwMode="auto">
              <a:xfrm>
                <a:off x="1913" y="268"/>
                <a:ext cx="150"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82" name="Line 710"/>
              <p:cNvSpPr>
                <a:spLocks noChangeShapeType="1"/>
              </p:cNvSpPr>
              <p:nvPr/>
            </p:nvSpPr>
            <p:spPr bwMode="auto">
              <a:xfrm>
                <a:off x="1913" y="268"/>
                <a:ext cx="150"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83" name="Rectangle 711"/>
              <p:cNvSpPr>
                <a:spLocks noChangeArrowheads="1"/>
              </p:cNvSpPr>
              <p:nvPr/>
            </p:nvSpPr>
            <p:spPr bwMode="auto">
              <a:xfrm>
                <a:off x="2063" y="268"/>
                <a:ext cx="25"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84" name="Line 712"/>
              <p:cNvSpPr>
                <a:spLocks noChangeShapeType="1"/>
              </p:cNvSpPr>
              <p:nvPr/>
            </p:nvSpPr>
            <p:spPr bwMode="auto">
              <a:xfrm>
                <a:off x="2063" y="26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85" name="Line 713"/>
              <p:cNvSpPr>
                <a:spLocks noChangeShapeType="1"/>
              </p:cNvSpPr>
              <p:nvPr/>
            </p:nvSpPr>
            <p:spPr bwMode="auto">
              <a:xfrm>
                <a:off x="2063" y="268"/>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86" name="Rectangle 714"/>
              <p:cNvSpPr>
                <a:spLocks noChangeArrowheads="1"/>
              </p:cNvSpPr>
              <p:nvPr/>
            </p:nvSpPr>
            <p:spPr bwMode="auto">
              <a:xfrm>
                <a:off x="2088" y="268"/>
                <a:ext cx="168"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87" name="Line 715"/>
              <p:cNvSpPr>
                <a:spLocks noChangeShapeType="1"/>
              </p:cNvSpPr>
              <p:nvPr/>
            </p:nvSpPr>
            <p:spPr bwMode="auto">
              <a:xfrm>
                <a:off x="2088" y="268"/>
                <a:ext cx="168"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88" name="Rectangle 716"/>
              <p:cNvSpPr>
                <a:spLocks noChangeArrowheads="1"/>
              </p:cNvSpPr>
              <p:nvPr/>
            </p:nvSpPr>
            <p:spPr bwMode="auto">
              <a:xfrm>
                <a:off x="2256" y="268"/>
                <a:ext cx="25"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89" name="Line 717"/>
              <p:cNvSpPr>
                <a:spLocks noChangeShapeType="1"/>
              </p:cNvSpPr>
              <p:nvPr/>
            </p:nvSpPr>
            <p:spPr bwMode="auto">
              <a:xfrm>
                <a:off x="2256" y="26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90" name="Line 718"/>
              <p:cNvSpPr>
                <a:spLocks noChangeShapeType="1"/>
              </p:cNvSpPr>
              <p:nvPr/>
            </p:nvSpPr>
            <p:spPr bwMode="auto">
              <a:xfrm>
                <a:off x="2256" y="268"/>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91" name="Rectangle 719"/>
              <p:cNvSpPr>
                <a:spLocks noChangeArrowheads="1"/>
              </p:cNvSpPr>
              <p:nvPr/>
            </p:nvSpPr>
            <p:spPr bwMode="auto">
              <a:xfrm>
                <a:off x="2281" y="268"/>
                <a:ext cx="160"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92" name="Line 720"/>
              <p:cNvSpPr>
                <a:spLocks noChangeShapeType="1"/>
              </p:cNvSpPr>
              <p:nvPr/>
            </p:nvSpPr>
            <p:spPr bwMode="auto">
              <a:xfrm>
                <a:off x="2281" y="268"/>
                <a:ext cx="160"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93" name="Rectangle 721"/>
              <p:cNvSpPr>
                <a:spLocks noChangeArrowheads="1"/>
              </p:cNvSpPr>
              <p:nvPr/>
            </p:nvSpPr>
            <p:spPr bwMode="auto">
              <a:xfrm>
                <a:off x="2441" y="268"/>
                <a:ext cx="25"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94" name="Line 722"/>
              <p:cNvSpPr>
                <a:spLocks noChangeShapeType="1"/>
              </p:cNvSpPr>
              <p:nvPr/>
            </p:nvSpPr>
            <p:spPr bwMode="auto">
              <a:xfrm>
                <a:off x="2441" y="26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95" name="Line 723"/>
              <p:cNvSpPr>
                <a:spLocks noChangeShapeType="1"/>
              </p:cNvSpPr>
              <p:nvPr/>
            </p:nvSpPr>
            <p:spPr bwMode="auto">
              <a:xfrm>
                <a:off x="2441" y="268"/>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96" name="Rectangle 724"/>
              <p:cNvSpPr>
                <a:spLocks noChangeArrowheads="1"/>
              </p:cNvSpPr>
              <p:nvPr/>
            </p:nvSpPr>
            <p:spPr bwMode="auto">
              <a:xfrm>
                <a:off x="2466" y="268"/>
                <a:ext cx="146"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97" name="Line 725"/>
              <p:cNvSpPr>
                <a:spLocks noChangeShapeType="1"/>
              </p:cNvSpPr>
              <p:nvPr/>
            </p:nvSpPr>
            <p:spPr bwMode="auto">
              <a:xfrm>
                <a:off x="2466" y="268"/>
                <a:ext cx="146"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98" name="Rectangle 726"/>
              <p:cNvSpPr>
                <a:spLocks noChangeArrowheads="1"/>
              </p:cNvSpPr>
              <p:nvPr/>
            </p:nvSpPr>
            <p:spPr bwMode="auto">
              <a:xfrm>
                <a:off x="2612" y="268"/>
                <a:ext cx="25"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099" name="Line 727"/>
              <p:cNvSpPr>
                <a:spLocks noChangeShapeType="1"/>
              </p:cNvSpPr>
              <p:nvPr/>
            </p:nvSpPr>
            <p:spPr bwMode="auto">
              <a:xfrm>
                <a:off x="2612" y="26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00" name="Line 728"/>
              <p:cNvSpPr>
                <a:spLocks noChangeShapeType="1"/>
              </p:cNvSpPr>
              <p:nvPr/>
            </p:nvSpPr>
            <p:spPr bwMode="auto">
              <a:xfrm>
                <a:off x="2612" y="268"/>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01" name="Rectangle 729"/>
              <p:cNvSpPr>
                <a:spLocks noChangeArrowheads="1"/>
              </p:cNvSpPr>
              <p:nvPr/>
            </p:nvSpPr>
            <p:spPr bwMode="auto">
              <a:xfrm>
                <a:off x="2612" y="268"/>
                <a:ext cx="25"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02" name="Line 730"/>
              <p:cNvSpPr>
                <a:spLocks noChangeShapeType="1"/>
              </p:cNvSpPr>
              <p:nvPr/>
            </p:nvSpPr>
            <p:spPr bwMode="auto">
              <a:xfrm>
                <a:off x="2612" y="26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03" name="Line 731"/>
              <p:cNvSpPr>
                <a:spLocks noChangeShapeType="1"/>
              </p:cNvSpPr>
              <p:nvPr/>
            </p:nvSpPr>
            <p:spPr bwMode="auto">
              <a:xfrm>
                <a:off x="2612" y="268"/>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04" name="Rectangle 732"/>
              <p:cNvSpPr>
                <a:spLocks noChangeArrowheads="1"/>
              </p:cNvSpPr>
              <p:nvPr/>
            </p:nvSpPr>
            <p:spPr bwMode="auto">
              <a:xfrm>
                <a:off x="2637" y="268"/>
                <a:ext cx="168"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05" name="Line 733"/>
              <p:cNvSpPr>
                <a:spLocks noChangeShapeType="1"/>
              </p:cNvSpPr>
              <p:nvPr/>
            </p:nvSpPr>
            <p:spPr bwMode="auto">
              <a:xfrm>
                <a:off x="2637" y="268"/>
                <a:ext cx="16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06" name="Rectangle 734"/>
              <p:cNvSpPr>
                <a:spLocks noChangeArrowheads="1"/>
              </p:cNvSpPr>
              <p:nvPr/>
            </p:nvSpPr>
            <p:spPr bwMode="auto">
              <a:xfrm>
                <a:off x="2805" y="268"/>
                <a:ext cx="5"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07" name="Line 735"/>
              <p:cNvSpPr>
                <a:spLocks noChangeShapeType="1"/>
              </p:cNvSpPr>
              <p:nvPr/>
            </p:nvSpPr>
            <p:spPr bwMode="auto">
              <a:xfrm>
                <a:off x="2805" y="268"/>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08" name="Rectangle 736"/>
              <p:cNvSpPr>
                <a:spLocks noChangeArrowheads="1"/>
              </p:cNvSpPr>
              <p:nvPr/>
            </p:nvSpPr>
            <p:spPr bwMode="auto">
              <a:xfrm>
                <a:off x="2810" y="268"/>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09" name="Line 737"/>
              <p:cNvSpPr>
                <a:spLocks noChangeShapeType="1"/>
              </p:cNvSpPr>
              <p:nvPr/>
            </p:nvSpPr>
            <p:spPr bwMode="auto">
              <a:xfrm>
                <a:off x="2810" y="268"/>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10" name="Rectangle 738"/>
              <p:cNvSpPr>
                <a:spLocks noChangeArrowheads="1"/>
              </p:cNvSpPr>
              <p:nvPr/>
            </p:nvSpPr>
            <p:spPr bwMode="auto">
              <a:xfrm>
                <a:off x="2987" y="268"/>
                <a:ext cx="5"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11" name="Line 739"/>
              <p:cNvSpPr>
                <a:spLocks noChangeShapeType="1"/>
              </p:cNvSpPr>
              <p:nvPr/>
            </p:nvSpPr>
            <p:spPr bwMode="auto">
              <a:xfrm>
                <a:off x="2987" y="268"/>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12" name="Rectangle 740"/>
              <p:cNvSpPr>
                <a:spLocks noChangeArrowheads="1"/>
              </p:cNvSpPr>
              <p:nvPr/>
            </p:nvSpPr>
            <p:spPr bwMode="auto">
              <a:xfrm>
                <a:off x="2992" y="268"/>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13" name="Line 741"/>
              <p:cNvSpPr>
                <a:spLocks noChangeShapeType="1"/>
              </p:cNvSpPr>
              <p:nvPr/>
            </p:nvSpPr>
            <p:spPr bwMode="auto">
              <a:xfrm>
                <a:off x="2992" y="268"/>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14" name="Rectangle 742"/>
              <p:cNvSpPr>
                <a:spLocks noChangeArrowheads="1"/>
              </p:cNvSpPr>
              <p:nvPr/>
            </p:nvSpPr>
            <p:spPr bwMode="auto">
              <a:xfrm>
                <a:off x="3172" y="268"/>
                <a:ext cx="4"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15" name="Line 743"/>
              <p:cNvSpPr>
                <a:spLocks noChangeShapeType="1"/>
              </p:cNvSpPr>
              <p:nvPr/>
            </p:nvSpPr>
            <p:spPr bwMode="auto">
              <a:xfrm>
                <a:off x="3172" y="268"/>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16" name="Rectangle 744"/>
              <p:cNvSpPr>
                <a:spLocks noChangeArrowheads="1"/>
              </p:cNvSpPr>
              <p:nvPr/>
            </p:nvSpPr>
            <p:spPr bwMode="auto">
              <a:xfrm>
                <a:off x="3176" y="268"/>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17" name="Line 745"/>
              <p:cNvSpPr>
                <a:spLocks noChangeShapeType="1"/>
              </p:cNvSpPr>
              <p:nvPr/>
            </p:nvSpPr>
            <p:spPr bwMode="auto">
              <a:xfrm>
                <a:off x="3176" y="268"/>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18" name="Rectangle 746"/>
              <p:cNvSpPr>
                <a:spLocks noChangeArrowheads="1"/>
              </p:cNvSpPr>
              <p:nvPr/>
            </p:nvSpPr>
            <p:spPr bwMode="auto">
              <a:xfrm>
                <a:off x="3354" y="268"/>
                <a:ext cx="4"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19" name="Line 747"/>
              <p:cNvSpPr>
                <a:spLocks noChangeShapeType="1"/>
              </p:cNvSpPr>
              <p:nvPr/>
            </p:nvSpPr>
            <p:spPr bwMode="auto">
              <a:xfrm>
                <a:off x="3354" y="268"/>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20" name="Rectangle 748"/>
              <p:cNvSpPr>
                <a:spLocks noChangeArrowheads="1"/>
              </p:cNvSpPr>
              <p:nvPr/>
            </p:nvSpPr>
            <p:spPr bwMode="auto">
              <a:xfrm>
                <a:off x="3358" y="268"/>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21" name="Line 749"/>
              <p:cNvSpPr>
                <a:spLocks noChangeShapeType="1"/>
              </p:cNvSpPr>
              <p:nvPr/>
            </p:nvSpPr>
            <p:spPr bwMode="auto">
              <a:xfrm>
                <a:off x="3358" y="268"/>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22" name="Rectangle 750"/>
              <p:cNvSpPr>
                <a:spLocks noChangeArrowheads="1"/>
              </p:cNvSpPr>
              <p:nvPr/>
            </p:nvSpPr>
            <p:spPr bwMode="auto">
              <a:xfrm>
                <a:off x="3545" y="268"/>
                <a:ext cx="5"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23" name="Line 751"/>
              <p:cNvSpPr>
                <a:spLocks noChangeShapeType="1"/>
              </p:cNvSpPr>
              <p:nvPr/>
            </p:nvSpPr>
            <p:spPr bwMode="auto">
              <a:xfrm>
                <a:off x="3545" y="268"/>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24" name="Rectangle 752"/>
              <p:cNvSpPr>
                <a:spLocks noChangeArrowheads="1"/>
              </p:cNvSpPr>
              <p:nvPr/>
            </p:nvSpPr>
            <p:spPr bwMode="auto">
              <a:xfrm>
                <a:off x="3550" y="268"/>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25" name="Line 753"/>
              <p:cNvSpPr>
                <a:spLocks noChangeShapeType="1"/>
              </p:cNvSpPr>
              <p:nvPr/>
            </p:nvSpPr>
            <p:spPr bwMode="auto">
              <a:xfrm>
                <a:off x="3550" y="268"/>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26" name="Rectangle 754"/>
              <p:cNvSpPr>
                <a:spLocks noChangeArrowheads="1"/>
              </p:cNvSpPr>
              <p:nvPr/>
            </p:nvSpPr>
            <p:spPr bwMode="auto">
              <a:xfrm>
                <a:off x="3750" y="268"/>
                <a:ext cx="5"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27" name="Line 755"/>
              <p:cNvSpPr>
                <a:spLocks noChangeShapeType="1"/>
              </p:cNvSpPr>
              <p:nvPr/>
            </p:nvSpPr>
            <p:spPr bwMode="auto">
              <a:xfrm>
                <a:off x="3750" y="268"/>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28" name="Rectangle 756"/>
              <p:cNvSpPr>
                <a:spLocks noChangeArrowheads="1"/>
              </p:cNvSpPr>
              <p:nvPr/>
            </p:nvSpPr>
            <p:spPr bwMode="auto">
              <a:xfrm>
                <a:off x="3755" y="268"/>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29" name="Line 757"/>
              <p:cNvSpPr>
                <a:spLocks noChangeShapeType="1"/>
              </p:cNvSpPr>
              <p:nvPr/>
            </p:nvSpPr>
            <p:spPr bwMode="auto">
              <a:xfrm>
                <a:off x="3755" y="268"/>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30" name="Rectangle 758"/>
              <p:cNvSpPr>
                <a:spLocks noChangeArrowheads="1"/>
              </p:cNvSpPr>
              <p:nvPr/>
            </p:nvSpPr>
            <p:spPr bwMode="auto">
              <a:xfrm>
                <a:off x="3955" y="268"/>
                <a:ext cx="5"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31" name="Line 759"/>
              <p:cNvSpPr>
                <a:spLocks noChangeShapeType="1"/>
              </p:cNvSpPr>
              <p:nvPr/>
            </p:nvSpPr>
            <p:spPr bwMode="auto">
              <a:xfrm>
                <a:off x="3955" y="268"/>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32" name="Rectangle 760"/>
              <p:cNvSpPr>
                <a:spLocks noChangeArrowheads="1"/>
              </p:cNvSpPr>
              <p:nvPr/>
            </p:nvSpPr>
            <p:spPr bwMode="auto">
              <a:xfrm>
                <a:off x="3960" y="268"/>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33" name="Line 761"/>
              <p:cNvSpPr>
                <a:spLocks noChangeShapeType="1"/>
              </p:cNvSpPr>
              <p:nvPr/>
            </p:nvSpPr>
            <p:spPr bwMode="auto">
              <a:xfrm>
                <a:off x="3960" y="268"/>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34" name="Rectangle 762"/>
              <p:cNvSpPr>
                <a:spLocks noChangeArrowheads="1"/>
              </p:cNvSpPr>
              <p:nvPr/>
            </p:nvSpPr>
            <p:spPr bwMode="auto">
              <a:xfrm>
                <a:off x="4160" y="268"/>
                <a:ext cx="4"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35" name="Line 763"/>
              <p:cNvSpPr>
                <a:spLocks noChangeShapeType="1"/>
              </p:cNvSpPr>
              <p:nvPr/>
            </p:nvSpPr>
            <p:spPr bwMode="auto">
              <a:xfrm>
                <a:off x="4160" y="268"/>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36" name="Rectangle 764"/>
              <p:cNvSpPr>
                <a:spLocks noChangeArrowheads="1"/>
              </p:cNvSpPr>
              <p:nvPr/>
            </p:nvSpPr>
            <p:spPr bwMode="auto">
              <a:xfrm>
                <a:off x="4164" y="268"/>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37" name="Line 765"/>
              <p:cNvSpPr>
                <a:spLocks noChangeShapeType="1"/>
              </p:cNvSpPr>
              <p:nvPr/>
            </p:nvSpPr>
            <p:spPr bwMode="auto">
              <a:xfrm>
                <a:off x="4164" y="268"/>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38" name="Rectangle 766"/>
              <p:cNvSpPr>
                <a:spLocks noChangeArrowheads="1"/>
              </p:cNvSpPr>
              <p:nvPr/>
            </p:nvSpPr>
            <p:spPr bwMode="auto">
              <a:xfrm>
                <a:off x="4365" y="268"/>
                <a:ext cx="4"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39" name="Line 767"/>
              <p:cNvSpPr>
                <a:spLocks noChangeShapeType="1"/>
              </p:cNvSpPr>
              <p:nvPr/>
            </p:nvSpPr>
            <p:spPr bwMode="auto">
              <a:xfrm>
                <a:off x="4365" y="268"/>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40" name="Rectangle 768"/>
              <p:cNvSpPr>
                <a:spLocks noChangeArrowheads="1"/>
              </p:cNvSpPr>
              <p:nvPr/>
            </p:nvSpPr>
            <p:spPr bwMode="auto">
              <a:xfrm>
                <a:off x="4369" y="268"/>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41" name="Line 769"/>
              <p:cNvSpPr>
                <a:spLocks noChangeShapeType="1"/>
              </p:cNvSpPr>
              <p:nvPr/>
            </p:nvSpPr>
            <p:spPr bwMode="auto">
              <a:xfrm>
                <a:off x="4369" y="268"/>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42" name="Rectangle 770"/>
              <p:cNvSpPr>
                <a:spLocks noChangeArrowheads="1"/>
              </p:cNvSpPr>
              <p:nvPr/>
            </p:nvSpPr>
            <p:spPr bwMode="auto">
              <a:xfrm>
                <a:off x="4570" y="268"/>
                <a:ext cx="4"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43" name="Line 771"/>
              <p:cNvSpPr>
                <a:spLocks noChangeShapeType="1"/>
              </p:cNvSpPr>
              <p:nvPr/>
            </p:nvSpPr>
            <p:spPr bwMode="auto">
              <a:xfrm>
                <a:off x="4570" y="268"/>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44" name="Rectangle 772"/>
              <p:cNvSpPr>
                <a:spLocks noChangeArrowheads="1"/>
              </p:cNvSpPr>
              <p:nvPr/>
            </p:nvSpPr>
            <p:spPr bwMode="auto">
              <a:xfrm>
                <a:off x="4574" y="268"/>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45" name="Line 773"/>
              <p:cNvSpPr>
                <a:spLocks noChangeShapeType="1"/>
              </p:cNvSpPr>
              <p:nvPr/>
            </p:nvSpPr>
            <p:spPr bwMode="auto">
              <a:xfrm>
                <a:off x="4574" y="268"/>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46" name="Rectangle 774"/>
              <p:cNvSpPr>
                <a:spLocks noChangeArrowheads="1"/>
              </p:cNvSpPr>
              <p:nvPr/>
            </p:nvSpPr>
            <p:spPr bwMode="auto">
              <a:xfrm>
                <a:off x="4775" y="268"/>
                <a:ext cx="4"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47" name="Line 775"/>
              <p:cNvSpPr>
                <a:spLocks noChangeShapeType="1"/>
              </p:cNvSpPr>
              <p:nvPr/>
            </p:nvSpPr>
            <p:spPr bwMode="auto">
              <a:xfrm>
                <a:off x="4775" y="268"/>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48" name="Rectangle 776"/>
              <p:cNvSpPr>
                <a:spLocks noChangeArrowheads="1"/>
              </p:cNvSpPr>
              <p:nvPr/>
            </p:nvSpPr>
            <p:spPr bwMode="auto">
              <a:xfrm>
                <a:off x="0" y="291"/>
                <a:ext cx="5" cy="15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49" name="Line 777"/>
              <p:cNvSpPr>
                <a:spLocks noChangeShapeType="1"/>
              </p:cNvSpPr>
              <p:nvPr/>
            </p:nvSpPr>
            <p:spPr bwMode="auto">
              <a:xfrm>
                <a:off x="0" y="291"/>
                <a:ext cx="0" cy="15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50" name="Rectangle 778"/>
              <p:cNvSpPr>
                <a:spLocks noChangeArrowheads="1"/>
              </p:cNvSpPr>
              <p:nvPr/>
            </p:nvSpPr>
            <p:spPr bwMode="auto">
              <a:xfrm>
                <a:off x="676" y="291"/>
                <a:ext cx="5" cy="15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51" name="Line 779"/>
              <p:cNvSpPr>
                <a:spLocks noChangeShapeType="1"/>
              </p:cNvSpPr>
              <p:nvPr/>
            </p:nvSpPr>
            <p:spPr bwMode="auto">
              <a:xfrm>
                <a:off x="676" y="291"/>
                <a:ext cx="0" cy="15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52" name="Rectangle 780"/>
              <p:cNvSpPr>
                <a:spLocks noChangeArrowheads="1"/>
              </p:cNvSpPr>
              <p:nvPr/>
            </p:nvSpPr>
            <p:spPr bwMode="auto">
              <a:xfrm>
                <a:off x="1701" y="291"/>
                <a:ext cx="4" cy="15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53" name="Line 781"/>
              <p:cNvSpPr>
                <a:spLocks noChangeShapeType="1"/>
              </p:cNvSpPr>
              <p:nvPr/>
            </p:nvSpPr>
            <p:spPr bwMode="auto">
              <a:xfrm>
                <a:off x="1701" y="291"/>
                <a:ext cx="0" cy="15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54" name="Rectangle 782"/>
              <p:cNvSpPr>
                <a:spLocks noChangeArrowheads="1"/>
              </p:cNvSpPr>
              <p:nvPr/>
            </p:nvSpPr>
            <p:spPr bwMode="auto">
              <a:xfrm>
                <a:off x="1888" y="291"/>
                <a:ext cx="4" cy="15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55" name="Line 783"/>
              <p:cNvSpPr>
                <a:spLocks noChangeShapeType="1"/>
              </p:cNvSpPr>
              <p:nvPr/>
            </p:nvSpPr>
            <p:spPr bwMode="auto">
              <a:xfrm>
                <a:off x="1888" y="291"/>
                <a:ext cx="0" cy="15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56" name="Rectangle 784"/>
              <p:cNvSpPr>
                <a:spLocks noChangeArrowheads="1"/>
              </p:cNvSpPr>
              <p:nvPr/>
            </p:nvSpPr>
            <p:spPr bwMode="auto">
              <a:xfrm>
                <a:off x="2063" y="291"/>
                <a:ext cx="25" cy="151"/>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57" name="Line 785"/>
              <p:cNvSpPr>
                <a:spLocks noChangeShapeType="1"/>
              </p:cNvSpPr>
              <p:nvPr/>
            </p:nvSpPr>
            <p:spPr bwMode="auto">
              <a:xfrm>
                <a:off x="2063" y="291"/>
                <a:ext cx="0" cy="151"/>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58" name="Rectangle 786"/>
              <p:cNvSpPr>
                <a:spLocks noChangeArrowheads="1"/>
              </p:cNvSpPr>
              <p:nvPr/>
            </p:nvSpPr>
            <p:spPr bwMode="auto">
              <a:xfrm>
                <a:off x="2612" y="291"/>
                <a:ext cx="25" cy="151"/>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59" name="Line 787"/>
              <p:cNvSpPr>
                <a:spLocks noChangeShapeType="1"/>
              </p:cNvSpPr>
              <p:nvPr/>
            </p:nvSpPr>
            <p:spPr bwMode="auto">
              <a:xfrm>
                <a:off x="2612" y="291"/>
                <a:ext cx="0" cy="151"/>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60" name="Rectangle 788"/>
              <p:cNvSpPr>
                <a:spLocks noChangeArrowheads="1"/>
              </p:cNvSpPr>
              <p:nvPr/>
            </p:nvSpPr>
            <p:spPr bwMode="auto">
              <a:xfrm>
                <a:off x="2805" y="291"/>
                <a:ext cx="5" cy="15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61" name="Line 789"/>
              <p:cNvSpPr>
                <a:spLocks noChangeShapeType="1"/>
              </p:cNvSpPr>
              <p:nvPr/>
            </p:nvSpPr>
            <p:spPr bwMode="auto">
              <a:xfrm>
                <a:off x="2805" y="291"/>
                <a:ext cx="0" cy="15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62" name="Rectangle 790"/>
              <p:cNvSpPr>
                <a:spLocks noChangeArrowheads="1"/>
              </p:cNvSpPr>
              <p:nvPr/>
            </p:nvSpPr>
            <p:spPr bwMode="auto">
              <a:xfrm>
                <a:off x="2987" y="291"/>
                <a:ext cx="5" cy="15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63" name="Line 791"/>
              <p:cNvSpPr>
                <a:spLocks noChangeShapeType="1"/>
              </p:cNvSpPr>
              <p:nvPr/>
            </p:nvSpPr>
            <p:spPr bwMode="auto">
              <a:xfrm>
                <a:off x="2987" y="291"/>
                <a:ext cx="0" cy="15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64" name="Rectangle 792"/>
              <p:cNvSpPr>
                <a:spLocks noChangeArrowheads="1"/>
              </p:cNvSpPr>
              <p:nvPr/>
            </p:nvSpPr>
            <p:spPr bwMode="auto">
              <a:xfrm>
                <a:off x="3172" y="291"/>
                <a:ext cx="4" cy="15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65" name="Line 793"/>
              <p:cNvSpPr>
                <a:spLocks noChangeShapeType="1"/>
              </p:cNvSpPr>
              <p:nvPr/>
            </p:nvSpPr>
            <p:spPr bwMode="auto">
              <a:xfrm>
                <a:off x="3172" y="291"/>
                <a:ext cx="0" cy="15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66" name="Rectangle 794"/>
              <p:cNvSpPr>
                <a:spLocks noChangeArrowheads="1"/>
              </p:cNvSpPr>
              <p:nvPr/>
            </p:nvSpPr>
            <p:spPr bwMode="auto">
              <a:xfrm>
                <a:off x="3354" y="291"/>
                <a:ext cx="4" cy="15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67" name="Line 795"/>
              <p:cNvSpPr>
                <a:spLocks noChangeShapeType="1"/>
              </p:cNvSpPr>
              <p:nvPr/>
            </p:nvSpPr>
            <p:spPr bwMode="auto">
              <a:xfrm>
                <a:off x="3354" y="291"/>
                <a:ext cx="0" cy="15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68" name="Rectangle 796"/>
              <p:cNvSpPr>
                <a:spLocks noChangeArrowheads="1"/>
              </p:cNvSpPr>
              <p:nvPr/>
            </p:nvSpPr>
            <p:spPr bwMode="auto">
              <a:xfrm>
                <a:off x="3545" y="291"/>
                <a:ext cx="5" cy="15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69" name="Line 797"/>
              <p:cNvSpPr>
                <a:spLocks noChangeShapeType="1"/>
              </p:cNvSpPr>
              <p:nvPr/>
            </p:nvSpPr>
            <p:spPr bwMode="auto">
              <a:xfrm>
                <a:off x="3545" y="291"/>
                <a:ext cx="0" cy="15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70" name="Rectangle 798"/>
              <p:cNvSpPr>
                <a:spLocks noChangeArrowheads="1"/>
              </p:cNvSpPr>
              <p:nvPr/>
            </p:nvSpPr>
            <p:spPr bwMode="auto">
              <a:xfrm>
                <a:off x="3750" y="291"/>
                <a:ext cx="5" cy="15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71" name="Line 799"/>
              <p:cNvSpPr>
                <a:spLocks noChangeShapeType="1"/>
              </p:cNvSpPr>
              <p:nvPr/>
            </p:nvSpPr>
            <p:spPr bwMode="auto">
              <a:xfrm>
                <a:off x="3750" y="291"/>
                <a:ext cx="0" cy="15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72" name="Rectangle 800"/>
              <p:cNvSpPr>
                <a:spLocks noChangeArrowheads="1"/>
              </p:cNvSpPr>
              <p:nvPr/>
            </p:nvSpPr>
            <p:spPr bwMode="auto">
              <a:xfrm>
                <a:off x="3955" y="291"/>
                <a:ext cx="5" cy="15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73" name="Line 801"/>
              <p:cNvSpPr>
                <a:spLocks noChangeShapeType="1"/>
              </p:cNvSpPr>
              <p:nvPr/>
            </p:nvSpPr>
            <p:spPr bwMode="auto">
              <a:xfrm>
                <a:off x="3955" y="291"/>
                <a:ext cx="0" cy="15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74" name="Rectangle 802"/>
              <p:cNvSpPr>
                <a:spLocks noChangeArrowheads="1"/>
              </p:cNvSpPr>
              <p:nvPr/>
            </p:nvSpPr>
            <p:spPr bwMode="auto">
              <a:xfrm>
                <a:off x="4160" y="291"/>
                <a:ext cx="4" cy="15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75" name="Line 803"/>
              <p:cNvSpPr>
                <a:spLocks noChangeShapeType="1"/>
              </p:cNvSpPr>
              <p:nvPr/>
            </p:nvSpPr>
            <p:spPr bwMode="auto">
              <a:xfrm>
                <a:off x="4160" y="291"/>
                <a:ext cx="0" cy="15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76" name="Rectangle 804"/>
              <p:cNvSpPr>
                <a:spLocks noChangeArrowheads="1"/>
              </p:cNvSpPr>
              <p:nvPr/>
            </p:nvSpPr>
            <p:spPr bwMode="auto">
              <a:xfrm>
                <a:off x="4365" y="291"/>
                <a:ext cx="4" cy="15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77" name="Line 805"/>
              <p:cNvSpPr>
                <a:spLocks noChangeShapeType="1"/>
              </p:cNvSpPr>
              <p:nvPr/>
            </p:nvSpPr>
            <p:spPr bwMode="auto">
              <a:xfrm>
                <a:off x="4365" y="291"/>
                <a:ext cx="0" cy="15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78" name="Rectangle 806"/>
              <p:cNvSpPr>
                <a:spLocks noChangeArrowheads="1"/>
              </p:cNvSpPr>
              <p:nvPr/>
            </p:nvSpPr>
            <p:spPr bwMode="auto">
              <a:xfrm>
                <a:off x="4570" y="291"/>
                <a:ext cx="4" cy="15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79" name="Line 807"/>
              <p:cNvSpPr>
                <a:spLocks noChangeShapeType="1"/>
              </p:cNvSpPr>
              <p:nvPr/>
            </p:nvSpPr>
            <p:spPr bwMode="auto">
              <a:xfrm>
                <a:off x="4570" y="291"/>
                <a:ext cx="0" cy="15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80" name="Rectangle 808"/>
              <p:cNvSpPr>
                <a:spLocks noChangeArrowheads="1"/>
              </p:cNvSpPr>
              <p:nvPr/>
            </p:nvSpPr>
            <p:spPr bwMode="auto">
              <a:xfrm>
                <a:off x="4775" y="291"/>
                <a:ext cx="4" cy="15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81" name="Line 809"/>
              <p:cNvSpPr>
                <a:spLocks noChangeShapeType="1"/>
              </p:cNvSpPr>
              <p:nvPr/>
            </p:nvSpPr>
            <p:spPr bwMode="auto">
              <a:xfrm>
                <a:off x="4775" y="291"/>
                <a:ext cx="0" cy="15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182" name="Rectangle 810"/>
              <p:cNvSpPr>
                <a:spLocks noChangeArrowheads="1"/>
              </p:cNvSpPr>
              <p:nvPr/>
            </p:nvSpPr>
            <p:spPr bwMode="auto">
              <a:xfrm>
                <a:off x="740" y="463"/>
                <a:ext cx="67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产品设计开发</a:t>
                </a:r>
                <a:endParaRPr lang="zh-CN" altLang="en-US" sz="1800" b="0">
                  <a:solidFill>
                    <a:schemeClr val="accent2"/>
                  </a:solidFill>
                </a:endParaRPr>
              </a:p>
            </p:txBody>
          </p:sp>
          <p:sp>
            <p:nvSpPr>
              <p:cNvPr id="45183" name="Rectangle 811"/>
              <p:cNvSpPr>
                <a:spLocks noChangeArrowheads="1"/>
              </p:cNvSpPr>
              <p:nvPr/>
            </p:nvSpPr>
            <p:spPr bwMode="auto">
              <a:xfrm>
                <a:off x="1478" y="45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5184" name="Rectangle 812"/>
              <p:cNvSpPr>
                <a:spLocks noChangeArrowheads="1"/>
              </p:cNvSpPr>
              <p:nvPr/>
            </p:nvSpPr>
            <p:spPr bwMode="auto">
              <a:xfrm>
                <a:off x="1765" y="446"/>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grpSp>
        <p:grpSp>
          <p:nvGrpSpPr>
            <p:cNvPr id="43020" name="Group 813"/>
            <p:cNvGrpSpPr>
              <a:grpSpLocks/>
            </p:cNvGrpSpPr>
            <p:nvPr/>
          </p:nvGrpSpPr>
          <p:grpSpPr bwMode="auto">
            <a:xfrm>
              <a:off x="0" y="1336"/>
              <a:ext cx="4779" cy="443"/>
              <a:chOff x="0" y="0"/>
              <a:chExt cx="4779" cy="443"/>
            </a:xfrm>
          </p:grpSpPr>
          <p:sp>
            <p:nvSpPr>
              <p:cNvPr id="44785" name="Rectangle 814"/>
              <p:cNvSpPr>
                <a:spLocks noChangeArrowheads="1"/>
              </p:cNvSpPr>
              <p:nvPr/>
            </p:nvSpPr>
            <p:spPr bwMode="auto">
              <a:xfrm>
                <a:off x="1851" y="14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86" name="Rectangle 815"/>
              <p:cNvSpPr>
                <a:spLocks noChangeArrowheads="1"/>
              </p:cNvSpPr>
              <p:nvPr/>
            </p:nvSpPr>
            <p:spPr bwMode="auto">
              <a:xfrm>
                <a:off x="1983" y="14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87" name="Rectangle 816"/>
              <p:cNvSpPr>
                <a:spLocks noChangeArrowheads="1"/>
              </p:cNvSpPr>
              <p:nvPr/>
            </p:nvSpPr>
            <p:spPr bwMode="auto">
              <a:xfrm>
                <a:off x="2716" y="14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88" name="Rectangle 817"/>
              <p:cNvSpPr>
                <a:spLocks noChangeArrowheads="1"/>
              </p:cNvSpPr>
              <p:nvPr/>
            </p:nvSpPr>
            <p:spPr bwMode="auto">
              <a:xfrm>
                <a:off x="2899" y="14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89" name="Rectangle 818"/>
              <p:cNvSpPr>
                <a:spLocks noChangeArrowheads="1"/>
              </p:cNvSpPr>
              <p:nvPr/>
            </p:nvSpPr>
            <p:spPr bwMode="auto">
              <a:xfrm>
                <a:off x="3081" y="14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90" name="Rectangle 819"/>
              <p:cNvSpPr>
                <a:spLocks noChangeArrowheads="1"/>
              </p:cNvSpPr>
              <p:nvPr/>
            </p:nvSpPr>
            <p:spPr bwMode="auto">
              <a:xfrm>
                <a:off x="3265" y="14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91" name="Rectangle 820"/>
              <p:cNvSpPr>
                <a:spLocks noChangeArrowheads="1"/>
              </p:cNvSpPr>
              <p:nvPr/>
            </p:nvSpPr>
            <p:spPr bwMode="auto">
              <a:xfrm>
                <a:off x="3452" y="14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92" name="Rectangle 821"/>
              <p:cNvSpPr>
                <a:spLocks noChangeArrowheads="1"/>
              </p:cNvSpPr>
              <p:nvPr/>
            </p:nvSpPr>
            <p:spPr bwMode="auto">
              <a:xfrm>
                <a:off x="3650" y="14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93" name="Rectangle 822"/>
              <p:cNvSpPr>
                <a:spLocks noChangeArrowheads="1"/>
              </p:cNvSpPr>
              <p:nvPr/>
            </p:nvSpPr>
            <p:spPr bwMode="auto">
              <a:xfrm>
                <a:off x="3814" y="147"/>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4794" name="Rectangle 823"/>
              <p:cNvSpPr>
                <a:spLocks noChangeArrowheads="1"/>
              </p:cNvSpPr>
              <p:nvPr/>
            </p:nvSpPr>
            <p:spPr bwMode="auto">
              <a:xfrm>
                <a:off x="3900" y="14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95" name="Rectangle 824"/>
              <p:cNvSpPr>
                <a:spLocks noChangeArrowheads="1"/>
              </p:cNvSpPr>
              <p:nvPr/>
            </p:nvSpPr>
            <p:spPr bwMode="auto">
              <a:xfrm>
                <a:off x="4060" y="14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96" name="Rectangle 825"/>
              <p:cNvSpPr>
                <a:spLocks noChangeArrowheads="1"/>
              </p:cNvSpPr>
              <p:nvPr/>
            </p:nvSpPr>
            <p:spPr bwMode="auto">
              <a:xfrm>
                <a:off x="4265" y="14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97" name="Rectangle 826"/>
              <p:cNvSpPr>
                <a:spLocks noChangeArrowheads="1"/>
              </p:cNvSpPr>
              <p:nvPr/>
            </p:nvSpPr>
            <p:spPr bwMode="auto">
              <a:xfrm>
                <a:off x="4470" y="14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98" name="Rectangle 827"/>
              <p:cNvSpPr>
                <a:spLocks noChangeArrowheads="1"/>
              </p:cNvSpPr>
              <p:nvPr/>
            </p:nvSpPr>
            <p:spPr bwMode="auto">
              <a:xfrm>
                <a:off x="4675" y="14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99" name="Rectangle 828"/>
              <p:cNvSpPr>
                <a:spLocks noChangeArrowheads="1"/>
              </p:cNvSpPr>
              <p:nvPr/>
            </p:nvSpPr>
            <p:spPr bwMode="auto">
              <a:xfrm>
                <a:off x="0" y="143"/>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00" name="Line 829"/>
              <p:cNvSpPr>
                <a:spLocks noChangeShapeType="1"/>
              </p:cNvSpPr>
              <p:nvPr/>
            </p:nvSpPr>
            <p:spPr bwMode="auto">
              <a:xfrm>
                <a:off x="0"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01" name="Rectangle 830"/>
              <p:cNvSpPr>
                <a:spLocks noChangeArrowheads="1"/>
              </p:cNvSpPr>
              <p:nvPr/>
            </p:nvSpPr>
            <p:spPr bwMode="auto">
              <a:xfrm>
                <a:off x="676" y="143"/>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02" name="Line 831"/>
              <p:cNvSpPr>
                <a:spLocks noChangeShapeType="1"/>
              </p:cNvSpPr>
              <p:nvPr/>
            </p:nvSpPr>
            <p:spPr bwMode="auto">
              <a:xfrm>
                <a:off x="676"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03" name="Rectangle 832"/>
              <p:cNvSpPr>
                <a:spLocks noChangeArrowheads="1"/>
              </p:cNvSpPr>
              <p:nvPr/>
            </p:nvSpPr>
            <p:spPr bwMode="auto">
              <a:xfrm>
                <a:off x="681" y="143"/>
                <a:ext cx="102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04" name="Line 833"/>
              <p:cNvSpPr>
                <a:spLocks noChangeShapeType="1"/>
              </p:cNvSpPr>
              <p:nvPr/>
            </p:nvSpPr>
            <p:spPr bwMode="auto">
              <a:xfrm>
                <a:off x="681" y="143"/>
                <a:ext cx="102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05" name="Rectangle 834"/>
              <p:cNvSpPr>
                <a:spLocks noChangeArrowheads="1"/>
              </p:cNvSpPr>
              <p:nvPr/>
            </p:nvSpPr>
            <p:spPr bwMode="auto">
              <a:xfrm>
                <a:off x="1701" y="14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06" name="Line 835"/>
              <p:cNvSpPr>
                <a:spLocks noChangeShapeType="1"/>
              </p:cNvSpPr>
              <p:nvPr/>
            </p:nvSpPr>
            <p:spPr bwMode="auto">
              <a:xfrm>
                <a:off x="1701"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07" name="Rectangle 836"/>
              <p:cNvSpPr>
                <a:spLocks noChangeArrowheads="1"/>
              </p:cNvSpPr>
              <p:nvPr/>
            </p:nvSpPr>
            <p:spPr bwMode="auto">
              <a:xfrm>
                <a:off x="1705" y="143"/>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08" name="Line 837"/>
              <p:cNvSpPr>
                <a:spLocks noChangeShapeType="1"/>
              </p:cNvSpPr>
              <p:nvPr/>
            </p:nvSpPr>
            <p:spPr bwMode="auto">
              <a:xfrm>
                <a:off x="1705" y="143"/>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09" name="Rectangle 838"/>
              <p:cNvSpPr>
                <a:spLocks noChangeArrowheads="1"/>
              </p:cNvSpPr>
              <p:nvPr/>
            </p:nvSpPr>
            <p:spPr bwMode="auto">
              <a:xfrm>
                <a:off x="1888" y="14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10" name="Line 839"/>
              <p:cNvSpPr>
                <a:spLocks noChangeShapeType="1"/>
              </p:cNvSpPr>
              <p:nvPr/>
            </p:nvSpPr>
            <p:spPr bwMode="auto">
              <a:xfrm>
                <a:off x="1888"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11" name="Rectangle 840"/>
              <p:cNvSpPr>
                <a:spLocks noChangeArrowheads="1"/>
              </p:cNvSpPr>
              <p:nvPr/>
            </p:nvSpPr>
            <p:spPr bwMode="auto">
              <a:xfrm>
                <a:off x="1892" y="143"/>
                <a:ext cx="17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12" name="Line 841"/>
              <p:cNvSpPr>
                <a:spLocks noChangeShapeType="1"/>
              </p:cNvSpPr>
              <p:nvPr/>
            </p:nvSpPr>
            <p:spPr bwMode="auto">
              <a:xfrm>
                <a:off x="1892" y="143"/>
                <a:ext cx="17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13" name="Rectangle 842"/>
              <p:cNvSpPr>
                <a:spLocks noChangeArrowheads="1"/>
              </p:cNvSpPr>
              <p:nvPr/>
            </p:nvSpPr>
            <p:spPr bwMode="auto">
              <a:xfrm>
                <a:off x="2063" y="143"/>
                <a:ext cx="25"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14" name="Line 843"/>
              <p:cNvSpPr>
                <a:spLocks noChangeShapeType="1"/>
              </p:cNvSpPr>
              <p:nvPr/>
            </p:nvSpPr>
            <p:spPr bwMode="auto">
              <a:xfrm>
                <a:off x="2063" y="143"/>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15" name="Rectangle 844"/>
              <p:cNvSpPr>
                <a:spLocks noChangeArrowheads="1"/>
              </p:cNvSpPr>
              <p:nvPr/>
            </p:nvSpPr>
            <p:spPr bwMode="auto">
              <a:xfrm>
                <a:off x="2612" y="143"/>
                <a:ext cx="25"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16" name="Line 845"/>
              <p:cNvSpPr>
                <a:spLocks noChangeShapeType="1"/>
              </p:cNvSpPr>
              <p:nvPr/>
            </p:nvSpPr>
            <p:spPr bwMode="auto">
              <a:xfrm>
                <a:off x="2612" y="143"/>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17" name="Rectangle 846"/>
              <p:cNvSpPr>
                <a:spLocks noChangeArrowheads="1"/>
              </p:cNvSpPr>
              <p:nvPr/>
            </p:nvSpPr>
            <p:spPr bwMode="auto">
              <a:xfrm>
                <a:off x="2637" y="143"/>
                <a:ext cx="16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18" name="Line 847"/>
              <p:cNvSpPr>
                <a:spLocks noChangeShapeType="1"/>
              </p:cNvSpPr>
              <p:nvPr/>
            </p:nvSpPr>
            <p:spPr bwMode="auto">
              <a:xfrm>
                <a:off x="2637" y="143"/>
                <a:ext cx="16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19" name="Rectangle 848"/>
              <p:cNvSpPr>
                <a:spLocks noChangeArrowheads="1"/>
              </p:cNvSpPr>
              <p:nvPr/>
            </p:nvSpPr>
            <p:spPr bwMode="auto">
              <a:xfrm>
                <a:off x="2805" y="143"/>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20" name="Line 849"/>
              <p:cNvSpPr>
                <a:spLocks noChangeShapeType="1"/>
              </p:cNvSpPr>
              <p:nvPr/>
            </p:nvSpPr>
            <p:spPr bwMode="auto">
              <a:xfrm>
                <a:off x="2805"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21" name="Rectangle 850"/>
              <p:cNvSpPr>
                <a:spLocks noChangeArrowheads="1"/>
              </p:cNvSpPr>
              <p:nvPr/>
            </p:nvSpPr>
            <p:spPr bwMode="auto">
              <a:xfrm>
                <a:off x="2810" y="143"/>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22" name="Line 851"/>
              <p:cNvSpPr>
                <a:spLocks noChangeShapeType="1"/>
              </p:cNvSpPr>
              <p:nvPr/>
            </p:nvSpPr>
            <p:spPr bwMode="auto">
              <a:xfrm>
                <a:off x="2810" y="143"/>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23" name="Rectangle 852"/>
              <p:cNvSpPr>
                <a:spLocks noChangeArrowheads="1"/>
              </p:cNvSpPr>
              <p:nvPr/>
            </p:nvSpPr>
            <p:spPr bwMode="auto">
              <a:xfrm>
                <a:off x="2987" y="143"/>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24" name="Line 853"/>
              <p:cNvSpPr>
                <a:spLocks noChangeShapeType="1"/>
              </p:cNvSpPr>
              <p:nvPr/>
            </p:nvSpPr>
            <p:spPr bwMode="auto">
              <a:xfrm>
                <a:off x="2987"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25" name="Rectangle 854"/>
              <p:cNvSpPr>
                <a:spLocks noChangeArrowheads="1"/>
              </p:cNvSpPr>
              <p:nvPr/>
            </p:nvSpPr>
            <p:spPr bwMode="auto">
              <a:xfrm>
                <a:off x="2992" y="143"/>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26" name="Line 855"/>
              <p:cNvSpPr>
                <a:spLocks noChangeShapeType="1"/>
              </p:cNvSpPr>
              <p:nvPr/>
            </p:nvSpPr>
            <p:spPr bwMode="auto">
              <a:xfrm>
                <a:off x="2992" y="143"/>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27" name="Rectangle 856"/>
              <p:cNvSpPr>
                <a:spLocks noChangeArrowheads="1"/>
              </p:cNvSpPr>
              <p:nvPr/>
            </p:nvSpPr>
            <p:spPr bwMode="auto">
              <a:xfrm>
                <a:off x="3172" y="14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28" name="Line 857"/>
              <p:cNvSpPr>
                <a:spLocks noChangeShapeType="1"/>
              </p:cNvSpPr>
              <p:nvPr/>
            </p:nvSpPr>
            <p:spPr bwMode="auto">
              <a:xfrm>
                <a:off x="3172"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29" name="Rectangle 858"/>
              <p:cNvSpPr>
                <a:spLocks noChangeArrowheads="1"/>
              </p:cNvSpPr>
              <p:nvPr/>
            </p:nvSpPr>
            <p:spPr bwMode="auto">
              <a:xfrm>
                <a:off x="3176" y="143"/>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30" name="Line 859"/>
              <p:cNvSpPr>
                <a:spLocks noChangeShapeType="1"/>
              </p:cNvSpPr>
              <p:nvPr/>
            </p:nvSpPr>
            <p:spPr bwMode="auto">
              <a:xfrm>
                <a:off x="3176" y="143"/>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31" name="Rectangle 860"/>
              <p:cNvSpPr>
                <a:spLocks noChangeArrowheads="1"/>
              </p:cNvSpPr>
              <p:nvPr/>
            </p:nvSpPr>
            <p:spPr bwMode="auto">
              <a:xfrm>
                <a:off x="3354" y="14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32" name="Line 861"/>
              <p:cNvSpPr>
                <a:spLocks noChangeShapeType="1"/>
              </p:cNvSpPr>
              <p:nvPr/>
            </p:nvSpPr>
            <p:spPr bwMode="auto">
              <a:xfrm>
                <a:off x="3354"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33" name="Rectangle 862"/>
              <p:cNvSpPr>
                <a:spLocks noChangeArrowheads="1"/>
              </p:cNvSpPr>
              <p:nvPr/>
            </p:nvSpPr>
            <p:spPr bwMode="auto">
              <a:xfrm>
                <a:off x="3358" y="143"/>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34" name="Line 863"/>
              <p:cNvSpPr>
                <a:spLocks noChangeShapeType="1"/>
              </p:cNvSpPr>
              <p:nvPr/>
            </p:nvSpPr>
            <p:spPr bwMode="auto">
              <a:xfrm>
                <a:off x="3358" y="143"/>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35" name="Rectangle 864"/>
              <p:cNvSpPr>
                <a:spLocks noChangeArrowheads="1"/>
              </p:cNvSpPr>
              <p:nvPr/>
            </p:nvSpPr>
            <p:spPr bwMode="auto">
              <a:xfrm>
                <a:off x="3545" y="143"/>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36" name="Line 865"/>
              <p:cNvSpPr>
                <a:spLocks noChangeShapeType="1"/>
              </p:cNvSpPr>
              <p:nvPr/>
            </p:nvSpPr>
            <p:spPr bwMode="auto">
              <a:xfrm>
                <a:off x="3545"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37" name="Rectangle 866"/>
              <p:cNvSpPr>
                <a:spLocks noChangeArrowheads="1"/>
              </p:cNvSpPr>
              <p:nvPr/>
            </p:nvSpPr>
            <p:spPr bwMode="auto">
              <a:xfrm>
                <a:off x="3550" y="143"/>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38" name="Line 867"/>
              <p:cNvSpPr>
                <a:spLocks noChangeShapeType="1"/>
              </p:cNvSpPr>
              <p:nvPr/>
            </p:nvSpPr>
            <p:spPr bwMode="auto">
              <a:xfrm>
                <a:off x="3550" y="143"/>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39" name="Rectangle 868"/>
              <p:cNvSpPr>
                <a:spLocks noChangeArrowheads="1"/>
              </p:cNvSpPr>
              <p:nvPr/>
            </p:nvSpPr>
            <p:spPr bwMode="auto">
              <a:xfrm>
                <a:off x="3750" y="143"/>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40" name="Line 869"/>
              <p:cNvSpPr>
                <a:spLocks noChangeShapeType="1"/>
              </p:cNvSpPr>
              <p:nvPr/>
            </p:nvSpPr>
            <p:spPr bwMode="auto">
              <a:xfrm>
                <a:off x="3750"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41" name="Rectangle 870"/>
              <p:cNvSpPr>
                <a:spLocks noChangeArrowheads="1"/>
              </p:cNvSpPr>
              <p:nvPr/>
            </p:nvSpPr>
            <p:spPr bwMode="auto">
              <a:xfrm>
                <a:off x="3755" y="143"/>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42" name="Line 871"/>
              <p:cNvSpPr>
                <a:spLocks noChangeShapeType="1"/>
              </p:cNvSpPr>
              <p:nvPr/>
            </p:nvSpPr>
            <p:spPr bwMode="auto">
              <a:xfrm>
                <a:off x="3755" y="143"/>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43" name="Rectangle 872"/>
              <p:cNvSpPr>
                <a:spLocks noChangeArrowheads="1"/>
              </p:cNvSpPr>
              <p:nvPr/>
            </p:nvSpPr>
            <p:spPr bwMode="auto">
              <a:xfrm>
                <a:off x="3955" y="143"/>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44" name="Line 873"/>
              <p:cNvSpPr>
                <a:spLocks noChangeShapeType="1"/>
              </p:cNvSpPr>
              <p:nvPr/>
            </p:nvSpPr>
            <p:spPr bwMode="auto">
              <a:xfrm>
                <a:off x="3955"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45" name="Rectangle 874"/>
              <p:cNvSpPr>
                <a:spLocks noChangeArrowheads="1"/>
              </p:cNvSpPr>
              <p:nvPr/>
            </p:nvSpPr>
            <p:spPr bwMode="auto">
              <a:xfrm>
                <a:off x="3960" y="143"/>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46" name="Line 875"/>
              <p:cNvSpPr>
                <a:spLocks noChangeShapeType="1"/>
              </p:cNvSpPr>
              <p:nvPr/>
            </p:nvSpPr>
            <p:spPr bwMode="auto">
              <a:xfrm>
                <a:off x="3960" y="143"/>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47" name="Rectangle 876"/>
              <p:cNvSpPr>
                <a:spLocks noChangeArrowheads="1"/>
              </p:cNvSpPr>
              <p:nvPr/>
            </p:nvSpPr>
            <p:spPr bwMode="auto">
              <a:xfrm>
                <a:off x="4160" y="14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48" name="Line 877"/>
              <p:cNvSpPr>
                <a:spLocks noChangeShapeType="1"/>
              </p:cNvSpPr>
              <p:nvPr/>
            </p:nvSpPr>
            <p:spPr bwMode="auto">
              <a:xfrm>
                <a:off x="4160"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49" name="Rectangle 878"/>
              <p:cNvSpPr>
                <a:spLocks noChangeArrowheads="1"/>
              </p:cNvSpPr>
              <p:nvPr/>
            </p:nvSpPr>
            <p:spPr bwMode="auto">
              <a:xfrm>
                <a:off x="4164" y="143"/>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50" name="Line 879"/>
              <p:cNvSpPr>
                <a:spLocks noChangeShapeType="1"/>
              </p:cNvSpPr>
              <p:nvPr/>
            </p:nvSpPr>
            <p:spPr bwMode="auto">
              <a:xfrm>
                <a:off x="4164" y="143"/>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51" name="Rectangle 880"/>
              <p:cNvSpPr>
                <a:spLocks noChangeArrowheads="1"/>
              </p:cNvSpPr>
              <p:nvPr/>
            </p:nvSpPr>
            <p:spPr bwMode="auto">
              <a:xfrm>
                <a:off x="4365" y="14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52" name="Line 881"/>
              <p:cNvSpPr>
                <a:spLocks noChangeShapeType="1"/>
              </p:cNvSpPr>
              <p:nvPr/>
            </p:nvSpPr>
            <p:spPr bwMode="auto">
              <a:xfrm>
                <a:off x="4365"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53" name="Rectangle 882"/>
              <p:cNvSpPr>
                <a:spLocks noChangeArrowheads="1"/>
              </p:cNvSpPr>
              <p:nvPr/>
            </p:nvSpPr>
            <p:spPr bwMode="auto">
              <a:xfrm>
                <a:off x="4369" y="143"/>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54" name="Line 883"/>
              <p:cNvSpPr>
                <a:spLocks noChangeShapeType="1"/>
              </p:cNvSpPr>
              <p:nvPr/>
            </p:nvSpPr>
            <p:spPr bwMode="auto">
              <a:xfrm>
                <a:off x="4369" y="143"/>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55" name="Rectangle 884"/>
              <p:cNvSpPr>
                <a:spLocks noChangeArrowheads="1"/>
              </p:cNvSpPr>
              <p:nvPr/>
            </p:nvSpPr>
            <p:spPr bwMode="auto">
              <a:xfrm>
                <a:off x="4570" y="14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56" name="Line 885"/>
              <p:cNvSpPr>
                <a:spLocks noChangeShapeType="1"/>
              </p:cNvSpPr>
              <p:nvPr/>
            </p:nvSpPr>
            <p:spPr bwMode="auto">
              <a:xfrm>
                <a:off x="4570"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57" name="Rectangle 886"/>
              <p:cNvSpPr>
                <a:spLocks noChangeArrowheads="1"/>
              </p:cNvSpPr>
              <p:nvPr/>
            </p:nvSpPr>
            <p:spPr bwMode="auto">
              <a:xfrm>
                <a:off x="4574" y="143"/>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58" name="Line 887"/>
              <p:cNvSpPr>
                <a:spLocks noChangeShapeType="1"/>
              </p:cNvSpPr>
              <p:nvPr/>
            </p:nvSpPr>
            <p:spPr bwMode="auto">
              <a:xfrm>
                <a:off x="4574" y="143"/>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59" name="Rectangle 888"/>
              <p:cNvSpPr>
                <a:spLocks noChangeArrowheads="1"/>
              </p:cNvSpPr>
              <p:nvPr/>
            </p:nvSpPr>
            <p:spPr bwMode="auto">
              <a:xfrm>
                <a:off x="4775" y="14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60" name="Line 889"/>
              <p:cNvSpPr>
                <a:spLocks noChangeShapeType="1"/>
              </p:cNvSpPr>
              <p:nvPr/>
            </p:nvSpPr>
            <p:spPr bwMode="auto">
              <a:xfrm>
                <a:off x="4775"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61" name="Rectangle 890"/>
              <p:cNvSpPr>
                <a:spLocks noChangeArrowheads="1"/>
              </p:cNvSpPr>
              <p:nvPr/>
            </p:nvSpPr>
            <p:spPr bwMode="auto">
              <a:xfrm>
                <a:off x="0" y="149"/>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62" name="Line 891"/>
              <p:cNvSpPr>
                <a:spLocks noChangeShapeType="1"/>
              </p:cNvSpPr>
              <p:nvPr/>
            </p:nvSpPr>
            <p:spPr bwMode="auto">
              <a:xfrm>
                <a:off x="0"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63" name="Rectangle 892"/>
              <p:cNvSpPr>
                <a:spLocks noChangeArrowheads="1"/>
              </p:cNvSpPr>
              <p:nvPr/>
            </p:nvSpPr>
            <p:spPr bwMode="auto">
              <a:xfrm>
                <a:off x="676" y="149"/>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64" name="Line 893"/>
              <p:cNvSpPr>
                <a:spLocks noChangeShapeType="1"/>
              </p:cNvSpPr>
              <p:nvPr/>
            </p:nvSpPr>
            <p:spPr bwMode="auto">
              <a:xfrm>
                <a:off x="676"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65" name="Rectangle 894"/>
              <p:cNvSpPr>
                <a:spLocks noChangeArrowheads="1"/>
              </p:cNvSpPr>
              <p:nvPr/>
            </p:nvSpPr>
            <p:spPr bwMode="auto">
              <a:xfrm>
                <a:off x="1701" y="149"/>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66" name="Line 895"/>
              <p:cNvSpPr>
                <a:spLocks noChangeShapeType="1"/>
              </p:cNvSpPr>
              <p:nvPr/>
            </p:nvSpPr>
            <p:spPr bwMode="auto">
              <a:xfrm>
                <a:off x="1701"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67" name="Rectangle 896"/>
              <p:cNvSpPr>
                <a:spLocks noChangeArrowheads="1"/>
              </p:cNvSpPr>
              <p:nvPr/>
            </p:nvSpPr>
            <p:spPr bwMode="auto">
              <a:xfrm>
                <a:off x="1888" y="149"/>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68" name="Line 897"/>
              <p:cNvSpPr>
                <a:spLocks noChangeShapeType="1"/>
              </p:cNvSpPr>
              <p:nvPr/>
            </p:nvSpPr>
            <p:spPr bwMode="auto">
              <a:xfrm>
                <a:off x="1888"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69" name="Rectangle 898"/>
              <p:cNvSpPr>
                <a:spLocks noChangeArrowheads="1"/>
              </p:cNvSpPr>
              <p:nvPr/>
            </p:nvSpPr>
            <p:spPr bwMode="auto">
              <a:xfrm>
                <a:off x="2063" y="149"/>
                <a:ext cx="25" cy="139"/>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70" name="Line 899"/>
              <p:cNvSpPr>
                <a:spLocks noChangeShapeType="1"/>
              </p:cNvSpPr>
              <p:nvPr/>
            </p:nvSpPr>
            <p:spPr bwMode="auto">
              <a:xfrm>
                <a:off x="2063" y="149"/>
                <a:ext cx="0" cy="139"/>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71" name="Rectangle 900"/>
              <p:cNvSpPr>
                <a:spLocks noChangeArrowheads="1"/>
              </p:cNvSpPr>
              <p:nvPr/>
            </p:nvSpPr>
            <p:spPr bwMode="auto">
              <a:xfrm>
                <a:off x="2612" y="149"/>
                <a:ext cx="25" cy="139"/>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72" name="Line 901"/>
              <p:cNvSpPr>
                <a:spLocks noChangeShapeType="1"/>
              </p:cNvSpPr>
              <p:nvPr/>
            </p:nvSpPr>
            <p:spPr bwMode="auto">
              <a:xfrm>
                <a:off x="2612" y="149"/>
                <a:ext cx="0" cy="139"/>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73" name="Rectangle 902"/>
              <p:cNvSpPr>
                <a:spLocks noChangeArrowheads="1"/>
              </p:cNvSpPr>
              <p:nvPr/>
            </p:nvSpPr>
            <p:spPr bwMode="auto">
              <a:xfrm>
                <a:off x="2805" y="149"/>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74" name="Line 903"/>
              <p:cNvSpPr>
                <a:spLocks noChangeShapeType="1"/>
              </p:cNvSpPr>
              <p:nvPr/>
            </p:nvSpPr>
            <p:spPr bwMode="auto">
              <a:xfrm>
                <a:off x="2805"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75" name="Rectangle 904"/>
              <p:cNvSpPr>
                <a:spLocks noChangeArrowheads="1"/>
              </p:cNvSpPr>
              <p:nvPr/>
            </p:nvSpPr>
            <p:spPr bwMode="auto">
              <a:xfrm>
                <a:off x="2987" y="149"/>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76" name="Line 905"/>
              <p:cNvSpPr>
                <a:spLocks noChangeShapeType="1"/>
              </p:cNvSpPr>
              <p:nvPr/>
            </p:nvSpPr>
            <p:spPr bwMode="auto">
              <a:xfrm>
                <a:off x="2987"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77" name="Rectangle 906"/>
              <p:cNvSpPr>
                <a:spLocks noChangeArrowheads="1"/>
              </p:cNvSpPr>
              <p:nvPr/>
            </p:nvSpPr>
            <p:spPr bwMode="auto">
              <a:xfrm>
                <a:off x="3172" y="149"/>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78" name="Line 907"/>
              <p:cNvSpPr>
                <a:spLocks noChangeShapeType="1"/>
              </p:cNvSpPr>
              <p:nvPr/>
            </p:nvSpPr>
            <p:spPr bwMode="auto">
              <a:xfrm>
                <a:off x="3172"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79" name="Rectangle 908"/>
              <p:cNvSpPr>
                <a:spLocks noChangeArrowheads="1"/>
              </p:cNvSpPr>
              <p:nvPr/>
            </p:nvSpPr>
            <p:spPr bwMode="auto">
              <a:xfrm>
                <a:off x="3354" y="149"/>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80" name="Line 909"/>
              <p:cNvSpPr>
                <a:spLocks noChangeShapeType="1"/>
              </p:cNvSpPr>
              <p:nvPr/>
            </p:nvSpPr>
            <p:spPr bwMode="auto">
              <a:xfrm>
                <a:off x="3354"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81" name="Rectangle 910"/>
              <p:cNvSpPr>
                <a:spLocks noChangeArrowheads="1"/>
              </p:cNvSpPr>
              <p:nvPr/>
            </p:nvSpPr>
            <p:spPr bwMode="auto">
              <a:xfrm>
                <a:off x="3545" y="149"/>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82" name="Line 911"/>
              <p:cNvSpPr>
                <a:spLocks noChangeShapeType="1"/>
              </p:cNvSpPr>
              <p:nvPr/>
            </p:nvSpPr>
            <p:spPr bwMode="auto">
              <a:xfrm>
                <a:off x="3545"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83" name="Rectangle 912"/>
              <p:cNvSpPr>
                <a:spLocks noChangeArrowheads="1"/>
              </p:cNvSpPr>
              <p:nvPr/>
            </p:nvSpPr>
            <p:spPr bwMode="auto">
              <a:xfrm>
                <a:off x="3750" y="149"/>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84" name="Line 913"/>
              <p:cNvSpPr>
                <a:spLocks noChangeShapeType="1"/>
              </p:cNvSpPr>
              <p:nvPr/>
            </p:nvSpPr>
            <p:spPr bwMode="auto">
              <a:xfrm>
                <a:off x="3750"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85" name="Rectangle 914"/>
              <p:cNvSpPr>
                <a:spLocks noChangeArrowheads="1"/>
              </p:cNvSpPr>
              <p:nvPr/>
            </p:nvSpPr>
            <p:spPr bwMode="auto">
              <a:xfrm>
                <a:off x="3955" y="149"/>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86" name="Line 915"/>
              <p:cNvSpPr>
                <a:spLocks noChangeShapeType="1"/>
              </p:cNvSpPr>
              <p:nvPr/>
            </p:nvSpPr>
            <p:spPr bwMode="auto">
              <a:xfrm>
                <a:off x="3955"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87" name="Rectangle 916"/>
              <p:cNvSpPr>
                <a:spLocks noChangeArrowheads="1"/>
              </p:cNvSpPr>
              <p:nvPr/>
            </p:nvSpPr>
            <p:spPr bwMode="auto">
              <a:xfrm>
                <a:off x="4160" y="149"/>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88" name="Line 917"/>
              <p:cNvSpPr>
                <a:spLocks noChangeShapeType="1"/>
              </p:cNvSpPr>
              <p:nvPr/>
            </p:nvSpPr>
            <p:spPr bwMode="auto">
              <a:xfrm>
                <a:off x="4160"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89" name="Rectangle 918"/>
              <p:cNvSpPr>
                <a:spLocks noChangeArrowheads="1"/>
              </p:cNvSpPr>
              <p:nvPr/>
            </p:nvSpPr>
            <p:spPr bwMode="auto">
              <a:xfrm>
                <a:off x="4365" y="149"/>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90" name="Line 919"/>
              <p:cNvSpPr>
                <a:spLocks noChangeShapeType="1"/>
              </p:cNvSpPr>
              <p:nvPr/>
            </p:nvSpPr>
            <p:spPr bwMode="auto">
              <a:xfrm>
                <a:off x="4365"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91" name="Rectangle 920"/>
              <p:cNvSpPr>
                <a:spLocks noChangeArrowheads="1"/>
              </p:cNvSpPr>
              <p:nvPr/>
            </p:nvSpPr>
            <p:spPr bwMode="auto">
              <a:xfrm>
                <a:off x="4570" y="149"/>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92" name="Line 921"/>
              <p:cNvSpPr>
                <a:spLocks noChangeShapeType="1"/>
              </p:cNvSpPr>
              <p:nvPr/>
            </p:nvSpPr>
            <p:spPr bwMode="auto">
              <a:xfrm>
                <a:off x="4570"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93" name="Rectangle 922"/>
              <p:cNvSpPr>
                <a:spLocks noChangeArrowheads="1"/>
              </p:cNvSpPr>
              <p:nvPr/>
            </p:nvSpPr>
            <p:spPr bwMode="auto">
              <a:xfrm>
                <a:off x="4775" y="149"/>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94" name="Line 923"/>
              <p:cNvSpPr>
                <a:spLocks noChangeShapeType="1"/>
              </p:cNvSpPr>
              <p:nvPr/>
            </p:nvSpPr>
            <p:spPr bwMode="auto">
              <a:xfrm>
                <a:off x="4775"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895" name="Rectangle 924"/>
              <p:cNvSpPr>
                <a:spLocks noChangeArrowheads="1"/>
              </p:cNvSpPr>
              <p:nvPr/>
            </p:nvSpPr>
            <p:spPr bwMode="auto">
              <a:xfrm>
                <a:off x="64" y="6"/>
                <a:ext cx="44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技术准备</a:t>
                </a:r>
                <a:endParaRPr lang="zh-CN" altLang="en-US" sz="1800" b="0">
                  <a:solidFill>
                    <a:schemeClr val="accent2"/>
                  </a:solidFill>
                </a:endParaRPr>
              </a:p>
            </p:txBody>
          </p:sp>
          <p:sp>
            <p:nvSpPr>
              <p:cNvPr id="44896" name="Rectangle 925"/>
              <p:cNvSpPr>
                <a:spLocks noChangeArrowheads="1"/>
              </p:cNvSpPr>
              <p:nvPr/>
            </p:nvSpPr>
            <p:spPr bwMode="auto">
              <a:xfrm>
                <a:off x="556" y="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897" name="Rectangle 926"/>
              <p:cNvSpPr>
                <a:spLocks noChangeArrowheads="1"/>
              </p:cNvSpPr>
              <p:nvPr/>
            </p:nvSpPr>
            <p:spPr bwMode="auto">
              <a:xfrm>
                <a:off x="740" y="309"/>
                <a:ext cx="44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产品工艺</a:t>
                </a:r>
                <a:endParaRPr lang="zh-CN" altLang="en-US" sz="1800" b="0">
                  <a:solidFill>
                    <a:schemeClr val="accent2"/>
                  </a:solidFill>
                </a:endParaRPr>
              </a:p>
            </p:txBody>
          </p:sp>
          <p:sp>
            <p:nvSpPr>
              <p:cNvPr id="44898" name="Rectangle 927"/>
              <p:cNvSpPr>
                <a:spLocks noChangeArrowheads="1"/>
              </p:cNvSpPr>
              <p:nvPr/>
            </p:nvSpPr>
            <p:spPr bwMode="auto">
              <a:xfrm>
                <a:off x="1232" y="30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899" name="Rectangle 928"/>
              <p:cNvSpPr>
                <a:spLocks noChangeArrowheads="1"/>
              </p:cNvSpPr>
              <p:nvPr/>
            </p:nvSpPr>
            <p:spPr bwMode="auto">
              <a:xfrm>
                <a:off x="1796" y="29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900" name="Rectangle 929"/>
              <p:cNvSpPr>
                <a:spLocks noChangeArrowheads="1"/>
              </p:cNvSpPr>
              <p:nvPr/>
            </p:nvSpPr>
            <p:spPr bwMode="auto">
              <a:xfrm>
                <a:off x="1983" y="29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901" name="Rectangle 930"/>
              <p:cNvSpPr>
                <a:spLocks noChangeArrowheads="1"/>
              </p:cNvSpPr>
              <p:nvPr/>
            </p:nvSpPr>
            <p:spPr bwMode="auto">
              <a:xfrm>
                <a:off x="2227" y="6"/>
                <a:ext cx="224"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产品</a:t>
                </a:r>
                <a:endParaRPr lang="zh-CN" altLang="en-US" sz="1800" b="0">
                  <a:solidFill>
                    <a:schemeClr val="accent2"/>
                  </a:solidFill>
                </a:endParaRPr>
              </a:p>
            </p:txBody>
          </p:sp>
          <p:sp>
            <p:nvSpPr>
              <p:cNvPr id="44902" name="Rectangle 931"/>
              <p:cNvSpPr>
                <a:spLocks noChangeArrowheads="1"/>
              </p:cNvSpPr>
              <p:nvPr/>
            </p:nvSpPr>
            <p:spPr bwMode="auto">
              <a:xfrm>
                <a:off x="2473" y="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903" name="Rectangle 932"/>
              <p:cNvSpPr>
                <a:spLocks noChangeArrowheads="1"/>
              </p:cNvSpPr>
              <p:nvPr/>
            </p:nvSpPr>
            <p:spPr bwMode="auto">
              <a:xfrm>
                <a:off x="2227" y="145"/>
                <a:ext cx="224"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工艺</a:t>
                </a:r>
                <a:endParaRPr lang="zh-CN" altLang="en-US" sz="1800" b="0">
                  <a:solidFill>
                    <a:schemeClr val="accent2"/>
                  </a:solidFill>
                </a:endParaRPr>
              </a:p>
            </p:txBody>
          </p:sp>
          <p:sp>
            <p:nvSpPr>
              <p:cNvPr id="44904" name="Rectangle 933"/>
              <p:cNvSpPr>
                <a:spLocks noChangeArrowheads="1"/>
              </p:cNvSpPr>
              <p:nvPr/>
            </p:nvSpPr>
            <p:spPr bwMode="auto">
              <a:xfrm>
                <a:off x="2473" y="139"/>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905" name="Rectangle 934"/>
              <p:cNvSpPr>
                <a:spLocks noChangeArrowheads="1"/>
              </p:cNvSpPr>
              <p:nvPr/>
            </p:nvSpPr>
            <p:spPr bwMode="auto">
              <a:xfrm>
                <a:off x="2165" y="284"/>
                <a:ext cx="336"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子系统</a:t>
                </a:r>
                <a:endParaRPr lang="zh-CN" altLang="en-US" sz="1800" b="0">
                  <a:solidFill>
                    <a:schemeClr val="accent2"/>
                  </a:solidFill>
                </a:endParaRPr>
              </a:p>
            </p:txBody>
          </p:sp>
          <p:sp>
            <p:nvSpPr>
              <p:cNvPr id="44906" name="Rectangle 935"/>
              <p:cNvSpPr>
                <a:spLocks noChangeArrowheads="1"/>
              </p:cNvSpPr>
              <p:nvPr/>
            </p:nvSpPr>
            <p:spPr bwMode="auto">
              <a:xfrm>
                <a:off x="2534" y="27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907" name="Rectangle 936"/>
              <p:cNvSpPr>
                <a:spLocks noChangeArrowheads="1"/>
              </p:cNvSpPr>
              <p:nvPr/>
            </p:nvSpPr>
            <p:spPr bwMode="auto">
              <a:xfrm>
                <a:off x="2687" y="292"/>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4908" name="Rectangle 937"/>
              <p:cNvSpPr>
                <a:spLocks noChangeArrowheads="1"/>
              </p:cNvSpPr>
              <p:nvPr/>
            </p:nvSpPr>
            <p:spPr bwMode="auto">
              <a:xfrm>
                <a:off x="2773" y="29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909" name="Rectangle 938"/>
              <p:cNvSpPr>
                <a:spLocks noChangeArrowheads="1"/>
              </p:cNvSpPr>
              <p:nvPr/>
            </p:nvSpPr>
            <p:spPr bwMode="auto">
              <a:xfrm>
                <a:off x="2899" y="29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910" name="Rectangle 939"/>
              <p:cNvSpPr>
                <a:spLocks noChangeArrowheads="1"/>
              </p:cNvSpPr>
              <p:nvPr/>
            </p:nvSpPr>
            <p:spPr bwMode="auto">
              <a:xfrm>
                <a:off x="3081" y="29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911" name="Rectangle 940"/>
              <p:cNvSpPr>
                <a:spLocks noChangeArrowheads="1"/>
              </p:cNvSpPr>
              <p:nvPr/>
            </p:nvSpPr>
            <p:spPr bwMode="auto">
              <a:xfrm>
                <a:off x="3265" y="29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912" name="Rectangle 941"/>
              <p:cNvSpPr>
                <a:spLocks noChangeArrowheads="1"/>
              </p:cNvSpPr>
              <p:nvPr/>
            </p:nvSpPr>
            <p:spPr bwMode="auto">
              <a:xfrm>
                <a:off x="3452" y="29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913" name="Rectangle 942"/>
              <p:cNvSpPr>
                <a:spLocks noChangeArrowheads="1"/>
              </p:cNvSpPr>
              <p:nvPr/>
            </p:nvSpPr>
            <p:spPr bwMode="auto">
              <a:xfrm>
                <a:off x="3650" y="29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914" name="Rectangle 943"/>
              <p:cNvSpPr>
                <a:spLocks noChangeArrowheads="1"/>
              </p:cNvSpPr>
              <p:nvPr/>
            </p:nvSpPr>
            <p:spPr bwMode="auto">
              <a:xfrm>
                <a:off x="3855" y="29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915" name="Rectangle 944"/>
              <p:cNvSpPr>
                <a:spLocks noChangeArrowheads="1"/>
              </p:cNvSpPr>
              <p:nvPr/>
            </p:nvSpPr>
            <p:spPr bwMode="auto">
              <a:xfrm>
                <a:off x="4060" y="29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916" name="Rectangle 945"/>
              <p:cNvSpPr>
                <a:spLocks noChangeArrowheads="1"/>
              </p:cNvSpPr>
              <p:nvPr/>
            </p:nvSpPr>
            <p:spPr bwMode="auto">
              <a:xfrm>
                <a:off x="4265" y="29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917" name="Rectangle 946"/>
              <p:cNvSpPr>
                <a:spLocks noChangeArrowheads="1"/>
              </p:cNvSpPr>
              <p:nvPr/>
            </p:nvSpPr>
            <p:spPr bwMode="auto">
              <a:xfrm>
                <a:off x="4470" y="29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918" name="Rectangle 947"/>
              <p:cNvSpPr>
                <a:spLocks noChangeArrowheads="1"/>
              </p:cNvSpPr>
              <p:nvPr/>
            </p:nvSpPr>
            <p:spPr bwMode="auto">
              <a:xfrm>
                <a:off x="4675" y="29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919" name="Rectangle 948"/>
              <p:cNvSpPr>
                <a:spLocks noChangeArrowheads="1"/>
              </p:cNvSpPr>
              <p:nvPr/>
            </p:nvSpPr>
            <p:spPr bwMode="auto">
              <a:xfrm>
                <a:off x="0" y="288"/>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20" name="Line 949"/>
              <p:cNvSpPr>
                <a:spLocks noChangeShapeType="1"/>
              </p:cNvSpPr>
              <p:nvPr/>
            </p:nvSpPr>
            <p:spPr bwMode="auto">
              <a:xfrm>
                <a:off x="0"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21" name="Rectangle 950"/>
              <p:cNvSpPr>
                <a:spLocks noChangeArrowheads="1"/>
              </p:cNvSpPr>
              <p:nvPr/>
            </p:nvSpPr>
            <p:spPr bwMode="auto">
              <a:xfrm>
                <a:off x="676" y="288"/>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22" name="Line 951"/>
              <p:cNvSpPr>
                <a:spLocks noChangeShapeType="1"/>
              </p:cNvSpPr>
              <p:nvPr/>
            </p:nvSpPr>
            <p:spPr bwMode="auto">
              <a:xfrm>
                <a:off x="676"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23" name="Rectangle 952"/>
              <p:cNvSpPr>
                <a:spLocks noChangeArrowheads="1"/>
              </p:cNvSpPr>
              <p:nvPr/>
            </p:nvSpPr>
            <p:spPr bwMode="auto">
              <a:xfrm>
                <a:off x="681" y="288"/>
                <a:ext cx="102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24" name="Line 953"/>
              <p:cNvSpPr>
                <a:spLocks noChangeShapeType="1"/>
              </p:cNvSpPr>
              <p:nvPr/>
            </p:nvSpPr>
            <p:spPr bwMode="auto">
              <a:xfrm>
                <a:off x="681" y="288"/>
                <a:ext cx="102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25" name="Rectangle 954"/>
              <p:cNvSpPr>
                <a:spLocks noChangeArrowheads="1"/>
              </p:cNvSpPr>
              <p:nvPr/>
            </p:nvSpPr>
            <p:spPr bwMode="auto">
              <a:xfrm>
                <a:off x="1701" y="288"/>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26" name="Line 955"/>
              <p:cNvSpPr>
                <a:spLocks noChangeShapeType="1"/>
              </p:cNvSpPr>
              <p:nvPr/>
            </p:nvSpPr>
            <p:spPr bwMode="auto">
              <a:xfrm>
                <a:off x="1701"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27" name="Rectangle 956"/>
              <p:cNvSpPr>
                <a:spLocks noChangeArrowheads="1"/>
              </p:cNvSpPr>
              <p:nvPr/>
            </p:nvSpPr>
            <p:spPr bwMode="auto">
              <a:xfrm>
                <a:off x="1705" y="288"/>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28" name="Line 957"/>
              <p:cNvSpPr>
                <a:spLocks noChangeShapeType="1"/>
              </p:cNvSpPr>
              <p:nvPr/>
            </p:nvSpPr>
            <p:spPr bwMode="auto">
              <a:xfrm>
                <a:off x="1705" y="288"/>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29" name="Rectangle 958"/>
              <p:cNvSpPr>
                <a:spLocks noChangeArrowheads="1"/>
              </p:cNvSpPr>
              <p:nvPr/>
            </p:nvSpPr>
            <p:spPr bwMode="auto">
              <a:xfrm>
                <a:off x="1888" y="288"/>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30" name="Line 959"/>
              <p:cNvSpPr>
                <a:spLocks noChangeShapeType="1"/>
              </p:cNvSpPr>
              <p:nvPr/>
            </p:nvSpPr>
            <p:spPr bwMode="auto">
              <a:xfrm>
                <a:off x="1888"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31" name="Rectangle 960"/>
              <p:cNvSpPr>
                <a:spLocks noChangeArrowheads="1"/>
              </p:cNvSpPr>
              <p:nvPr/>
            </p:nvSpPr>
            <p:spPr bwMode="auto">
              <a:xfrm>
                <a:off x="1892" y="288"/>
                <a:ext cx="17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32" name="Line 961"/>
              <p:cNvSpPr>
                <a:spLocks noChangeShapeType="1"/>
              </p:cNvSpPr>
              <p:nvPr/>
            </p:nvSpPr>
            <p:spPr bwMode="auto">
              <a:xfrm>
                <a:off x="1892" y="288"/>
                <a:ext cx="17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33" name="Rectangle 962"/>
              <p:cNvSpPr>
                <a:spLocks noChangeArrowheads="1"/>
              </p:cNvSpPr>
              <p:nvPr/>
            </p:nvSpPr>
            <p:spPr bwMode="auto">
              <a:xfrm>
                <a:off x="2063" y="288"/>
                <a:ext cx="25"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34" name="Line 963"/>
              <p:cNvSpPr>
                <a:spLocks noChangeShapeType="1"/>
              </p:cNvSpPr>
              <p:nvPr/>
            </p:nvSpPr>
            <p:spPr bwMode="auto">
              <a:xfrm>
                <a:off x="2063" y="28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35" name="Rectangle 964"/>
              <p:cNvSpPr>
                <a:spLocks noChangeArrowheads="1"/>
              </p:cNvSpPr>
              <p:nvPr/>
            </p:nvSpPr>
            <p:spPr bwMode="auto">
              <a:xfrm>
                <a:off x="2612" y="288"/>
                <a:ext cx="25"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36" name="Line 965"/>
              <p:cNvSpPr>
                <a:spLocks noChangeShapeType="1"/>
              </p:cNvSpPr>
              <p:nvPr/>
            </p:nvSpPr>
            <p:spPr bwMode="auto">
              <a:xfrm>
                <a:off x="2612" y="28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37" name="Rectangle 966"/>
              <p:cNvSpPr>
                <a:spLocks noChangeArrowheads="1"/>
              </p:cNvSpPr>
              <p:nvPr/>
            </p:nvSpPr>
            <p:spPr bwMode="auto">
              <a:xfrm>
                <a:off x="2637" y="288"/>
                <a:ext cx="16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38" name="Line 967"/>
              <p:cNvSpPr>
                <a:spLocks noChangeShapeType="1"/>
              </p:cNvSpPr>
              <p:nvPr/>
            </p:nvSpPr>
            <p:spPr bwMode="auto">
              <a:xfrm>
                <a:off x="2637" y="288"/>
                <a:ext cx="16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39" name="Rectangle 968"/>
              <p:cNvSpPr>
                <a:spLocks noChangeArrowheads="1"/>
              </p:cNvSpPr>
              <p:nvPr/>
            </p:nvSpPr>
            <p:spPr bwMode="auto">
              <a:xfrm>
                <a:off x="2805" y="288"/>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40" name="Line 969"/>
              <p:cNvSpPr>
                <a:spLocks noChangeShapeType="1"/>
              </p:cNvSpPr>
              <p:nvPr/>
            </p:nvSpPr>
            <p:spPr bwMode="auto">
              <a:xfrm>
                <a:off x="2805"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41" name="Rectangle 970"/>
              <p:cNvSpPr>
                <a:spLocks noChangeArrowheads="1"/>
              </p:cNvSpPr>
              <p:nvPr/>
            </p:nvSpPr>
            <p:spPr bwMode="auto">
              <a:xfrm>
                <a:off x="2810" y="288"/>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42" name="Line 971"/>
              <p:cNvSpPr>
                <a:spLocks noChangeShapeType="1"/>
              </p:cNvSpPr>
              <p:nvPr/>
            </p:nvSpPr>
            <p:spPr bwMode="auto">
              <a:xfrm>
                <a:off x="2810" y="288"/>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43" name="Rectangle 972"/>
              <p:cNvSpPr>
                <a:spLocks noChangeArrowheads="1"/>
              </p:cNvSpPr>
              <p:nvPr/>
            </p:nvSpPr>
            <p:spPr bwMode="auto">
              <a:xfrm>
                <a:off x="2987" y="288"/>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44" name="Line 973"/>
              <p:cNvSpPr>
                <a:spLocks noChangeShapeType="1"/>
              </p:cNvSpPr>
              <p:nvPr/>
            </p:nvSpPr>
            <p:spPr bwMode="auto">
              <a:xfrm>
                <a:off x="2987"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45" name="Rectangle 974"/>
              <p:cNvSpPr>
                <a:spLocks noChangeArrowheads="1"/>
              </p:cNvSpPr>
              <p:nvPr/>
            </p:nvSpPr>
            <p:spPr bwMode="auto">
              <a:xfrm>
                <a:off x="2992" y="288"/>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46" name="Line 975"/>
              <p:cNvSpPr>
                <a:spLocks noChangeShapeType="1"/>
              </p:cNvSpPr>
              <p:nvPr/>
            </p:nvSpPr>
            <p:spPr bwMode="auto">
              <a:xfrm>
                <a:off x="2992" y="288"/>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47" name="Rectangle 976"/>
              <p:cNvSpPr>
                <a:spLocks noChangeArrowheads="1"/>
              </p:cNvSpPr>
              <p:nvPr/>
            </p:nvSpPr>
            <p:spPr bwMode="auto">
              <a:xfrm>
                <a:off x="3172" y="288"/>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48" name="Line 977"/>
              <p:cNvSpPr>
                <a:spLocks noChangeShapeType="1"/>
              </p:cNvSpPr>
              <p:nvPr/>
            </p:nvSpPr>
            <p:spPr bwMode="auto">
              <a:xfrm>
                <a:off x="3172"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49" name="Rectangle 978"/>
              <p:cNvSpPr>
                <a:spLocks noChangeArrowheads="1"/>
              </p:cNvSpPr>
              <p:nvPr/>
            </p:nvSpPr>
            <p:spPr bwMode="auto">
              <a:xfrm>
                <a:off x="3176" y="288"/>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50" name="Line 979"/>
              <p:cNvSpPr>
                <a:spLocks noChangeShapeType="1"/>
              </p:cNvSpPr>
              <p:nvPr/>
            </p:nvSpPr>
            <p:spPr bwMode="auto">
              <a:xfrm>
                <a:off x="3176" y="288"/>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51" name="Rectangle 980"/>
              <p:cNvSpPr>
                <a:spLocks noChangeArrowheads="1"/>
              </p:cNvSpPr>
              <p:nvPr/>
            </p:nvSpPr>
            <p:spPr bwMode="auto">
              <a:xfrm>
                <a:off x="3354" y="288"/>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52" name="Line 981"/>
              <p:cNvSpPr>
                <a:spLocks noChangeShapeType="1"/>
              </p:cNvSpPr>
              <p:nvPr/>
            </p:nvSpPr>
            <p:spPr bwMode="auto">
              <a:xfrm>
                <a:off x="3354"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53" name="Rectangle 982"/>
              <p:cNvSpPr>
                <a:spLocks noChangeArrowheads="1"/>
              </p:cNvSpPr>
              <p:nvPr/>
            </p:nvSpPr>
            <p:spPr bwMode="auto">
              <a:xfrm>
                <a:off x="3358" y="288"/>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54" name="Line 983"/>
              <p:cNvSpPr>
                <a:spLocks noChangeShapeType="1"/>
              </p:cNvSpPr>
              <p:nvPr/>
            </p:nvSpPr>
            <p:spPr bwMode="auto">
              <a:xfrm>
                <a:off x="3358" y="288"/>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55" name="Rectangle 984"/>
              <p:cNvSpPr>
                <a:spLocks noChangeArrowheads="1"/>
              </p:cNvSpPr>
              <p:nvPr/>
            </p:nvSpPr>
            <p:spPr bwMode="auto">
              <a:xfrm>
                <a:off x="3545" y="288"/>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56" name="Line 985"/>
              <p:cNvSpPr>
                <a:spLocks noChangeShapeType="1"/>
              </p:cNvSpPr>
              <p:nvPr/>
            </p:nvSpPr>
            <p:spPr bwMode="auto">
              <a:xfrm>
                <a:off x="3545"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57" name="Rectangle 986"/>
              <p:cNvSpPr>
                <a:spLocks noChangeArrowheads="1"/>
              </p:cNvSpPr>
              <p:nvPr/>
            </p:nvSpPr>
            <p:spPr bwMode="auto">
              <a:xfrm>
                <a:off x="3550" y="288"/>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58" name="Line 987"/>
              <p:cNvSpPr>
                <a:spLocks noChangeShapeType="1"/>
              </p:cNvSpPr>
              <p:nvPr/>
            </p:nvSpPr>
            <p:spPr bwMode="auto">
              <a:xfrm>
                <a:off x="3550" y="288"/>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59" name="Rectangle 988"/>
              <p:cNvSpPr>
                <a:spLocks noChangeArrowheads="1"/>
              </p:cNvSpPr>
              <p:nvPr/>
            </p:nvSpPr>
            <p:spPr bwMode="auto">
              <a:xfrm>
                <a:off x="3750" y="288"/>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60" name="Line 989"/>
              <p:cNvSpPr>
                <a:spLocks noChangeShapeType="1"/>
              </p:cNvSpPr>
              <p:nvPr/>
            </p:nvSpPr>
            <p:spPr bwMode="auto">
              <a:xfrm>
                <a:off x="3750"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61" name="Rectangle 990"/>
              <p:cNvSpPr>
                <a:spLocks noChangeArrowheads="1"/>
              </p:cNvSpPr>
              <p:nvPr/>
            </p:nvSpPr>
            <p:spPr bwMode="auto">
              <a:xfrm>
                <a:off x="3755" y="288"/>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62" name="Line 991"/>
              <p:cNvSpPr>
                <a:spLocks noChangeShapeType="1"/>
              </p:cNvSpPr>
              <p:nvPr/>
            </p:nvSpPr>
            <p:spPr bwMode="auto">
              <a:xfrm>
                <a:off x="3755" y="288"/>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63" name="Rectangle 992"/>
              <p:cNvSpPr>
                <a:spLocks noChangeArrowheads="1"/>
              </p:cNvSpPr>
              <p:nvPr/>
            </p:nvSpPr>
            <p:spPr bwMode="auto">
              <a:xfrm>
                <a:off x="3955" y="288"/>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64" name="Line 993"/>
              <p:cNvSpPr>
                <a:spLocks noChangeShapeType="1"/>
              </p:cNvSpPr>
              <p:nvPr/>
            </p:nvSpPr>
            <p:spPr bwMode="auto">
              <a:xfrm>
                <a:off x="3955"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65" name="Rectangle 994"/>
              <p:cNvSpPr>
                <a:spLocks noChangeArrowheads="1"/>
              </p:cNvSpPr>
              <p:nvPr/>
            </p:nvSpPr>
            <p:spPr bwMode="auto">
              <a:xfrm>
                <a:off x="3960" y="288"/>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66" name="Line 995"/>
              <p:cNvSpPr>
                <a:spLocks noChangeShapeType="1"/>
              </p:cNvSpPr>
              <p:nvPr/>
            </p:nvSpPr>
            <p:spPr bwMode="auto">
              <a:xfrm>
                <a:off x="3960" y="288"/>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67" name="Rectangle 996"/>
              <p:cNvSpPr>
                <a:spLocks noChangeArrowheads="1"/>
              </p:cNvSpPr>
              <p:nvPr/>
            </p:nvSpPr>
            <p:spPr bwMode="auto">
              <a:xfrm>
                <a:off x="4160" y="288"/>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68" name="Line 997"/>
              <p:cNvSpPr>
                <a:spLocks noChangeShapeType="1"/>
              </p:cNvSpPr>
              <p:nvPr/>
            </p:nvSpPr>
            <p:spPr bwMode="auto">
              <a:xfrm>
                <a:off x="4160"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69" name="Rectangle 998"/>
              <p:cNvSpPr>
                <a:spLocks noChangeArrowheads="1"/>
              </p:cNvSpPr>
              <p:nvPr/>
            </p:nvSpPr>
            <p:spPr bwMode="auto">
              <a:xfrm>
                <a:off x="4164" y="288"/>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70" name="Line 999"/>
              <p:cNvSpPr>
                <a:spLocks noChangeShapeType="1"/>
              </p:cNvSpPr>
              <p:nvPr/>
            </p:nvSpPr>
            <p:spPr bwMode="auto">
              <a:xfrm>
                <a:off x="4164" y="288"/>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71" name="Rectangle 1000"/>
              <p:cNvSpPr>
                <a:spLocks noChangeArrowheads="1"/>
              </p:cNvSpPr>
              <p:nvPr/>
            </p:nvSpPr>
            <p:spPr bwMode="auto">
              <a:xfrm>
                <a:off x="4365" y="288"/>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72" name="Line 1001"/>
              <p:cNvSpPr>
                <a:spLocks noChangeShapeType="1"/>
              </p:cNvSpPr>
              <p:nvPr/>
            </p:nvSpPr>
            <p:spPr bwMode="auto">
              <a:xfrm>
                <a:off x="4365"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73" name="Rectangle 1002"/>
              <p:cNvSpPr>
                <a:spLocks noChangeArrowheads="1"/>
              </p:cNvSpPr>
              <p:nvPr/>
            </p:nvSpPr>
            <p:spPr bwMode="auto">
              <a:xfrm>
                <a:off x="4369" y="288"/>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74" name="Line 1003"/>
              <p:cNvSpPr>
                <a:spLocks noChangeShapeType="1"/>
              </p:cNvSpPr>
              <p:nvPr/>
            </p:nvSpPr>
            <p:spPr bwMode="auto">
              <a:xfrm>
                <a:off x="4369" y="288"/>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75" name="Rectangle 1004"/>
              <p:cNvSpPr>
                <a:spLocks noChangeArrowheads="1"/>
              </p:cNvSpPr>
              <p:nvPr/>
            </p:nvSpPr>
            <p:spPr bwMode="auto">
              <a:xfrm>
                <a:off x="4570" y="288"/>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76" name="Line 1005"/>
              <p:cNvSpPr>
                <a:spLocks noChangeShapeType="1"/>
              </p:cNvSpPr>
              <p:nvPr/>
            </p:nvSpPr>
            <p:spPr bwMode="auto">
              <a:xfrm>
                <a:off x="4570"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77" name="Rectangle 1006"/>
              <p:cNvSpPr>
                <a:spLocks noChangeArrowheads="1"/>
              </p:cNvSpPr>
              <p:nvPr/>
            </p:nvSpPr>
            <p:spPr bwMode="auto">
              <a:xfrm>
                <a:off x="4574" y="288"/>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78" name="Line 1007"/>
              <p:cNvSpPr>
                <a:spLocks noChangeShapeType="1"/>
              </p:cNvSpPr>
              <p:nvPr/>
            </p:nvSpPr>
            <p:spPr bwMode="auto">
              <a:xfrm>
                <a:off x="4574" y="288"/>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79" name="Rectangle 1008"/>
              <p:cNvSpPr>
                <a:spLocks noChangeArrowheads="1"/>
              </p:cNvSpPr>
              <p:nvPr/>
            </p:nvSpPr>
            <p:spPr bwMode="auto">
              <a:xfrm>
                <a:off x="4775" y="288"/>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80" name="Line 1009"/>
              <p:cNvSpPr>
                <a:spLocks noChangeShapeType="1"/>
              </p:cNvSpPr>
              <p:nvPr/>
            </p:nvSpPr>
            <p:spPr bwMode="auto">
              <a:xfrm>
                <a:off x="4775"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81" name="Rectangle 1010"/>
              <p:cNvSpPr>
                <a:spLocks noChangeArrowheads="1"/>
              </p:cNvSpPr>
              <p:nvPr/>
            </p:nvSpPr>
            <p:spPr bwMode="auto">
              <a:xfrm>
                <a:off x="0" y="294"/>
                <a:ext cx="5" cy="13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82" name="Line 1011"/>
              <p:cNvSpPr>
                <a:spLocks noChangeShapeType="1"/>
              </p:cNvSpPr>
              <p:nvPr/>
            </p:nvSpPr>
            <p:spPr bwMode="auto">
              <a:xfrm>
                <a:off x="0" y="294"/>
                <a:ext cx="0" cy="13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83" name="Rectangle 1012"/>
              <p:cNvSpPr>
                <a:spLocks noChangeArrowheads="1"/>
              </p:cNvSpPr>
              <p:nvPr/>
            </p:nvSpPr>
            <p:spPr bwMode="auto">
              <a:xfrm>
                <a:off x="676" y="294"/>
                <a:ext cx="5" cy="13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984" name="Line 1013"/>
              <p:cNvSpPr>
                <a:spLocks noChangeShapeType="1"/>
              </p:cNvSpPr>
              <p:nvPr/>
            </p:nvSpPr>
            <p:spPr bwMode="auto">
              <a:xfrm>
                <a:off x="676" y="294"/>
                <a:ext cx="0" cy="13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021" name="Group 1014"/>
            <p:cNvGrpSpPr>
              <a:grpSpLocks/>
            </p:cNvGrpSpPr>
            <p:nvPr/>
          </p:nvGrpSpPr>
          <p:grpSpPr bwMode="auto">
            <a:xfrm>
              <a:off x="0" y="1630"/>
              <a:ext cx="4779" cy="468"/>
              <a:chOff x="0" y="0"/>
              <a:chExt cx="4779" cy="468"/>
            </a:xfrm>
          </p:grpSpPr>
          <p:sp>
            <p:nvSpPr>
              <p:cNvPr id="44585" name="Rectangle 1015"/>
              <p:cNvSpPr>
                <a:spLocks noChangeArrowheads="1"/>
              </p:cNvSpPr>
              <p:nvPr/>
            </p:nvSpPr>
            <p:spPr bwMode="auto">
              <a:xfrm>
                <a:off x="1701" y="0"/>
                <a:ext cx="4" cy="13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86" name="Line 1016"/>
              <p:cNvSpPr>
                <a:spLocks noChangeShapeType="1"/>
              </p:cNvSpPr>
              <p:nvPr/>
            </p:nvSpPr>
            <p:spPr bwMode="auto">
              <a:xfrm>
                <a:off x="1701" y="0"/>
                <a:ext cx="0" cy="13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87" name="Rectangle 1017"/>
              <p:cNvSpPr>
                <a:spLocks noChangeArrowheads="1"/>
              </p:cNvSpPr>
              <p:nvPr/>
            </p:nvSpPr>
            <p:spPr bwMode="auto">
              <a:xfrm>
                <a:off x="1888" y="0"/>
                <a:ext cx="4" cy="13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88" name="Line 1018"/>
              <p:cNvSpPr>
                <a:spLocks noChangeShapeType="1"/>
              </p:cNvSpPr>
              <p:nvPr/>
            </p:nvSpPr>
            <p:spPr bwMode="auto">
              <a:xfrm>
                <a:off x="1888" y="0"/>
                <a:ext cx="0" cy="13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89" name="Rectangle 1019"/>
              <p:cNvSpPr>
                <a:spLocks noChangeArrowheads="1"/>
              </p:cNvSpPr>
              <p:nvPr/>
            </p:nvSpPr>
            <p:spPr bwMode="auto">
              <a:xfrm>
                <a:off x="2063" y="0"/>
                <a:ext cx="25" cy="138"/>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90" name="Line 1020"/>
              <p:cNvSpPr>
                <a:spLocks noChangeShapeType="1"/>
              </p:cNvSpPr>
              <p:nvPr/>
            </p:nvSpPr>
            <p:spPr bwMode="auto">
              <a:xfrm>
                <a:off x="2063" y="0"/>
                <a:ext cx="0" cy="138"/>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91" name="Rectangle 1021"/>
              <p:cNvSpPr>
                <a:spLocks noChangeArrowheads="1"/>
              </p:cNvSpPr>
              <p:nvPr/>
            </p:nvSpPr>
            <p:spPr bwMode="auto">
              <a:xfrm>
                <a:off x="2612" y="0"/>
                <a:ext cx="25" cy="138"/>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92" name="Line 1022"/>
              <p:cNvSpPr>
                <a:spLocks noChangeShapeType="1"/>
              </p:cNvSpPr>
              <p:nvPr/>
            </p:nvSpPr>
            <p:spPr bwMode="auto">
              <a:xfrm>
                <a:off x="2612" y="0"/>
                <a:ext cx="0" cy="138"/>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93" name="Rectangle 1023"/>
              <p:cNvSpPr>
                <a:spLocks noChangeArrowheads="1"/>
              </p:cNvSpPr>
              <p:nvPr/>
            </p:nvSpPr>
            <p:spPr bwMode="auto">
              <a:xfrm>
                <a:off x="2805" y="0"/>
                <a:ext cx="5" cy="13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94" name="Line 1024"/>
              <p:cNvSpPr>
                <a:spLocks noChangeShapeType="1"/>
              </p:cNvSpPr>
              <p:nvPr/>
            </p:nvSpPr>
            <p:spPr bwMode="auto">
              <a:xfrm>
                <a:off x="2805" y="0"/>
                <a:ext cx="0" cy="13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95" name="Rectangle 1025"/>
              <p:cNvSpPr>
                <a:spLocks noChangeArrowheads="1"/>
              </p:cNvSpPr>
              <p:nvPr/>
            </p:nvSpPr>
            <p:spPr bwMode="auto">
              <a:xfrm>
                <a:off x="2987" y="0"/>
                <a:ext cx="5" cy="13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96" name="Line 1026"/>
              <p:cNvSpPr>
                <a:spLocks noChangeShapeType="1"/>
              </p:cNvSpPr>
              <p:nvPr/>
            </p:nvSpPr>
            <p:spPr bwMode="auto">
              <a:xfrm>
                <a:off x="2987" y="0"/>
                <a:ext cx="0" cy="13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97" name="Rectangle 1027"/>
              <p:cNvSpPr>
                <a:spLocks noChangeArrowheads="1"/>
              </p:cNvSpPr>
              <p:nvPr/>
            </p:nvSpPr>
            <p:spPr bwMode="auto">
              <a:xfrm>
                <a:off x="3172" y="0"/>
                <a:ext cx="4" cy="13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98" name="Line 1028"/>
              <p:cNvSpPr>
                <a:spLocks noChangeShapeType="1"/>
              </p:cNvSpPr>
              <p:nvPr/>
            </p:nvSpPr>
            <p:spPr bwMode="auto">
              <a:xfrm>
                <a:off x="3172" y="0"/>
                <a:ext cx="0" cy="13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99" name="Rectangle 1029"/>
              <p:cNvSpPr>
                <a:spLocks noChangeArrowheads="1"/>
              </p:cNvSpPr>
              <p:nvPr/>
            </p:nvSpPr>
            <p:spPr bwMode="auto">
              <a:xfrm>
                <a:off x="3354" y="0"/>
                <a:ext cx="4" cy="13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00" name="Line 1030"/>
              <p:cNvSpPr>
                <a:spLocks noChangeShapeType="1"/>
              </p:cNvSpPr>
              <p:nvPr/>
            </p:nvSpPr>
            <p:spPr bwMode="auto">
              <a:xfrm>
                <a:off x="3354" y="0"/>
                <a:ext cx="0" cy="13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01" name="Rectangle 1031"/>
              <p:cNvSpPr>
                <a:spLocks noChangeArrowheads="1"/>
              </p:cNvSpPr>
              <p:nvPr/>
            </p:nvSpPr>
            <p:spPr bwMode="auto">
              <a:xfrm>
                <a:off x="3545" y="0"/>
                <a:ext cx="5" cy="13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02" name="Line 1032"/>
              <p:cNvSpPr>
                <a:spLocks noChangeShapeType="1"/>
              </p:cNvSpPr>
              <p:nvPr/>
            </p:nvSpPr>
            <p:spPr bwMode="auto">
              <a:xfrm>
                <a:off x="3545" y="0"/>
                <a:ext cx="0" cy="13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03" name="Rectangle 1033"/>
              <p:cNvSpPr>
                <a:spLocks noChangeArrowheads="1"/>
              </p:cNvSpPr>
              <p:nvPr/>
            </p:nvSpPr>
            <p:spPr bwMode="auto">
              <a:xfrm>
                <a:off x="3750" y="0"/>
                <a:ext cx="5" cy="13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04" name="Line 1034"/>
              <p:cNvSpPr>
                <a:spLocks noChangeShapeType="1"/>
              </p:cNvSpPr>
              <p:nvPr/>
            </p:nvSpPr>
            <p:spPr bwMode="auto">
              <a:xfrm>
                <a:off x="3750" y="0"/>
                <a:ext cx="0" cy="13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05" name="Rectangle 1035"/>
              <p:cNvSpPr>
                <a:spLocks noChangeArrowheads="1"/>
              </p:cNvSpPr>
              <p:nvPr/>
            </p:nvSpPr>
            <p:spPr bwMode="auto">
              <a:xfrm>
                <a:off x="3955" y="0"/>
                <a:ext cx="5" cy="13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06" name="Line 1036"/>
              <p:cNvSpPr>
                <a:spLocks noChangeShapeType="1"/>
              </p:cNvSpPr>
              <p:nvPr/>
            </p:nvSpPr>
            <p:spPr bwMode="auto">
              <a:xfrm>
                <a:off x="3955" y="0"/>
                <a:ext cx="0" cy="13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07" name="Rectangle 1037"/>
              <p:cNvSpPr>
                <a:spLocks noChangeArrowheads="1"/>
              </p:cNvSpPr>
              <p:nvPr/>
            </p:nvSpPr>
            <p:spPr bwMode="auto">
              <a:xfrm>
                <a:off x="4160" y="0"/>
                <a:ext cx="4" cy="13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08" name="Line 1038"/>
              <p:cNvSpPr>
                <a:spLocks noChangeShapeType="1"/>
              </p:cNvSpPr>
              <p:nvPr/>
            </p:nvSpPr>
            <p:spPr bwMode="auto">
              <a:xfrm>
                <a:off x="4160" y="0"/>
                <a:ext cx="0" cy="13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09" name="Rectangle 1039"/>
              <p:cNvSpPr>
                <a:spLocks noChangeArrowheads="1"/>
              </p:cNvSpPr>
              <p:nvPr/>
            </p:nvSpPr>
            <p:spPr bwMode="auto">
              <a:xfrm>
                <a:off x="4365" y="0"/>
                <a:ext cx="4" cy="13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10" name="Line 1040"/>
              <p:cNvSpPr>
                <a:spLocks noChangeShapeType="1"/>
              </p:cNvSpPr>
              <p:nvPr/>
            </p:nvSpPr>
            <p:spPr bwMode="auto">
              <a:xfrm>
                <a:off x="4365" y="0"/>
                <a:ext cx="0" cy="13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11" name="Rectangle 1041"/>
              <p:cNvSpPr>
                <a:spLocks noChangeArrowheads="1"/>
              </p:cNvSpPr>
              <p:nvPr/>
            </p:nvSpPr>
            <p:spPr bwMode="auto">
              <a:xfrm>
                <a:off x="4570" y="0"/>
                <a:ext cx="4" cy="13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12" name="Line 1042"/>
              <p:cNvSpPr>
                <a:spLocks noChangeShapeType="1"/>
              </p:cNvSpPr>
              <p:nvPr/>
            </p:nvSpPr>
            <p:spPr bwMode="auto">
              <a:xfrm>
                <a:off x="4570" y="0"/>
                <a:ext cx="0" cy="13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13" name="Rectangle 1043"/>
              <p:cNvSpPr>
                <a:spLocks noChangeArrowheads="1"/>
              </p:cNvSpPr>
              <p:nvPr/>
            </p:nvSpPr>
            <p:spPr bwMode="auto">
              <a:xfrm>
                <a:off x="4775" y="0"/>
                <a:ext cx="4" cy="138"/>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14" name="Line 1044"/>
              <p:cNvSpPr>
                <a:spLocks noChangeShapeType="1"/>
              </p:cNvSpPr>
              <p:nvPr/>
            </p:nvSpPr>
            <p:spPr bwMode="auto">
              <a:xfrm>
                <a:off x="4775" y="0"/>
                <a:ext cx="0" cy="138"/>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15" name="Rectangle 1045"/>
              <p:cNvSpPr>
                <a:spLocks noChangeArrowheads="1"/>
              </p:cNvSpPr>
              <p:nvPr/>
            </p:nvSpPr>
            <p:spPr bwMode="auto">
              <a:xfrm>
                <a:off x="740" y="174"/>
                <a:ext cx="44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库存控制</a:t>
                </a:r>
                <a:endParaRPr lang="zh-CN" altLang="en-US" sz="1800" b="0">
                  <a:solidFill>
                    <a:schemeClr val="accent2"/>
                  </a:solidFill>
                </a:endParaRPr>
              </a:p>
            </p:txBody>
          </p:sp>
          <p:sp>
            <p:nvSpPr>
              <p:cNvPr id="44616" name="Rectangle 1046"/>
              <p:cNvSpPr>
                <a:spLocks noChangeArrowheads="1"/>
              </p:cNvSpPr>
              <p:nvPr/>
            </p:nvSpPr>
            <p:spPr bwMode="auto">
              <a:xfrm>
                <a:off x="1232" y="16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617" name="Rectangle 1047"/>
              <p:cNvSpPr>
                <a:spLocks noChangeArrowheads="1"/>
              </p:cNvSpPr>
              <p:nvPr/>
            </p:nvSpPr>
            <p:spPr bwMode="auto">
              <a:xfrm>
                <a:off x="1796" y="15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618" name="Rectangle 1048"/>
              <p:cNvSpPr>
                <a:spLocks noChangeArrowheads="1"/>
              </p:cNvSpPr>
              <p:nvPr/>
            </p:nvSpPr>
            <p:spPr bwMode="auto">
              <a:xfrm>
                <a:off x="1983" y="15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619" name="Rectangle 1049"/>
              <p:cNvSpPr>
                <a:spLocks noChangeArrowheads="1"/>
              </p:cNvSpPr>
              <p:nvPr/>
            </p:nvSpPr>
            <p:spPr bwMode="auto">
              <a:xfrm>
                <a:off x="2168" y="15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620" name="Rectangle 1050"/>
              <p:cNvSpPr>
                <a:spLocks noChangeArrowheads="1"/>
              </p:cNvSpPr>
              <p:nvPr/>
            </p:nvSpPr>
            <p:spPr bwMode="auto">
              <a:xfrm>
                <a:off x="2350" y="15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621" name="Rectangle 1051"/>
              <p:cNvSpPr>
                <a:spLocks noChangeArrowheads="1"/>
              </p:cNvSpPr>
              <p:nvPr/>
            </p:nvSpPr>
            <p:spPr bwMode="auto">
              <a:xfrm>
                <a:off x="2534" y="15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622" name="Rectangle 1052"/>
              <p:cNvSpPr>
                <a:spLocks noChangeArrowheads="1"/>
              </p:cNvSpPr>
              <p:nvPr/>
            </p:nvSpPr>
            <p:spPr bwMode="auto">
              <a:xfrm>
                <a:off x="3855" y="15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623" name="Rectangle 1053"/>
              <p:cNvSpPr>
                <a:spLocks noChangeArrowheads="1"/>
              </p:cNvSpPr>
              <p:nvPr/>
            </p:nvSpPr>
            <p:spPr bwMode="auto">
              <a:xfrm>
                <a:off x="4060" y="15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624" name="Rectangle 1054"/>
              <p:cNvSpPr>
                <a:spLocks noChangeArrowheads="1"/>
              </p:cNvSpPr>
              <p:nvPr/>
            </p:nvSpPr>
            <p:spPr bwMode="auto">
              <a:xfrm>
                <a:off x="4265" y="15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625" name="Rectangle 1055"/>
              <p:cNvSpPr>
                <a:spLocks noChangeArrowheads="1"/>
              </p:cNvSpPr>
              <p:nvPr/>
            </p:nvSpPr>
            <p:spPr bwMode="auto">
              <a:xfrm>
                <a:off x="4470" y="15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626" name="Rectangle 1056"/>
              <p:cNvSpPr>
                <a:spLocks noChangeArrowheads="1"/>
              </p:cNvSpPr>
              <p:nvPr/>
            </p:nvSpPr>
            <p:spPr bwMode="auto">
              <a:xfrm>
                <a:off x="4675" y="15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627" name="Rectangle 1057"/>
              <p:cNvSpPr>
                <a:spLocks noChangeArrowheads="1"/>
              </p:cNvSpPr>
              <p:nvPr/>
            </p:nvSpPr>
            <p:spPr bwMode="auto">
              <a:xfrm>
                <a:off x="0" y="138"/>
                <a:ext cx="5"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28" name="Line 1058"/>
              <p:cNvSpPr>
                <a:spLocks noChangeShapeType="1"/>
              </p:cNvSpPr>
              <p:nvPr/>
            </p:nvSpPr>
            <p:spPr bwMode="auto">
              <a:xfrm>
                <a:off x="0" y="138"/>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29" name="Rectangle 1059"/>
              <p:cNvSpPr>
                <a:spLocks noChangeArrowheads="1"/>
              </p:cNvSpPr>
              <p:nvPr/>
            </p:nvSpPr>
            <p:spPr bwMode="auto">
              <a:xfrm>
                <a:off x="5" y="138"/>
                <a:ext cx="67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30" name="Line 1060"/>
              <p:cNvSpPr>
                <a:spLocks noChangeShapeType="1"/>
              </p:cNvSpPr>
              <p:nvPr/>
            </p:nvSpPr>
            <p:spPr bwMode="auto">
              <a:xfrm>
                <a:off x="5" y="138"/>
                <a:ext cx="67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31" name="Rectangle 1061"/>
              <p:cNvSpPr>
                <a:spLocks noChangeArrowheads="1"/>
              </p:cNvSpPr>
              <p:nvPr/>
            </p:nvSpPr>
            <p:spPr bwMode="auto">
              <a:xfrm>
                <a:off x="676" y="138"/>
                <a:ext cx="5"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32" name="Line 1062"/>
              <p:cNvSpPr>
                <a:spLocks noChangeShapeType="1"/>
              </p:cNvSpPr>
              <p:nvPr/>
            </p:nvSpPr>
            <p:spPr bwMode="auto">
              <a:xfrm>
                <a:off x="676" y="138"/>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33" name="Rectangle 1063"/>
              <p:cNvSpPr>
                <a:spLocks noChangeArrowheads="1"/>
              </p:cNvSpPr>
              <p:nvPr/>
            </p:nvSpPr>
            <p:spPr bwMode="auto">
              <a:xfrm>
                <a:off x="681" y="138"/>
                <a:ext cx="102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34" name="Line 1064"/>
              <p:cNvSpPr>
                <a:spLocks noChangeShapeType="1"/>
              </p:cNvSpPr>
              <p:nvPr/>
            </p:nvSpPr>
            <p:spPr bwMode="auto">
              <a:xfrm>
                <a:off x="681" y="138"/>
                <a:ext cx="102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35" name="Rectangle 1065"/>
              <p:cNvSpPr>
                <a:spLocks noChangeArrowheads="1"/>
              </p:cNvSpPr>
              <p:nvPr/>
            </p:nvSpPr>
            <p:spPr bwMode="auto">
              <a:xfrm>
                <a:off x="1701" y="138"/>
                <a:ext cx="4"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36" name="Line 1066"/>
              <p:cNvSpPr>
                <a:spLocks noChangeShapeType="1"/>
              </p:cNvSpPr>
              <p:nvPr/>
            </p:nvSpPr>
            <p:spPr bwMode="auto">
              <a:xfrm>
                <a:off x="1701" y="138"/>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37" name="Rectangle 1067"/>
              <p:cNvSpPr>
                <a:spLocks noChangeArrowheads="1"/>
              </p:cNvSpPr>
              <p:nvPr/>
            </p:nvSpPr>
            <p:spPr bwMode="auto">
              <a:xfrm>
                <a:off x="1705" y="138"/>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38" name="Line 1068"/>
              <p:cNvSpPr>
                <a:spLocks noChangeShapeType="1"/>
              </p:cNvSpPr>
              <p:nvPr/>
            </p:nvSpPr>
            <p:spPr bwMode="auto">
              <a:xfrm>
                <a:off x="1705" y="138"/>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39" name="Rectangle 1069"/>
              <p:cNvSpPr>
                <a:spLocks noChangeArrowheads="1"/>
              </p:cNvSpPr>
              <p:nvPr/>
            </p:nvSpPr>
            <p:spPr bwMode="auto">
              <a:xfrm>
                <a:off x="1888" y="138"/>
                <a:ext cx="4"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40" name="Line 1070"/>
              <p:cNvSpPr>
                <a:spLocks noChangeShapeType="1"/>
              </p:cNvSpPr>
              <p:nvPr/>
            </p:nvSpPr>
            <p:spPr bwMode="auto">
              <a:xfrm>
                <a:off x="1888" y="138"/>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41" name="Rectangle 1071"/>
              <p:cNvSpPr>
                <a:spLocks noChangeArrowheads="1"/>
              </p:cNvSpPr>
              <p:nvPr/>
            </p:nvSpPr>
            <p:spPr bwMode="auto">
              <a:xfrm>
                <a:off x="1892" y="138"/>
                <a:ext cx="17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42" name="Line 1072"/>
              <p:cNvSpPr>
                <a:spLocks noChangeShapeType="1"/>
              </p:cNvSpPr>
              <p:nvPr/>
            </p:nvSpPr>
            <p:spPr bwMode="auto">
              <a:xfrm>
                <a:off x="1892" y="138"/>
                <a:ext cx="17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43" name="Rectangle 1073"/>
              <p:cNvSpPr>
                <a:spLocks noChangeArrowheads="1"/>
              </p:cNvSpPr>
              <p:nvPr/>
            </p:nvSpPr>
            <p:spPr bwMode="auto">
              <a:xfrm>
                <a:off x="2063" y="138"/>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44" name="Line 1074"/>
              <p:cNvSpPr>
                <a:spLocks noChangeShapeType="1"/>
              </p:cNvSpPr>
              <p:nvPr/>
            </p:nvSpPr>
            <p:spPr bwMode="auto">
              <a:xfrm>
                <a:off x="2063" y="13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45" name="Line 1075"/>
              <p:cNvSpPr>
                <a:spLocks noChangeShapeType="1"/>
              </p:cNvSpPr>
              <p:nvPr/>
            </p:nvSpPr>
            <p:spPr bwMode="auto">
              <a:xfrm>
                <a:off x="2063" y="138"/>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46" name="Rectangle 1076"/>
              <p:cNvSpPr>
                <a:spLocks noChangeArrowheads="1"/>
              </p:cNvSpPr>
              <p:nvPr/>
            </p:nvSpPr>
            <p:spPr bwMode="auto">
              <a:xfrm>
                <a:off x="2063" y="138"/>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47" name="Line 1077"/>
              <p:cNvSpPr>
                <a:spLocks noChangeShapeType="1"/>
              </p:cNvSpPr>
              <p:nvPr/>
            </p:nvSpPr>
            <p:spPr bwMode="auto">
              <a:xfrm>
                <a:off x="2063" y="13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48" name="Line 1078"/>
              <p:cNvSpPr>
                <a:spLocks noChangeShapeType="1"/>
              </p:cNvSpPr>
              <p:nvPr/>
            </p:nvSpPr>
            <p:spPr bwMode="auto">
              <a:xfrm>
                <a:off x="2063" y="138"/>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49" name="Rectangle 1079"/>
              <p:cNvSpPr>
                <a:spLocks noChangeArrowheads="1"/>
              </p:cNvSpPr>
              <p:nvPr/>
            </p:nvSpPr>
            <p:spPr bwMode="auto">
              <a:xfrm>
                <a:off x="2088" y="138"/>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50" name="Line 1080"/>
              <p:cNvSpPr>
                <a:spLocks noChangeShapeType="1"/>
              </p:cNvSpPr>
              <p:nvPr/>
            </p:nvSpPr>
            <p:spPr bwMode="auto">
              <a:xfrm>
                <a:off x="2088" y="13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51" name="Line 1081"/>
              <p:cNvSpPr>
                <a:spLocks noChangeShapeType="1"/>
              </p:cNvSpPr>
              <p:nvPr/>
            </p:nvSpPr>
            <p:spPr bwMode="auto">
              <a:xfrm>
                <a:off x="2088" y="138"/>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52" name="Rectangle 1082"/>
              <p:cNvSpPr>
                <a:spLocks noChangeArrowheads="1"/>
              </p:cNvSpPr>
              <p:nvPr/>
            </p:nvSpPr>
            <p:spPr bwMode="auto">
              <a:xfrm>
                <a:off x="2113" y="138"/>
                <a:ext cx="143"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53" name="Line 1083"/>
              <p:cNvSpPr>
                <a:spLocks noChangeShapeType="1"/>
              </p:cNvSpPr>
              <p:nvPr/>
            </p:nvSpPr>
            <p:spPr bwMode="auto">
              <a:xfrm>
                <a:off x="2113" y="138"/>
                <a:ext cx="143"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54" name="Rectangle 1084"/>
              <p:cNvSpPr>
                <a:spLocks noChangeArrowheads="1"/>
              </p:cNvSpPr>
              <p:nvPr/>
            </p:nvSpPr>
            <p:spPr bwMode="auto">
              <a:xfrm>
                <a:off x="2256" y="138"/>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55" name="Line 1085"/>
              <p:cNvSpPr>
                <a:spLocks noChangeShapeType="1"/>
              </p:cNvSpPr>
              <p:nvPr/>
            </p:nvSpPr>
            <p:spPr bwMode="auto">
              <a:xfrm>
                <a:off x="2256" y="13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56" name="Line 1086"/>
              <p:cNvSpPr>
                <a:spLocks noChangeShapeType="1"/>
              </p:cNvSpPr>
              <p:nvPr/>
            </p:nvSpPr>
            <p:spPr bwMode="auto">
              <a:xfrm>
                <a:off x="2256" y="138"/>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57" name="Rectangle 1087"/>
              <p:cNvSpPr>
                <a:spLocks noChangeArrowheads="1"/>
              </p:cNvSpPr>
              <p:nvPr/>
            </p:nvSpPr>
            <p:spPr bwMode="auto">
              <a:xfrm>
                <a:off x="2281" y="138"/>
                <a:ext cx="160"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58" name="Line 1088"/>
              <p:cNvSpPr>
                <a:spLocks noChangeShapeType="1"/>
              </p:cNvSpPr>
              <p:nvPr/>
            </p:nvSpPr>
            <p:spPr bwMode="auto">
              <a:xfrm>
                <a:off x="2281" y="138"/>
                <a:ext cx="160"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59" name="Rectangle 1089"/>
              <p:cNvSpPr>
                <a:spLocks noChangeArrowheads="1"/>
              </p:cNvSpPr>
              <p:nvPr/>
            </p:nvSpPr>
            <p:spPr bwMode="auto">
              <a:xfrm>
                <a:off x="2441" y="138"/>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60" name="Line 1090"/>
              <p:cNvSpPr>
                <a:spLocks noChangeShapeType="1"/>
              </p:cNvSpPr>
              <p:nvPr/>
            </p:nvSpPr>
            <p:spPr bwMode="auto">
              <a:xfrm>
                <a:off x="2441" y="13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61" name="Line 1091"/>
              <p:cNvSpPr>
                <a:spLocks noChangeShapeType="1"/>
              </p:cNvSpPr>
              <p:nvPr/>
            </p:nvSpPr>
            <p:spPr bwMode="auto">
              <a:xfrm>
                <a:off x="2441" y="138"/>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62" name="Rectangle 1092"/>
              <p:cNvSpPr>
                <a:spLocks noChangeArrowheads="1"/>
              </p:cNvSpPr>
              <p:nvPr/>
            </p:nvSpPr>
            <p:spPr bwMode="auto">
              <a:xfrm>
                <a:off x="2466" y="138"/>
                <a:ext cx="146"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63" name="Line 1093"/>
              <p:cNvSpPr>
                <a:spLocks noChangeShapeType="1"/>
              </p:cNvSpPr>
              <p:nvPr/>
            </p:nvSpPr>
            <p:spPr bwMode="auto">
              <a:xfrm>
                <a:off x="2466" y="138"/>
                <a:ext cx="146"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64" name="Rectangle 1094"/>
              <p:cNvSpPr>
                <a:spLocks noChangeArrowheads="1"/>
              </p:cNvSpPr>
              <p:nvPr/>
            </p:nvSpPr>
            <p:spPr bwMode="auto">
              <a:xfrm>
                <a:off x="2612" y="138"/>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65" name="Line 1095"/>
              <p:cNvSpPr>
                <a:spLocks noChangeShapeType="1"/>
              </p:cNvSpPr>
              <p:nvPr/>
            </p:nvSpPr>
            <p:spPr bwMode="auto">
              <a:xfrm>
                <a:off x="2612" y="13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66" name="Line 1096"/>
              <p:cNvSpPr>
                <a:spLocks noChangeShapeType="1"/>
              </p:cNvSpPr>
              <p:nvPr/>
            </p:nvSpPr>
            <p:spPr bwMode="auto">
              <a:xfrm>
                <a:off x="2612" y="138"/>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67" name="Rectangle 1097"/>
              <p:cNvSpPr>
                <a:spLocks noChangeArrowheads="1"/>
              </p:cNvSpPr>
              <p:nvPr/>
            </p:nvSpPr>
            <p:spPr bwMode="auto">
              <a:xfrm>
                <a:off x="2637" y="138"/>
                <a:ext cx="168"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68" name="Line 1098"/>
              <p:cNvSpPr>
                <a:spLocks noChangeShapeType="1"/>
              </p:cNvSpPr>
              <p:nvPr/>
            </p:nvSpPr>
            <p:spPr bwMode="auto">
              <a:xfrm>
                <a:off x="2637" y="138"/>
                <a:ext cx="168"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69" name="Rectangle 1099"/>
              <p:cNvSpPr>
                <a:spLocks noChangeArrowheads="1"/>
              </p:cNvSpPr>
              <p:nvPr/>
            </p:nvSpPr>
            <p:spPr bwMode="auto">
              <a:xfrm>
                <a:off x="2805" y="138"/>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70" name="Line 1100"/>
              <p:cNvSpPr>
                <a:spLocks noChangeShapeType="1"/>
              </p:cNvSpPr>
              <p:nvPr/>
            </p:nvSpPr>
            <p:spPr bwMode="auto">
              <a:xfrm>
                <a:off x="2805" y="13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71" name="Line 1101"/>
              <p:cNvSpPr>
                <a:spLocks noChangeShapeType="1"/>
              </p:cNvSpPr>
              <p:nvPr/>
            </p:nvSpPr>
            <p:spPr bwMode="auto">
              <a:xfrm>
                <a:off x="2805" y="138"/>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72" name="Rectangle 1102"/>
              <p:cNvSpPr>
                <a:spLocks noChangeArrowheads="1"/>
              </p:cNvSpPr>
              <p:nvPr/>
            </p:nvSpPr>
            <p:spPr bwMode="auto">
              <a:xfrm>
                <a:off x="2830" y="138"/>
                <a:ext cx="157"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73" name="Line 1103"/>
              <p:cNvSpPr>
                <a:spLocks noChangeShapeType="1"/>
              </p:cNvSpPr>
              <p:nvPr/>
            </p:nvSpPr>
            <p:spPr bwMode="auto">
              <a:xfrm>
                <a:off x="2830" y="138"/>
                <a:ext cx="157"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74" name="Rectangle 1104"/>
              <p:cNvSpPr>
                <a:spLocks noChangeArrowheads="1"/>
              </p:cNvSpPr>
              <p:nvPr/>
            </p:nvSpPr>
            <p:spPr bwMode="auto">
              <a:xfrm>
                <a:off x="2987" y="138"/>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75" name="Line 1105"/>
              <p:cNvSpPr>
                <a:spLocks noChangeShapeType="1"/>
              </p:cNvSpPr>
              <p:nvPr/>
            </p:nvSpPr>
            <p:spPr bwMode="auto">
              <a:xfrm>
                <a:off x="2987" y="13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76" name="Line 1106"/>
              <p:cNvSpPr>
                <a:spLocks noChangeShapeType="1"/>
              </p:cNvSpPr>
              <p:nvPr/>
            </p:nvSpPr>
            <p:spPr bwMode="auto">
              <a:xfrm>
                <a:off x="2987" y="138"/>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77" name="Rectangle 1107"/>
              <p:cNvSpPr>
                <a:spLocks noChangeArrowheads="1"/>
              </p:cNvSpPr>
              <p:nvPr/>
            </p:nvSpPr>
            <p:spPr bwMode="auto">
              <a:xfrm>
                <a:off x="3012" y="138"/>
                <a:ext cx="160"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78" name="Line 1108"/>
              <p:cNvSpPr>
                <a:spLocks noChangeShapeType="1"/>
              </p:cNvSpPr>
              <p:nvPr/>
            </p:nvSpPr>
            <p:spPr bwMode="auto">
              <a:xfrm>
                <a:off x="3012" y="138"/>
                <a:ext cx="160"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79" name="Rectangle 1109"/>
              <p:cNvSpPr>
                <a:spLocks noChangeArrowheads="1"/>
              </p:cNvSpPr>
              <p:nvPr/>
            </p:nvSpPr>
            <p:spPr bwMode="auto">
              <a:xfrm>
                <a:off x="3172" y="138"/>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80" name="Line 1110"/>
              <p:cNvSpPr>
                <a:spLocks noChangeShapeType="1"/>
              </p:cNvSpPr>
              <p:nvPr/>
            </p:nvSpPr>
            <p:spPr bwMode="auto">
              <a:xfrm>
                <a:off x="3172" y="13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81" name="Line 1111"/>
              <p:cNvSpPr>
                <a:spLocks noChangeShapeType="1"/>
              </p:cNvSpPr>
              <p:nvPr/>
            </p:nvSpPr>
            <p:spPr bwMode="auto">
              <a:xfrm>
                <a:off x="3172" y="138"/>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82" name="Rectangle 1112"/>
              <p:cNvSpPr>
                <a:spLocks noChangeArrowheads="1"/>
              </p:cNvSpPr>
              <p:nvPr/>
            </p:nvSpPr>
            <p:spPr bwMode="auto">
              <a:xfrm>
                <a:off x="3197" y="138"/>
                <a:ext cx="157"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83" name="Line 1113"/>
              <p:cNvSpPr>
                <a:spLocks noChangeShapeType="1"/>
              </p:cNvSpPr>
              <p:nvPr/>
            </p:nvSpPr>
            <p:spPr bwMode="auto">
              <a:xfrm>
                <a:off x="3197" y="138"/>
                <a:ext cx="157"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84" name="Rectangle 1114"/>
              <p:cNvSpPr>
                <a:spLocks noChangeArrowheads="1"/>
              </p:cNvSpPr>
              <p:nvPr/>
            </p:nvSpPr>
            <p:spPr bwMode="auto">
              <a:xfrm>
                <a:off x="3354" y="138"/>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85" name="Line 1115"/>
              <p:cNvSpPr>
                <a:spLocks noChangeShapeType="1"/>
              </p:cNvSpPr>
              <p:nvPr/>
            </p:nvSpPr>
            <p:spPr bwMode="auto">
              <a:xfrm>
                <a:off x="3354" y="13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86" name="Line 1116"/>
              <p:cNvSpPr>
                <a:spLocks noChangeShapeType="1"/>
              </p:cNvSpPr>
              <p:nvPr/>
            </p:nvSpPr>
            <p:spPr bwMode="auto">
              <a:xfrm>
                <a:off x="3354" y="138"/>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87" name="Rectangle 1117"/>
              <p:cNvSpPr>
                <a:spLocks noChangeArrowheads="1"/>
              </p:cNvSpPr>
              <p:nvPr/>
            </p:nvSpPr>
            <p:spPr bwMode="auto">
              <a:xfrm>
                <a:off x="3379" y="138"/>
                <a:ext cx="166"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88" name="Line 1118"/>
              <p:cNvSpPr>
                <a:spLocks noChangeShapeType="1"/>
              </p:cNvSpPr>
              <p:nvPr/>
            </p:nvSpPr>
            <p:spPr bwMode="auto">
              <a:xfrm>
                <a:off x="3379" y="138"/>
                <a:ext cx="166"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89" name="Rectangle 1119"/>
              <p:cNvSpPr>
                <a:spLocks noChangeArrowheads="1"/>
              </p:cNvSpPr>
              <p:nvPr/>
            </p:nvSpPr>
            <p:spPr bwMode="auto">
              <a:xfrm>
                <a:off x="3545" y="138"/>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90" name="Line 1120"/>
              <p:cNvSpPr>
                <a:spLocks noChangeShapeType="1"/>
              </p:cNvSpPr>
              <p:nvPr/>
            </p:nvSpPr>
            <p:spPr bwMode="auto">
              <a:xfrm>
                <a:off x="3545" y="13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91" name="Line 1121"/>
              <p:cNvSpPr>
                <a:spLocks noChangeShapeType="1"/>
              </p:cNvSpPr>
              <p:nvPr/>
            </p:nvSpPr>
            <p:spPr bwMode="auto">
              <a:xfrm>
                <a:off x="3545" y="138"/>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92" name="Rectangle 1122"/>
              <p:cNvSpPr>
                <a:spLocks noChangeArrowheads="1"/>
              </p:cNvSpPr>
              <p:nvPr/>
            </p:nvSpPr>
            <p:spPr bwMode="auto">
              <a:xfrm>
                <a:off x="3570" y="138"/>
                <a:ext cx="169"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93" name="Line 1123"/>
              <p:cNvSpPr>
                <a:spLocks noChangeShapeType="1"/>
              </p:cNvSpPr>
              <p:nvPr/>
            </p:nvSpPr>
            <p:spPr bwMode="auto">
              <a:xfrm>
                <a:off x="3570" y="138"/>
                <a:ext cx="169"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94" name="Rectangle 1124"/>
              <p:cNvSpPr>
                <a:spLocks noChangeArrowheads="1"/>
              </p:cNvSpPr>
              <p:nvPr/>
            </p:nvSpPr>
            <p:spPr bwMode="auto">
              <a:xfrm>
                <a:off x="3739" y="138"/>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95" name="Line 1125"/>
              <p:cNvSpPr>
                <a:spLocks noChangeShapeType="1"/>
              </p:cNvSpPr>
              <p:nvPr/>
            </p:nvSpPr>
            <p:spPr bwMode="auto">
              <a:xfrm>
                <a:off x="3739" y="13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96" name="Line 1126"/>
              <p:cNvSpPr>
                <a:spLocks noChangeShapeType="1"/>
              </p:cNvSpPr>
              <p:nvPr/>
            </p:nvSpPr>
            <p:spPr bwMode="auto">
              <a:xfrm>
                <a:off x="3739" y="138"/>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97" name="Rectangle 1127"/>
              <p:cNvSpPr>
                <a:spLocks noChangeArrowheads="1"/>
              </p:cNvSpPr>
              <p:nvPr/>
            </p:nvSpPr>
            <p:spPr bwMode="auto">
              <a:xfrm>
                <a:off x="3739" y="138"/>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98" name="Line 1128"/>
              <p:cNvSpPr>
                <a:spLocks noChangeShapeType="1"/>
              </p:cNvSpPr>
              <p:nvPr/>
            </p:nvSpPr>
            <p:spPr bwMode="auto">
              <a:xfrm>
                <a:off x="3739" y="13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699" name="Line 1129"/>
              <p:cNvSpPr>
                <a:spLocks noChangeShapeType="1"/>
              </p:cNvSpPr>
              <p:nvPr/>
            </p:nvSpPr>
            <p:spPr bwMode="auto">
              <a:xfrm>
                <a:off x="3739" y="138"/>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00" name="Rectangle 1130"/>
              <p:cNvSpPr>
                <a:spLocks noChangeArrowheads="1"/>
              </p:cNvSpPr>
              <p:nvPr/>
            </p:nvSpPr>
            <p:spPr bwMode="auto">
              <a:xfrm>
                <a:off x="3764" y="138"/>
                <a:ext cx="19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01" name="Line 1131"/>
              <p:cNvSpPr>
                <a:spLocks noChangeShapeType="1"/>
              </p:cNvSpPr>
              <p:nvPr/>
            </p:nvSpPr>
            <p:spPr bwMode="auto">
              <a:xfrm>
                <a:off x="3764" y="138"/>
                <a:ext cx="19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02" name="Rectangle 1132"/>
              <p:cNvSpPr>
                <a:spLocks noChangeArrowheads="1"/>
              </p:cNvSpPr>
              <p:nvPr/>
            </p:nvSpPr>
            <p:spPr bwMode="auto">
              <a:xfrm>
                <a:off x="3955" y="138"/>
                <a:ext cx="5"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03" name="Line 1133"/>
              <p:cNvSpPr>
                <a:spLocks noChangeShapeType="1"/>
              </p:cNvSpPr>
              <p:nvPr/>
            </p:nvSpPr>
            <p:spPr bwMode="auto">
              <a:xfrm>
                <a:off x="3955" y="138"/>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04" name="Rectangle 1134"/>
              <p:cNvSpPr>
                <a:spLocks noChangeArrowheads="1"/>
              </p:cNvSpPr>
              <p:nvPr/>
            </p:nvSpPr>
            <p:spPr bwMode="auto">
              <a:xfrm>
                <a:off x="3960" y="138"/>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05" name="Line 1135"/>
              <p:cNvSpPr>
                <a:spLocks noChangeShapeType="1"/>
              </p:cNvSpPr>
              <p:nvPr/>
            </p:nvSpPr>
            <p:spPr bwMode="auto">
              <a:xfrm>
                <a:off x="3960" y="138"/>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06" name="Rectangle 1136"/>
              <p:cNvSpPr>
                <a:spLocks noChangeArrowheads="1"/>
              </p:cNvSpPr>
              <p:nvPr/>
            </p:nvSpPr>
            <p:spPr bwMode="auto">
              <a:xfrm>
                <a:off x="4160" y="138"/>
                <a:ext cx="4"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07" name="Line 1137"/>
              <p:cNvSpPr>
                <a:spLocks noChangeShapeType="1"/>
              </p:cNvSpPr>
              <p:nvPr/>
            </p:nvSpPr>
            <p:spPr bwMode="auto">
              <a:xfrm>
                <a:off x="4160" y="138"/>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08" name="Rectangle 1138"/>
              <p:cNvSpPr>
                <a:spLocks noChangeArrowheads="1"/>
              </p:cNvSpPr>
              <p:nvPr/>
            </p:nvSpPr>
            <p:spPr bwMode="auto">
              <a:xfrm>
                <a:off x="4164" y="138"/>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09" name="Line 1139"/>
              <p:cNvSpPr>
                <a:spLocks noChangeShapeType="1"/>
              </p:cNvSpPr>
              <p:nvPr/>
            </p:nvSpPr>
            <p:spPr bwMode="auto">
              <a:xfrm>
                <a:off x="4164" y="138"/>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10" name="Rectangle 1140"/>
              <p:cNvSpPr>
                <a:spLocks noChangeArrowheads="1"/>
              </p:cNvSpPr>
              <p:nvPr/>
            </p:nvSpPr>
            <p:spPr bwMode="auto">
              <a:xfrm>
                <a:off x="4365" y="138"/>
                <a:ext cx="4"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11" name="Line 1141"/>
              <p:cNvSpPr>
                <a:spLocks noChangeShapeType="1"/>
              </p:cNvSpPr>
              <p:nvPr/>
            </p:nvSpPr>
            <p:spPr bwMode="auto">
              <a:xfrm>
                <a:off x="4365" y="138"/>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12" name="Rectangle 1142"/>
              <p:cNvSpPr>
                <a:spLocks noChangeArrowheads="1"/>
              </p:cNvSpPr>
              <p:nvPr/>
            </p:nvSpPr>
            <p:spPr bwMode="auto">
              <a:xfrm>
                <a:off x="4369" y="138"/>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13" name="Line 1143"/>
              <p:cNvSpPr>
                <a:spLocks noChangeShapeType="1"/>
              </p:cNvSpPr>
              <p:nvPr/>
            </p:nvSpPr>
            <p:spPr bwMode="auto">
              <a:xfrm>
                <a:off x="4369" y="138"/>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14" name="Rectangle 1144"/>
              <p:cNvSpPr>
                <a:spLocks noChangeArrowheads="1"/>
              </p:cNvSpPr>
              <p:nvPr/>
            </p:nvSpPr>
            <p:spPr bwMode="auto">
              <a:xfrm>
                <a:off x="4570" y="138"/>
                <a:ext cx="4"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15" name="Line 1145"/>
              <p:cNvSpPr>
                <a:spLocks noChangeShapeType="1"/>
              </p:cNvSpPr>
              <p:nvPr/>
            </p:nvSpPr>
            <p:spPr bwMode="auto">
              <a:xfrm>
                <a:off x="4570" y="138"/>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16" name="Rectangle 1146"/>
              <p:cNvSpPr>
                <a:spLocks noChangeArrowheads="1"/>
              </p:cNvSpPr>
              <p:nvPr/>
            </p:nvSpPr>
            <p:spPr bwMode="auto">
              <a:xfrm>
                <a:off x="4574" y="138"/>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17" name="Line 1147"/>
              <p:cNvSpPr>
                <a:spLocks noChangeShapeType="1"/>
              </p:cNvSpPr>
              <p:nvPr/>
            </p:nvSpPr>
            <p:spPr bwMode="auto">
              <a:xfrm>
                <a:off x="4574" y="138"/>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18" name="Rectangle 1148"/>
              <p:cNvSpPr>
                <a:spLocks noChangeArrowheads="1"/>
              </p:cNvSpPr>
              <p:nvPr/>
            </p:nvSpPr>
            <p:spPr bwMode="auto">
              <a:xfrm>
                <a:off x="4775" y="138"/>
                <a:ext cx="4"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19" name="Line 1149"/>
              <p:cNvSpPr>
                <a:spLocks noChangeShapeType="1"/>
              </p:cNvSpPr>
              <p:nvPr/>
            </p:nvSpPr>
            <p:spPr bwMode="auto">
              <a:xfrm>
                <a:off x="4775" y="138"/>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20" name="Rectangle 1150"/>
              <p:cNvSpPr>
                <a:spLocks noChangeArrowheads="1"/>
              </p:cNvSpPr>
              <p:nvPr/>
            </p:nvSpPr>
            <p:spPr bwMode="auto">
              <a:xfrm>
                <a:off x="0" y="160"/>
                <a:ext cx="5" cy="15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21" name="Line 1151"/>
              <p:cNvSpPr>
                <a:spLocks noChangeShapeType="1"/>
              </p:cNvSpPr>
              <p:nvPr/>
            </p:nvSpPr>
            <p:spPr bwMode="auto">
              <a:xfrm>
                <a:off x="0" y="160"/>
                <a:ext cx="0" cy="15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22" name="Rectangle 1152"/>
              <p:cNvSpPr>
                <a:spLocks noChangeArrowheads="1"/>
              </p:cNvSpPr>
              <p:nvPr/>
            </p:nvSpPr>
            <p:spPr bwMode="auto">
              <a:xfrm>
                <a:off x="676" y="160"/>
                <a:ext cx="5" cy="15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23" name="Line 1153"/>
              <p:cNvSpPr>
                <a:spLocks noChangeShapeType="1"/>
              </p:cNvSpPr>
              <p:nvPr/>
            </p:nvSpPr>
            <p:spPr bwMode="auto">
              <a:xfrm>
                <a:off x="676" y="160"/>
                <a:ext cx="0" cy="15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24" name="Rectangle 1154"/>
              <p:cNvSpPr>
                <a:spLocks noChangeArrowheads="1"/>
              </p:cNvSpPr>
              <p:nvPr/>
            </p:nvSpPr>
            <p:spPr bwMode="auto">
              <a:xfrm>
                <a:off x="1701" y="160"/>
                <a:ext cx="4" cy="15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25" name="Line 1155"/>
              <p:cNvSpPr>
                <a:spLocks noChangeShapeType="1"/>
              </p:cNvSpPr>
              <p:nvPr/>
            </p:nvSpPr>
            <p:spPr bwMode="auto">
              <a:xfrm>
                <a:off x="1701" y="160"/>
                <a:ext cx="0" cy="15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26" name="Rectangle 1156"/>
              <p:cNvSpPr>
                <a:spLocks noChangeArrowheads="1"/>
              </p:cNvSpPr>
              <p:nvPr/>
            </p:nvSpPr>
            <p:spPr bwMode="auto">
              <a:xfrm>
                <a:off x="1888" y="160"/>
                <a:ext cx="4" cy="15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27" name="Line 1157"/>
              <p:cNvSpPr>
                <a:spLocks noChangeShapeType="1"/>
              </p:cNvSpPr>
              <p:nvPr/>
            </p:nvSpPr>
            <p:spPr bwMode="auto">
              <a:xfrm>
                <a:off x="1888" y="160"/>
                <a:ext cx="0" cy="15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28" name="Rectangle 1158"/>
              <p:cNvSpPr>
                <a:spLocks noChangeArrowheads="1"/>
              </p:cNvSpPr>
              <p:nvPr/>
            </p:nvSpPr>
            <p:spPr bwMode="auto">
              <a:xfrm>
                <a:off x="2074" y="160"/>
                <a:ext cx="5" cy="15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29" name="Line 1159"/>
              <p:cNvSpPr>
                <a:spLocks noChangeShapeType="1"/>
              </p:cNvSpPr>
              <p:nvPr/>
            </p:nvSpPr>
            <p:spPr bwMode="auto">
              <a:xfrm>
                <a:off x="2074" y="160"/>
                <a:ext cx="0" cy="15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30" name="Rectangle 1160"/>
              <p:cNvSpPr>
                <a:spLocks noChangeArrowheads="1"/>
              </p:cNvSpPr>
              <p:nvPr/>
            </p:nvSpPr>
            <p:spPr bwMode="auto">
              <a:xfrm>
                <a:off x="2256" y="160"/>
                <a:ext cx="5" cy="15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31" name="Line 1161"/>
              <p:cNvSpPr>
                <a:spLocks noChangeShapeType="1"/>
              </p:cNvSpPr>
              <p:nvPr/>
            </p:nvSpPr>
            <p:spPr bwMode="auto">
              <a:xfrm>
                <a:off x="2256" y="160"/>
                <a:ext cx="0" cy="15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32" name="Rectangle 1162"/>
              <p:cNvSpPr>
                <a:spLocks noChangeArrowheads="1"/>
              </p:cNvSpPr>
              <p:nvPr/>
            </p:nvSpPr>
            <p:spPr bwMode="auto">
              <a:xfrm>
                <a:off x="2441" y="160"/>
                <a:ext cx="4" cy="15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33" name="Line 1163"/>
              <p:cNvSpPr>
                <a:spLocks noChangeShapeType="1"/>
              </p:cNvSpPr>
              <p:nvPr/>
            </p:nvSpPr>
            <p:spPr bwMode="auto">
              <a:xfrm>
                <a:off x="2441" y="160"/>
                <a:ext cx="0" cy="15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34" name="Rectangle 1164"/>
              <p:cNvSpPr>
                <a:spLocks noChangeArrowheads="1"/>
              </p:cNvSpPr>
              <p:nvPr/>
            </p:nvSpPr>
            <p:spPr bwMode="auto">
              <a:xfrm>
                <a:off x="2612" y="160"/>
                <a:ext cx="25" cy="154"/>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35" name="Line 1165"/>
              <p:cNvSpPr>
                <a:spLocks noChangeShapeType="1"/>
              </p:cNvSpPr>
              <p:nvPr/>
            </p:nvSpPr>
            <p:spPr bwMode="auto">
              <a:xfrm>
                <a:off x="2612" y="160"/>
                <a:ext cx="0" cy="154"/>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36" name="Rectangle 1166"/>
              <p:cNvSpPr>
                <a:spLocks noChangeArrowheads="1"/>
              </p:cNvSpPr>
              <p:nvPr/>
            </p:nvSpPr>
            <p:spPr bwMode="auto">
              <a:xfrm>
                <a:off x="3739" y="160"/>
                <a:ext cx="25" cy="154"/>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37" name="Line 1167"/>
              <p:cNvSpPr>
                <a:spLocks noChangeShapeType="1"/>
              </p:cNvSpPr>
              <p:nvPr/>
            </p:nvSpPr>
            <p:spPr bwMode="auto">
              <a:xfrm>
                <a:off x="3739" y="160"/>
                <a:ext cx="0" cy="154"/>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38" name="Rectangle 1168"/>
              <p:cNvSpPr>
                <a:spLocks noChangeArrowheads="1"/>
              </p:cNvSpPr>
              <p:nvPr/>
            </p:nvSpPr>
            <p:spPr bwMode="auto">
              <a:xfrm>
                <a:off x="3955" y="160"/>
                <a:ext cx="5" cy="15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39" name="Line 1169"/>
              <p:cNvSpPr>
                <a:spLocks noChangeShapeType="1"/>
              </p:cNvSpPr>
              <p:nvPr/>
            </p:nvSpPr>
            <p:spPr bwMode="auto">
              <a:xfrm>
                <a:off x="3955" y="160"/>
                <a:ext cx="0" cy="15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40" name="Rectangle 1170"/>
              <p:cNvSpPr>
                <a:spLocks noChangeArrowheads="1"/>
              </p:cNvSpPr>
              <p:nvPr/>
            </p:nvSpPr>
            <p:spPr bwMode="auto">
              <a:xfrm>
                <a:off x="4160" y="160"/>
                <a:ext cx="4" cy="15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41" name="Line 1171"/>
              <p:cNvSpPr>
                <a:spLocks noChangeShapeType="1"/>
              </p:cNvSpPr>
              <p:nvPr/>
            </p:nvSpPr>
            <p:spPr bwMode="auto">
              <a:xfrm>
                <a:off x="4160" y="160"/>
                <a:ext cx="0" cy="15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42" name="Rectangle 1172"/>
              <p:cNvSpPr>
                <a:spLocks noChangeArrowheads="1"/>
              </p:cNvSpPr>
              <p:nvPr/>
            </p:nvSpPr>
            <p:spPr bwMode="auto">
              <a:xfrm>
                <a:off x="4365" y="160"/>
                <a:ext cx="4" cy="15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43" name="Line 1173"/>
              <p:cNvSpPr>
                <a:spLocks noChangeShapeType="1"/>
              </p:cNvSpPr>
              <p:nvPr/>
            </p:nvSpPr>
            <p:spPr bwMode="auto">
              <a:xfrm>
                <a:off x="4365" y="160"/>
                <a:ext cx="0" cy="15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44" name="Rectangle 1174"/>
              <p:cNvSpPr>
                <a:spLocks noChangeArrowheads="1"/>
              </p:cNvSpPr>
              <p:nvPr/>
            </p:nvSpPr>
            <p:spPr bwMode="auto">
              <a:xfrm>
                <a:off x="4570" y="160"/>
                <a:ext cx="4" cy="15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45" name="Line 1175"/>
              <p:cNvSpPr>
                <a:spLocks noChangeShapeType="1"/>
              </p:cNvSpPr>
              <p:nvPr/>
            </p:nvSpPr>
            <p:spPr bwMode="auto">
              <a:xfrm>
                <a:off x="4570" y="160"/>
                <a:ext cx="0" cy="15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46" name="Rectangle 1176"/>
              <p:cNvSpPr>
                <a:spLocks noChangeArrowheads="1"/>
              </p:cNvSpPr>
              <p:nvPr/>
            </p:nvSpPr>
            <p:spPr bwMode="auto">
              <a:xfrm>
                <a:off x="4775" y="160"/>
                <a:ext cx="4" cy="15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47" name="Line 1177"/>
              <p:cNvSpPr>
                <a:spLocks noChangeShapeType="1"/>
              </p:cNvSpPr>
              <p:nvPr/>
            </p:nvSpPr>
            <p:spPr bwMode="auto">
              <a:xfrm>
                <a:off x="4775" y="160"/>
                <a:ext cx="0" cy="15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48" name="Rectangle 1178"/>
              <p:cNvSpPr>
                <a:spLocks noChangeArrowheads="1"/>
              </p:cNvSpPr>
              <p:nvPr/>
            </p:nvSpPr>
            <p:spPr bwMode="auto">
              <a:xfrm>
                <a:off x="740" y="334"/>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调</a:t>
                </a:r>
                <a:endParaRPr lang="zh-CN" altLang="en-US" sz="1800" b="0">
                  <a:solidFill>
                    <a:schemeClr val="accent2"/>
                  </a:solidFill>
                </a:endParaRPr>
              </a:p>
            </p:txBody>
          </p:sp>
          <p:sp>
            <p:nvSpPr>
              <p:cNvPr id="44749" name="Rectangle 1179"/>
              <p:cNvSpPr>
                <a:spLocks noChangeArrowheads="1"/>
              </p:cNvSpPr>
              <p:nvPr/>
            </p:nvSpPr>
            <p:spPr bwMode="auto">
              <a:xfrm>
                <a:off x="863" y="328"/>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50" name="Rectangle 1180"/>
              <p:cNvSpPr>
                <a:spLocks noChangeArrowheads="1"/>
              </p:cNvSpPr>
              <p:nvPr/>
            </p:nvSpPr>
            <p:spPr bwMode="auto">
              <a:xfrm>
                <a:off x="1100" y="334"/>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度</a:t>
                </a:r>
                <a:endParaRPr lang="zh-CN" altLang="en-US" sz="1800" b="0">
                  <a:solidFill>
                    <a:schemeClr val="accent2"/>
                  </a:solidFill>
                </a:endParaRPr>
              </a:p>
            </p:txBody>
          </p:sp>
          <p:sp>
            <p:nvSpPr>
              <p:cNvPr id="44751" name="Rectangle 1181"/>
              <p:cNvSpPr>
                <a:spLocks noChangeArrowheads="1"/>
              </p:cNvSpPr>
              <p:nvPr/>
            </p:nvSpPr>
            <p:spPr bwMode="auto">
              <a:xfrm>
                <a:off x="1223" y="32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52" name="Rectangle 1182"/>
              <p:cNvSpPr>
                <a:spLocks noChangeArrowheads="1"/>
              </p:cNvSpPr>
              <p:nvPr/>
            </p:nvSpPr>
            <p:spPr bwMode="auto">
              <a:xfrm>
                <a:off x="1796" y="31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53" name="Rectangle 1183"/>
              <p:cNvSpPr>
                <a:spLocks noChangeArrowheads="1"/>
              </p:cNvSpPr>
              <p:nvPr/>
            </p:nvSpPr>
            <p:spPr bwMode="auto">
              <a:xfrm>
                <a:off x="1983" y="31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54" name="Rectangle 1184"/>
              <p:cNvSpPr>
                <a:spLocks noChangeArrowheads="1"/>
              </p:cNvSpPr>
              <p:nvPr/>
            </p:nvSpPr>
            <p:spPr bwMode="auto">
              <a:xfrm>
                <a:off x="2138" y="318"/>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4755" name="Rectangle 1185"/>
              <p:cNvSpPr>
                <a:spLocks noChangeArrowheads="1"/>
              </p:cNvSpPr>
              <p:nvPr/>
            </p:nvSpPr>
            <p:spPr bwMode="auto">
              <a:xfrm>
                <a:off x="2225" y="31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56" name="Rectangle 1186"/>
              <p:cNvSpPr>
                <a:spLocks noChangeArrowheads="1"/>
              </p:cNvSpPr>
              <p:nvPr/>
            </p:nvSpPr>
            <p:spPr bwMode="auto">
              <a:xfrm>
                <a:off x="2350" y="31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57" name="Rectangle 1187"/>
              <p:cNvSpPr>
                <a:spLocks noChangeArrowheads="1"/>
              </p:cNvSpPr>
              <p:nvPr/>
            </p:nvSpPr>
            <p:spPr bwMode="auto">
              <a:xfrm>
                <a:off x="2534" y="31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58" name="Rectangle 1188"/>
              <p:cNvSpPr>
                <a:spLocks noChangeArrowheads="1"/>
              </p:cNvSpPr>
              <p:nvPr/>
            </p:nvSpPr>
            <p:spPr bwMode="auto">
              <a:xfrm>
                <a:off x="3855" y="31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59" name="Rectangle 1189"/>
              <p:cNvSpPr>
                <a:spLocks noChangeArrowheads="1"/>
              </p:cNvSpPr>
              <p:nvPr/>
            </p:nvSpPr>
            <p:spPr bwMode="auto">
              <a:xfrm>
                <a:off x="4060" y="31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60" name="Rectangle 1190"/>
              <p:cNvSpPr>
                <a:spLocks noChangeArrowheads="1"/>
              </p:cNvSpPr>
              <p:nvPr/>
            </p:nvSpPr>
            <p:spPr bwMode="auto">
              <a:xfrm>
                <a:off x="4265" y="31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61" name="Rectangle 1191"/>
              <p:cNvSpPr>
                <a:spLocks noChangeArrowheads="1"/>
              </p:cNvSpPr>
              <p:nvPr/>
            </p:nvSpPr>
            <p:spPr bwMode="auto">
              <a:xfrm>
                <a:off x="4470" y="31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62" name="Rectangle 1192"/>
              <p:cNvSpPr>
                <a:spLocks noChangeArrowheads="1"/>
              </p:cNvSpPr>
              <p:nvPr/>
            </p:nvSpPr>
            <p:spPr bwMode="auto">
              <a:xfrm>
                <a:off x="4675" y="31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763" name="Rectangle 1193"/>
              <p:cNvSpPr>
                <a:spLocks noChangeArrowheads="1"/>
              </p:cNvSpPr>
              <p:nvPr/>
            </p:nvSpPr>
            <p:spPr bwMode="auto">
              <a:xfrm>
                <a:off x="0" y="314"/>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64" name="Line 1194"/>
              <p:cNvSpPr>
                <a:spLocks noChangeShapeType="1"/>
              </p:cNvSpPr>
              <p:nvPr/>
            </p:nvSpPr>
            <p:spPr bwMode="auto">
              <a:xfrm>
                <a:off x="0" y="31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65" name="Rectangle 1195"/>
              <p:cNvSpPr>
                <a:spLocks noChangeArrowheads="1"/>
              </p:cNvSpPr>
              <p:nvPr/>
            </p:nvSpPr>
            <p:spPr bwMode="auto">
              <a:xfrm>
                <a:off x="676" y="314"/>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66" name="Line 1196"/>
              <p:cNvSpPr>
                <a:spLocks noChangeShapeType="1"/>
              </p:cNvSpPr>
              <p:nvPr/>
            </p:nvSpPr>
            <p:spPr bwMode="auto">
              <a:xfrm>
                <a:off x="676" y="31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67" name="Rectangle 1197"/>
              <p:cNvSpPr>
                <a:spLocks noChangeArrowheads="1"/>
              </p:cNvSpPr>
              <p:nvPr/>
            </p:nvSpPr>
            <p:spPr bwMode="auto">
              <a:xfrm>
                <a:off x="681" y="314"/>
                <a:ext cx="102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68" name="Line 1198"/>
              <p:cNvSpPr>
                <a:spLocks noChangeShapeType="1"/>
              </p:cNvSpPr>
              <p:nvPr/>
            </p:nvSpPr>
            <p:spPr bwMode="auto">
              <a:xfrm>
                <a:off x="681" y="314"/>
                <a:ext cx="102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69" name="Rectangle 1199"/>
              <p:cNvSpPr>
                <a:spLocks noChangeArrowheads="1"/>
              </p:cNvSpPr>
              <p:nvPr/>
            </p:nvSpPr>
            <p:spPr bwMode="auto">
              <a:xfrm>
                <a:off x="1701" y="314"/>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70" name="Line 1200"/>
              <p:cNvSpPr>
                <a:spLocks noChangeShapeType="1"/>
              </p:cNvSpPr>
              <p:nvPr/>
            </p:nvSpPr>
            <p:spPr bwMode="auto">
              <a:xfrm>
                <a:off x="1701" y="31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71" name="Rectangle 1201"/>
              <p:cNvSpPr>
                <a:spLocks noChangeArrowheads="1"/>
              </p:cNvSpPr>
              <p:nvPr/>
            </p:nvSpPr>
            <p:spPr bwMode="auto">
              <a:xfrm>
                <a:off x="1705" y="314"/>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72" name="Line 1202"/>
              <p:cNvSpPr>
                <a:spLocks noChangeShapeType="1"/>
              </p:cNvSpPr>
              <p:nvPr/>
            </p:nvSpPr>
            <p:spPr bwMode="auto">
              <a:xfrm>
                <a:off x="1705" y="314"/>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73" name="Rectangle 1203"/>
              <p:cNvSpPr>
                <a:spLocks noChangeArrowheads="1"/>
              </p:cNvSpPr>
              <p:nvPr/>
            </p:nvSpPr>
            <p:spPr bwMode="auto">
              <a:xfrm>
                <a:off x="1888" y="314"/>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74" name="Line 1204"/>
              <p:cNvSpPr>
                <a:spLocks noChangeShapeType="1"/>
              </p:cNvSpPr>
              <p:nvPr/>
            </p:nvSpPr>
            <p:spPr bwMode="auto">
              <a:xfrm>
                <a:off x="1888" y="31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75" name="Rectangle 1205"/>
              <p:cNvSpPr>
                <a:spLocks noChangeArrowheads="1"/>
              </p:cNvSpPr>
              <p:nvPr/>
            </p:nvSpPr>
            <p:spPr bwMode="auto">
              <a:xfrm>
                <a:off x="1892" y="314"/>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76" name="Line 1206"/>
              <p:cNvSpPr>
                <a:spLocks noChangeShapeType="1"/>
              </p:cNvSpPr>
              <p:nvPr/>
            </p:nvSpPr>
            <p:spPr bwMode="auto">
              <a:xfrm>
                <a:off x="1892" y="314"/>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77" name="Rectangle 1207"/>
              <p:cNvSpPr>
                <a:spLocks noChangeArrowheads="1"/>
              </p:cNvSpPr>
              <p:nvPr/>
            </p:nvSpPr>
            <p:spPr bwMode="auto">
              <a:xfrm>
                <a:off x="2074" y="314"/>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78" name="Line 1208"/>
              <p:cNvSpPr>
                <a:spLocks noChangeShapeType="1"/>
              </p:cNvSpPr>
              <p:nvPr/>
            </p:nvSpPr>
            <p:spPr bwMode="auto">
              <a:xfrm>
                <a:off x="2074" y="31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79" name="Rectangle 1209"/>
              <p:cNvSpPr>
                <a:spLocks noChangeArrowheads="1"/>
              </p:cNvSpPr>
              <p:nvPr/>
            </p:nvSpPr>
            <p:spPr bwMode="auto">
              <a:xfrm>
                <a:off x="2079" y="314"/>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80" name="Line 1210"/>
              <p:cNvSpPr>
                <a:spLocks noChangeShapeType="1"/>
              </p:cNvSpPr>
              <p:nvPr/>
            </p:nvSpPr>
            <p:spPr bwMode="auto">
              <a:xfrm>
                <a:off x="2079" y="314"/>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81" name="Rectangle 1211"/>
              <p:cNvSpPr>
                <a:spLocks noChangeArrowheads="1"/>
              </p:cNvSpPr>
              <p:nvPr/>
            </p:nvSpPr>
            <p:spPr bwMode="auto">
              <a:xfrm>
                <a:off x="2256" y="314"/>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82" name="Line 1212"/>
              <p:cNvSpPr>
                <a:spLocks noChangeShapeType="1"/>
              </p:cNvSpPr>
              <p:nvPr/>
            </p:nvSpPr>
            <p:spPr bwMode="auto">
              <a:xfrm>
                <a:off x="2256" y="31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83" name="Rectangle 1213"/>
              <p:cNvSpPr>
                <a:spLocks noChangeArrowheads="1"/>
              </p:cNvSpPr>
              <p:nvPr/>
            </p:nvSpPr>
            <p:spPr bwMode="auto">
              <a:xfrm>
                <a:off x="2261" y="314"/>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784" name="Line 1214"/>
              <p:cNvSpPr>
                <a:spLocks noChangeShapeType="1"/>
              </p:cNvSpPr>
              <p:nvPr/>
            </p:nvSpPr>
            <p:spPr bwMode="auto">
              <a:xfrm>
                <a:off x="2261" y="314"/>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022" name="Group 1215"/>
            <p:cNvGrpSpPr>
              <a:grpSpLocks/>
            </p:cNvGrpSpPr>
            <p:nvPr/>
          </p:nvGrpSpPr>
          <p:grpSpPr bwMode="auto">
            <a:xfrm>
              <a:off x="0" y="1944"/>
              <a:ext cx="4779" cy="442"/>
              <a:chOff x="0" y="0"/>
              <a:chExt cx="4779" cy="442"/>
            </a:xfrm>
          </p:grpSpPr>
          <p:sp>
            <p:nvSpPr>
              <p:cNvPr id="44385" name="Rectangle 1216"/>
              <p:cNvSpPr>
                <a:spLocks noChangeArrowheads="1"/>
              </p:cNvSpPr>
              <p:nvPr/>
            </p:nvSpPr>
            <p:spPr bwMode="auto">
              <a:xfrm>
                <a:off x="2441"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86" name="Line 1217"/>
              <p:cNvSpPr>
                <a:spLocks noChangeShapeType="1"/>
              </p:cNvSpPr>
              <p:nvPr/>
            </p:nvSpPr>
            <p:spPr bwMode="auto">
              <a:xfrm>
                <a:off x="2441"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87" name="Rectangle 1218"/>
              <p:cNvSpPr>
                <a:spLocks noChangeArrowheads="1"/>
              </p:cNvSpPr>
              <p:nvPr/>
            </p:nvSpPr>
            <p:spPr bwMode="auto">
              <a:xfrm>
                <a:off x="2445" y="0"/>
                <a:ext cx="16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88" name="Line 1219"/>
              <p:cNvSpPr>
                <a:spLocks noChangeShapeType="1"/>
              </p:cNvSpPr>
              <p:nvPr/>
            </p:nvSpPr>
            <p:spPr bwMode="auto">
              <a:xfrm>
                <a:off x="2445" y="0"/>
                <a:ext cx="16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89" name="Rectangle 1220"/>
              <p:cNvSpPr>
                <a:spLocks noChangeArrowheads="1"/>
              </p:cNvSpPr>
              <p:nvPr/>
            </p:nvSpPr>
            <p:spPr bwMode="auto">
              <a:xfrm>
                <a:off x="2612" y="0"/>
                <a:ext cx="25"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90" name="Line 1221"/>
              <p:cNvSpPr>
                <a:spLocks noChangeShapeType="1"/>
              </p:cNvSpPr>
              <p:nvPr/>
            </p:nvSpPr>
            <p:spPr bwMode="auto">
              <a:xfrm>
                <a:off x="2612" y="0"/>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91" name="Rectangle 1222"/>
              <p:cNvSpPr>
                <a:spLocks noChangeArrowheads="1"/>
              </p:cNvSpPr>
              <p:nvPr/>
            </p:nvSpPr>
            <p:spPr bwMode="auto">
              <a:xfrm>
                <a:off x="3739" y="0"/>
                <a:ext cx="25"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92" name="Line 1223"/>
              <p:cNvSpPr>
                <a:spLocks noChangeShapeType="1"/>
              </p:cNvSpPr>
              <p:nvPr/>
            </p:nvSpPr>
            <p:spPr bwMode="auto">
              <a:xfrm>
                <a:off x="3739" y="0"/>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93" name="Rectangle 1224"/>
              <p:cNvSpPr>
                <a:spLocks noChangeArrowheads="1"/>
              </p:cNvSpPr>
              <p:nvPr/>
            </p:nvSpPr>
            <p:spPr bwMode="auto">
              <a:xfrm>
                <a:off x="3764" y="0"/>
                <a:ext cx="19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94" name="Line 1225"/>
              <p:cNvSpPr>
                <a:spLocks noChangeShapeType="1"/>
              </p:cNvSpPr>
              <p:nvPr/>
            </p:nvSpPr>
            <p:spPr bwMode="auto">
              <a:xfrm>
                <a:off x="3764" y="0"/>
                <a:ext cx="19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95" name="Rectangle 1226"/>
              <p:cNvSpPr>
                <a:spLocks noChangeArrowheads="1"/>
              </p:cNvSpPr>
              <p:nvPr/>
            </p:nvSpPr>
            <p:spPr bwMode="auto">
              <a:xfrm>
                <a:off x="3955" y="0"/>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96" name="Line 1227"/>
              <p:cNvSpPr>
                <a:spLocks noChangeShapeType="1"/>
              </p:cNvSpPr>
              <p:nvPr/>
            </p:nvSpPr>
            <p:spPr bwMode="auto">
              <a:xfrm>
                <a:off x="3955"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97" name="Rectangle 1228"/>
              <p:cNvSpPr>
                <a:spLocks noChangeArrowheads="1"/>
              </p:cNvSpPr>
              <p:nvPr/>
            </p:nvSpPr>
            <p:spPr bwMode="auto">
              <a:xfrm>
                <a:off x="3960" y="0"/>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98" name="Line 1229"/>
              <p:cNvSpPr>
                <a:spLocks noChangeShapeType="1"/>
              </p:cNvSpPr>
              <p:nvPr/>
            </p:nvSpPr>
            <p:spPr bwMode="auto">
              <a:xfrm>
                <a:off x="3960" y="0"/>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99" name="Rectangle 1230"/>
              <p:cNvSpPr>
                <a:spLocks noChangeArrowheads="1"/>
              </p:cNvSpPr>
              <p:nvPr/>
            </p:nvSpPr>
            <p:spPr bwMode="auto">
              <a:xfrm>
                <a:off x="4160"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00" name="Line 1231"/>
              <p:cNvSpPr>
                <a:spLocks noChangeShapeType="1"/>
              </p:cNvSpPr>
              <p:nvPr/>
            </p:nvSpPr>
            <p:spPr bwMode="auto">
              <a:xfrm>
                <a:off x="4160"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01" name="Rectangle 1232"/>
              <p:cNvSpPr>
                <a:spLocks noChangeArrowheads="1"/>
              </p:cNvSpPr>
              <p:nvPr/>
            </p:nvSpPr>
            <p:spPr bwMode="auto">
              <a:xfrm>
                <a:off x="4164" y="0"/>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02" name="Line 1233"/>
              <p:cNvSpPr>
                <a:spLocks noChangeShapeType="1"/>
              </p:cNvSpPr>
              <p:nvPr/>
            </p:nvSpPr>
            <p:spPr bwMode="auto">
              <a:xfrm>
                <a:off x="4164" y="0"/>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03" name="Rectangle 1234"/>
              <p:cNvSpPr>
                <a:spLocks noChangeArrowheads="1"/>
              </p:cNvSpPr>
              <p:nvPr/>
            </p:nvSpPr>
            <p:spPr bwMode="auto">
              <a:xfrm>
                <a:off x="4365"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04" name="Line 1235"/>
              <p:cNvSpPr>
                <a:spLocks noChangeShapeType="1"/>
              </p:cNvSpPr>
              <p:nvPr/>
            </p:nvSpPr>
            <p:spPr bwMode="auto">
              <a:xfrm>
                <a:off x="4365"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05" name="Rectangle 1236"/>
              <p:cNvSpPr>
                <a:spLocks noChangeArrowheads="1"/>
              </p:cNvSpPr>
              <p:nvPr/>
            </p:nvSpPr>
            <p:spPr bwMode="auto">
              <a:xfrm>
                <a:off x="4369" y="0"/>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06" name="Line 1237"/>
              <p:cNvSpPr>
                <a:spLocks noChangeShapeType="1"/>
              </p:cNvSpPr>
              <p:nvPr/>
            </p:nvSpPr>
            <p:spPr bwMode="auto">
              <a:xfrm>
                <a:off x="4369" y="0"/>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07" name="Rectangle 1238"/>
              <p:cNvSpPr>
                <a:spLocks noChangeArrowheads="1"/>
              </p:cNvSpPr>
              <p:nvPr/>
            </p:nvSpPr>
            <p:spPr bwMode="auto">
              <a:xfrm>
                <a:off x="4570"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08" name="Line 1239"/>
              <p:cNvSpPr>
                <a:spLocks noChangeShapeType="1"/>
              </p:cNvSpPr>
              <p:nvPr/>
            </p:nvSpPr>
            <p:spPr bwMode="auto">
              <a:xfrm>
                <a:off x="4570"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09" name="Rectangle 1240"/>
              <p:cNvSpPr>
                <a:spLocks noChangeArrowheads="1"/>
              </p:cNvSpPr>
              <p:nvPr/>
            </p:nvSpPr>
            <p:spPr bwMode="auto">
              <a:xfrm>
                <a:off x="4574" y="0"/>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10" name="Line 1241"/>
              <p:cNvSpPr>
                <a:spLocks noChangeShapeType="1"/>
              </p:cNvSpPr>
              <p:nvPr/>
            </p:nvSpPr>
            <p:spPr bwMode="auto">
              <a:xfrm>
                <a:off x="4574" y="0"/>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11" name="Rectangle 1242"/>
              <p:cNvSpPr>
                <a:spLocks noChangeArrowheads="1"/>
              </p:cNvSpPr>
              <p:nvPr/>
            </p:nvSpPr>
            <p:spPr bwMode="auto">
              <a:xfrm>
                <a:off x="4775"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12" name="Line 1243"/>
              <p:cNvSpPr>
                <a:spLocks noChangeShapeType="1"/>
              </p:cNvSpPr>
              <p:nvPr/>
            </p:nvSpPr>
            <p:spPr bwMode="auto">
              <a:xfrm>
                <a:off x="4775"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13" name="Rectangle 1244"/>
              <p:cNvSpPr>
                <a:spLocks noChangeArrowheads="1"/>
              </p:cNvSpPr>
              <p:nvPr/>
            </p:nvSpPr>
            <p:spPr bwMode="auto">
              <a:xfrm>
                <a:off x="0" y="6"/>
                <a:ext cx="5"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14" name="Line 1245"/>
              <p:cNvSpPr>
                <a:spLocks noChangeShapeType="1"/>
              </p:cNvSpPr>
              <p:nvPr/>
            </p:nvSpPr>
            <p:spPr bwMode="auto">
              <a:xfrm>
                <a:off x="0"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15" name="Rectangle 1246"/>
              <p:cNvSpPr>
                <a:spLocks noChangeArrowheads="1"/>
              </p:cNvSpPr>
              <p:nvPr/>
            </p:nvSpPr>
            <p:spPr bwMode="auto">
              <a:xfrm>
                <a:off x="676" y="6"/>
                <a:ext cx="5"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16" name="Line 1247"/>
              <p:cNvSpPr>
                <a:spLocks noChangeShapeType="1"/>
              </p:cNvSpPr>
              <p:nvPr/>
            </p:nvSpPr>
            <p:spPr bwMode="auto">
              <a:xfrm>
                <a:off x="676"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17" name="Rectangle 1248"/>
              <p:cNvSpPr>
                <a:spLocks noChangeArrowheads="1"/>
              </p:cNvSpPr>
              <p:nvPr/>
            </p:nvSpPr>
            <p:spPr bwMode="auto">
              <a:xfrm>
                <a:off x="1701" y="6"/>
                <a:ext cx="4"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18" name="Line 1249"/>
              <p:cNvSpPr>
                <a:spLocks noChangeShapeType="1"/>
              </p:cNvSpPr>
              <p:nvPr/>
            </p:nvSpPr>
            <p:spPr bwMode="auto">
              <a:xfrm>
                <a:off x="1701"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19" name="Rectangle 1250"/>
              <p:cNvSpPr>
                <a:spLocks noChangeArrowheads="1"/>
              </p:cNvSpPr>
              <p:nvPr/>
            </p:nvSpPr>
            <p:spPr bwMode="auto">
              <a:xfrm>
                <a:off x="1888" y="6"/>
                <a:ext cx="4"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20" name="Line 1251"/>
              <p:cNvSpPr>
                <a:spLocks noChangeShapeType="1"/>
              </p:cNvSpPr>
              <p:nvPr/>
            </p:nvSpPr>
            <p:spPr bwMode="auto">
              <a:xfrm>
                <a:off x="1888"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21" name="Rectangle 1252"/>
              <p:cNvSpPr>
                <a:spLocks noChangeArrowheads="1"/>
              </p:cNvSpPr>
              <p:nvPr/>
            </p:nvSpPr>
            <p:spPr bwMode="auto">
              <a:xfrm>
                <a:off x="2074" y="6"/>
                <a:ext cx="5"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22" name="Line 1253"/>
              <p:cNvSpPr>
                <a:spLocks noChangeShapeType="1"/>
              </p:cNvSpPr>
              <p:nvPr/>
            </p:nvSpPr>
            <p:spPr bwMode="auto">
              <a:xfrm>
                <a:off x="2074"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23" name="Rectangle 1254"/>
              <p:cNvSpPr>
                <a:spLocks noChangeArrowheads="1"/>
              </p:cNvSpPr>
              <p:nvPr/>
            </p:nvSpPr>
            <p:spPr bwMode="auto">
              <a:xfrm>
                <a:off x="2256" y="6"/>
                <a:ext cx="5"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24" name="Line 1255"/>
              <p:cNvSpPr>
                <a:spLocks noChangeShapeType="1"/>
              </p:cNvSpPr>
              <p:nvPr/>
            </p:nvSpPr>
            <p:spPr bwMode="auto">
              <a:xfrm>
                <a:off x="2256"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25" name="Rectangle 1256"/>
              <p:cNvSpPr>
                <a:spLocks noChangeArrowheads="1"/>
              </p:cNvSpPr>
              <p:nvPr/>
            </p:nvSpPr>
            <p:spPr bwMode="auto">
              <a:xfrm>
                <a:off x="2441" y="6"/>
                <a:ext cx="4"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26" name="Line 1257"/>
              <p:cNvSpPr>
                <a:spLocks noChangeShapeType="1"/>
              </p:cNvSpPr>
              <p:nvPr/>
            </p:nvSpPr>
            <p:spPr bwMode="auto">
              <a:xfrm>
                <a:off x="2441"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27" name="Rectangle 1258"/>
              <p:cNvSpPr>
                <a:spLocks noChangeArrowheads="1"/>
              </p:cNvSpPr>
              <p:nvPr/>
            </p:nvSpPr>
            <p:spPr bwMode="auto">
              <a:xfrm>
                <a:off x="2612" y="6"/>
                <a:ext cx="25" cy="1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28" name="Line 1259"/>
              <p:cNvSpPr>
                <a:spLocks noChangeShapeType="1"/>
              </p:cNvSpPr>
              <p:nvPr/>
            </p:nvSpPr>
            <p:spPr bwMode="auto">
              <a:xfrm>
                <a:off x="2612" y="6"/>
                <a:ext cx="0" cy="137"/>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29" name="Rectangle 1260"/>
              <p:cNvSpPr>
                <a:spLocks noChangeArrowheads="1"/>
              </p:cNvSpPr>
              <p:nvPr/>
            </p:nvSpPr>
            <p:spPr bwMode="auto">
              <a:xfrm>
                <a:off x="3739" y="6"/>
                <a:ext cx="25" cy="1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30" name="Line 1261"/>
              <p:cNvSpPr>
                <a:spLocks noChangeShapeType="1"/>
              </p:cNvSpPr>
              <p:nvPr/>
            </p:nvSpPr>
            <p:spPr bwMode="auto">
              <a:xfrm>
                <a:off x="3739" y="6"/>
                <a:ext cx="0" cy="137"/>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31" name="Rectangle 1262"/>
              <p:cNvSpPr>
                <a:spLocks noChangeArrowheads="1"/>
              </p:cNvSpPr>
              <p:nvPr/>
            </p:nvSpPr>
            <p:spPr bwMode="auto">
              <a:xfrm>
                <a:off x="3955" y="6"/>
                <a:ext cx="5"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32" name="Line 1263"/>
              <p:cNvSpPr>
                <a:spLocks noChangeShapeType="1"/>
              </p:cNvSpPr>
              <p:nvPr/>
            </p:nvSpPr>
            <p:spPr bwMode="auto">
              <a:xfrm>
                <a:off x="3955"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33" name="Rectangle 1264"/>
              <p:cNvSpPr>
                <a:spLocks noChangeArrowheads="1"/>
              </p:cNvSpPr>
              <p:nvPr/>
            </p:nvSpPr>
            <p:spPr bwMode="auto">
              <a:xfrm>
                <a:off x="4160" y="6"/>
                <a:ext cx="4"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34" name="Line 1265"/>
              <p:cNvSpPr>
                <a:spLocks noChangeShapeType="1"/>
              </p:cNvSpPr>
              <p:nvPr/>
            </p:nvSpPr>
            <p:spPr bwMode="auto">
              <a:xfrm>
                <a:off x="4160"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35" name="Rectangle 1266"/>
              <p:cNvSpPr>
                <a:spLocks noChangeArrowheads="1"/>
              </p:cNvSpPr>
              <p:nvPr/>
            </p:nvSpPr>
            <p:spPr bwMode="auto">
              <a:xfrm>
                <a:off x="4365" y="6"/>
                <a:ext cx="4"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36" name="Line 1267"/>
              <p:cNvSpPr>
                <a:spLocks noChangeShapeType="1"/>
              </p:cNvSpPr>
              <p:nvPr/>
            </p:nvSpPr>
            <p:spPr bwMode="auto">
              <a:xfrm>
                <a:off x="4365"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37" name="Rectangle 1268"/>
              <p:cNvSpPr>
                <a:spLocks noChangeArrowheads="1"/>
              </p:cNvSpPr>
              <p:nvPr/>
            </p:nvSpPr>
            <p:spPr bwMode="auto">
              <a:xfrm>
                <a:off x="4570" y="6"/>
                <a:ext cx="4"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38" name="Line 1269"/>
              <p:cNvSpPr>
                <a:spLocks noChangeShapeType="1"/>
              </p:cNvSpPr>
              <p:nvPr/>
            </p:nvSpPr>
            <p:spPr bwMode="auto">
              <a:xfrm>
                <a:off x="4570"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39" name="Rectangle 1270"/>
              <p:cNvSpPr>
                <a:spLocks noChangeArrowheads="1"/>
              </p:cNvSpPr>
              <p:nvPr/>
            </p:nvSpPr>
            <p:spPr bwMode="auto">
              <a:xfrm>
                <a:off x="4775" y="6"/>
                <a:ext cx="4"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40" name="Line 1271"/>
              <p:cNvSpPr>
                <a:spLocks noChangeShapeType="1"/>
              </p:cNvSpPr>
              <p:nvPr/>
            </p:nvSpPr>
            <p:spPr bwMode="auto">
              <a:xfrm>
                <a:off x="4775"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41" name="Rectangle 1272"/>
              <p:cNvSpPr>
                <a:spLocks noChangeArrowheads="1"/>
              </p:cNvSpPr>
              <p:nvPr/>
            </p:nvSpPr>
            <p:spPr bwMode="auto">
              <a:xfrm>
                <a:off x="740" y="163"/>
                <a:ext cx="67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生产能力计划</a:t>
                </a:r>
                <a:endParaRPr lang="zh-CN" altLang="en-US" sz="1800" b="0">
                  <a:solidFill>
                    <a:schemeClr val="accent2"/>
                  </a:solidFill>
                </a:endParaRPr>
              </a:p>
            </p:txBody>
          </p:sp>
          <p:sp>
            <p:nvSpPr>
              <p:cNvPr id="44442" name="Rectangle 1273"/>
              <p:cNvSpPr>
                <a:spLocks noChangeArrowheads="1"/>
              </p:cNvSpPr>
              <p:nvPr/>
            </p:nvSpPr>
            <p:spPr bwMode="auto">
              <a:xfrm>
                <a:off x="1478" y="15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443" name="Rectangle 1274"/>
              <p:cNvSpPr>
                <a:spLocks noChangeArrowheads="1"/>
              </p:cNvSpPr>
              <p:nvPr/>
            </p:nvSpPr>
            <p:spPr bwMode="auto">
              <a:xfrm>
                <a:off x="1796" y="14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444" name="Rectangle 1275"/>
              <p:cNvSpPr>
                <a:spLocks noChangeArrowheads="1"/>
              </p:cNvSpPr>
              <p:nvPr/>
            </p:nvSpPr>
            <p:spPr bwMode="auto">
              <a:xfrm>
                <a:off x="1983" y="14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445" name="Rectangle 1276"/>
              <p:cNvSpPr>
                <a:spLocks noChangeArrowheads="1"/>
              </p:cNvSpPr>
              <p:nvPr/>
            </p:nvSpPr>
            <p:spPr bwMode="auto">
              <a:xfrm>
                <a:off x="2168" y="14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446" name="Rectangle 1277"/>
              <p:cNvSpPr>
                <a:spLocks noChangeArrowheads="1"/>
              </p:cNvSpPr>
              <p:nvPr/>
            </p:nvSpPr>
            <p:spPr bwMode="auto">
              <a:xfrm>
                <a:off x="2350" y="14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447" name="Rectangle 1278"/>
              <p:cNvSpPr>
                <a:spLocks noChangeArrowheads="1"/>
              </p:cNvSpPr>
              <p:nvPr/>
            </p:nvSpPr>
            <p:spPr bwMode="auto">
              <a:xfrm>
                <a:off x="2534" y="14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448" name="Rectangle 1279"/>
              <p:cNvSpPr>
                <a:spLocks noChangeArrowheads="1"/>
              </p:cNvSpPr>
              <p:nvPr/>
            </p:nvSpPr>
            <p:spPr bwMode="auto">
              <a:xfrm>
                <a:off x="3855" y="14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449" name="Rectangle 1280"/>
              <p:cNvSpPr>
                <a:spLocks noChangeArrowheads="1"/>
              </p:cNvSpPr>
              <p:nvPr/>
            </p:nvSpPr>
            <p:spPr bwMode="auto">
              <a:xfrm>
                <a:off x="4060" y="14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450" name="Rectangle 1281"/>
              <p:cNvSpPr>
                <a:spLocks noChangeArrowheads="1"/>
              </p:cNvSpPr>
              <p:nvPr/>
            </p:nvSpPr>
            <p:spPr bwMode="auto">
              <a:xfrm>
                <a:off x="4265" y="14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451" name="Rectangle 1282"/>
              <p:cNvSpPr>
                <a:spLocks noChangeArrowheads="1"/>
              </p:cNvSpPr>
              <p:nvPr/>
            </p:nvSpPr>
            <p:spPr bwMode="auto">
              <a:xfrm>
                <a:off x="4470" y="14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452" name="Rectangle 1283"/>
              <p:cNvSpPr>
                <a:spLocks noChangeArrowheads="1"/>
              </p:cNvSpPr>
              <p:nvPr/>
            </p:nvSpPr>
            <p:spPr bwMode="auto">
              <a:xfrm>
                <a:off x="4675" y="14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453" name="Rectangle 1284"/>
              <p:cNvSpPr>
                <a:spLocks noChangeArrowheads="1"/>
              </p:cNvSpPr>
              <p:nvPr/>
            </p:nvSpPr>
            <p:spPr bwMode="auto">
              <a:xfrm>
                <a:off x="0" y="143"/>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54" name="Line 1285"/>
              <p:cNvSpPr>
                <a:spLocks noChangeShapeType="1"/>
              </p:cNvSpPr>
              <p:nvPr/>
            </p:nvSpPr>
            <p:spPr bwMode="auto">
              <a:xfrm>
                <a:off x="0"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55" name="Rectangle 1286"/>
              <p:cNvSpPr>
                <a:spLocks noChangeArrowheads="1"/>
              </p:cNvSpPr>
              <p:nvPr/>
            </p:nvSpPr>
            <p:spPr bwMode="auto">
              <a:xfrm>
                <a:off x="676" y="143"/>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56" name="Line 1287"/>
              <p:cNvSpPr>
                <a:spLocks noChangeShapeType="1"/>
              </p:cNvSpPr>
              <p:nvPr/>
            </p:nvSpPr>
            <p:spPr bwMode="auto">
              <a:xfrm>
                <a:off x="676"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57" name="Rectangle 1288"/>
              <p:cNvSpPr>
                <a:spLocks noChangeArrowheads="1"/>
              </p:cNvSpPr>
              <p:nvPr/>
            </p:nvSpPr>
            <p:spPr bwMode="auto">
              <a:xfrm>
                <a:off x="681" y="143"/>
                <a:ext cx="102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58" name="Line 1289"/>
              <p:cNvSpPr>
                <a:spLocks noChangeShapeType="1"/>
              </p:cNvSpPr>
              <p:nvPr/>
            </p:nvSpPr>
            <p:spPr bwMode="auto">
              <a:xfrm>
                <a:off x="681" y="143"/>
                <a:ext cx="102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59" name="Rectangle 1290"/>
              <p:cNvSpPr>
                <a:spLocks noChangeArrowheads="1"/>
              </p:cNvSpPr>
              <p:nvPr/>
            </p:nvSpPr>
            <p:spPr bwMode="auto">
              <a:xfrm>
                <a:off x="1701" y="14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60" name="Line 1291"/>
              <p:cNvSpPr>
                <a:spLocks noChangeShapeType="1"/>
              </p:cNvSpPr>
              <p:nvPr/>
            </p:nvSpPr>
            <p:spPr bwMode="auto">
              <a:xfrm>
                <a:off x="1701"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61" name="Rectangle 1292"/>
              <p:cNvSpPr>
                <a:spLocks noChangeArrowheads="1"/>
              </p:cNvSpPr>
              <p:nvPr/>
            </p:nvSpPr>
            <p:spPr bwMode="auto">
              <a:xfrm>
                <a:off x="1705" y="143"/>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62" name="Line 1293"/>
              <p:cNvSpPr>
                <a:spLocks noChangeShapeType="1"/>
              </p:cNvSpPr>
              <p:nvPr/>
            </p:nvSpPr>
            <p:spPr bwMode="auto">
              <a:xfrm>
                <a:off x="1705" y="143"/>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63" name="Rectangle 1294"/>
              <p:cNvSpPr>
                <a:spLocks noChangeArrowheads="1"/>
              </p:cNvSpPr>
              <p:nvPr/>
            </p:nvSpPr>
            <p:spPr bwMode="auto">
              <a:xfrm>
                <a:off x="1888" y="14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64" name="Line 1295"/>
              <p:cNvSpPr>
                <a:spLocks noChangeShapeType="1"/>
              </p:cNvSpPr>
              <p:nvPr/>
            </p:nvSpPr>
            <p:spPr bwMode="auto">
              <a:xfrm>
                <a:off x="1888"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65" name="Rectangle 1296"/>
              <p:cNvSpPr>
                <a:spLocks noChangeArrowheads="1"/>
              </p:cNvSpPr>
              <p:nvPr/>
            </p:nvSpPr>
            <p:spPr bwMode="auto">
              <a:xfrm>
                <a:off x="1892" y="143"/>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66" name="Line 1297"/>
              <p:cNvSpPr>
                <a:spLocks noChangeShapeType="1"/>
              </p:cNvSpPr>
              <p:nvPr/>
            </p:nvSpPr>
            <p:spPr bwMode="auto">
              <a:xfrm>
                <a:off x="1892" y="143"/>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67" name="Rectangle 1298"/>
              <p:cNvSpPr>
                <a:spLocks noChangeArrowheads="1"/>
              </p:cNvSpPr>
              <p:nvPr/>
            </p:nvSpPr>
            <p:spPr bwMode="auto">
              <a:xfrm>
                <a:off x="2074" y="143"/>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68" name="Line 1299"/>
              <p:cNvSpPr>
                <a:spLocks noChangeShapeType="1"/>
              </p:cNvSpPr>
              <p:nvPr/>
            </p:nvSpPr>
            <p:spPr bwMode="auto">
              <a:xfrm>
                <a:off x="2074"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69" name="Rectangle 1300"/>
              <p:cNvSpPr>
                <a:spLocks noChangeArrowheads="1"/>
              </p:cNvSpPr>
              <p:nvPr/>
            </p:nvSpPr>
            <p:spPr bwMode="auto">
              <a:xfrm>
                <a:off x="2079" y="143"/>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70" name="Line 1301"/>
              <p:cNvSpPr>
                <a:spLocks noChangeShapeType="1"/>
              </p:cNvSpPr>
              <p:nvPr/>
            </p:nvSpPr>
            <p:spPr bwMode="auto">
              <a:xfrm>
                <a:off x="2079" y="143"/>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71" name="Rectangle 1302"/>
              <p:cNvSpPr>
                <a:spLocks noChangeArrowheads="1"/>
              </p:cNvSpPr>
              <p:nvPr/>
            </p:nvSpPr>
            <p:spPr bwMode="auto">
              <a:xfrm>
                <a:off x="2256" y="143"/>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72" name="Line 1303"/>
              <p:cNvSpPr>
                <a:spLocks noChangeShapeType="1"/>
              </p:cNvSpPr>
              <p:nvPr/>
            </p:nvSpPr>
            <p:spPr bwMode="auto">
              <a:xfrm>
                <a:off x="2256"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73" name="Rectangle 1304"/>
              <p:cNvSpPr>
                <a:spLocks noChangeArrowheads="1"/>
              </p:cNvSpPr>
              <p:nvPr/>
            </p:nvSpPr>
            <p:spPr bwMode="auto">
              <a:xfrm>
                <a:off x="2261" y="143"/>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74" name="Line 1305"/>
              <p:cNvSpPr>
                <a:spLocks noChangeShapeType="1"/>
              </p:cNvSpPr>
              <p:nvPr/>
            </p:nvSpPr>
            <p:spPr bwMode="auto">
              <a:xfrm>
                <a:off x="2261" y="143"/>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75" name="Rectangle 1306"/>
              <p:cNvSpPr>
                <a:spLocks noChangeArrowheads="1"/>
              </p:cNvSpPr>
              <p:nvPr/>
            </p:nvSpPr>
            <p:spPr bwMode="auto">
              <a:xfrm>
                <a:off x="2441" y="14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76" name="Line 1307"/>
              <p:cNvSpPr>
                <a:spLocks noChangeShapeType="1"/>
              </p:cNvSpPr>
              <p:nvPr/>
            </p:nvSpPr>
            <p:spPr bwMode="auto">
              <a:xfrm>
                <a:off x="2441"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77" name="Rectangle 1308"/>
              <p:cNvSpPr>
                <a:spLocks noChangeArrowheads="1"/>
              </p:cNvSpPr>
              <p:nvPr/>
            </p:nvSpPr>
            <p:spPr bwMode="auto">
              <a:xfrm>
                <a:off x="2445" y="143"/>
                <a:ext cx="16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78" name="Line 1309"/>
              <p:cNvSpPr>
                <a:spLocks noChangeShapeType="1"/>
              </p:cNvSpPr>
              <p:nvPr/>
            </p:nvSpPr>
            <p:spPr bwMode="auto">
              <a:xfrm>
                <a:off x="2445" y="143"/>
                <a:ext cx="16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79" name="Rectangle 1310"/>
              <p:cNvSpPr>
                <a:spLocks noChangeArrowheads="1"/>
              </p:cNvSpPr>
              <p:nvPr/>
            </p:nvSpPr>
            <p:spPr bwMode="auto">
              <a:xfrm>
                <a:off x="2612" y="143"/>
                <a:ext cx="25"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80" name="Line 1311"/>
              <p:cNvSpPr>
                <a:spLocks noChangeShapeType="1"/>
              </p:cNvSpPr>
              <p:nvPr/>
            </p:nvSpPr>
            <p:spPr bwMode="auto">
              <a:xfrm>
                <a:off x="2612" y="143"/>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81" name="Rectangle 1312"/>
              <p:cNvSpPr>
                <a:spLocks noChangeArrowheads="1"/>
              </p:cNvSpPr>
              <p:nvPr/>
            </p:nvSpPr>
            <p:spPr bwMode="auto">
              <a:xfrm>
                <a:off x="3739" y="143"/>
                <a:ext cx="25"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82" name="Line 1313"/>
              <p:cNvSpPr>
                <a:spLocks noChangeShapeType="1"/>
              </p:cNvSpPr>
              <p:nvPr/>
            </p:nvSpPr>
            <p:spPr bwMode="auto">
              <a:xfrm>
                <a:off x="3739" y="143"/>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83" name="Rectangle 1314"/>
              <p:cNvSpPr>
                <a:spLocks noChangeArrowheads="1"/>
              </p:cNvSpPr>
              <p:nvPr/>
            </p:nvSpPr>
            <p:spPr bwMode="auto">
              <a:xfrm>
                <a:off x="3764" y="143"/>
                <a:ext cx="19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84" name="Line 1315"/>
              <p:cNvSpPr>
                <a:spLocks noChangeShapeType="1"/>
              </p:cNvSpPr>
              <p:nvPr/>
            </p:nvSpPr>
            <p:spPr bwMode="auto">
              <a:xfrm>
                <a:off x="3764" y="143"/>
                <a:ext cx="19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85" name="Rectangle 1316"/>
              <p:cNvSpPr>
                <a:spLocks noChangeArrowheads="1"/>
              </p:cNvSpPr>
              <p:nvPr/>
            </p:nvSpPr>
            <p:spPr bwMode="auto">
              <a:xfrm>
                <a:off x="3955" y="143"/>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86" name="Line 1317"/>
              <p:cNvSpPr>
                <a:spLocks noChangeShapeType="1"/>
              </p:cNvSpPr>
              <p:nvPr/>
            </p:nvSpPr>
            <p:spPr bwMode="auto">
              <a:xfrm>
                <a:off x="3955"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87" name="Rectangle 1318"/>
              <p:cNvSpPr>
                <a:spLocks noChangeArrowheads="1"/>
              </p:cNvSpPr>
              <p:nvPr/>
            </p:nvSpPr>
            <p:spPr bwMode="auto">
              <a:xfrm>
                <a:off x="3960" y="143"/>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88" name="Line 1319"/>
              <p:cNvSpPr>
                <a:spLocks noChangeShapeType="1"/>
              </p:cNvSpPr>
              <p:nvPr/>
            </p:nvSpPr>
            <p:spPr bwMode="auto">
              <a:xfrm>
                <a:off x="3960" y="143"/>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89" name="Rectangle 1320"/>
              <p:cNvSpPr>
                <a:spLocks noChangeArrowheads="1"/>
              </p:cNvSpPr>
              <p:nvPr/>
            </p:nvSpPr>
            <p:spPr bwMode="auto">
              <a:xfrm>
                <a:off x="4160" y="14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90" name="Line 1321"/>
              <p:cNvSpPr>
                <a:spLocks noChangeShapeType="1"/>
              </p:cNvSpPr>
              <p:nvPr/>
            </p:nvSpPr>
            <p:spPr bwMode="auto">
              <a:xfrm>
                <a:off x="4160"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91" name="Rectangle 1322"/>
              <p:cNvSpPr>
                <a:spLocks noChangeArrowheads="1"/>
              </p:cNvSpPr>
              <p:nvPr/>
            </p:nvSpPr>
            <p:spPr bwMode="auto">
              <a:xfrm>
                <a:off x="4164" y="143"/>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92" name="Line 1323"/>
              <p:cNvSpPr>
                <a:spLocks noChangeShapeType="1"/>
              </p:cNvSpPr>
              <p:nvPr/>
            </p:nvSpPr>
            <p:spPr bwMode="auto">
              <a:xfrm>
                <a:off x="4164" y="143"/>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93" name="Rectangle 1324"/>
              <p:cNvSpPr>
                <a:spLocks noChangeArrowheads="1"/>
              </p:cNvSpPr>
              <p:nvPr/>
            </p:nvSpPr>
            <p:spPr bwMode="auto">
              <a:xfrm>
                <a:off x="4365" y="14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94" name="Line 1325"/>
              <p:cNvSpPr>
                <a:spLocks noChangeShapeType="1"/>
              </p:cNvSpPr>
              <p:nvPr/>
            </p:nvSpPr>
            <p:spPr bwMode="auto">
              <a:xfrm>
                <a:off x="4365"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95" name="Rectangle 1326"/>
              <p:cNvSpPr>
                <a:spLocks noChangeArrowheads="1"/>
              </p:cNvSpPr>
              <p:nvPr/>
            </p:nvSpPr>
            <p:spPr bwMode="auto">
              <a:xfrm>
                <a:off x="4369" y="143"/>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96" name="Line 1327"/>
              <p:cNvSpPr>
                <a:spLocks noChangeShapeType="1"/>
              </p:cNvSpPr>
              <p:nvPr/>
            </p:nvSpPr>
            <p:spPr bwMode="auto">
              <a:xfrm>
                <a:off x="4369" y="143"/>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97" name="Rectangle 1328"/>
              <p:cNvSpPr>
                <a:spLocks noChangeArrowheads="1"/>
              </p:cNvSpPr>
              <p:nvPr/>
            </p:nvSpPr>
            <p:spPr bwMode="auto">
              <a:xfrm>
                <a:off x="4570" y="14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98" name="Line 1329"/>
              <p:cNvSpPr>
                <a:spLocks noChangeShapeType="1"/>
              </p:cNvSpPr>
              <p:nvPr/>
            </p:nvSpPr>
            <p:spPr bwMode="auto">
              <a:xfrm>
                <a:off x="4570"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499" name="Rectangle 1330"/>
              <p:cNvSpPr>
                <a:spLocks noChangeArrowheads="1"/>
              </p:cNvSpPr>
              <p:nvPr/>
            </p:nvSpPr>
            <p:spPr bwMode="auto">
              <a:xfrm>
                <a:off x="4574" y="143"/>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00" name="Line 1331"/>
              <p:cNvSpPr>
                <a:spLocks noChangeShapeType="1"/>
              </p:cNvSpPr>
              <p:nvPr/>
            </p:nvSpPr>
            <p:spPr bwMode="auto">
              <a:xfrm>
                <a:off x="4574" y="143"/>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01" name="Rectangle 1332"/>
              <p:cNvSpPr>
                <a:spLocks noChangeArrowheads="1"/>
              </p:cNvSpPr>
              <p:nvPr/>
            </p:nvSpPr>
            <p:spPr bwMode="auto">
              <a:xfrm>
                <a:off x="4775" y="143"/>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02" name="Line 1333"/>
              <p:cNvSpPr>
                <a:spLocks noChangeShapeType="1"/>
              </p:cNvSpPr>
              <p:nvPr/>
            </p:nvSpPr>
            <p:spPr bwMode="auto">
              <a:xfrm>
                <a:off x="4775" y="143"/>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03" name="Rectangle 1334"/>
              <p:cNvSpPr>
                <a:spLocks noChangeArrowheads="1"/>
              </p:cNvSpPr>
              <p:nvPr/>
            </p:nvSpPr>
            <p:spPr bwMode="auto">
              <a:xfrm>
                <a:off x="0" y="149"/>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04" name="Line 1335"/>
              <p:cNvSpPr>
                <a:spLocks noChangeShapeType="1"/>
              </p:cNvSpPr>
              <p:nvPr/>
            </p:nvSpPr>
            <p:spPr bwMode="auto">
              <a:xfrm>
                <a:off x="0"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05" name="Rectangle 1336"/>
              <p:cNvSpPr>
                <a:spLocks noChangeArrowheads="1"/>
              </p:cNvSpPr>
              <p:nvPr/>
            </p:nvSpPr>
            <p:spPr bwMode="auto">
              <a:xfrm>
                <a:off x="676" y="149"/>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06" name="Line 1337"/>
              <p:cNvSpPr>
                <a:spLocks noChangeShapeType="1"/>
              </p:cNvSpPr>
              <p:nvPr/>
            </p:nvSpPr>
            <p:spPr bwMode="auto">
              <a:xfrm>
                <a:off x="676"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07" name="Rectangle 1338"/>
              <p:cNvSpPr>
                <a:spLocks noChangeArrowheads="1"/>
              </p:cNvSpPr>
              <p:nvPr/>
            </p:nvSpPr>
            <p:spPr bwMode="auto">
              <a:xfrm>
                <a:off x="1701" y="149"/>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08" name="Line 1339"/>
              <p:cNvSpPr>
                <a:spLocks noChangeShapeType="1"/>
              </p:cNvSpPr>
              <p:nvPr/>
            </p:nvSpPr>
            <p:spPr bwMode="auto">
              <a:xfrm>
                <a:off x="1701"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09" name="Rectangle 1340"/>
              <p:cNvSpPr>
                <a:spLocks noChangeArrowheads="1"/>
              </p:cNvSpPr>
              <p:nvPr/>
            </p:nvSpPr>
            <p:spPr bwMode="auto">
              <a:xfrm>
                <a:off x="1888" y="149"/>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10" name="Line 1341"/>
              <p:cNvSpPr>
                <a:spLocks noChangeShapeType="1"/>
              </p:cNvSpPr>
              <p:nvPr/>
            </p:nvSpPr>
            <p:spPr bwMode="auto">
              <a:xfrm>
                <a:off x="1888"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11" name="Rectangle 1342"/>
              <p:cNvSpPr>
                <a:spLocks noChangeArrowheads="1"/>
              </p:cNvSpPr>
              <p:nvPr/>
            </p:nvSpPr>
            <p:spPr bwMode="auto">
              <a:xfrm>
                <a:off x="2074" y="149"/>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12" name="Line 1343"/>
              <p:cNvSpPr>
                <a:spLocks noChangeShapeType="1"/>
              </p:cNvSpPr>
              <p:nvPr/>
            </p:nvSpPr>
            <p:spPr bwMode="auto">
              <a:xfrm>
                <a:off x="2074"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13" name="Rectangle 1344"/>
              <p:cNvSpPr>
                <a:spLocks noChangeArrowheads="1"/>
              </p:cNvSpPr>
              <p:nvPr/>
            </p:nvSpPr>
            <p:spPr bwMode="auto">
              <a:xfrm>
                <a:off x="2256" y="149"/>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14" name="Line 1345"/>
              <p:cNvSpPr>
                <a:spLocks noChangeShapeType="1"/>
              </p:cNvSpPr>
              <p:nvPr/>
            </p:nvSpPr>
            <p:spPr bwMode="auto">
              <a:xfrm>
                <a:off x="2256"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15" name="Rectangle 1346"/>
              <p:cNvSpPr>
                <a:spLocks noChangeArrowheads="1"/>
              </p:cNvSpPr>
              <p:nvPr/>
            </p:nvSpPr>
            <p:spPr bwMode="auto">
              <a:xfrm>
                <a:off x="2441" y="149"/>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16" name="Line 1347"/>
              <p:cNvSpPr>
                <a:spLocks noChangeShapeType="1"/>
              </p:cNvSpPr>
              <p:nvPr/>
            </p:nvSpPr>
            <p:spPr bwMode="auto">
              <a:xfrm>
                <a:off x="2441"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17" name="Rectangle 1348"/>
              <p:cNvSpPr>
                <a:spLocks noChangeArrowheads="1"/>
              </p:cNvSpPr>
              <p:nvPr/>
            </p:nvSpPr>
            <p:spPr bwMode="auto">
              <a:xfrm>
                <a:off x="2612" y="149"/>
                <a:ext cx="25" cy="139"/>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18" name="Line 1349"/>
              <p:cNvSpPr>
                <a:spLocks noChangeShapeType="1"/>
              </p:cNvSpPr>
              <p:nvPr/>
            </p:nvSpPr>
            <p:spPr bwMode="auto">
              <a:xfrm>
                <a:off x="2612" y="149"/>
                <a:ext cx="0" cy="139"/>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19" name="Rectangle 1350"/>
              <p:cNvSpPr>
                <a:spLocks noChangeArrowheads="1"/>
              </p:cNvSpPr>
              <p:nvPr/>
            </p:nvSpPr>
            <p:spPr bwMode="auto">
              <a:xfrm>
                <a:off x="3739" y="149"/>
                <a:ext cx="25" cy="139"/>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20" name="Line 1351"/>
              <p:cNvSpPr>
                <a:spLocks noChangeShapeType="1"/>
              </p:cNvSpPr>
              <p:nvPr/>
            </p:nvSpPr>
            <p:spPr bwMode="auto">
              <a:xfrm>
                <a:off x="3739" y="149"/>
                <a:ext cx="0" cy="139"/>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21" name="Rectangle 1352"/>
              <p:cNvSpPr>
                <a:spLocks noChangeArrowheads="1"/>
              </p:cNvSpPr>
              <p:nvPr/>
            </p:nvSpPr>
            <p:spPr bwMode="auto">
              <a:xfrm>
                <a:off x="3955" y="149"/>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22" name="Line 1353"/>
              <p:cNvSpPr>
                <a:spLocks noChangeShapeType="1"/>
              </p:cNvSpPr>
              <p:nvPr/>
            </p:nvSpPr>
            <p:spPr bwMode="auto">
              <a:xfrm>
                <a:off x="3955"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23" name="Rectangle 1354"/>
              <p:cNvSpPr>
                <a:spLocks noChangeArrowheads="1"/>
              </p:cNvSpPr>
              <p:nvPr/>
            </p:nvSpPr>
            <p:spPr bwMode="auto">
              <a:xfrm>
                <a:off x="4160" y="149"/>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24" name="Line 1355"/>
              <p:cNvSpPr>
                <a:spLocks noChangeShapeType="1"/>
              </p:cNvSpPr>
              <p:nvPr/>
            </p:nvSpPr>
            <p:spPr bwMode="auto">
              <a:xfrm>
                <a:off x="4160"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25" name="Rectangle 1356"/>
              <p:cNvSpPr>
                <a:spLocks noChangeArrowheads="1"/>
              </p:cNvSpPr>
              <p:nvPr/>
            </p:nvSpPr>
            <p:spPr bwMode="auto">
              <a:xfrm>
                <a:off x="4365" y="149"/>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26" name="Line 1357"/>
              <p:cNvSpPr>
                <a:spLocks noChangeShapeType="1"/>
              </p:cNvSpPr>
              <p:nvPr/>
            </p:nvSpPr>
            <p:spPr bwMode="auto">
              <a:xfrm>
                <a:off x="4365"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27" name="Rectangle 1358"/>
              <p:cNvSpPr>
                <a:spLocks noChangeArrowheads="1"/>
              </p:cNvSpPr>
              <p:nvPr/>
            </p:nvSpPr>
            <p:spPr bwMode="auto">
              <a:xfrm>
                <a:off x="4570" y="149"/>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28" name="Line 1359"/>
              <p:cNvSpPr>
                <a:spLocks noChangeShapeType="1"/>
              </p:cNvSpPr>
              <p:nvPr/>
            </p:nvSpPr>
            <p:spPr bwMode="auto">
              <a:xfrm>
                <a:off x="4570"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29" name="Rectangle 1360"/>
              <p:cNvSpPr>
                <a:spLocks noChangeArrowheads="1"/>
              </p:cNvSpPr>
              <p:nvPr/>
            </p:nvSpPr>
            <p:spPr bwMode="auto">
              <a:xfrm>
                <a:off x="4775" y="149"/>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30" name="Line 1361"/>
              <p:cNvSpPr>
                <a:spLocks noChangeShapeType="1"/>
              </p:cNvSpPr>
              <p:nvPr/>
            </p:nvSpPr>
            <p:spPr bwMode="auto">
              <a:xfrm>
                <a:off x="4775" y="149"/>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31" name="Rectangle 1362"/>
              <p:cNvSpPr>
                <a:spLocks noChangeArrowheads="1"/>
              </p:cNvSpPr>
              <p:nvPr/>
            </p:nvSpPr>
            <p:spPr bwMode="auto">
              <a:xfrm>
                <a:off x="740" y="308"/>
                <a:ext cx="44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材料需求</a:t>
                </a:r>
                <a:endParaRPr lang="zh-CN" altLang="en-US" sz="1800" b="0">
                  <a:solidFill>
                    <a:schemeClr val="accent2"/>
                  </a:solidFill>
                </a:endParaRPr>
              </a:p>
            </p:txBody>
          </p:sp>
          <p:sp>
            <p:nvSpPr>
              <p:cNvPr id="44532" name="Rectangle 1363"/>
              <p:cNvSpPr>
                <a:spLocks noChangeArrowheads="1"/>
              </p:cNvSpPr>
              <p:nvPr/>
            </p:nvSpPr>
            <p:spPr bwMode="auto">
              <a:xfrm>
                <a:off x="1232" y="30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533" name="Rectangle 1364"/>
              <p:cNvSpPr>
                <a:spLocks noChangeArrowheads="1"/>
              </p:cNvSpPr>
              <p:nvPr/>
            </p:nvSpPr>
            <p:spPr bwMode="auto">
              <a:xfrm>
                <a:off x="1796" y="29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534" name="Rectangle 1365"/>
              <p:cNvSpPr>
                <a:spLocks noChangeArrowheads="1"/>
              </p:cNvSpPr>
              <p:nvPr/>
            </p:nvSpPr>
            <p:spPr bwMode="auto">
              <a:xfrm>
                <a:off x="1983" y="29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535" name="Rectangle 1366"/>
              <p:cNvSpPr>
                <a:spLocks noChangeArrowheads="1"/>
              </p:cNvSpPr>
              <p:nvPr/>
            </p:nvSpPr>
            <p:spPr bwMode="auto">
              <a:xfrm>
                <a:off x="2138" y="292"/>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4536" name="Rectangle 1367"/>
              <p:cNvSpPr>
                <a:spLocks noChangeArrowheads="1"/>
              </p:cNvSpPr>
              <p:nvPr/>
            </p:nvSpPr>
            <p:spPr bwMode="auto">
              <a:xfrm>
                <a:off x="2225" y="29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537" name="Rectangle 1368"/>
              <p:cNvSpPr>
                <a:spLocks noChangeArrowheads="1"/>
              </p:cNvSpPr>
              <p:nvPr/>
            </p:nvSpPr>
            <p:spPr bwMode="auto">
              <a:xfrm>
                <a:off x="2350" y="29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538" name="Rectangle 1369"/>
              <p:cNvSpPr>
                <a:spLocks noChangeArrowheads="1"/>
              </p:cNvSpPr>
              <p:nvPr/>
            </p:nvSpPr>
            <p:spPr bwMode="auto">
              <a:xfrm>
                <a:off x="2505" y="292"/>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4539" name="Rectangle 1370"/>
              <p:cNvSpPr>
                <a:spLocks noChangeArrowheads="1"/>
              </p:cNvSpPr>
              <p:nvPr/>
            </p:nvSpPr>
            <p:spPr bwMode="auto">
              <a:xfrm>
                <a:off x="2591" y="29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540" name="Rectangle 1371"/>
              <p:cNvSpPr>
                <a:spLocks noChangeArrowheads="1"/>
              </p:cNvSpPr>
              <p:nvPr/>
            </p:nvSpPr>
            <p:spPr bwMode="auto">
              <a:xfrm>
                <a:off x="3855" y="29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541" name="Rectangle 1372"/>
              <p:cNvSpPr>
                <a:spLocks noChangeArrowheads="1"/>
              </p:cNvSpPr>
              <p:nvPr/>
            </p:nvSpPr>
            <p:spPr bwMode="auto">
              <a:xfrm>
                <a:off x="4060" y="29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542" name="Rectangle 1373"/>
              <p:cNvSpPr>
                <a:spLocks noChangeArrowheads="1"/>
              </p:cNvSpPr>
              <p:nvPr/>
            </p:nvSpPr>
            <p:spPr bwMode="auto">
              <a:xfrm>
                <a:off x="4265" y="29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543" name="Rectangle 1374"/>
              <p:cNvSpPr>
                <a:spLocks noChangeArrowheads="1"/>
              </p:cNvSpPr>
              <p:nvPr/>
            </p:nvSpPr>
            <p:spPr bwMode="auto">
              <a:xfrm>
                <a:off x="4470" y="29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544" name="Rectangle 1375"/>
              <p:cNvSpPr>
                <a:spLocks noChangeArrowheads="1"/>
              </p:cNvSpPr>
              <p:nvPr/>
            </p:nvSpPr>
            <p:spPr bwMode="auto">
              <a:xfrm>
                <a:off x="4675" y="29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545" name="Rectangle 1376"/>
              <p:cNvSpPr>
                <a:spLocks noChangeArrowheads="1"/>
              </p:cNvSpPr>
              <p:nvPr/>
            </p:nvSpPr>
            <p:spPr bwMode="auto">
              <a:xfrm>
                <a:off x="0" y="288"/>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46" name="Line 1377"/>
              <p:cNvSpPr>
                <a:spLocks noChangeShapeType="1"/>
              </p:cNvSpPr>
              <p:nvPr/>
            </p:nvSpPr>
            <p:spPr bwMode="auto">
              <a:xfrm>
                <a:off x="0"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47" name="Rectangle 1378"/>
              <p:cNvSpPr>
                <a:spLocks noChangeArrowheads="1"/>
              </p:cNvSpPr>
              <p:nvPr/>
            </p:nvSpPr>
            <p:spPr bwMode="auto">
              <a:xfrm>
                <a:off x="676" y="288"/>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48" name="Line 1379"/>
              <p:cNvSpPr>
                <a:spLocks noChangeShapeType="1"/>
              </p:cNvSpPr>
              <p:nvPr/>
            </p:nvSpPr>
            <p:spPr bwMode="auto">
              <a:xfrm>
                <a:off x="676"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49" name="Rectangle 1380"/>
              <p:cNvSpPr>
                <a:spLocks noChangeArrowheads="1"/>
              </p:cNvSpPr>
              <p:nvPr/>
            </p:nvSpPr>
            <p:spPr bwMode="auto">
              <a:xfrm>
                <a:off x="681" y="288"/>
                <a:ext cx="102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50" name="Line 1381"/>
              <p:cNvSpPr>
                <a:spLocks noChangeShapeType="1"/>
              </p:cNvSpPr>
              <p:nvPr/>
            </p:nvSpPr>
            <p:spPr bwMode="auto">
              <a:xfrm>
                <a:off x="681" y="288"/>
                <a:ext cx="102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51" name="Rectangle 1382"/>
              <p:cNvSpPr>
                <a:spLocks noChangeArrowheads="1"/>
              </p:cNvSpPr>
              <p:nvPr/>
            </p:nvSpPr>
            <p:spPr bwMode="auto">
              <a:xfrm>
                <a:off x="1701" y="288"/>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52" name="Line 1383"/>
              <p:cNvSpPr>
                <a:spLocks noChangeShapeType="1"/>
              </p:cNvSpPr>
              <p:nvPr/>
            </p:nvSpPr>
            <p:spPr bwMode="auto">
              <a:xfrm>
                <a:off x="1701"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53" name="Rectangle 1384"/>
              <p:cNvSpPr>
                <a:spLocks noChangeArrowheads="1"/>
              </p:cNvSpPr>
              <p:nvPr/>
            </p:nvSpPr>
            <p:spPr bwMode="auto">
              <a:xfrm>
                <a:off x="1705" y="288"/>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54" name="Line 1385"/>
              <p:cNvSpPr>
                <a:spLocks noChangeShapeType="1"/>
              </p:cNvSpPr>
              <p:nvPr/>
            </p:nvSpPr>
            <p:spPr bwMode="auto">
              <a:xfrm>
                <a:off x="1705" y="288"/>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55" name="Rectangle 1386"/>
              <p:cNvSpPr>
                <a:spLocks noChangeArrowheads="1"/>
              </p:cNvSpPr>
              <p:nvPr/>
            </p:nvSpPr>
            <p:spPr bwMode="auto">
              <a:xfrm>
                <a:off x="1888" y="288"/>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56" name="Line 1387"/>
              <p:cNvSpPr>
                <a:spLocks noChangeShapeType="1"/>
              </p:cNvSpPr>
              <p:nvPr/>
            </p:nvSpPr>
            <p:spPr bwMode="auto">
              <a:xfrm>
                <a:off x="1888"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57" name="Rectangle 1388"/>
              <p:cNvSpPr>
                <a:spLocks noChangeArrowheads="1"/>
              </p:cNvSpPr>
              <p:nvPr/>
            </p:nvSpPr>
            <p:spPr bwMode="auto">
              <a:xfrm>
                <a:off x="1892" y="288"/>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58" name="Line 1389"/>
              <p:cNvSpPr>
                <a:spLocks noChangeShapeType="1"/>
              </p:cNvSpPr>
              <p:nvPr/>
            </p:nvSpPr>
            <p:spPr bwMode="auto">
              <a:xfrm>
                <a:off x="1892" y="288"/>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59" name="Rectangle 1390"/>
              <p:cNvSpPr>
                <a:spLocks noChangeArrowheads="1"/>
              </p:cNvSpPr>
              <p:nvPr/>
            </p:nvSpPr>
            <p:spPr bwMode="auto">
              <a:xfrm>
                <a:off x="2074" y="288"/>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60" name="Line 1391"/>
              <p:cNvSpPr>
                <a:spLocks noChangeShapeType="1"/>
              </p:cNvSpPr>
              <p:nvPr/>
            </p:nvSpPr>
            <p:spPr bwMode="auto">
              <a:xfrm>
                <a:off x="2074"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61" name="Rectangle 1392"/>
              <p:cNvSpPr>
                <a:spLocks noChangeArrowheads="1"/>
              </p:cNvSpPr>
              <p:nvPr/>
            </p:nvSpPr>
            <p:spPr bwMode="auto">
              <a:xfrm>
                <a:off x="2079" y="288"/>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62" name="Line 1393"/>
              <p:cNvSpPr>
                <a:spLocks noChangeShapeType="1"/>
              </p:cNvSpPr>
              <p:nvPr/>
            </p:nvSpPr>
            <p:spPr bwMode="auto">
              <a:xfrm>
                <a:off x="2079" y="288"/>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63" name="Rectangle 1394"/>
              <p:cNvSpPr>
                <a:spLocks noChangeArrowheads="1"/>
              </p:cNvSpPr>
              <p:nvPr/>
            </p:nvSpPr>
            <p:spPr bwMode="auto">
              <a:xfrm>
                <a:off x="2256" y="288"/>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64" name="Line 1395"/>
              <p:cNvSpPr>
                <a:spLocks noChangeShapeType="1"/>
              </p:cNvSpPr>
              <p:nvPr/>
            </p:nvSpPr>
            <p:spPr bwMode="auto">
              <a:xfrm>
                <a:off x="2256"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65" name="Rectangle 1396"/>
              <p:cNvSpPr>
                <a:spLocks noChangeArrowheads="1"/>
              </p:cNvSpPr>
              <p:nvPr/>
            </p:nvSpPr>
            <p:spPr bwMode="auto">
              <a:xfrm>
                <a:off x="2261" y="288"/>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66" name="Line 1397"/>
              <p:cNvSpPr>
                <a:spLocks noChangeShapeType="1"/>
              </p:cNvSpPr>
              <p:nvPr/>
            </p:nvSpPr>
            <p:spPr bwMode="auto">
              <a:xfrm>
                <a:off x="2261" y="288"/>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67" name="Rectangle 1398"/>
              <p:cNvSpPr>
                <a:spLocks noChangeArrowheads="1"/>
              </p:cNvSpPr>
              <p:nvPr/>
            </p:nvSpPr>
            <p:spPr bwMode="auto">
              <a:xfrm>
                <a:off x="2441" y="288"/>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68" name="Line 1399"/>
              <p:cNvSpPr>
                <a:spLocks noChangeShapeType="1"/>
              </p:cNvSpPr>
              <p:nvPr/>
            </p:nvSpPr>
            <p:spPr bwMode="auto">
              <a:xfrm>
                <a:off x="2441"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69" name="Rectangle 1400"/>
              <p:cNvSpPr>
                <a:spLocks noChangeArrowheads="1"/>
              </p:cNvSpPr>
              <p:nvPr/>
            </p:nvSpPr>
            <p:spPr bwMode="auto">
              <a:xfrm>
                <a:off x="2445" y="288"/>
                <a:ext cx="16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70" name="Line 1401"/>
              <p:cNvSpPr>
                <a:spLocks noChangeShapeType="1"/>
              </p:cNvSpPr>
              <p:nvPr/>
            </p:nvSpPr>
            <p:spPr bwMode="auto">
              <a:xfrm>
                <a:off x="2445" y="288"/>
                <a:ext cx="16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71" name="Rectangle 1402"/>
              <p:cNvSpPr>
                <a:spLocks noChangeArrowheads="1"/>
              </p:cNvSpPr>
              <p:nvPr/>
            </p:nvSpPr>
            <p:spPr bwMode="auto">
              <a:xfrm>
                <a:off x="2612" y="288"/>
                <a:ext cx="25"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72" name="Line 1403"/>
              <p:cNvSpPr>
                <a:spLocks noChangeShapeType="1"/>
              </p:cNvSpPr>
              <p:nvPr/>
            </p:nvSpPr>
            <p:spPr bwMode="auto">
              <a:xfrm>
                <a:off x="2612" y="28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73" name="Rectangle 1404"/>
              <p:cNvSpPr>
                <a:spLocks noChangeArrowheads="1"/>
              </p:cNvSpPr>
              <p:nvPr/>
            </p:nvSpPr>
            <p:spPr bwMode="auto">
              <a:xfrm>
                <a:off x="3739" y="288"/>
                <a:ext cx="25"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74" name="Line 1405"/>
              <p:cNvSpPr>
                <a:spLocks noChangeShapeType="1"/>
              </p:cNvSpPr>
              <p:nvPr/>
            </p:nvSpPr>
            <p:spPr bwMode="auto">
              <a:xfrm>
                <a:off x="3739" y="288"/>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75" name="Rectangle 1406"/>
              <p:cNvSpPr>
                <a:spLocks noChangeArrowheads="1"/>
              </p:cNvSpPr>
              <p:nvPr/>
            </p:nvSpPr>
            <p:spPr bwMode="auto">
              <a:xfrm>
                <a:off x="3764" y="288"/>
                <a:ext cx="19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76" name="Line 1407"/>
              <p:cNvSpPr>
                <a:spLocks noChangeShapeType="1"/>
              </p:cNvSpPr>
              <p:nvPr/>
            </p:nvSpPr>
            <p:spPr bwMode="auto">
              <a:xfrm>
                <a:off x="3764" y="288"/>
                <a:ext cx="19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77" name="Rectangle 1408"/>
              <p:cNvSpPr>
                <a:spLocks noChangeArrowheads="1"/>
              </p:cNvSpPr>
              <p:nvPr/>
            </p:nvSpPr>
            <p:spPr bwMode="auto">
              <a:xfrm>
                <a:off x="3955" y="288"/>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78" name="Line 1409"/>
              <p:cNvSpPr>
                <a:spLocks noChangeShapeType="1"/>
              </p:cNvSpPr>
              <p:nvPr/>
            </p:nvSpPr>
            <p:spPr bwMode="auto">
              <a:xfrm>
                <a:off x="3955"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79" name="Rectangle 1410"/>
              <p:cNvSpPr>
                <a:spLocks noChangeArrowheads="1"/>
              </p:cNvSpPr>
              <p:nvPr/>
            </p:nvSpPr>
            <p:spPr bwMode="auto">
              <a:xfrm>
                <a:off x="3960" y="288"/>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80" name="Line 1411"/>
              <p:cNvSpPr>
                <a:spLocks noChangeShapeType="1"/>
              </p:cNvSpPr>
              <p:nvPr/>
            </p:nvSpPr>
            <p:spPr bwMode="auto">
              <a:xfrm>
                <a:off x="3960" y="288"/>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81" name="Rectangle 1412"/>
              <p:cNvSpPr>
                <a:spLocks noChangeArrowheads="1"/>
              </p:cNvSpPr>
              <p:nvPr/>
            </p:nvSpPr>
            <p:spPr bwMode="auto">
              <a:xfrm>
                <a:off x="4160" y="288"/>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82" name="Line 1413"/>
              <p:cNvSpPr>
                <a:spLocks noChangeShapeType="1"/>
              </p:cNvSpPr>
              <p:nvPr/>
            </p:nvSpPr>
            <p:spPr bwMode="auto">
              <a:xfrm>
                <a:off x="4160" y="288"/>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83" name="Rectangle 1414"/>
              <p:cNvSpPr>
                <a:spLocks noChangeArrowheads="1"/>
              </p:cNvSpPr>
              <p:nvPr/>
            </p:nvSpPr>
            <p:spPr bwMode="auto">
              <a:xfrm>
                <a:off x="4164" y="288"/>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584" name="Line 1415"/>
              <p:cNvSpPr>
                <a:spLocks noChangeShapeType="1"/>
              </p:cNvSpPr>
              <p:nvPr/>
            </p:nvSpPr>
            <p:spPr bwMode="auto">
              <a:xfrm>
                <a:off x="4164" y="288"/>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023" name="Group 1416"/>
            <p:cNvGrpSpPr>
              <a:grpSpLocks/>
            </p:cNvGrpSpPr>
            <p:nvPr/>
          </p:nvGrpSpPr>
          <p:grpSpPr bwMode="auto">
            <a:xfrm>
              <a:off x="0" y="1788"/>
              <a:ext cx="4779" cy="905"/>
              <a:chOff x="0" y="0"/>
              <a:chExt cx="4779" cy="905"/>
            </a:xfrm>
          </p:grpSpPr>
          <p:sp>
            <p:nvSpPr>
              <p:cNvPr id="44185" name="Rectangle 1417"/>
              <p:cNvSpPr>
                <a:spLocks noChangeArrowheads="1"/>
              </p:cNvSpPr>
              <p:nvPr/>
            </p:nvSpPr>
            <p:spPr bwMode="auto">
              <a:xfrm>
                <a:off x="4365" y="444"/>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86" name="Line 1418"/>
              <p:cNvSpPr>
                <a:spLocks noChangeShapeType="1"/>
              </p:cNvSpPr>
              <p:nvPr/>
            </p:nvSpPr>
            <p:spPr bwMode="auto">
              <a:xfrm>
                <a:off x="4365" y="44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87" name="Rectangle 1419"/>
              <p:cNvSpPr>
                <a:spLocks noChangeArrowheads="1"/>
              </p:cNvSpPr>
              <p:nvPr/>
            </p:nvSpPr>
            <p:spPr bwMode="auto">
              <a:xfrm>
                <a:off x="4369" y="444"/>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88" name="Line 1420"/>
              <p:cNvSpPr>
                <a:spLocks noChangeShapeType="1"/>
              </p:cNvSpPr>
              <p:nvPr/>
            </p:nvSpPr>
            <p:spPr bwMode="auto">
              <a:xfrm>
                <a:off x="4369" y="444"/>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89" name="Rectangle 1421"/>
              <p:cNvSpPr>
                <a:spLocks noChangeArrowheads="1"/>
              </p:cNvSpPr>
              <p:nvPr/>
            </p:nvSpPr>
            <p:spPr bwMode="auto">
              <a:xfrm>
                <a:off x="4570" y="444"/>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90" name="Line 1422"/>
              <p:cNvSpPr>
                <a:spLocks noChangeShapeType="1"/>
              </p:cNvSpPr>
              <p:nvPr/>
            </p:nvSpPr>
            <p:spPr bwMode="auto">
              <a:xfrm>
                <a:off x="4570" y="44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91" name="Rectangle 1423"/>
              <p:cNvSpPr>
                <a:spLocks noChangeArrowheads="1"/>
              </p:cNvSpPr>
              <p:nvPr/>
            </p:nvSpPr>
            <p:spPr bwMode="auto">
              <a:xfrm>
                <a:off x="4574" y="444"/>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92" name="Line 1424"/>
              <p:cNvSpPr>
                <a:spLocks noChangeShapeType="1"/>
              </p:cNvSpPr>
              <p:nvPr/>
            </p:nvSpPr>
            <p:spPr bwMode="auto">
              <a:xfrm>
                <a:off x="4574" y="444"/>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93" name="Rectangle 1425"/>
              <p:cNvSpPr>
                <a:spLocks noChangeArrowheads="1"/>
              </p:cNvSpPr>
              <p:nvPr/>
            </p:nvSpPr>
            <p:spPr bwMode="auto">
              <a:xfrm>
                <a:off x="4775" y="444"/>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94" name="Line 1426"/>
              <p:cNvSpPr>
                <a:spLocks noChangeShapeType="1"/>
              </p:cNvSpPr>
              <p:nvPr/>
            </p:nvSpPr>
            <p:spPr bwMode="auto">
              <a:xfrm>
                <a:off x="4775" y="44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95" name="Rectangle 1427"/>
              <p:cNvSpPr>
                <a:spLocks noChangeArrowheads="1"/>
              </p:cNvSpPr>
              <p:nvPr/>
            </p:nvSpPr>
            <p:spPr bwMode="auto">
              <a:xfrm>
                <a:off x="0" y="450"/>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96" name="Line 1428"/>
              <p:cNvSpPr>
                <a:spLocks noChangeShapeType="1"/>
              </p:cNvSpPr>
              <p:nvPr/>
            </p:nvSpPr>
            <p:spPr bwMode="auto">
              <a:xfrm>
                <a:off x="0" y="450"/>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97" name="Rectangle 1429"/>
              <p:cNvSpPr>
                <a:spLocks noChangeArrowheads="1"/>
              </p:cNvSpPr>
              <p:nvPr/>
            </p:nvSpPr>
            <p:spPr bwMode="auto">
              <a:xfrm>
                <a:off x="676" y="450"/>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98" name="Line 1430"/>
              <p:cNvSpPr>
                <a:spLocks noChangeShapeType="1"/>
              </p:cNvSpPr>
              <p:nvPr/>
            </p:nvSpPr>
            <p:spPr bwMode="auto">
              <a:xfrm>
                <a:off x="676" y="450"/>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99" name="Rectangle 1431"/>
              <p:cNvSpPr>
                <a:spLocks noChangeArrowheads="1"/>
              </p:cNvSpPr>
              <p:nvPr/>
            </p:nvSpPr>
            <p:spPr bwMode="auto">
              <a:xfrm>
                <a:off x="1701" y="450"/>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00" name="Line 1432"/>
              <p:cNvSpPr>
                <a:spLocks noChangeShapeType="1"/>
              </p:cNvSpPr>
              <p:nvPr/>
            </p:nvSpPr>
            <p:spPr bwMode="auto">
              <a:xfrm>
                <a:off x="1701" y="450"/>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01" name="Rectangle 1433"/>
              <p:cNvSpPr>
                <a:spLocks noChangeArrowheads="1"/>
              </p:cNvSpPr>
              <p:nvPr/>
            </p:nvSpPr>
            <p:spPr bwMode="auto">
              <a:xfrm>
                <a:off x="1888" y="450"/>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02" name="Line 1434"/>
              <p:cNvSpPr>
                <a:spLocks noChangeShapeType="1"/>
              </p:cNvSpPr>
              <p:nvPr/>
            </p:nvSpPr>
            <p:spPr bwMode="auto">
              <a:xfrm>
                <a:off x="1888" y="450"/>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03" name="Rectangle 1435"/>
              <p:cNvSpPr>
                <a:spLocks noChangeArrowheads="1"/>
              </p:cNvSpPr>
              <p:nvPr/>
            </p:nvSpPr>
            <p:spPr bwMode="auto">
              <a:xfrm>
                <a:off x="2074" y="450"/>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04" name="Line 1436"/>
              <p:cNvSpPr>
                <a:spLocks noChangeShapeType="1"/>
              </p:cNvSpPr>
              <p:nvPr/>
            </p:nvSpPr>
            <p:spPr bwMode="auto">
              <a:xfrm>
                <a:off x="2074" y="450"/>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05" name="Rectangle 1437"/>
              <p:cNvSpPr>
                <a:spLocks noChangeArrowheads="1"/>
              </p:cNvSpPr>
              <p:nvPr/>
            </p:nvSpPr>
            <p:spPr bwMode="auto">
              <a:xfrm>
                <a:off x="2256" y="450"/>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06" name="Line 1438"/>
              <p:cNvSpPr>
                <a:spLocks noChangeShapeType="1"/>
              </p:cNvSpPr>
              <p:nvPr/>
            </p:nvSpPr>
            <p:spPr bwMode="auto">
              <a:xfrm>
                <a:off x="2256" y="450"/>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07" name="Rectangle 1439"/>
              <p:cNvSpPr>
                <a:spLocks noChangeArrowheads="1"/>
              </p:cNvSpPr>
              <p:nvPr/>
            </p:nvSpPr>
            <p:spPr bwMode="auto">
              <a:xfrm>
                <a:off x="2441" y="450"/>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08" name="Line 1440"/>
              <p:cNvSpPr>
                <a:spLocks noChangeShapeType="1"/>
              </p:cNvSpPr>
              <p:nvPr/>
            </p:nvSpPr>
            <p:spPr bwMode="auto">
              <a:xfrm>
                <a:off x="2441" y="450"/>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09" name="Rectangle 1441"/>
              <p:cNvSpPr>
                <a:spLocks noChangeArrowheads="1"/>
              </p:cNvSpPr>
              <p:nvPr/>
            </p:nvSpPr>
            <p:spPr bwMode="auto">
              <a:xfrm>
                <a:off x="2612" y="450"/>
                <a:ext cx="25" cy="139"/>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10" name="Line 1442"/>
              <p:cNvSpPr>
                <a:spLocks noChangeShapeType="1"/>
              </p:cNvSpPr>
              <p:nvPr/>
            </p:nvSpPr>
            <p:spPr bwMode="auto">
              <a:xfrm>
                <a:off x="2612" y="450"/>
                <a:ext cx="0" cy="139"/>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11" name="Rectangle 1443"/>
              <p:cNvSpPr>
                <a:spLocks noChangeArrowheads="1"/>
              </p:cNvSpPr>
              <p:nvPr/>
            </p:nvSpPr>
            <p:spPr bwMode="auto">
              <a:xfrm>
                <a:off x="3739" y="450"/>
                <a:ext cx="25" cy="139"/>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12" name="Line 1444"/>
              <p:cNvSpPr>
                <a:spLocks noChangeShapeType="1"/>
              </p:cNvSpPr>
              <p:nvPr/>
            </p:nvSpPr>
            <p:spPr bwMode="auto">
              <a:xfrm>
                <a:off x="3739" y="450"/>
                <a:ext cx="0" cy="139"/>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13" name="Rectangle 1445"/>
              <p:cNvSpPr>
                <a:spLocks noChangeArrowheads="1"/>
              </p:cNvSpPr>
              <p:nvPr/>
            </p:nvSpPr>
            <p:spPr bwMode="auto">
              <a:xfrm>
                <a:off x="3955" y="450"/>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14" name="Line 1446"/>
              <p:cNvSpPr>
                <a:spLocks noChangeShapeType="1"/>
              </p:cNvSpPr>
              <p:nvPr/>
            </p:nvSpPr>
            <p:spPr bwMode="auto">
              <a:xfrm>
                <a:off x="3955" y="450"/>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15" name="Rectangle 1447"/>
              <p:cNvSpPr>
                <a:spLocks noChangeArrowheads="1"/>
              </p:cNvSpPr>
              <p:nvPr/>
            </p:nvSpPr>
            <p:spPr bwMode="auto">
              <a:xfrm>
                <a:off x="4160" y="450"/>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16" name="Line 1448"/>
              <p:cNvSpPr>
                <a:spLocks noChangeShapeType="1"/>
              </p:cNvSpPr>
              <p:nvPr/>
            </p:nvSpPr>
            <p:spPr bwMode="auto">
              <a:xfrm>
                <a:off x="4160" y="450"/>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17" name="Rectangle 1449"/>
              <p:cNvSpPr>
                <a:spLocks noChangeArrowheads="1"/>
              </p:cNvSpPr>
              <p:nvPr/>
            </p:nvSpPr>
            <p:spPr bwMode="auto">
              <a:xfrm>
                <a:off x="4365" y="450"/>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18" name="Line 1450"/>
              <p:cNvSpPr>
                <a:spLocks noChangeShapeType="1"/>
              </p:cNvSpPr>
              <p:nvPr/>
            </p:nvSpPr>
            <p:spPr bwMode="auto">
              <a:xfrm>
                <a:off x="4365" y="450"/>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19" name="Rectangle 1451"/>
              <p:cNvSpPr>
                <a:spLocks noChangeArrowheads="1"/>
              </p:cNvSpPr>
              <p:nvPr/>
            </p:nvSpPr>
            <p:spPr bwMode="auto">
              <a:xfrm>
                <a:off x="4570" y="450"/>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20" name="Line 1452"/>
              <p:cNvSpPr>
                <a:spLocks noChangeShapeType="1"/>
              </p:cNvSpPr>
              <p:nvPr/>
            </p:nvSpPr>
            <p:spPr bwMode="auto">
              <a:xfrm>
                <a:off x="4570" y="450"/>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21" name="Rectangle 1453"/>
              <p:cNvSpPr>
                <a:spLocks noChangeArrowheads="1"/>
              </p:cNvSpPr>
              <p:nvPr/>
            </p:nvSpPr>
            <p:spPr bwMode="auto">
              <a:xfrm>
                <a:off x="4775" y="450"/>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22" name="Line 1454"/>
              <p:cNvSpPr>
                <a:spLocks noChangeShapeType="1"/>
              </p:cNvSpPr>
              <p:nvPr/>
            </p:nvSpPr>
            <p:spPr bwMode="auto">
              <a:xfrm>
                <a:off x="4775" y="450"/>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23" name="Rectangle 1455"/>
              <p:cNvSpPr>
                <a:spLocks noChangeArrowheads="1"/>
              </p:cNvSpPr>
              <p:nvPr/>
            </p:nvSpPr>
            <p:spPr bwMode="auto">
              <a:xfrm>
                <a:off x="64" y="16"/>
                <a:ext cx="44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生产制造</a:t>
                </a:r>
                <a:endParaRPr lang="zh-CN" altLang="en-US" sz="1800" b="0">
                  <a:solidFill>
                    <a:schemeClr val="accent2"/>
                  </a:solidFill>
                </a:endParaRPr>
              </a:p>
            </p:txBody>
          </p:sp>
          <p:sp>
            <p:nvSpPr>
              <p:cNvPr id="44224" name="Rectangle 1456"/>
              <p:cNvSpPr>
                <a:spLocks noChangeArrowheads="1"/>
              </p:cNvSpPr>
              <p:nvPr/>
            </p:nvSpPr>
            <p:spPr bwMode="auto">
              <a:xfrm>
                <a:off x="556" y="1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225" name="Rectangle 1457"/>
              <p:cNvSpPr>
                <a:spLocks noChangeArrowheads="1"/>
              </p:cNvSpPr>
              <p:nvPr/>
            </p:nvSpPr>
            <p:spPr bwMode="auto">
              <a:xfrm>
                <a:off x="740" y="610"/>
                <a:ext cx="44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操作顺序</a:t>
                </a:r>
                <a:endParaRPr lang="zh-CN" altLang="en-US" sz="1800" b="0">
                  <a:solidFill>
                    <a:schemeClr val="accent2"/>
                  </a:solidFill>
                </a:endParaRPr>
              </a:p>
            </p:txBody>
          </p:sp>
          <p:sp>
            <p:nvSpPr>
              <p:cNvPr id="44226" name="Rectangle 1458"/>
              <p:cNvSpPr>
                <a:spLocks noChangeArrowheads="1"/>
              </p:cNvSpPr>
              <p:nvPr/>
            </p:nvSpPr>
            <p:spPr bwMode="auto">
              <a:xfrm>
                <a:off x="1232" y="604"/>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227" name="Rectangle 1459"/>
              <p:cNvSpPr>
                <a:spLocks noChangeArrowheads="1"/>
              </p:cNvSpPr>
              <p:nvPr/>
            </p:nvSpPr>
            <p:spPr bwMode="auto">
              <a:xfrm>
                <a:off x="1796" y="59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228" name="Rectangle 1460"/>
              <p:cNvSpPr>
                <a:spLocks noChangeArrowheads="1"/>
              </p:cNvSpPr>
              <p:nvPr/>
            </p:nvSpPr>
            <p:spPr bwMode="auto">
              <a:xfrm>
                <a:off x="1983" y="59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229" name="Rectangle 1461"/>
              <p:cNvSpPr>
                <a:spLocks noChangeArrowheads="1"/>
              </p:cNvSpPr>
              <p:nvPr/>
            </p:nvSpPr>
            <p:spPr bwMode="auto">
              <a:xfrm>
                <a:off x="2168" y="59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230" name="Rectangle 1462"/>
              <p:cNvSpPr>
                <a:spLocks noChangeArrowheads="1"/>
              </p:cNvSpPr>
              <p:nvPr/>
            </p:nvSpPr>
            <p:spPr bwMode="auto">
              <a:xfrm>
                <a:off x="2350" y="59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231" name="Rectangle 1463"/>
              <p:cNvSpPr>
                <a:spLocks noChangeArrowheads="1"/>
              </p:cNvSpPr>
              <p:nvPr/>
            </p:nvSpPr>
            <p:spPr bwMode="auto">
              <a:xfrm>
                <a:off x="2534" y="59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232" name="Rectangle 1464"/>
              <p:cNvSpPr>
                <a:spLocks noChangeArrowheads="1"/>
              </p:cNvSpPr>
              <p:nvPr/>
            </p:nvSpPr>
            <p:spPr bwMode="auto">
              <a:xfrm>
                <a:off x="3188" y="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233" name="Rectangle 1465"/>
              <p:cNvSpPr>
                <a:spLocks noChangeArrowheads="1"/>
              </p:cNvSpPr>
              <p:nvPr/>
            </p:nvSpPr>
            <p:spPr bwMode="auto">
              <a:xfrm>
                <a:off x="2819" y="141"/>
                <a:ext cx="67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生产制造计划</a:t>
                </a:r>
                <a:endParaRPr lang="zh-CN" altLang="en-US" sz="1800" b="0">
                  <a:solidFill>
                    <a:schemeClr val="accent2"/>
                  </a:solidFill>
                </a:endParaRPr>
              </a:p>
            </p:txBody>
          </p:sp>
          <p:sp>
            <p:nvSpPr>
              <p:cNvPr id="44234" name="Rectangle 1466"/>
              <p:cNvSpPr>
                <a:spLocks noChangeArrowheads="1"/>
              </p:cNvSpPr>
              <p:nvPr/>
            </p:nvSpPr>
            <p:spPr bwMode="auto">
              <a:xfrm>
                <a:off x="3557" y="13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235" name="Rectangle 1467"/>
              <p:cNvSpPr>
                <a:spLocks noChangeArrowheads="1"/>
              </p:cNvSpPr>
              <p:nvPr/>
            </p:nvSpPr>
            <p:spPr bwMode="auto">
              <a:xfrm>
                <a:off x="3188" y="264"/>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236" name="Rectangle 1468"/>
              <p:cNvSpPr>
                <a:spLocks noChangeArrowheads="1"/>
              </p:cNvSpPr>
              <p:nvPr/>
            </p:nvSpPr>
            <p:spPr bwMode="auto">
              <a:xfrm>
                <a:off x="3003" y="403"/>
                <a:ext cx="336"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子系统</a:t>
                </a:r>
                <a:endParaRPr lang="zh-CN" altLang="en-US" sz="1800" b="0">
                  <a:solidFill>
                    <a:schemeClr val="accent2"/>
                  </a:solidFill>
                </a:endParaRPr>
              </a:p>
            </p:txBody>
          </p:sp>
          <p:sp>
            <p:nvSpPr>
              <p:cNvPr id="44237" name="Rectangle 1469"/>
              <p:cNvSpPr>
                <a:spLocks noChangeArrowheads="1"/>
              </p:cNvSpPr>
              <p:nvPr/>
            </p:nvSpPr>
            <p:spPr bwMode="auto">
              <a:xfrm>
                <a:off x="3372" y="397"/>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238" name="Rectangle 1470"/>
              <p:cNvSpPr>
                <a:spLocks noChangeArrowheads="1"/>
              </p:cNvSpPr>
              <p:nvPr/>
            </p:nvSpPr>
            <p:spPr bwMode="auto">
              <a:xfrm>
                <a:off x="3855" y="59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239" name="Rectangle 1471"/>
              <p:cNvSpPr>
                <a:spLocks noChangeArrowheads="1"/>
              </p:cNvSpPr>
              <p:nvPr/>
            </p:nvSpPr>
            <p:spPr bwMode="auto">
              <a:xfrm>
                <a:off x="4060" y="59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240" name="Rectangle 1472"/>
              <p:cNvSpPr>
                <a:spLocks noChangeArrowheads="1"/>
              </p:cNvSpPr>
              <p:nvPr/>
            </p:nvSpPr>
            <p:spPr bwMode="auto">
              <a:xfrm>
                <a:off x="4265" y="59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241" name="Rectangle 1473"/>
              <p:cNvSpPr>
                <a:spLocks noChangeArrowheads="1"/>
              </p:cNvSpPr>
              <p:nvPr/>
            </p:nvSpPr>
            <p:spPr bwMode="auto">
              <a:xfrm>
                <a:off x="4470" y="59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242" name="Rectangle 1474"/>
              <p:cNvSpPr>
                <a:spLocks noChangeArrowheads="1"/>
              </p:cNvSpPr>
              <p:nvPr/>
            </p:nvSpPr>
            <p:spPr bwMode="auto">
              <a:xfrm>
                <a:off x="4675" y="59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243" name="Rectangle 1475"/>
              <p:cNvSpPr>
                <a:spLocks noChangeArrowheads="1"/>
              </p:cNvSpPr>
              <p:nvPr/>
            </p:nvSpPr>
            <p:spPr bwMode="auto">
              <a:xfrm>
                <a:off x="0" y="589"/>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44" name="Line 1476"/>
              <p:cNvSpPr>
                <a:spLocks noChangeShapeType="1"/>
              </p:cNvSpPr>
              <p:nvPr/>
            </p:nvSpPr>
            <p:spPr bwMode="auto">
              <a:xfrm>
                <a:off x="0" y="58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45" name="Rectangle 1477"/>
              <p:cNvSpPr>
                <a:spLocks noChangeArrowheads="1"/>
              </p:cNvSpPr>
              <p:nvPr/>
            </p:nvSpPr>
            <p:spPr bwMode="auto">
              <a:xfrm>
                <a:off x="676" y="589"/>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46" name="Line 1478"/>
              <p:cNvSpPr>
                <a:spLocks noChangeShapeType="1"/>
              </p:cNvSpPr>
              <p:nvPr/>
            </p:nvSpPr>
            <p:spPr bwMode="auto">
              <a:xfrm>
                <a:off x="676" y="58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47" name="Rectangle 1479"/>
              <p:cNvSpPr>
                <a:spLocks noChangeArrowheads="1"/>
              </p:cNvSpPr>
              <p:nvPr/>
            </p:nvSpPr>
            <p:spPr bwMode="auto">
              <a:xfrm>
                <a:off x="681" y="589"/>
                <a:ext cx="102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48" name="Line 1480"/>
              <p:cNvSpPr>
                <a:spLocks noChangeShapeType="1"/>
              </p:cNvSpPr>
              <p:nvPr/>
            </p:nvSpPr>
            <p:spPr bwMode="auto">
              <a:xfrm>
                <a:off x="681" y="589"/>
                <a:ext cx="102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49" name="Rectangle 1481"/>
              <p:cNvSpPr>
                <a:spLocks noChangeArrowheads="1"/>
              </p:cNvSpPr>
              <p:nvPr/>
            </p:nvSpPr>
            <p:spPr bwMode="auto">
              <a:xfrm>
                <a:off x="1701" y="58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50" name="Line 1482"/>
              <p:cNvSpPr>
                <a:spLocks noChangeShapeType="1"/>
              </p:cNvSpPr>
              <p:nvPr/>
            </p:nvSpPr>
            <p:spPr bwMode="auto">
              <a:xfrm>
                <a:off x="1701" y="58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51" name="Rectangle 1483"/>
              <p:cNvSpPr>
                <a:spLocks noChangeArrowheads="1"/>
              </p:cNvSpPr>
              <p:nvPr/>
            </p:nvSpPr>
            <p:spPr bwMode="auto">
              <a:xfrm>
                <a:off x="1705" y="589"/>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52" name="Line 1484"/>
              <p:cNvSpPr>
                <a:spLocks noChangeShapeType="1"/>
              </p:cNvSpPr>
              <p:nvPr/>
            </p:nvSpPr>
            <p:spPr bwMode="auto">
              <a:xfrm>
                <a:off x="1705" y="589"/>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53" name="Rectangle 1485"/>
              <p:cNvSpPr>
                <a:spLocks noChangeArrowheads="1"/>
              </p:cNvSpPr>
              <p:nvPr/>
            </p:nvSpPr>
            <p:spPr bwMode="auto">
              <a:xfrm>
                <a:off x="1888" y="58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54" name="Line 1486"/>
              <p:cNvSpPr>
                <a:spLocks noChangeShapeType="1"/>
              </p:cNvSpPr>
              <p:nvPr/>
            </p:nvSpPr>
            <p:spPr bwMode="auto">
              <a:xfrm>
                <a:off x="1888" y="58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55" name="Rectangle 1487"/>
              <p:cNvSpPr>
                <a:spLocks noChangeArrowheads="1"/>
              </p:cNvSpPr>
              <p:nvPr/>
            </p:nvSpPr>
            <p:spPr bwMode="auto">
              <a:xfrm>
                <a:off x="1892" y="589"/>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56" name="Line 1488"/>
              <p:cNvSpPr>
                <a:spLocks noChangeShapeType="1"/>
              </p:cNvSpPr>
              <p:nvPr/>
            </p:nvSpPr>
            <p:spPr bwMode="auto">
              <a:xfrm>
                <a:off x="1892" y="589"/>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57" name="Rectangle 1489"/>
              <p:cNvSpPr>
                <a:spLocks noChangeArrowheads="1"/>
              </p:cNvSpPr>
              <p:nvPr/>
            </p:nvSpPr>
            <p:spPr bwMode="auto">
              <a:xfrm>
                <a:off x="2074" y="589"/>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58" name="Line 1490"/>
              <p:cNvSpPr>
                <a:spLocks noChangeShapeType="1"/>
              </p:cNvSpPr>
              <p:nvPr/>
            </p:nvSpPr>
            <p:spPr bwMode="auto">
              <a:xfrm>
                <a:off x="2074" y="58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59" name="Rectangle 1491"/>
              <p:cNvSpPr>
                <a:spLocks noChangeArrowheads="1"/>
              </p:cNvSpPr>
              <p:nvPr/>
            </p:nvSpPr>
            <p:spPr bwMode="auto">
              <a:xfrm>
                <a:off x="2079" y="589"/>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60" name="Line 1492"/>
              <p:cNvSpPr>
                <a:spLocks noChangeShapeType="1"/>
              </p:cNvSpPr>
              <p:nvPr/>
            </p:nvSpPr>
            <p:spPr bwMode="auto">
              <a:xfrm>
                <a:off x="2079" y="589"/>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61" name="Rectangle 1493"/>
              <p:cNvSpPr>
                <a:spLocks noChangeArrowheads="1"/>
              </p:cNvSpPr>
              <p:nvPr/>
            </p:nvSpPr>
            <p:spPr bwMode="auto">
              <a:xfrm>
                <a:off x="2256" y="589"/>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62" name="Line 1494"/>
              <p:cNvSpPr>
                <a:spLocks noChangeShapeType="1"/>
              </p:cNvSpPr>
              <p:nvPr/>
            </p:nvSpPr>
            <p:spPr bwMode="auto">
              <a:xfrm>
                <a:off x="2256" y="58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63" name="Rectangle 1495"/>
              <p:cNvSpPr>
                <a:spLocks noChangeArrowheads="1"/>
              </p:cNvSpPr>
              <p:nvPr/>
            </p:nvSpPr>
            <p:spPr bwMode="auto">
              <a:xfrm>
                <a:off x="2261" y="589"/>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64" name="Line 1496"/>
              <p:cNvSpPr>
                <a:spLocks noChangeShapeType="1"/>
              </p:cNvSpPr>
              <p:nvPr/>
            </p:nvSpPr>
            <p:spPr bwMode="auto">
              <a:xfrm>
                <a:off x="2261" y="589"/>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65" name="Rectangle 1497"/>
              <p:cNvSpPr>
                <a:spLocks noChangeArrowheads="1"/>
              </p:cNvSpPr>
              <p:nvPr/>
            </p:nvSpPr>
            <p:spPr bwMode="auto">
              <a:xfrm>
                <a:off x="2441" y="58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66" name="Line 1498"/>
              <p:cNvSpPr>
                <a:spLocks noChangeShapeType="1"/>
              </p:cNvSpPr>
              <p:nvPr/>
            </p:nvSpPr>
            <p:spPr bwMode="auto">
              <a:xfrm>
                <a:off x="2441" y="58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67" name="Rectangle 1499"/>
              <p:cNvSpPr>
                <a:spLocks noChangeArrowheads="1"/>
              </p:cNvSpPr>
              <p:nvPr/>
            </p:nvSpPr>
            <p:spPr bwMode="auto">
              <a:xfrm>
                <a:off x="2445" y="589"/>
                <a:ext cx="16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68" name="Line 1500"/>
              <p:cNvSpPr>
                <a:spLocks noChangeShapeType="1"/>
              </p:cNvSpPr>
              <p:nvPr/>
            </p:nvSpPr>
            <p:spPr bwMode="auto">
              <a:xfrm>
                <a:off x="2445" y="589"/>
                <a:ext cx="16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69" name="Rectangle 1501"/>
              <p:cNvSpPr>
                <a:spLocks noChangeArrowheads="1"/>
              </p:cNvSpPr>
              <p:nvPr/>
            </p:nvSpPr>
            <p:spPr bwMode="auto">
              <a:xfrm>
                <a:off x="2612" y="589"/>
                <a:ext cx="25"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70" name="Line 1502"/>
              <p:cNvSpPr>
                <a:spLocks noChangeShapeType="1"/>
              </p:cNvSpPr>
              <p:nvPr/>
            </p:nvSpPr>
            <p:spPr bwMode="auto">
              <a:xfrm>
                <a:off x="2612" y="589"/>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71" name="Rectangle 1503"/>
              <p:cNvSpPr>
                <a:spLocks noChangeArrowheads="1"/>
              </p:cNvSpPr>
              <p:nvPr/>
            </p:nvSpPr>
            <p:spPr bwMode="auto">
              <a:xfrm>
                <a:off x="3739" y="589"/>
                <a:ext cx="25"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72" name="Line 1504"/>
              <p:cNvSpPr>
                <a:spLocks noChangeShapeType="1"/>
              </p:cNvSpPr>
              <p:nvPr/>
            </p:nvSpPr>
            <p:spPr bwMode="auto">
              <a:xfrm>
                <a:off x="3739" y="589"/>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73" name="Rectangle 1505"/>
              <p:cNvSpPr>
                <a:spLocks noChangeArrowheads="1"/>
              </p:cNvSpPr>
              <p:nvPr/>
            </p:nvSpPr>
            <p:spPr bwMode="auto">
              <a:xfrm>
                <a:off x="3764" y="589"/>
                <a:ext cx="19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74" name="Line 1506"/>
              <p:cNvSpPr>
                <a:spLocks noChangeShapeType="1"/>
              </p:cNvSpPr>
              <p:nvPr/>
            </p:nvSpPr>
            <p:spPr bwMode="auto">
              <a:xfrm>
                <a:off x="3764" y="589"/>
                <a:ext cx="19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75" name="Rectangle 1507"/>
              <p:cNvSpPr>
                <a:spLocks noChangeArrowheads="1"/>
              </p:cNvSpPr>
              <p:nvPr/>
            </p:nvSpPr>
            <p:spPr bwMode="auto">
              <a:xfrm>
                <a:off x="3955" y="589"/>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76" name="Line 1508"/>
              <p:cNvSpPr>
                <a:spLocks noChangeShapeType="1"/>
              </p:cNvSpPr>
              <p:nvPr/>
            </p:nvSpPr>
            <p:spPr bwMode="auto">
              <a:xfrm>
                <a:off x="3955" y="58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77" name="Rectangle 1509"/>
              <p:cNvSpPr>
                <a:spLocks noChangeArrowheads="1"/>
              </p:cNvSpPr>
              <p:nvPr/>
            </p:nvSpPr>
            <p:spPr bwMode="auto">
              <a:xfrm>
                <a:off x="3960" y="589"/>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78" name="Line 1510"/>
              <p:cNvSpPr>
                <a:spLocks noChangeShapeType="1"/>
              </p:cNvSpPr>
              <p:nvPr/>
            </p:nvSpPr>
            <p:spPr bwMode="auto">
              <a:xfrm>
                <a:off x="3960" y="589"/>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79" name="Rectangle 1511"/>
              <p:cNvSpPr>
                <a:spLocks noChangeArrowheads="1"/>
              </p:cNvSpPr>
              <p:nvPr/>
            </p:nvSpPr>
            <p:spPr bwMode="auto">
              <a:xfrm>
                <a:off x="4160" y="58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80" name="Line 1512"/>
              <p:cNvSpPr>
                <a:spLocks noChangeShapeType="1"/>
              </p:cNvSpPr>
              <p:nvPr/>
            </p:nvSpPr>
            <p:spPr bwMode="auto">
              <a:xfrm>
                <a:off x="4160" y="58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81" name="Rectangle 1513"/>
              <p:cNvSpPr>
                <a:spLocks noChangeArrowheads="1"/>
              </p:cNvSpPr>
              <p:nvPr/>
            </p:nvSpPr>
            <p:spPr bwMode="auto">
              <a:xfrm>
                <a:off x="4164" y="589"/>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82" name="Line 1514"/>
              <p:cNvSpPr>
                <a:spLocks noChangeShapeType="1"/>
              </p:cNvSpPr>
              <p:nvPr/>
            </p:nvSpPr>
            <p:spPr bwMode="auto">
              <a:xfrm>
                <a:off x="4164" y="589"/>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83" name="Rectangle 1515"/>
              <p:cNvSpPr>
                <a:spLocks noChangeArrowheads="1"/>
              </p:cNvSpPr>
              <p:nvPr/>
            </p:nvSpPr>
            <p:spPr bwMode="auto">
              <a:xfrm>
                <a:off x="4365" y="58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84" name="Line 1516"/>
              <p:cNvSpPr>
                <a:spLocks noChangeShapeType="1"/>
              </p:cNvSpPr>
              <p:nvPr/>
            </p:nvSpPr>
            <p:spPr bwMode="auto">
              <a:xfrm>
                <a:off x="4365" y="58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85" name="Rectangle 1517"/>
              <p:cNvSpPr>
                <a:spLocks noChangeArrowheads="1"/>
              </p:cNvSpPr>
              <p:nvPr/>
            </p:nvSpPr>
            <p:spPr bwMode="auto">
              <a:xfrm>
                <a:off x="4369" y="589"/>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86" name="Line 1518"/>
              <p:cNvSpPr>
                <a:spLocks noChangeShapeType="1"/>
              </p:cNvSpPr>
              <p:nvPr/>
            </p:nvSpPr>
            <p:spPr bwMode="auto">
              <a:xfrm>
                <a:off x="4369" y="589"/>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87" name="Rectangle 1519"/>
              <p:cNvSpPr>
                <a:spLocks noChangeArrowheads="1"/>
              </p:cNvSpPr>
              <p:nvPr/>
            </p:nvSpPr>
            <p:spPr bwMode="auto">
              <a:xfrm>
                <a:off x="4570" y="58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88" name="Line 1520"/>
              <p:cNvSpPr>
                <a:spLocks noChangeShapeType="1"/>
              </p:cNvSpPr>
              <p:nvPr/>
            </p:nvSpPr>
            <p:spPr bwMode="auto">
              <a:xfrm>
                <a:off x="4570" y="58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89" name="Rectangle 1521"/>
              <p:cNvSpPr>
                <a:spLocks noChangeArrowheads="1"/>
              </p:cNvSpPr>
              <p:nvPr/>
            </p:nvSpPr>
            <p:spPr bwMode="auto">
              <a:xfrm>
                <a:off x="4574" y="589"/>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90" name="Line 1522"/>
              <p:cNvSpPr>
                <a:spLocks noChangeShapeType="1"/>
              </p:cNvSpPr>
              <p:nvPr/>
            </p:nvSpPr>
            <p:spPr bwMode="auto">
              <a:xfrm>
                <a:off x="4574" y="589"/>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91" name="Rectangle 1523"/>
              <p:cNvSpPr>
                <a:spLocks noChangeArrowheads="1"/>
              </p:cNvSpPr>
              <p:nvPr/>
            </p:nvSpPr>
            <p:spPr bwMode="auto">
              <a:xfrm>
                <a:off x="4775" y="589"/>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92" name="Line 1524"/>
              <p:cNvSpPr>
                <a:spLocks noChangeShapeType="1"/>
              </p:cNvSpPr>
              <p:nvPr/>
            </p:nvSpPr>
            <p:spPr bwMode="auto">
              <a:xfrm>
                <a:off x="4775" y="589"/>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93" name="Rectangle 1525"/>
              <p:cNvSpPr>
                <a:spLocks noChangeArrowheads="1"/>
              </p:cNvSpPr>
              <p:nvPr/>
            </p:nvSpPr>
            <p:spPr bwMode="auto">
              <a:xfrm>
                <a:off x="0" y="595"/>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94" name="Line 1526"/>
              <p:cNvSpPr>
                <a:spLocks noChangeShapeType="1"/>
              </p:cNvSpPr>
              <p:nvPr/>
            </p:nvSpPr>
            <p:spPr bwMode="auto">
              <a:xfrm>
                <a:off x="0" y="595"/>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95" name="Rectangle 1527"/>
              <p:cNvSpPr>
                <a:spLocks noChangeArrowheads="1"/>
              </p:cNvSpPr>
              <p:nvPr/>
            </p:nvSpPr>
            <p:spPr bwMode="auto">
              <a:xfrm>
                <a:off x="676" y="595"/>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96" name="Line 1528"/>
              <p:cNvSpPr>
                <a:spLocks noChangeShapeType="1"/>
              </p:cNvSpPr>
              <p:nvPr/>
            </p:nvSpPr>
            <p:spPr bwMode="auto">
              <a:xfrm>
                <a:off x="676" y="595"/>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97" name="Rectangle 1529"/>
              <p:cNvSpPr>
                <a:spLocks noChangeArrowheads="1"/>
              </p:cNvSpPr>
              <p:nvPr/>
            </p:nvSpPr>
            <p:spPr bwMode="auto">
              <a:xfrm>
                <a:off x="1701" y="595"/>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98" name="Line 1530"/>
              <p:cNvSpPr>
                <a:spLocks noChangeShapeType="1"/>
              </p:cNvSpPr>
              <p:nvPr/>
            </p:nvSpPr>
            <p:spPr bwMode="auto">
              <a:xfrm>
                <a:off x="1701" y="595"/>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299" name="Rectangle 1531"/>
              <p:cNvSpPr>
                <a:spLocks noChangeArrowheads="1"/>
              </p:cNvSpPr>
              <p:nvPr/>
            </p:nvSpPr>
            <p:spPr bwMode="auto">
              <a:xfrm>
                <a:off x="1888" y="595"/>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00" name="Line 1532"/>
              <p:cNvSpPr>
                <a:spLocks noChangeShapeType="1"/>
              </p:cNvSpPr>
              <p:nvPr/>
            </p:nvSpPr>
            <p:spPr bwMode="auto">
              <a:xfrm>
                <a:off x="1888" y="595"/>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01" name="Rectangle 1533"/>
              <p:cNvSpPr>
                <a:spLocks noChangeArrowheads="1"/>
              </p:cNvSpPr>
              <p:nvPr/>
            </p:nvSpPr>
            <p:spPr bwMode="auto">
              <a:xfrm>
                <a:off x="2074" y="595"/>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02" name="Line 1534"/>
              <p:cNvSpPr>
                <a:spLocks noChangeShapeType="1"/>
              </p:cNvSpPr>
              <p:nvPr/>
            </p:nvSpPr>
            <p:spPr bwMode="auto">
              <a:xfrm>
                <a:off x="2074" y="595"/>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03" name="Rectangle 1535"/>
              <p:cNvSpPr>
                <a:spLocks noChangeArrowheads="1"/>
              </p:cNvSpPr>
              <p:nvPr/>
            </p:nvSpPr>
            <p:spPr bwMode="auto">
              <a:xfrm>
                <a:off x="2256" y="595"/>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04" name="Line 1536"/>
              <p:cNvSpPr>
                <a:spLocks noChangeShapeType="1"/>
              </p:cNvSpPr>
              <p:nvPr/>
            </p:nvSpPr>
            <p:spPr bwMode="auto">
              <a:xfrm>
                <a:off x="2256" y="595"/>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05" name="Rectangle 1537"/>
              <p:cNvSpPr>
                <a:spLocks noChangeArrowheads="1"/>
              </p:cNvSpPr>
              <p:nvPr/>
            </p:nvSpPr>
            <p:spPr bwMode="auto">
              <a:xfrm>
                <a:off x="2441" y="595"/>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06" name="Line 1538"/>
              <p:cNvSpPr>
                <a:spLocks noChangeShapeType="1"/>
              </p:cNvSpPr>
              <p:nvPr/>
            </p:nvSpPr>
            <p:spPr bwMode="auto">
              <a:xfrm>
                <a:off x="2441" y="595"/>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07" name="Rectangle 1539"/>
              <p:cNvSpPr>
                <a:spLocks noChangeArrowheads="1"/>
              </p:cNvSpPr>
              <p:nvPr/>
            </p:nvSpPr>
            <p:spPr bwMode="auto">
              <a:xfrm>
                <a:off x="2612" y="595"/>
                <a:ext cx="25" cy="139"/>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08" name="Line 1540"/>
              <p:cNvSpPr>
                <a:spLocks noChangeShapeType="1"/>
              </p:cNvSpPr>
              <p:nvPr/>
            </p:nvSpPr>
            <p:spPr bwMode="auto">
              <a:xfrm>
                <a:off x="2612" y="595"/>
                <a:ext cx="0" cy="139"/>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09" name="Rectangle 1541"/>
              <p:cNvSpPr>
                <a:spLocks noChangeArrowheads="1"/>
              </p:cNvSpPr>
              <p:nvPr/>
            </p:nvSpPr>
            <p:spPr bwMode="auto">
              <a:xfrm>
                <a:off x="3739" y="595"/>
                <a:ext cx="25" cy="139"/>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10" name="Line 1542"/>
              <p:cNvSpPr>
                <a:spLocks noChangeShapeType="1"/>
              </p:cNvSpPr>
              <p:nvPr/>
            </p:nvSpPr>
            <p:spPr bwMode="auto">
              <a:xfrm>
                <a:off x="3739" y="595"/>
                <a:ext cx="0" cy="139"/>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11" name="Rectangle 1543"/>
              <p:cNvSpPr>
                <a:spLocks noChangeArrowheads="1"/>
              </p:cNvSpPr>
              <p:nvPr/>
            </p:nvSpPr>
            <p:spPr bwMode="auto">
              <a:xfrm>
                <a:off x="3955" y="595"/>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12" name="Line 1544"/>
              <p:cNvSpPr>
                <a:spLocks noChangeShapeType="1"/>
              </p:cNvSpPr>
              <p:nvPr/>
            </p:nvSpPr>
            <p:spPr bwMode="auto">
              <a:xfrm>
                <a:off x="3955" y="595"/>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13" name="Rectangle 1545"/>
              <p:cNvSpPr>
                <a:spLocks noChangeArrowheads="1"/>
              </p:cNvSpPr>
              <p:nvPr/>
            </p:nvSpPr>
            <p:spPr bwMode="auto">
              <a:xfrm>
                <a:off x="4160" y="595"/>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14" name="Line 1546"/>
              <p:cNvSpPr>
                <a:spLocks noChangeShapeType="1"/>
              </p:cNvSpPr>
              <p:nvPr/>
            </p:nvSpPr>
            <p:spPr bwMode="auto">
              <a:xfrm>
                <a:off x="4160" y="595"/>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15" name="Rectangle 1547"/>
              <p:cNvSpPr>
                <a:spLocks noChangeArrowheads="1"/>
              </p:cNvSpPr>
              <p:nvPr/>
            </p:nvSpPr>
            <p:spPr bwMode="auto">
              <a:xfrm>
                <a:off x="4365" y="595"/>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16" name="Line 1548"/>
              <p:cNvSpPr>
                <a:spLocks noChangeShapeType="1"/>
              </p:cNvSpPr>
              <p:nvPr/>
            </p:nvSpPr>
            <p:spPr bwMode="auto">
              <a:xfrm>
                <a:off x="4365" y="595"/>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17" name="Rectangle 1549"/>
              <p:cNvSpPr>
                <a:spLocks noChangeArrowheads="1"/>
              </p:cNvSpPr>
              <p:nvPr/>
            </p:nvSpPr>
            <p:spPr bwMode="auto">
              <a:xfrm>
                <a:off x="4570" y="595"/>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18" name="Line 1550"/>
              <p:cNvSpPr>
                <a:spLocks noChangeShapeType="1"/>
              </p:cNvSpPr>
              <p:nvPr/>
            </p:nvSpPr>
            <p:spPr bwMode="auto">
              <a:xfrm>
                <a:off x="4570" y="595"/>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19" name="Rectangle 1551"/>
              <p:cNvSpPr>
                <a:spLocks noChangeArrowheads="1"/>
              </p:cNvSpPr>
              <p:nvPr/>
            </p:nvSpPr>
            <p:spPr bwMode="auto">
              <a:xfrm>
                <a:off x="4775" y="595"/>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20" name="Line 1552"/>
              <p:cNvSpPr>
                <a:spLocks noChangeShapeType="1"/>
              </p:cNvSpPr>
              <p:nvPr/>
            </p:nvSpPr>
            <p:spPr bwMode="auto">
              <a:xfrm>
                <a:off x="4775" y="595"/>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21" name="Rectangle 1553"/>
              <p:cNvSpPr>
                <a:spLocks noChangeArrowheads="1"/>
              </p:cNvSpPr>
              <p:nvPr/>
            </p:nvSpPr>
            <p:spPr bwMode="auto">
              <a:xfrm>
                <a:off x="740" y="771"/>
                <a:ext cx="44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销售管理</a:t>
                </a:r>
                <a:endParaRPr lang="zh-CN" altLang="en-US" sz="1800" b="0">
                  <a:solidFill>
                    <a:schemeClr val="accent2"/>
                  </a:solidFill>
                </a:endParaRPr>
              </a:p>
            </p:txBody>
          </p:sp>
          <p:sp>
            <p:nvSpPr>
              <p:cNvPr id="44322" name="Rectangle 1554"/>
              <p:cNvSpPr>
                <a:spLocks noChangeArrowheads="1"/>
              </p:cNvSpPr>
              <p:nvPr/>
            </p:nvSpPr>
            <p:spPr bwMode="auto">
              <a:xfrm>
                <a:off x="1232" y="76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323" name="Rectangle 1555"/>
              <p:cNvSpPr>
                <a:spLocks noChangeArrowheads="1"/>
              </p:cNvSpPr>
              <p:nvPr/>
            </p:nvSpPr>
            <p:spPr bwMode="auto">
              <a:xfrm>
                <a:off x="1796" y="75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324" name="Rectangle 1556"/>
              <p:cNvSpPr>
                <a:spLocks noChangeArrowheads="1"/>
              </p:cNvSpPr>
              <p:nvPr/>
            </p:nvSpPr>
            <p:spPr bwMode="auto">
              <a:xfrm>
                <a:off x="1951" y="755"/>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4325" name="Rectangle 1557"/>
              <p:cNvSpPr>
                <a:spLocks noChangeArrowheads="1"/>
              </p:cNvSpPr>
              <p:nvPr/>
            </p:nvSpPr>
            <p:spPr bwMode="auto">
              <a:xfrm>
                <a:off x="2038" y="75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326" name="Rectangle 1558"/>
              <p:cNvSpPr>
                <a:spLocks noChangeArrowheads="1"/>
              </p:cNvSpPr>
              <p:nvPr/>
            </p:nvSpPr>
            <p:spPr bwMode="auto">
              <a:xfrm>
                <a:off x="2138" y="755"/>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4327" name="Rectangle 1559"/>
              <p:cNvSpPr>
                <a:spLocks noChangeArrowheads="1"/>
              </p:cNvSpPr>
              <p:nvPr/>
            </p:nvSpPr>
            <p:spPr bwMode="auto">
              <a:xfrm>
                <a:off x="2225" y="75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328" name="Rectangle 1560"/>
              <p:cNvSpPr>
                <a:spLocks noChangeArrowheads="1"/>
              </p:cNvSpPr>
              <p:nvPr/>
            </p:nvSpPr>
            <p:spPr bwMode="auto">
              <a:xfrm>
                <a:off x="2350" y="75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329" name="Rectangle 1561"/>
              <p:cNvSpPr>
                <a:spLocks noChangeArrowheads="1"/>
              </p:cNvSpPr>
              <p:nvPr/>
            </p:nvSpPr>
            <p:spPr bwMode="auto">
              <a:xfrm>
                <a:off x="2534" y="75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330" name="Rectangle 1562"/>
              <p:cNvSpPr>
                <a:spLocks noChangeArrowheads="1"/>
              </p:cNvSpPr>
              <p:nvPr/>
            </p:nvSpPr>
            <p:spPr bwMode="auto">
              <a:xfrm>
                <a:off x="2716" y="75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331" name="Rectangle 1563"/>
              <p:cNvSpPr>
                <a:spLocks noChangeArrowheads="1"/>
              </p:cNvSpPr>
              <p:nvPr/>
            </p:nvSpPr>
            <p:spPr bwMode="auto">
              <a:xfrm>
                <a:off x="2869" y="755"/>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4332" name="Rectangle 1564"/>
              <p:cNvSpPr>
                <a:spLocks noChangeArrowheads="1"/>
              </p:cNvSpPr>
              <p:nvPr/>
            </p:nvSpPr>
            <p:spPr bwMode="auto">
              <a:xfrm>
                <a:off x="2955" y="75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333" name="Rectangle 1565"/>
              <p:cNvSpPr>
                <a:spLocks noChangeArrowheads="1"/>
              </p:cNvSpPr>
              <p:nvPr/>
            </p:nvSpPr>
            <p:spPr bwMode="auto">
              <a:xfrm>
                <a:off x="3081" y="75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334" name="Rectangle 1566"/>
              <p:cNvSpPr>
                <a:spLocks noChangeArrowheads="1"/>
              </p:cNvSpPr>
              <p:nvPr/>
            </p:nvSpPr>
            <p:spPr bwMode="auto">
              <a:xfrm>
                <a:off x="3265" y="75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335" name="Rectangle 1567"/>
              <p:cNvSpPr>
                <a:spLocks noChangeArrowheads="1"/>
              </p:cNvSpPr>
              <p:nvPr/>
            </p:nvSpPr>
            <p:spPr bwMode="auto">
              <a:xfrm>
                <a:off x="3452" y="75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336" name="Rectangle 1568"/>
              <p:cNvSpPr>
                <a:spLocks noChangeArrowheads="1"/>
              </p:cNvSpPr>
              <p:nvPr/>
            </p:nvSpPr>
            <p:spPr bwMode="auto">
              <a:xfrm>
                <a:off x="3650" y="75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337" name="Rectangle 1569"/>
              <p:cNvSpPr>
                <a:spLocks noChangeArrowheads="1"/>
              </p:cNvSpPr>
              <p:nvPr/>
            </p:nvSpPr>
            <p:spPr bwMode="auto">
              <a:xfrm>
                <a:off x="4470" y="75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338" name="Rectangle 1570"/>
              <p:cNvSpPr>
                <a:spLocks noChangeArrowheads="1"/>
              </p:cNvSpPr>
              <p:nvPr/>
            </p:nvSpPr>
            <p:spPr bwMode="auto">
              <a:xfrm>
                <a:off x="4675" y="75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339" name="Rectangle 1571"/>
              <p:cNvSpPr>
                <a:spLocks noChangeArrowheads="1"/>
              </p:cNvSpPr>
              <p:nvPr/>
            </p:nvSpPr>
            <p:spPr bwMode="auto">
              <a:xfrm>
                <a:off x="0" y="734"/>
                <a:ext cx="5"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40" name="Line 1572"/>
              <p:cNvSpPr>
                <a:spLocks noChangeShapeType="1"/>
              </p:cNvSpPr>
              <p:nvPr/>
            </p:nvSpPr>
            <p:spPr bwMode="auto">
              <a:xfrm>
                <a:off x="0" y="734"/>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41" name="Rectangle 1573"/>
              <p:cNvSpPr>
                <a:spLocks noChangeArrowheads="1"/>
              </p:cNvSpPr>
              <p:nvPr/>
            </p:nvSpPr>
            <p:spPr bwMode="auto">
              <a:xfrm>
                <a:off x="5" y="734"/>
                <a:ext cx="671"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42" name="Line 1574"/>
              <p:cNvSpPr>
                <a:spLocks noChangeShapeType="1"/>
              </p:cNvSpPr>
              <p:nvPr/>
            </p:nvSpPr>
            <p:spPr bwMode="auto">
              <a:xfrm>
                <a:off x="5" y="734"/>
                <a:ext cx="67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43" name="Rectangle 1575"/>
              <p:cNvSpPr>
                <a:spLocks noChangeArrowheads="1"/>
              </p:cNvSpPr>
              <p:nvPr/>
            </p:nvSpPr>
            <p:spPr bwMode="auto">
              <a:xfrm>
                <a:off x="676" y="734"/>
                <a:ext cx="5"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44" name="Line 1576"/>
              <p:cNvSpPr>
                <a:spLocks noChangeShapeType="1"/>
              </p:cNvSpPr>
              <p:nvPr/>
            </p:nvSpPr>
            <p:spPr bwMode="auto">
              <a:xfrm>
                <a:off x="676" y="734"/>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45" name="Rectangle 1577"/>
              <p:cNvSpPr>
                <a:spLocks noChangeArrowheads="1"/>
              </p:cNvSpPr>
              <p:nvPr/>
            </p:nvSpPr>
            <p:spPr bwMode="auto">
              <a:xfrm>
                <a:off x="681" y="734"/>
                <a:ext cx="102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46" name="Line 1578"/>
              <p:cNvSpPr>
                <a:spLocks noChangeShapeType="1"/>
              </p:cNvSpPr>
              <p:nvPr/>
            </p:nvSpPr>
            <p:spPr bwMode="auto">
              <a:xfrm>
                <a:off x="681" y="734"/>
                <a:ext cx="102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47" name="Rectangle 1579"/>
              <p:cNvSpPr>
                <a:spLocks noChangeArrowheads="1"/>
              </p:cNvSpPr>
              <p:nvPr/>
            </p:nvSpPr>
            <p:spPr bwMode="auto">
              <a:xfrm>
                <a:off x="1701" y="734"/>
                <a:ext cx="4"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48" name="Line 1580"/>
              <p:cNvSpPr>
                <a:spLocks noChangeShapeType="1"/>
              </p:cNvSpPr>
              <p:nvPr/>
            </p:nvSpPr>
            <p:spPr bwMode="auto">
              <a:xfrm>
                <a:off x="1701" y="734"/>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49" name="Rectangle 1581"/>
              <p:cNvSpPr>
                <a:spLocks noChangeArrowheads="1"/>
              </p:cNvSpPr>
              <p:nvPr/>
            </p:nvSpPr>
            <p:spPr bwMode="auto">
              <a:xfrm>
                <a:off x="1705" y="734"/>
                <a:ext cx="18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50" name="Line 1582"/>
              <p:cNvSpPr>
                <a:spLocks noChangeShapeType="1"/>
              </p:cNvSpPr>
              <p:nvPr/>
            </p:nvSpPr>
            <p:spPr bwMode="auto">
              <a:xfrm>
                <a:off x="1705" y="734"/>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51" name="Rectangle 1583"/>
              <p:cNvSpPr>
                <a:spLocks noChangeArrowheads="1"/>
              </p:cNvSpPr>
              <p:nvPr/>
            </p:nvSpPr>
            <p:spPr bwMode="auto">
              <a:xfrm>
                <a:off x="1888" y="734"/>
                <a:ext cx="4"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52" name="Line 1584"/>
              <p:cNvSpPr>
                <a:spLocks noChangeShapeType="1"/>
              </p:cNvSpPr>
              <p:nvPr/>
            </p:nvSpPr>
            <p:spPr bwMode="auto">
              <a:xfrm>
                <a:off x="1888" y="734"/>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53" name="Rectangle 1585"/>
              <p:cNvSpPr>
                <a:spLocks noChangeArrowheads="1"/>
              </p:cNvSpPr>
              <p:nvPr/>
            </p:nvSpPr>
            <p:spPr bwMode="auto">
              <a:xfrm>
                <a:off x="1892" y="734"/>
                <a:ext cx="18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54" name="Line 1586"/>
              <p:cNvSpPr>
                <a:spLocks noChangeShapeType="1"/>
              </p:cNvSpPr>
              <p:nvPr/>
            </p:nvSpPr>
            <p:spPr bwMode="auto">
              <a:xfrm>
                <a:off x="1892" y="734"/>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55" name="Rectangle 1587"/>
              <p:cNvSpPr>
                <a:spLocks noChangeArrowheads="1"/>
              </p:cNvSpPr>
              <p:nvPr/>
            </p:nvSpPr>
            <p:spPr bwMode="auto">
              <a:xfrm>
                <a:off x="2074" y="734"/>
                <a:ext cx="5"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56" name="Line 1588"/>
              <p:cNvSpPr>
                <a:spLocks noChangeShapeType="1"/>
              </p:cNvSpPr>
              <p:nvPr/>
            </p:nvSpPr>
            <p:spPr bwMode="auto">
              <a:xfrm>
                <a:off x="2074" y="734"/>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57" name="Rectangle 1589"/>
              <p:cNvSpPr>
                <a:spLocks noChangeArrowheads="1"/>
              </p:cNvSpPr>
              <p:nvPr/>
            </p:nvSpPr>
            <p:spPr bwMode="auto">
              <a:xfrm>
                <a:off x="2079" y="734"/>
                <a:ext cx="177"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58" name="Line 1590"/>
              <p:cNvSpPr>
                <a:spLocks noChangeShapeType="1"/>
              </p:cNvSpPr>
              <p:nvPr/>
            </p:nvSpPr>
            <p:spPr bwMode="auto">
              <a:xfrm>
                <a:off x="2079" y="734"/>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59" name="Rectangle 1591"/>
              <p:cNvSpPr>
                <a:spLocks noChangeArrowheads="1"/>
              </p:cNvSpPr>
              <p:nvPr/>
            </p:nvSpPr>
            <p:spPr bwMode="auto">
              <a:xfrm>
                <a:off x="2256" y="734"/>
                <a:ext cx="5"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60" name="Line 1592"/>
              <p:cNvSpPr>
                <a:spLocks noChangeShapeType="1"/>
              </p:cNvSpPr>
              <p:nvPr/>
            </p:nvSpPr>
            <p:spPr bwMode="auto">
              <a:xfrm>
                <a:off x="2256" y="734"/>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61" name="Rectangle 1593"/>
              <p:cNvSpPr>
                <a:spLocks noChangeArrowheads="1"/>
              </p:cNvSpPr>
              <p:nvPr/>
            </p:nvSpPr>
            <p:spPr bwMode="auto">
              <a:xfrm>
                <a:off x="2261" y="734"/>
                <a:ext cx="18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62" name="Line 1594"/>
              <p:cNvSpPr>
                <a:spLocks noChangeShapeType="1"/>
              </p:cNvSpPr>
              <p:nvPr/>
            </p:nvSpPr>
            <p:spPr bwMode="auto">
              <a:xfrm>
                <a:off x="2261" y="734"/>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63" name="Rectangle 1595"/>
              <p:cNvSpPr>
                <a:spLocks noChangeArrowheads="1"/>
              </p:cNvSpPr>
              <p:nvPr/>
            </p:nvSpPr>
            <p:spPr bwMode="auto">
              <a:xfrm>
                <a:off x="2441" y="734"/>
                <a:ext cx="4"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64" name="Line 1596"/>
              <p:cNvSpPr>
                <a:spLocks noChangeShapeType="1"/>
              </p:cNvSpPr>
              <p:nvPr/>
            </p:nvSpPr>
            <p:spPr bwMode="auto">
              <a:xfrm>
                <a:off x="2441" y="734"/>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65" name="Rectangle 1597"/>
              <p:cNvSpPr>
                <a:spLocks noChangeArrowheads="1"/>
              </p:cNvSpPr>
              <p:nvPr/>
            </p:nvSpPr>
            <p:spPr bwMode="auto">
              <a:xfrm>
                <a:off x="2445" y="734"/>
                <a:ext cx="167"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66" name="Line 1598"/>
              <p:cNvSpPr>
                <a:spLocks noChangeShapeType="1"/>
              </p:cNvSpPr>
              <p:nvPr/>
            </p:nvSpPr>
            <p:spPr bwMode="auto">
              <a:xfrm>
                <a:off x="2445" y="734"/>
                <a:ext cx="16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67" name="Rectangle 1599"/>
              <p:cNvSpPr>
                <a:spLocks noChangeArrowheads="1"/>
              </p:cNvSpPr>
              <p:nvPr/>
            </p:nvSpPr>
            <p:spPr bwMode="auto">
              <a:xfrm>
                <a:off x="2612" y="734"/>
                <a:ext cx="25"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68" name="Line 1600"/>
              <p:cNvSpPr>
                <a:spLocks noChangeShapeType="1"/>
              </p:cNvSpPr>
              <p:nvPr/>
            </p:nvSpPr>
            <p:spPr bwMode="auto">
              <a:xfrm>
                <a:off x="2612" y="734"/>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69" name="Line 1601"/>
              <p:cNvSpPr>
                <a:spLocks noChangeShapeType="1"/>
              </p:cNvSpPr>
              <p:nvPr/>
            </p:nvSpPr>
            <p:spPr bwMode="auto">
              <a:xfrm>
                <a:off x="2612" y="734"/>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70" name="Rectangle 1602"/>
              <p:cNvSpPr>
                <a:spLocks noChangeArrowheads="1"/>
              </p:cNvSpPr>
              <p:nvPr/>
            </p:nvSpPr>
            <p:spPr bwMode="auto">
              <a:xfrm>
                <a:off x="2612" y="734"/>
                <a:ext cx="25"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71" name="Line 1603"/>
              <p:cNvSpPr>
                <a:spLocks noChangeShapeType="1"/>
              </p:cNvSpPr>
              <p:nvPr/>
            </p:nvSpPr>
            <p:spPr bwMode="auto">
              <a:xfrm>
                <a:off x="2612" y="734"/>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72" name="Line 1604"/>
              <p:cNvSpPr>
                <a:spLocks noChangeShapeType="1"/>
              </p:cNvSpPr>
              <p:nvPr/>
            </p:nvSpPr>
            <p:spPr bwMode="auto">
              <a:xfrm>
                <a:off x="2612" y="734"/>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73" name="Rectangle 1605"/>
              <p:cNvSpPr>
                <a:spLocks noChangeArrowheads="1"/>
              </p:cNvSpPr>
              <p:nvPr/>
            </p:nvSpPr>
            <p:spPr bwMode="auto">
              <a:xfrm>
                <a:off x="2637" y="734"/>
                <a:ext cx="25"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74" name="Line 1606"/>
              <p:cNvSpPr>
                <a:spLocks noChangeShapeType="1"/>
              </p:cNvSpPr>
              <p:nvPr/>
            </p:nvSpPr>
            <p:spPr bwMode="auto">
              <a:xfrm>
                <a:off x="2637" y="734"/>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75" name="Line 1607"/>
              <p:cNvSpPr>
                <a:spLocks noChangeShapeType="1"/>
              </p:cNvSpPr>
              <p:nvPr/>
            </p:nvSpPr>
            <p:spPr bwMode="auto">
              <a:xfrm>
                <a:off x="2637" y="734"/>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76" name="Rectangle 1608"/>
              <p:cNvSpPr>
                <a:spLocks noChangeArrowheads="1"/>
              </p:cNvSpPr>
              <p:nvPr/>
            </p:nvSpPr>
            <p:spPr bwMode="auto">
              <a:xfrm>
                <a:off x="2662" y="734"/>
                <a:ext cx="143"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77" name="Line 1609"/>
              <p:cNvSpPr>
                <a:spLocks noChangeShapeType="1"/>
              </p:cNvSpPr>
              <p:nvPr/>
            </p:nvSpPr>
            <p:spPr bwMode="auto">
              <a:xfrm>
                <a:off x="2662" y="734"/>
                <a:ext cx="143"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78" name="Rectangle 1610"/>
              <p:cNvSpPr>
                <a:spLocks noChangeArrowheads="1"/>
              </p:cNvSpPr>
              <p:nvPr/>
            </p:nvSpPr>
            <p:spPr bwMode="auto">
              <a:xfrm>
                <a:off x="2805" y="734"/>
                <a:ext cx="25"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79" name="Line 1611"/>
              <p:cNvSpPr>
                <a:spLocks noChangeShapeType="1"/>
              </p:cNvSpPr>
              <p:nvPr/>
            </p:nvSpPr>
            <p:spPr bwMode="auto">
              <a:xfrm>
                <a:off x="2805" y="734"/>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80" name="Line 1612"/>
              <p:cNvSpPr>
                <a:spLocks noChangeShapeType="1"/>
              </p:cNvSpPr>
              <p:nvPr/>
            </p:nvSpPr>
            <p:spPr bwMode="auto">
              <a:xfrm>
                <a:off x="2805" y="734"/>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81" name="Rectangle 1613"/>
              <p:cNvSpPr>
                <a:spLocks noChangeArrowheads="1"/>
              </p:cNvSpPr>
              <p:nvPr/>
            </p:nvSpPr>
            <p:spPr bwMode="auto">
              <a:xfrm>
                <a:off x="2830" y="734"/>
                <a:ext cx="157"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82" name="Line 1614"/>
              <p:cNvSpPr>
                <a:spLocks noChangeShapeType="1"/>
              </p:cNvSpPr>
              <p:nvPr/>
            </p:nvSpPr>
            <p:spPr bwMode="auto">
              <a:xfrm>
                <a:off x="2830" y="734"/>
                <a:ext cx="157"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83" name="Rectangle 1615"/>
              <p:cNvSpPr>
                <a:spLocks noChangeArrowheads="1"/>
              </p:cNvSpPr>
              <p:nvPr/>
            </p:nvSpPr>
            <p:spPr bwMode="auto">
              <a:xfrm>
                <a:off x="2987" y="734"/>
                <a:ext cx="25"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384" name="Line 1616"/>
              <p:cNvSpPr>
                <a:spLocks noChangeShapeType="1"/>
              </p:cNvSpPr>
              <p:nvPr/>
            </p:nvSpPr>
            <p:spPr bwMode="auto">
              <a:xfrm>
                <a:off x="2987" y="734"/>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024" name="Group 1617"/>
            <p:cNvGrpSpPr>
              <a:grpSpLocks/>
            </p:cNvGrpSpPr>
            <p:nvPr/>
          </p:nvGrpSpPr>
          <p:grpSpPr bwMode="auto">
            <a:xfrm>
              <a:off x="0" y="2522"/>
              <a:ext cx="4779" cy="462"/>
              <a:chOff x="0" y="0"/>
              <a:chExt cx="4779" cy="462"/>
            </a:xfrm>
          </p:grpSpPr>
          <p:sp>
            <p:nvSpPr>
              <p:cNvPr id="43985" name="Line 1618"/>
              <p:cNvSpPr>
                <a:spLocks noChangeShapeType="1"/>
              </p:cNvSpPr>
              <p:nvPr/>
            </p:nvSpPr>
            <p:spPr bwMode="auto">
              <a:xfrm>
                <a:off x="2987" y="0"/>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86" name="Rectangle 1619"/>
              <p:cNvSpPr>
                <a:spLocks noChangeArrowheads="1"/>
              </p:cNvSpPr>
              <p:nvPr/>
            </p:nvSpPr>
            <p:spPr bwMode="auto">
              <a:xfrm>
                <a:off x="3012" y="0"/>
                <a:ext cx="160"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87" name="Line 1620"/>
              <p:cNvSpPr>
                <a:spLocks noChangeShapeType="1"/>
              </p:cNvSpPr>
              <p:nvPr/>
            </p:nvSpPr>
            <p:spPr bwMode="auto">
              <a:xfrm>
                <a:off x="3012" y="0"/>
                <a:ext cx="160"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88" name="Rectangle 1621"/>
              <p:cNvSpPr>
                <a:spLocks noChangeArrowheads="1"/>
              </p:cNvSpPr>
              <p:nvPr/>
            </p:nvSpPr>
            <p:spPr bwMode="auto">
              <a:xfrm>
                <a:off x="3172" y="0"/>
                <a:ext cx="25"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89" name="Line 1622"/>
              <p:cNvSpPr>
                <a:spLocks noChangeShapeType="1"/>
              </p:cNvSpPr>
              <p:nvPr/>
            </p:nvSpPr>
            <p:spPr bwMode="auto">
              <a:xfrm>
                <a:off x="3172" y="0"/>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90" name="Line 1623"/>
              <p:cNvSpPr>
                <a:spLocks noChangeShapeType="1"/>
              </p:cNvSpPr>
              <p:nvPr/>
            </p:nvSpPr>
            <p:spPr bwMode="auto">
              <a:xfrm>
                <a:off x="3172" y="0"/>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91" name="Rectangle 1624"/>
              <p:cNvSpPr>
                <a:spLocks noChangeArrowheads="1"/>
              </p:cNvSpPr>
              <p:nvPr/>
            </p:nvSpPr>
            <p:spPr bwMode="auto">
              <a:xfrm>
                <a:off x="3197" y="0"/>
                <a:ext cx="157"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92" name="Line 1625"/>
              <p:cNvSpPr>
                <a:spLocks noChangeShapeType="1"/>
              </p:cNvSpPr>
              <p:nvPr/>
            </p:nvSpPr>
            <p:spPr bwMode="auto">
              <a:xfrm>
                <a:off x="3197" y="0"/>
                <a:ext cx="157"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93" name="Rectangle 1626"/>
              <p:cNvSpPr>
                <a:spLocks noChangeArrowheads="1"/>
              </p:cNvSpPr>
              <p:nvPr/>
            </p:nvSpPr>
            <p:spPr bwMode="auto">
              <a:xfrm>
                <a:off x="3354" y="0"/>
                <a:ext cx="25"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94" name="Line 1627"/>
              <p:cNvSpPr>
                <a:spLocks noChangeShapeType="1"/>
              </p:cNvSpPr>
              <p:nvPr/>
            </p:nvSpPr>
            <p:spPr bwMode="auto">
              <a:xfrm>
                <a:off x="3354" y="0"/>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95" name="Line 1628"/>
              <p:cNvSpPr>
                <a:spLocks noChangeShapeType="1"/>
              </p:cNvSpPr>
              <p:nvPr/>
            </p:nvSpPr>
            <p:spPr bwMode="auto">
              <a:xfrm>
                <a:off x="3354" y="0"/>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96" name="Rectangle 1629"/>
              <p:cNvSpPr>
                <a:spLocks noChangeArrowheads="1"/>
              </p:cNvSpPr>
              <p:nvPr/>
            </p:nvSpPr>
            <p:spPr bwMode="auto">
              <a:xfrm>
                <a:off x="3379" y="0"/>
                <a:ext cx="166"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97" name="Line 1630"/>
              <p:cNvSpPr>
                <a:spLocks noChangeShapeType="1"/>
              </p:cNvSpPr>
              <p:nvPr/>
            </p:nvSpPr>
            <p:spPr bwMode="auto">
              <a:xfrm>
                <a:off x="3379" y="0"/>
                <a:ext cx="166"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98" name="Rectangle 1631"/>
              <p:cNvSpPr>
                <a:spLocks noChangeArrowheads="1"/>
              </p:cNvSpPr>
              <p:nvPr/>
            </p:nvSpPr>
            <p:spPr bwMode="auto">
              <a:xfrm>
                <a:off x="3545" y="0"/>
                <a:ext cx="25"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99" name="Line 1632"/>
              <p:cNvSpPr>
                <a:spLocks noChangeShapeType="1"/>
              </p:cNvSpPr>
              <p:nvPr/>
            </p:nvSpPr>
            <p:spPr bwMode="auto">
              <a:xfrm>
                <a:off x="3545" y="0"/>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00" name="Line 1633"/>
              <p:cNvSpPr>
                <a:spLocks noChangeShapeType="1"/>
              </p:cNvSpPr>
              <p:nvPr/>
            </p:nvSpPr>
            <p:spPr bwMode="auto">
              <a:xfrm>
                <a:off x="3545" y="0"/>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01" name="Rectangle 1634"/>
              <p:cNvSpPr>
                <a:spLocks noChangeArrowheads="1"/>
              </p:cNvSpPr>
              <p:nvPr/>
            </p:nvSpPr>
            <p:spPr bwMode="auto">
              <a:xfrm>
                <a:off x="3570" y="0"/>
                <a:ext cx="169"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02" name="Line 1635"/>
              <p:cNvSpPr>
                <a:spLocks noChangeShapeType="1"/>
              </p:cNvSpPr>
              <p:nvPr/>
            </p:nvSpPr>
            <p:spPr bwMode="auto">
              <a:xfrm>
                <a:off x="3570" y="0"/>
                <a:ext cx="169"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03" name="Rectangle 1636"/>
              <p:cNvSpPr>
                <a:spLocks noChangeArrowheads="1"/>
              </p:cNvSpPr>
              <p:nvPr/>
            </p:nvSpPr>
            <p:spPr bwMode="auto">
              <a:xfrm>
                <a:off x="3739" y="0"/>
                <a:ext cx="25"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04" name="Line 1637"/>
              <p:cNvSpPr>
                <a:spLocks noChangeShapeType="1"/>
              </p:cNvSpPr>
              <p:nvPr/>
            </p:nvSpPr>
            <p:spPr bwMode="auto">
              <a:xfrm>
                <a:off x="3739" y="0"/>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05" name="Line 1638"/>
              <p:cNvSpPr>
                <a:spLocks noChangeShapeType="1"/>
              </p:cNvSpPr>
              <p:nvPr/>
            </p:nvSpPr>
            <p:spPr bwMode="auto">
              <a:xfrm>
                <a:off x="3739" y="0"/>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06" name="Rectangle 1639"/>
              <p:cNvSpPr>
                <a:spLocks noChangeArrowheads="1"/>
              </p:cNvSpPr>
              <p:nvPr/>
            </p:nvSpPr>
            <p:spPr bwMode="auto">
              <a:xfrm>
                <a:off x="3764" y="0"/>
                <a:ext cx="191"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07" name="Line 1640"/>
              <p:cNvSpPr>
                <a:spLocks noChangeShapeType="1"/>
              </p:cNvSpPr>
              <p:nvPr/>
            </p:nvSpPr>
            <p:spPr bwMode="auto">
              <a:xfrm>
                <a:off x="3764" y="0"/>
                <a:ext cx="191"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08" name="Rectangle 1641"/>
              <p:cNvSpPr>
                <a:spLocks noChangeArrowheads="1"/>
              </p:cNvSpPr>
              <p:nvPr/>
            </p:nvSpPr>
            <p:spPr bwMode="auto">
              <a:xfrm>
                <a:off x="3955" y="0"/>
                <a:ext cx="25"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09" name="Line 1642"/>
              <p:cNvSpPr>
                <a:spLocks noChangeShapeType="1"/>
              </p:cNvSpPr>
              <p:nvPr/>
            </p:nvSpPr>
            <p:spPr bwMode="auto">
              <a:xfrm>
                <a:off x="3955" y="0"/>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10" name="Line 1643"/>
              <p:cNvSpPr>
                <a:spLocks noChangeShapeType="1"/>
              </p:cNvSpPr>
              <p:nvPr/>
            </p:nvSpPr>
            <p:spPr bwMode="auto">
              <a:xfrm>
                <a:off x="3955" y="0"/>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11" name="Rectangle 1644"/>
              <p:cNvSpPr>
                <a:spLocks noChangeArrowheads="1"/>
              </p:cNvSpPr>
              <p:nvPr/>
            </p:nvSpPr>
            <p:spPr bwMode="auto">
              <a:xfrm>
                <a:off x="3980" y="0"/>
                <a:ext cx="180"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12" name="Line 1645"/>
              <p:cNvSpPr>
                <a:spLocks noChangeShapeType="1"/>
              </p:cNvSpPr>
              <p:nvPr/>
            </p:nvSpPr>
            <p:spPr bwMode="auto">
              <a:xfrm>
                <a:off x="3980" y="0"/>
                <a:ext cx="180"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13" name="Rectangle 1646"/>
              <p:cNvSpPr>
                <a:spLocks noChangeArrowheads="1"/>
              </p:cNvSpPr>
              <p:nvPr/>
            </p:nvSpPr>
            <p:spPr bwMode="auto">
              <a:xfrm>
                <a:off x="4160" y="0"/>
                <a:ext cx="25"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14" name="Line 1647"/>
              <p:cNvSpPr>
                <a:spLocks noChangeShapeType="1"/>
              </p:cNvSpPr>
              <p:nvPr/>
            </p:nvSpPr>
            <p:spPr bwMode="auto">
              <a:xfrm>
                <a:off x="4160" y="0"/>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15" name="Line 1648"/>
              <p:cNvSpPr>
                <a:spLocks noChangeShapeType="1"/>
              </p:cNvSpPr>
              <p:nvPr/>
            </p:nvSpPr>
            <p:spPr bwMode="auto">
              <a:xfrm>
                <a:off x="4160" y="0"/>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16" name="Rectangle 1649"/>
              <p:cNvSpPr>
                <a:spLocks noChangeArrowheads="1"/>
              </p:cNvSpPr>
              <p:nvPr/>
            </p:nvSpPr>
            <p:spPr bwMode="auto">
              <a:xfrm>
                <a:off x="4185" y="0"/>
                <a:ext cx="168"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17" name="Line 1650"/>
              <p:cNvSpPr>
                <a:spLocks noChangeShapeType="1"/>
              </p:cNvSpPr>
              <p:nvPr/>
            </p:nvSpPr>
            <p:spPr bwMode="auto">
              <a:xfrm>
                <a:off x="4185" y="0"/>
                <a:ext cx="168"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18" name="Rectangle 1651"/>
              <p:cNvSpPr>
                <a:spLocks noChangeArrowheads="1"/>
              </p:cNvSpPr>
              <p:nvPr/>
            </p:nvSpPr>
            <p:spPr bwMode="auto">
              <a:xfrm>
                <a:off x="4353" y="0"/>
                <a:ext cx="26"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19" name="Line 1652"/>
              <p:cNvSpPr>
                <a:spLocks noChangeShapeType="1"/>
              </p:cNvSpPr>
              <p:nvPr/>
            </p:nvSpPr>
            <p:spPr bwMode="auto">
              <a:xfrm>
                <a:off x="4353" y="0"/>
                <a:ext cx="26"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20" name="Line 1653"/>
              <p:cNvSpPr>
                <a:spLocks noChangeShapeType="1"/>
              </p:cNvSpPr>
              <p:nvPr/>
            </p:nvSpPr>
            <p:spPr bwMode="auto">
              <a:xfrm>
                <a:off x="4353" y="0"/>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21" name="Rectangle 1654"/>
              <p:cNvSpPr>
                <a:spLocks noChangeArrowheads="1"/>
              </p:cNvSpPr>
              <p:nvPr/>
            </p:nvSpPr>
            <p:spPr bwMode="auto">
              <a:xfrm>
                <a:off x="4353" y="0"/>
                <a:ext cx="26" cy="2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22" name="Line 1655"/>
              <p:cNvSpPr>
                <a:spLocks noChangeShapeType="1"/>
              </p:cNvSpPr>
              <p:nvPr/>
            </p:nvSpPr>
            <p:spPr bwMode="auto">
              <a:xfrm>
                <a:off x="4353" y="0"/>
                <a:ext cx="26"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23" name="Line 1656"/>
              <p:cNvSpPr>
                <a:spLocks noChangeShapeType="1"/>
              </p:cNvSpPr>
              <p:nvPr/>
            </p:nvSpPr>
            <p:spPr bwMode="auto">
              <a:xfrm>
                <a:off x="4353" y="0"/>
                <a:ext cx="0" cy="23"/>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24" name="Rectangle 1657"/>
              <p:cNvSpPr>
                <a:spLocks noChangeArrowheads="1"/>
              </p:cNvSpPr>
              <p:nvPr/>
            </p:nvSpPr>
            <p:spPr bwMode="auto">
              <a:xfrm>
                <a:off x="4379" y="0"/>
                <a:ext cx="191"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25" name="Line 1658"/>
              <p:cNvSpPr>
                <a:spLocks noChangeShapeType="1"/>
              </p:cNvSpPr>
              <p:nvPr/>
            </p:nvSpPr>
            <p:spPr bwMode="auto">
              <a:xfrm>
                <a:off x="4379" y="0"/>
                <a:ext cx="19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26" name="Rectangle 1659"/>
              <p:cNvSpPr>
                <a:spLocks noChangeArrowheads="1"/>
              </p:cNvSpPr>
              <p:nvPr/>
            </p:nvSpPr>
            <p:spPr bwMode="auto">
              <a:xfrm>
                <a:off x="4570" y="0"/>
                <a:ext cx="4"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27" name="Line 1660"/>
              <p:cNvSpPr>
                <a:spLocks noChangeShapeType="1"/>
              </p:cNvSpPr>
              <p:nvPr/>
            </p:nvSpPr>
            <p:spPr bwMode="auto">
              <a:xfrm>
                <a:off x="4570" y="0"/>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28" name="Rectangle 1661"/>
              <p:cNvSpPr>
                <a:spLocks noChangeArrowheads="1"/>
              </p:cNvSpPr>
              <p:nvPr/>
            </p:nvSpPr>
            <p:spPr bwMode="auto">
              <a:xfrm>
                <a:off x="4574" y="0"/>
                <a:ext cx="201"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29" name="Line 1662"/>
              <p:cNvSpPr>
                <a:spLocks noChangeShapeType="1"/>
              </p:cNvSpPr>
              <p:nvPr/>
            </p:nvSpPr>
            <p:spPr bwMode="auto">
              <a:xfrm>
                <a:off x="4574" y="0"/>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30" name="Rectangle 1663"/>
              <p:cNvSpPr>
                <a:spLocks noChangeArrowheads="1"/>
              </p:cNvSpPr>
              <p:nvPr/>
            </p:nvSpPr>
            <p:spPr bwMode="auto">
              <a:xfrm>
                <a:off x="4775" y="0"/>
                <a:ext cx="4" cy="2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31" name="Line 1664"/>
              <p:cNvSpPr>
                <a:spLocks noChangeShapeType="1"/>
              </p:cNvSpPr>
              <p:nvPr/>
            </p:nvSpPr>
            <p:spPr bwMode="auto">
              <a:xfrm>
                <a:off x="4775" y="0"/>
                <a:ext cx="0" cy="23"/>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32" name="Rectangle 1665"/>
              <p:cNvSpPr>
                <a:spLocks noChangeArrowheads="1"/>
              </p:cNvSpPr>
              <p:nvPr/>
            </p:nvSpPr>
            <p:spPr bwMode="auto">
              <a:xfrm>
                <a:off x="0" y="23"/>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33" name="Line 1666"/>
              <p:cNvSpPr>
                <a:spLocks noChangeShapeType="1"/>
              </p:cNvSpPr>
              <p:nvPr/>
            </p:nvSpPr>
            <p:spPr bwMode="auto">
              <a:xfrm>
                <a:off x="0" y="2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34" name="Rectangle 1667"/>
              <p:cNvSpPr>
                <a:spLocks noChangeArrowheads="1"/>
              </p:cNvSpPr>
              <p:nvPr/>
            </p:nvSpPr>
            <p:spPr bwMode="auto">
              <a:xfrm>
                <a:off x="676" y="23"/>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35" name="Line 1668"/>
              <p:cNvSpPr>
                <a:spLocks noChangeShapeType="1"/>
              </p:cNvSpPr>
              <p:nvPr/>
            </p:nvSpPr>
            <p:spPr bwMode="auto">
              <a:xfrm>
                <a:off x="676" y="2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36" name="Rectangle 1669"/>
              <p:cNvSpPr>
                <a:spLocks noChangeArrowheads="1"/>
              </p:cNvSpPr>
              <p:nvPr/>
            </p:nvSpPr>
            <p:spPr bwMode="auto">
              <a:xfrm>
                <a:off x="1701" y="23"/>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37" name="Line 1670"/>
              <p:cNvSpPr>
                <a:spLocks noChangeShapeType="1"/>
              </p:cNvSpPr>
              <p:nvPr/>
            </p:nvSpPr>
            <p:spPr bwMode="auto">
              <a:xfrm>
                <a:off x="1701" y="2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38" name="Rectangle 1671"/>
              <p:cNvSpPr>
                <a:spLocks noChangeArrowheads="1"/>
              </p:cNvSpPr>
              <p:nvPr/>
            </p:nvSpPr>
            <p:spPr bwMode="auto">
              <a:xfrm>
                <a:off x="1888" y="23"/>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39" name="Line 1672"/>
              <p:cNvSpPr>
                <a:spLocks noChangeShapeType="1"/>
              </p:cNvSpPr>
              <p:nvPr/>
            </p:nvSpPr>
            <p:spPr bwMode="auto">
              <a:xfrm>
                <a:off x="1888" y="2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40" name="Rectangle 1673"/>
              <p:cNvSpPr>
                <a:spLocks noChangeArrowheads="1"/>
              </p:cNvSpPr>
              <p:nvPr/>
            </p:nvSpPr>
            <p:spPr bwMode="auto">
              <a:xfrm>
                <a:off x="2074" y="23"/>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41" name="Line 1674"/>
              <p:cNvSpPr>
                <a:spLocks noChangeShapeType="1"/>
              </p:cNvSpPr>
              <p:nvPr/>
            </p:nvSpPr>
            <p:spPr bwMode="auto">
              <a:xfrm>
                <a:off x="2074" y="2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42" name="Rectangle 1675"/>
              <p:cNvSpPr>
                <a:spLocks noChangeArrowheads="1"/>
              </p:cNvSpPr>
              <p:nvPr/>
            </p:nvSpPr>
            <p:spPr bwMode="auto">
              <a:xfrm>
                <a:off x="2256" y="23"/>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43" name="Line 1676"/>
              <p:cNvSpPr>
                <a:spLocks noChangeShapeType="1"/>
              </p:cNvSpPr>
              <p:nvPr/>
            </p:nvSpPr>
            <p:spPr bwMode="auto">
              <a:xfrm>
                <a:off x="2256" y="2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44" name="Rectangle 1677"/>
              <p:cNvSpPr>
                <a:spLocks noChangeArrowheads="1"/>
              </p:cNvSpPr>
              <p:nvPr/>
            </p:nvSpPr>
            <p:spPr bwMode="auto">
              <a:xfrm>
                <a:off x="2441" y="23"/>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45" name="Line 1678"/>
              <p:cNvSpPr>
                <a:spLocks noChangeShapeType="1"/>
              </p:cNvSpPr>
              <p:nvPr/>
            </p:nvSpPr>
            <p:spPr bwMode="auto">
              <a:xfrm>
                <a:off x="2441" y="2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46" name="Rectangle 1679"/>
              <p:cNvSpPr>
                <a:spLocks noChangeArrowheads="1"/>
              </p:cNvSpPr>
              <p:nvPr/>
            </p:nvSpPr>
            <p:spPr bwMode="auto">
              <a:xfrm>
                <a:off x="2623" y="23"/>
                <a:ext cx="2"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47" name="Line 1680"/>
              <p:cNvSpPr>
                <a:spLocks noChangeShapeType="1"/>
              </p:cNvSpPr>
              <p:nvPr/>
            </p:nvSpPr>
            <p:spPr bwMode="auto">
              <a:xfrm>
                <a:off x="2623" y="2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48" name="Rectangle 1681"/>
              <p:cNvSpPr>
                <a:spLocks noChangeArrowheads="1"/>
              </p:cNvSpPr>
              <p:nvPr/>
            </p:nvSpPr>
            <p:spPr bwMode="auto">
              <a:xfrm>
                <a:off x="2805" y="23"/>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49" name="Line 1682"/>
              <p:cNvSpPr>
                <a:spLocks noChangeShapeType="1"/>
              </p:cNvSpPr>
              <p:nvPr/>
            </p:nvSpPr>
            <p:spPr bwMode="auto">
              <a:xfrm>
                <a:off x="2805" y="2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50" name="Rectangle 1683"/>
              <p:cNvSpPr>
                <a:spLocks noChangeArrowheads="1"/>
              </p:cNvSpPr>
              <p:nvPr/>
            </p:nvSpPr>
            <p:spPr bwMode="auto">
              <a:xfrm>
                <a:off x="2987" y="23"/>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51" name="Line 1684"/>
              <p:cNvSpPr>
                <a:spLocks noChangeShapeType="1"/>
              </p:cNvSpPr>
              <p:nvPr/>
            </p:nvSpPr>
            <p:spPr bwMode="auto">
              <a:xfrm>
                <a:off x="2987" y="2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52" name="Rectangle 1685"/>
              <p:cNvSpPr>
                <a:spLocks noChangeArrowheads="1"/>
              </p:cNvSpPr>
              <p:nvPr/>
            </p:nvSpPr>
            <p:spPr bwMode="auto">
              <a:xfrm>
                <a:off x="3172" y="23"/>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53" name="Line 1686"/>
              <p:cNvSpPr>
                <a:spLocks noChangeShapeType="1"/>
              </p:cNvSpPr>
              <p:nvPr/>
            </p:nvSpPr>
            <p:spPr bwMode="auto">
              <a:xfrm>
                <a:off x="3172" y="2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54" name="Rectangle 1687"/>
              <p:cNvSpPr>
                <a:spLocks noChangeArrowheads="1"/>
              </p:cNvSpPr>
              <p:nvPr/>
            </p:nvSpPr>
            <p:spPr bwMode="auto">
              <a:xfrm>
                <a:off x="3354" y="23"/>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55" name="Line 1688"/>
              <p:cNvSpPr>
                <a:spLocks noChangeShapeType="1"/>
              </p:cNvSpPr>
              <p:nvPr/>
            </p:nvSpPr>
            <p:spPr bwMode="auto">
              <a:xfrm>
                <a:off x="3354" y="2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56" name="Rectangle 1689"/>
              <p:cNvSpPr>
                <a:spLocks noChangeArrowheads="1"/>
              </p:cNvSpPr>
              <p:nvPr/>
            </p:nvSpPr>
            <p:spPr bwMode="auto">
              <a:xfrm>
                <a:off x="3545" y="23"/>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57" name="Line 1690"/>
              <p:cNvSpPr>
                <a:spLocks noChangeShapeType="1"/>
              </p:cNvSpPr>
              <p:nvPr/>
            </p:nvSpPr>
            <p:spPr bwMode="auto">
              <a:xfrm>
                <a:off x="3545" y="2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58" name="Rectangle 1691"/>
              <p:cNvSpPr>
                <a:spLocks noChangeArrowheads="1"/>
              </p:cNvSpPr>
              <p:nvPr/>
            </p:nvSpPr>
            <p:spPr bwMode="auto">
              <a:xfrm>
                <a:off x="3739" y="23"/>
                <a:ext cx="25" cy="139"/>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59" name="Line 1692"/>
              <p:cNvSpPr>
                <a:spLocks noChangeShapeType="1"/>
              </p:cNvSpPr>
              <p:nvPr/>
            </p:nvSpPr>
            <p:spPr bwMode="auto">
              <a:xfrm>
                <a:off x="3739" y="23"/>
                <a:ext cx="0" cy="139"/>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60" name="Rectangle 1693"/>
              <p:cNvSpPr>
                <a:spLocks noChangeArrowheads="1"/>
              </p:cNvSpPr>
              <p:nvPr/>
            </p:nvSpPr>
            <p:spPr bwMode="auto">
              <a:xfrm>
                <a:off x="4353" y="23"/>
                <a:ext cx="26" cy="139"/>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61" name="Line 1694"/>
              <p:cNvSpPr>
                <a:spLocks noChangeShapeType="1"/>
              </p:cNvSpPr>
              <p:nvPr/>
            </p:nvSpPr>
            <p:spPr bwMode="auto">
              <a:xfrm>
                <a:off x="4353" y="23"/>
                <a:ext cx="0" cy="139"/>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62" name="Rectangle 1695"/>
              <p:cNvSpPr>
                <a:spLocks noChangeArrowheads="1"/>
              </p:cNvSpPr>
              <p:nvPr/>
            </p:nvSpPr>
            <p:spPr bwMode="auto">
              <a:xfrm>
                <a:off x="4570" y="23"/>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63" name="Line 1696"/>
              <p:cNvSpPr>
                <a:spLocks noChangeShapeType="1"/>
              </p:cNvSpPr>
              <p:nvPr/>
            </p:nvSpPr>
            <p:spPr bwMode="auto">
              <a:xfrm>
                <a:off x="4570" y="2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64" name="Rectangle 1697"/>
              <p:cNvSpPr>
                <a:spLocks noChangeArrowheads="1"/>
              </p:cNvSpPr>
              <p:nvPr/>
            </p:nvSpPr>
            <p:spPr bwMode="auto">
              <a:xfrm>
                <a:off x="4775" y="23"/>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65" name="Line 1698"/>
              <p:cNvSpPr>
                <a:spLocks noChangeShapeType="1"/>
              </p:cNvSpPr>
              <p:nvPr/>
            </p:nvSpPr>
            <p:spPr bwMode="auto">
              <a:xfrm>
                <a:off x="4775" y="2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66" name="Rectangle 1699"/>
              <p:cNvSpPr>
                <a:spLocks noChangeArrowheads="1"/>
              </p:cNvSpPr>
              <p:nvPr/>
            </p:nvSpPr>
            <p:spPr bwMode="auto">
              <a:xfrm>
                <a:off x="740" y="183"/>
                <a:ext cx="44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市场分析</a:t>
                </a:r>
                <a:endParaRPr lang="zh-CN" altLang="en-US" sz="1800" b="0">
                  <a:solidFill>
                    <a:schemeClr val="accent2"/>
                  </a:solidFill>
                </a:endParaRPr>
              </a:p>
            </p:txBody>
          </p:sp>
          <p:sp>
            <p:nvSpPr>
              <p:cNvPr id="44067" name="Rectangle 1700"/>
              <p:cNvSpPr>
                <a:spLocks noChangeArrowheads="1"/>
              </p:cNvSpPr>
              <p:nvPr/>
            </p:nvSpPr>
            <p:spPr bwMode="auto">
              <a:xfrm>
                <a:off x="1232" y="17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068" name="Rectangle 1701"/>
              <p:cNvSpPr>
                <a:spLocks noChangeArrowheads="1"/>
              </p:cNvSpPr>
              <p:nvPr/>
            </p:nvSpPr>
            <p:spPr bwMode="auto">
              <a:xfrm>
                <a:off x="1796" y="16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069" name="Rectangle 1702"/>
              <p:cNvSpPr>
                <a:spLocks noChangeArrowheads="1"/>
              </p:cNvSpPr>
              <p:nvPr/>
            </p:nvSpPr>
            <p:spPr bwMode="auto">
              <a:xfrm>
                <a:off x="1951" y="166"/>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4070" name="Rectangle 1703"/>
              <p:cNvSpPr>
                <a:spLocks noChangeArrowheads="1"/>
              </p:cNvSpPr>
              <p:nvPr/>
            </p:nvSpPr>
            <p:spPr bwMode="auto">
              <a:xfrm>
                <a:off x="2038" y="16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071" name="Rectangle 1704"/>
              <p:cNvSpPr>
                <a:spLocks noChangeArrowheads="1"/>
              </p:cNvSpPr>
              <p:nvPr/>
            </p:nvSpPr>
            <p:spPr bwMode="auto">
              <a:xfrm>
                <a:off x="2138" y="166"/>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4072" name="Rectangle 1705"/>
              <p:cNvSpPr>
                <a:spLocks noChangeArrowheads="1"/>
              </p:cNvSpPr>
              <p:nvPr/>
            </p:nvSpPr>
            <p:spPr bwMode="auto">
              <a:xfrm>
                <a:off x="2225" y="16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073" name="Rectangle 1706"/>
              <p:cNvSpPr>
                <a:spLocks noChangeArrowheads="1"/>
              </p:cNvSpPr>
              <p:nvPr/>
            </p:nvSpPr>
            <p:spPr bwMode="auto">
              <a:xfrm>
                <a:off x="2350" y="16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074" name="Rectangle 1707"/>
              <p:cNvSpPr>
                <a:spLocks noChangeArrowheads="1"/>
              </p:cNvSpPr>
              <p:nvPr/>
            </p:nvSpPr>
            <p:spPr bwMode="auto">
              <a:xfrm>
                <a:off x="2534" y="16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075" name="Rectangle 1708"/>
              <p:cNvSpPr>
                <a:spLocks noChangeArrowheads="1"/>
              </p:cNvSpPr>
              <p:nvPr/>
            </p:nvSpPr>
            <p:spPr bwMode="auto">
              <a:xfrm>
                <a:off x="2716" y="16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076" name="Rectangle 1709"/>
              <p:cNvSpPr>
                <a:spLocks noChangeArrowheads="1"/>
              </p:cNvSpPr>
              <p:nvPr/>
            </p:nvSpPr>
            <p:spPr bwMode="auto">
              <a:xfrm>
                <a:off x="2899" y="16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077" name="Rectangle 1710"/>
              <p:cNvSpPr>
                <a:spLocks noChangeArrowheads="1"/>
              </p:cNvSpPr>
              <p:nvPr/>
            </p:nvSpPr>
            <p:spPr bwMode="auto">
              <a:xfrm>
                <a:off x="3081" y="16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078" name="Rectangle 1711"/>
              <p:cNvSpPr>
                <a:spLocks noChangeArrowheads="1"/>
              </p:cNvSpPr>
              <p:nvPr/>
            </p:nvSpPr>
            <p:spPr bwMode="auto">
              <a:xfrm>
                <a:off x="3265" y="16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079" name="Rectangle 1712"/>
              <p:cNvSpPr>
                <a:spLocks noChangeArrowheads="1"/>
              </p:cNvSpPr>
              <p:nvPr/>
            </p:nvSpPr>
            <p:spPr bwMode="auto">
              <a:xfrm>
                <a:off x="3452" y="16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080" name="Rectangle 1713"/>
              <p:cNvSpPr>
                <a:spLocks noChangeArrowheads="1"/>
              </p:cNvSpPr>
              <p:nvPr/>
            </p:nvSpPr>
            <p:spPr bwMode="auto">
              <a:xfrm>
                <a:off x="3650" y="16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081" name="Rectangle 1714"/>
              <p:cNvSpPr>
                <a:spLocks noChangeArrowheads="1"/>
              </p:cNvSpPr>
              <p:nvPr/>
            </p:nvSpPr>
            <p:spPr bwMode="auto">
              <a:xfrm>
                <a:off x="4470" y="16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082" name="Rectangle 1715"/>
              <p:cNvSpPr>
                <a:spLocks noChangeArrowheads="1"/>
              </p:cNvSpPr>
              <p:nvPr/>
            </p:nvSpPr>
            <p:spPr bwMode="auto">
              <a:xfrm>
                <a:off x="4675" y="16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4083" name="Rectangle 1716"/>
              <p:cNvSpPr>
                <a:spLocks noChangeArrowheads="1"/>
              </p:cNvSpPr>
              <p:nvPr/>
            </p:nvSpPr>
            <p:spPr bwMode="auto">
              <a:xfrm>
                <a:off x="0" y="16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84" name="Line 1717"/>
              <p:cNvSpPr>
                <a:spLocks noChangeShapeType="1"/>
              </p:cNvSpPr>
              <p:nvPr/>
            </p:nvSpPr>
            <p:spPr bwMode="auto">
              <a:xfrm>
                <a:off x="0" y="16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85" name="Rectangle 1718"/>
              <p:cNvSpPr>
                <a:spLocks noChangeArrowheads="1"/>
              </p:cNvSpPr>
              <p:nvPr/>
            </p:nvSpPr>
            <p:spPr bwMode="auto">
              <a:xfrm>
                <a:off x="676" y="16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86" name="Line 1719"/>
              <p:cNvSpPr>
                <a:spLocks noChangeShapeType="1"/>
              </p:cNvSpPr>
              <p:nvPr/>
            </p:nvSpPr>
            <p:spPr bwMode="auto">
              <a:xfrm>
                <a:off x="676" y="16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87" name="Rectangle 1720"/>
              <p:cNvSpPr>
                <a:spLocks noChangeArrowheads="1"/>
              </p:cNvSpPr>
              <p:nvPr/>
            </p:nvSpPr>
            <p:spPr bwMode="auto">
              <a:xfrm>
                <a:off x="681" y="162"/>
                <a:ext cx="102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88" name="Line 1721"/>
              <p:cNvSpPr>
                <a:spLocks noChangeShapeType="1"/>
              </p:cNvSpPr>
              <p:nvPr/>
            </p:nvSpPr>
            <p:spPr bwMode="auto">
              <a:xfrm>
                <a:off x="681" y="162"/>
                <a:ext cx="102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89" name="Rectangle 1722"/>
              <p:cNvSpPr>
                <a:spLocks noChangeArrowheads="1"/>
              </p:cNvSpPr>
              <p:nvPr/>
            </p:nvSpPr>
            <p:spPr bwMode="auto">
              <a:xfrm>
                <a:off x="1701" y="162"/>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90" name="Line 1723"/>
              <p:cNvSpPr>
                <a:spLocks noChangeShapeType="1"/>
              </p:cNvSpPr>
              <p:nvPr/>
            </p:nvSpPr>
            <p:spPr bwMode="auto">
              <a:xfrm>
                <a:off x="1701" y="16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91" name="Rectangle 1724"/>
              <p:cNvSpPr>
                <a:spLocks noChangeArrowheads="1"/>
              </p:cNvSpPr>
              <p:nvPr/>
            </p:nvSpPr>
            <p:spPr bwMode="auto">
              <a:xfrm>
                <a:off x="1705" y="162"/>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92" name="Line 1725"/>
              <p:cNvSpPr>
                <a:spLocks noChangeShapeType="1"/>
              </p:cNvSpPr>
              <p:nvPr/>
            </p:nvSpPr>
            <p:spPr bwMode="auto">
              <a:xfrm>
                <a:off x="1705" y="162"/>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93" name="Rectangle 1726"/>
              <p:cNvSpPr>
                <a:spLocks noChangeArrowheads="1"/>
              </p:cNvSpPr>
              <p:nvPr/>
            </p:nvSpPr>
            <p:spPr bwMode="auto">
              <a:xfrm>
                <a:off x="1888" y="162"/>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94" name="Line 1727"/>
              <p:cNvSpPr>
                <a:spLocks noChangeShapeType="1"/>
              </p:cNvSpPr>
              <p:nvPr/>
            </p:nvSpPr>
            <p:spPr bwMode="auto">
              <a:xfrm>
                <a:off x="1888" y="16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95" name="Rectangle 1728"/>
              <p:cNvSpPr>
                <a:spLocks noChangeArrowheads="1"/>
              </p:cNvSpPr>
              <p:nvPr/>
            </p:nvSpPr>
            <p:spPr bwMode="auto">
              <a:xfrm>
                <a:off x="1892" y="162"/>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96" name="Line 1729"/>
              <p:cNvSpPr>
                <a:spLocks noChangeShapeType="1"/>
              </p:cNvSpPr>
              <p:nvPr/>
            </p:nvSpPr>
            <p:spPr bwMode="auto">
              <a:xfrm>
                <a:off x="1892" y="162"/>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97" name="Rectangle 1730"/>
              <p:cNvSpPr>
                <a:spLocks noChangeArrowheads="1"/>
              </p:cNvSpPr>
              <p:nvPr/>
            </p:nvSpPr>
            <p:spPr bwMode="auto">
              <a:xfrm>
                <a:off x="2074" y="16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98" name="Line 1731"/>
              <p:cNvSpPr>
                <a:spLocks noChangeShapeType="1"/>
              </p:cNvSpPr>
              <p:nvPr/>
            </p:nvSpPr>
            <p:spPr bwMode="auto">
              <a:xfrm>
                <a:off x="2074" y="16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099" name="Rectangle 1732"/>
              <p:cNvSpPr>
                <a:spLocks noChangeArrowheads="1"/>
              </p:cNvSpPr>
              <p:nvPr/>
            </p:nvSpPr>
            <p:spPr bwMode="auto">
              <a:xfrm>
                <a:off x="2079" y="162"/>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00" name="Line 1733"/>
              <p:cNvSpPr>
                <a:spLocks noChangeShapeType="1"/>
              </p:cNvSpPr>
              <p:nvPr/>
            </p:nvSpPr>
            <p:spPr bwMode="auto">
              <a:xfrm>
                <a:off x="2079" y="162"/>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01" name="Rectangle 1734"/>
              <p:cNvSpPr>
                <a:spLocks noChangeArrowheads="1"/>
              </p:cNvSpPr>
              <p:nvPr/>
            </p:nvSpPr>
            <p:spPr bwMode="auto">
              <a:xfrm>
                <a:off x="2256" y="16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02" name="Line 1735"/>
              <p:cNvSpPr>
                <a:spLocks noChangeShapeType="1"/>
              </p:cNvSpPr>
              <p:nvPr/>
            </p:nvSpPr>
            <p:spPr bwMode="auto">
              <a:xfrm>
                <a:off x="2256" y="16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03" name="Rectangle 1736"/>
              <p:cNvSpPr>
                <a:spLocks noChangeArrowheads="1"/>
              </p:cNvSpPr>
              <p:nvPr/>
            </p:nvSpPr>
            <p:spPr bwMode="auto">
              <a:xfrm>
                <a:off x="2261" y="162"/>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04" name="Line 1737"/>
              <p:cNvSpPr>
                <a:spLocks noChangeShapeType="1"/>
              </p:cNvSpPr>
              <p:nvPr/>
            </p:nvSpPr>
            <p:spPr bwMode="auto">
              <a:xfrm>
                <a:off x="2261" y="162"/>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05" name="Rectangle 1738"/>
              <p:cNvSpPr>
                <a:spLocks noChangeArrowheads="1"/>
              </p:cNvSpPr>
              <p:nvPr/>
            </p:nvSpPr>
            <p:spPr bwMode="auto">
              <a:xfrm>
                <a:off x="2441" y="162"/>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06" name="Line 1739"/>
              <p:cNvSpPr>
                <a:spLocks noChangeShapeType="1"/>
              </p:cNvSpPr>
              <p:nvPr/>
            </p:nvSpPr>
            <p:spPr bwMode="auto">
              <a:xfrm>
                <a:off x="2441" y="16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07" name="Rectangle 1740"/>
              <p:cNvSpPr>
                <a:spLocks noChangeArrowheads="1"/>
              </p:cNvSpPr>
              <p:nvPr/>
            </p:nvSpPr>
            <p:spPr bwMode="auto">
              <a:xfrm>
                <a:off x="2445" y="162"/>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08" name="Line 1741"/>
              <p:cNvSpPr>
                <a:spLocks noChangeShapeType="1"/>
              </p:cNvSpPr>
              <p:nvPr/>
            </p:nvSpPr>
            <p:spPr bwMode="auto">
              <a:xfrm>
                <a:off x="2445" y="162"/>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09" name="Rectangle 1742"/>
              <p:cNvSpPr>
                <a:spLocks noChangeArrowheads="1"/>
              </p:cNvSpPr>
              <p:nvPr/>
            </p:nvSpPr>
            <p:spPr bwMode="auto">
              <a:xfrm>
                <a:off x="2623" y="166"/>
                <a:ext cx="2"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10" name="Line 1743"/>
              <p:cNvSpPr>
                <a:spLocks noChangeShapeType="1"/>
              </p:cNvSpPr>
              <p:nvPr/>
            </p:nvSpPr>
            <p:spPr bwMode="auto">
              <a:xfrm>
                <a:off x="2623" y="166"/>
                <a:ext cx="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11" name="Line 1744"/>
              <p:cNvSpPr>
                <a:spLocks noChangeShapeType="1"/>
              </p:cNvSpPr>
              <p:nvPr/>
            </p:nvSpPr>
            <p:spPr bwMode="auto">
              <a:xfrm>
                <a:off x="2623" y="166"/>
                <a:ext cx="0" cy="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12" name="Rectangle 1745"/>
              <p:cNvSpPr>
                <a:spLocks noChangeArrowheads="1"/>
              </p:cNvSpPr>
              <p:nvPr/>
            </p:nvSpPr>
            <p:spPr bwMode="auto">
              <a:xfrm>
                <a:off x="2623" y="162"/>
                <a:ext cx="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13" name="Line 1746"/>
              <p:cNvSpPr>
                <a:spLocks noChangeShapeType="1"/>
              </p:cNvSpPr>
              <p:nvPr/>
            </p:nvSpPr>
            <p:spPr bwMode="auto">
              <a:xfrm>
                <a:off x="2623" y="162"/>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14" name="Line 1747"/>
              <p:cNvSpPr>
                <a:spLocks noChangeShapeType="1"/>
              </p:cNvSpPr>
              <p:nvPr/>
            </p:nvSpPr>
            <p:spPr bwMode="auto">
              <a:xfrm>
                <a:off x="2623" y="16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15" name="Rectangle 1748"/>
              <p:cNvSpPr>
                <a:spLocks noChangeArrowheads="1"/>
              </p:cNvSpPr>
              <p:nvPr/>
            </p:nvSpPr>
            <p:spPr bwMode="auto">
              <a:xfrm>
                <a:off x="2628" y="162"/>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16" name="Line 1749"/>
              <p:cNvSpPr>
                <a:spLocks noChangeShapeType="1"/>
              </p:cNvSpPr>
              <p:nvPr/>
            </p:nvSpPr>
            <p:spPr bwMode="auto">
              <a:xfrm>
                <a:off x="2628" y="162"/>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17" name="Rectangle 1750"/>
              <p:cNvSpPr>
                <a:spLocks noChangeArrowheads="1"/>
              </p:cNvSpPr>
              <p:nvPr/>
            </p:nvSpPr>
            <p:spPr bwMode="auto">
              <a:xfrm>
                <a:off x="2805" y="16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18" name="Line 1751"/>
              <p:cNvSpPr>
                <a:spLocks noChangeShapeType="1"/>
              </p:cNvSpPr>
              <p:nvPr/>
            </p:nvSpPr>
            <p:spPr bwMode="auto">
              <a:xfrm>
                <a:off x="2805" y="16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19" name="Rectangle 1752"/>
              <p:cNvSpPr>
                <a:spLocks noChangeArrowheads="1"/>
              </p:cNvSpPr>
              <p:nvPr/>
            </p:nvSpPr>
            <p:spPr bwMode="auto">
              <a:xfrm>
                <a:off x="2810" y="162"/>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20" name="Line 1753"/>
              <p:cNvSpPr>
                <a:spLocks noChangeShapeType="1"/>
              </p:cNvSpPr>
              <p:nvPr/>
            </p:nvSpPr>
            <p:spPr bwMode="auto">
              <a:xfrm>
                <a:off x="2810" y="162"/>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21" name="Rectangle 1754"/>
              <p:cNvSpPr>
                <a:spLocks noChangeArrowheads="1"/>
              </p:cNvSpPr>
              <p:nvPr/>
            </p:nvSpPr>
            <p:spPr bwMode="auto">
              <a:xfrm>
                <a:off x="2987" y="16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22" name="Line 1755"/>
              <p:cNvSpPr>
                <a:spLocks noChangeShapeType="1"/>
              </p:cNvSpPr>
              <p:nvPr/>
            </p:nvSpPr>
            <p:spPr bwMode="auto">
              <a:xfrm>
                <a:off x="2987" y="16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23" name="Rectangle 1756"/>
              <p:cNvSpPr>
                <a:spLocks noChangeArrowheads="1"/>
              </p:cNvSpPr>
              <p:nvPr/>
            </p:nvSpPr>
            <p:spPr bwMode="auto">
              <a:xfrm>
                <a:off x="2992" y="162"/>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24" name="Line 1757"/>
              <p:cNvSpPr>
                <a:spLocks noChangeShapeType="1"/>
              </p:cNvSpPr>
              <p:nvPr/>
            </p:nvSpPr>
            <p:spPr bwMode="auto">
              <a:xfrm>
                <a:off x="2992" y="162"/>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25" name="Rectangle 1758"/>
              <p:cNvSpPr>
                <a:spLocks noChangeArrowheads="1"/>
              </p:cNvSpPr>
              <p:nvPr/>
            </p:nvSpPr>
            <p:spPr bwMode="auto">
              <a:xfrm>
                <a:off x="3172" y="162"/>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26" name="Line 1759"/>
              <p:cNvSpPr>
                <a:spLocks noChangeShapeType="1"/>
              </p:cNvSpPr>
              <p:nvPr/>
            </p:nvSpPr>
            <p:spPr bwMode="auto">
              <a:xfrm>
                <a:off x="3172" y="16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27" name="Rectangle 1760"/>
              <p:cNvSpPr>
                <a:spLocks noChangeArrowheads="1"/>
              </p:cNvSpPr>
              <p:nvPr/>
            </p:nvSpPr>
            <p:spPr bwMode="auto">
              <a:xfrm>
                <a:off x="3176" y="162"/>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28" name="Line 1761"/>
              <p:cNvSpPr>
                <a:spLocks noChangeShapeType="1"/>
              </p:cNvSpPr>
              <p:nvPr/>
            </p:nvSpPr>
            <p:spPr bwMode="auto">
              <a:xfrm>
                <a:off x="3176" y="162"/>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29" name="Rectangle 1762"/>
              <p:cNvSpPr>
                <a:spLocks noChangeArrowheads="1"/>
              </p:cNvSpPr>
              <p:nvPr/>
            </p:nvSpPr>
            <p:spPr bwMode="auto">
              <a:xfrm>
                <a:off x="3354" y="162"/>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30" name="Line 1763"/>
              <p:cNvSpPr>
                <a:spLocks noChangeShapeType="1"/>
              </p:cNvSpPr>
              <p:nvPr/>
            </p:nvSpPr>
            <p:spPr bwMode="auto">
              <a:xfrm>
                <a:off x="3354" y="16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31" name="Rectangle 1764"/>
              <p:cNvSpPr>
                <a:spLocks noChangeArrowheads="1"/>
              </p:cNvSpPr>
              <p:nvPr/>
            </p:nvSpPr>
            <p:spPr bwMode="auto">
              <a:xfrm>
                <a:off x="3358" y="162"/>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32" name="Line 1765"/>
              <p:cNvSpPr>
                <a:spLocks noChangeShapeType="1"/>
              </p:cNvSpPr>
              <p:nvPr/>
            </p:nvSpPr>
            <p:spPr bwMode="auto">
              <a:xfrm>
                <a:off x="3358" y="162"/>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33" name="Rectangle 1766"/>
              <p:cNvSpPr>
                <a:spLocks noChangeArrowheads="1"/>
              </p:cNvSpPr>
              <p:nvPr/>
            </p:nvSpPr>
            <p:spPr bwMode="auto">
              <a:xfrm>
                <a:off x="3545" y="16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34" name="Line 1767"/>
              <p:cNvSpPr>
                <a:spLocks noChangeShapeType="1"/>
              </p:cNvSpPr>
              <p:nvPr/>
            </p:nvSpPr>
            <p:spPr bwMode="auto">
              <a:xfrm>
                <a:off x="3545" y="16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35" name="Rectangle 1768"/>
              <p:cNvSpPr>
                <a:spLocks noChangeArrowheads="1"/>
              </p:cNvSpPr>
              <p:nvPr/>
            </p:nvSpPr>
            <p:spPr bwMode="auto">
              <a:xfrm>
                <a:off x="3550" y="162"/>
                <a:ext cx="189"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36" name="Line 1769"/>
              <p:cNvSpPr>
                <a:spLocks noChangeShapeType="1"/>
              </p:cNvSpPr>
              <p:nvPr/>
            </p:nvSpPr>
            <p:spPr bwMode="auto">
              <a:xfrm>
                <a:off x="3550" y="162"/>
                <a:ext cx="189"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37" name="Rectangle 1770"/>
              <p:cNvSpPr>
                <a:spLocks noChangeArrowheads="1"/>
              </p:cNvSpPr>
              <p:nvPr/>
            </p:nvSpPr>
            <p:spPr bwMode="auto">
              <a:xfrm>
                <a:off x="3739" y="162"/>
                <a:ext cx="25"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38" name="Line 1771"/>
              <p:cNvSpPr>
                <a:spLocks noChangeShapeType="1"/>
              </p:cNvSpPr>
              <p:nvPr/>
            </p:nvSpPr>
            <p:spPr bwMode="auto">
              <a:xfrm>
                <a:off x="3739" y="162"/>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39" name="Rectangle 1772"/>
              <p:cNvSpPr>
                <a:spLocks noChangeArrowheads="1"/>
              </p:cNvSpPr>
              <p:nvPr/>
            </p:nvSpPr>
            <p:spPr bwMode="auto">
              <a:xfrm>
                <a:off x="4353" y="162"/>
                <a:ext cx="26"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40" name="Line 1773"/>
              <p:cNvSpPr>
                <a:spLocks noChangeShapeType="1"/>
              </p:cNvSpPr>
              <p:nvPr/>
            </p:nvSpPr>
            <p:spPr bwMode="auto">
              <a:xfrm>
                <a:off x="4353" y="162"/>
                <a:ext cx="26"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41" name="Rectangle 1774"/>
              <p:cNvSpPr>
                <a:spLocks noChangeArrowheads="1"/>
              </p:cNvSpPr>
              <p:nvPr/>
            </p:nvSpPr>
            <p:spPr bwMode="auto">
              <a:xfrm>
                <a:off x="4379" y="162"/>
                <a:ext cx="19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42" name="Line 1775"/>
              <p:cNvSpPr>
                <a:spLocks noChangeShapeType="1"/>
              </p:cNvSpPr>
              <p:nvPr/>
            </p:nvSpPr>
            <p:spPr bwMode="auto">
              <a:xfrm>
                <a:off x="4379" y="162"/>
                <a:ext cx="19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43" name="Rectangle 1776"/>
              <p:cNvSpPr>
                <a:spLocks noChangeArrowheads="1"/>
              </p:cNvSpPr>
              <p:nvPr/>
            </p:nvSpPr>
            <p:spPr bwMode="auto">
              <a:xfrm>
                <a:off x="4570" y="162"/>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44" name="Line 1777"/>
              <p:cNvSpPr>
                <a:spLocks noChangeShapeType="1"/>
              </p:cNvSpPr>
              <p:nvPr/>
            </p:nvSpPr>
            <p:spPr bwMode="auto">
              <a:xfrm>
                <a:off x="4570" y="16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45" name="Rectangle 1778"/>
              <p:cNvSpPr>
                <a:spLocks noChangeArrowheads="1"/>
              </p:cNvSpPr>
              <p:nvPr/>
            </p:nvSpPr>
            <p:spPr bwMode="auto">
              <a:xfrm>
                <a:off x="4574" y="162"/>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46" name="Line 1779"/>
              <p:cNvSpPr>
                <a:spLocks noChangeShapeType="1"/>
              </p:cNvSpPr>
              <p:nvPr/>
            </p:nvSpPr>
            <p:spPr bwMode="auto">
              <a:xfrm>
                <a:off x="4574" y="162"/>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47" name="Rectangle 1780"/>
              <p:cNvSpPr>
                <a:spLocks noChangeArrowheads="1"/>
              </p:cNvSpPr>
              <p:nvPr/>
            </p:nvSpPr>
            <p:spPr bwMode="auto">
              <a:xfrm>
                <a:off x="4775" y="162"/>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48" name="Line 1781"/>
              <p:cNvSpPr>
                <a:spLocks noChangeShapeType="1"/>
              </p:cNvSpPr>
              <p:nvPr/>
            </p:nvSpPr>
            <p:spPr bwMode="auto">
              <a:xfrm>
                <a:off x="4775" y="16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49" name="Rectangle 1782"/>
              <p:cNvSpPr>
                <a:spLocks noChangeArrowheads="1"/>
              </p:cNvSpPr>
              <p:nvPr/>
            </p:nvSpPr>
            <p:spPr bwMode="auto">
              <a:xfrm>
                <a:off x="0" y="168"/>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50" name="Line 1783"/>
              <p:cNvSpPr>
                <a:spLocks noChangeShapeType="1"/>
              </p:cNvSpPr>
              <p:nvPr/>
            </p:nvSpPr>
            <p:spPr bwMode="auto">
              <a:xfrm>
                <a:off x="0" y="168"/>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51" name="Rectangle 1784"/>
              <p:cNvSpPr>
                <a:spLocks noChangeArrowheads="1"/>
              </p:cNvSpPr>
              <p:nvPr/>
            </p:nvSpPr>
            <p:spPr bwMode="auto">
              <a:xfrm>
                <a:off x="676" y="168"/>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52" name="Line 1785"/>
              <p:cNvSpPr>
                <a:spLocks noChangeShapeType="1"/>
              </p:cNvSpPr>
              <p:nvPr/>
            </p:nvSpPr>
            <p:spPr bwMode="auto">
              <a:xfrm>
                <a:off x="676" y="168"/>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53" name="Rectangle 1786"/>
              <p:cNvSpPr>
                <a:spLocks noChangeArrowheads="1"/>
              </p:cNvSpPr>
              <p:nvPr/>
            </p:nvSpPr>
            <p:spPr bwMode="auto">
              <a:xfrm>
                <a:off x="1701" y="168"/>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54" name="Line 1787"/>
              <p:cNvSpPr>
                <a:spLocks noChangeShapeType="1"/>
              </p:cNvSpPr>
              <p:nvPr/>
            </p:nvSpPr>
            <p:spPr bwMode="auto">
              <a:xfrm>
                <a:off x="1701" y="168"/>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55" name="Rectangle 1788"/>
              <p:cNvSpPr>
                <a:spLocks noChangeArrowheads="1"/>
              </p:cNvSpPr>
              <p:nvPr/>
            </p:nvSpPr>
            <p:spPr bwMode="auto">
              <a:xfrm>
                <a:off x="1888" y="168"/>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56" name="Line 1789"/>
              <p:cNvSpPr>
                <a:spLocks noChangeShapeType="1"/>
              </p:cNvSpPr>
              <p:nvPr/>
            </p:nvSpPr>
            <p:spPr bwMode="auto">
              <a:xfrm>
                <a:off x="1888" y="168"/>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57" name="Rectangle 1790"/>
              <p:cNvSpPr>
                <a:spLocks noChangeArrowheads="1"/>
              </p:cNvSpPr>
              <p:nvPr/>
            </p:nvSpPr>
            <p:spPr bwMode="auto">
              <a:xfrm>
                <a:off x="2074" y="168"/>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58" name="Line 1791"/>
              <p:cNvSpPr>
                <a:spLocks noChangeShapeType="1"/>
              </p:cNvSpPr>
              <p:nvPr/>
            </p:nvSpPr>
            <p:spPr bwMode="auto">
              <a:xfrm>
                <a:off x="2074" y="168"/>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59" name="Rectangle 1792"/>
              <p:cNvSpPr>
                <a:spLocks noChangeArrowheads="1"/>
              </p:cNvSpPr>
              <p:nvPr/>
            </p:nvSpPr>
            <p:spPr bwMode="auto">
              <a:xfrm>
                <a:off x="2256" y="168"/>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60" name="Line 1793"/>
              <p:cNvSpPr>
                <a:spLocks noChangeShapeType="1"/>
              </p:cNvSpPr>
              <p:nvPr/>
            </p:nvSpPr>
            <p:spPr bwMode="auto">
              <a:xfrm>
                <a:off x="2256" y="168"/>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61" name="Rectangle 1794"/>
              <p:cNvSpPr>
                <a:spLocks noChangeArrowheads="1"/>
              </p:cNvSpPr>
              <p:nvPr/>
            </p:nvSpPr>
            <p:spPr bwMode="auto">
              <a:xfrm>
                <a:off x="2441" y="168"/>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62" name="Line 1795"/>
              <p:cNvSpPr>
                <a:spLocks noChangeShapeType="1"/>
              </p:cNvSpPr>
              <p:nvPr/>
            </p:nvSpPr>
            <p:spPr bwMode="auto">
              <a:xfrm>
                <a:off x="2441" y="168"/>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63" name="Rectangle 1796"/>
              <p:cNvSpPr>
                <a:spLocks noChangeArrowheads="1"/>
              </p:cNvSpPr>
              <p:nvPr/>
            </p:nvSpPr>
            <p:spPr bwMode="auto">
              <a:xfrm>
                <a:off x="2623" y="168"/>
                <a:ext cx="2"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64" name="Line 1797"/>
              <p:cNvSpPr>
                <a:spLocks noChangeShapeType="1"/>
              </p:cNvSpPr>
              <p:nvPr/>
            </p:nvSpPr>
            <p:spPr bwMode="auto">
              <a:xfrm>
                <a:off x="2623" y="168"/>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65" name="Rectangle 1798"/>
              <p:cNvSpPr>
                <a:spLocks noChangeArrowheads="1"/>
              </p:cNvSpPr>
              <p:nvPr/>
            </p:nvSpPr>
            <p:spPr bwMode="auto">
              <a:xfrm>
                <a:off x="2805" y="168"/>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66" name="Line 1799"/>
              <p:cNvSpPr>
                <a:spLocks noChangeShapeType="1"/>
              </p:cNvSpPr>
              <p:nvPr/>
            </p:nvSpPr>
            <p:spPr bwMode="auto">
              <a:xfrm>
                <a:off x="2805" y="168"/>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67" name="Rectangle 1800"/>
              <p:cNvSpPr>
                <a:spLocks noChangeArrowheads="1"/>
              </p:cNvSpPr>
              <p:nvPr/>
            </p:nvSpPr>
            <p:spPr bwMode="auto">
              <a:xfrm>
                <a:off x="2987" y="168"/>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68" name="Line 1801"/>
              <p:cNvSpPr>
                <a:spLocks noChangeShapeType="1"/>
              </p:cNvSpPr>
              <p:nvPr/>
            </p:nvSpPr>
            <p:spPr bwMode="auto">
              <a:xfrm>
                <a:off x="2987" y="168"/>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69" name="Rectangle 1802"/>
              <p:cNvSpPr>
                <a:spLocks noChangeArrowheads="1"/>
              </p:cNvSpPr>
              <p:nvPr/>
            </p:nvSpPr>
            <p:spPr bwMode="auto">
              <a:xfrm>
                <a:off x="3172" y="168"/>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70" name="Line 1803"/>
              <p:cNvSpPr>
                <a:spLocks noChangeShapeType="1"/>
              </p:cNvSpPr>
              <p:nvPr/>
            </p:nvSpPr>
            <p:spPr bwMode="auto">
              <a:xfrm>
                <a:off x="3172" y="168"/>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71" name="Rectangle 1804"/>
              <p:cNvSpPr>
                <a:spLocks noChangeArrowheads="1"/>
              </p:cNvSpPr>
              <p:nvPr/>
            </p:nvSpPr>
            <p:spPr bwMode="auto">
              <a:xfrm>
                <a:off x="3354" y="168"/>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72" name="Line 1805"/>
              <p:cNvSpPr>
                <a:spLocks noChangeShapeType="1"/>
              </p:cNvSpPr>
              <p:nvPr/>
            </p:nvSpPr>
            <p:spPr bwMode="auto">
              <a:xfrm>
                <a:off x="3354" y="168"/>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73" name="Rectangle 1806"/>
              <p:cNvSpPr>
                <a:spLocks noChangeArrowheads="1"/>
              </p:cNvSpPr>
              <p:nvPr/>
            </p:nvSpPr>
            <p:spPr bwMode="auto">
              <a:xfrm>
                <a:off x="3545" y="168"/>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74" name="Line 1807"/>
              <p:cNvSpPr>
                <a:spLocks noChangeShapeType="1"/>
              </p:cNvSpPr>
              <p:nvPr/>
            </p:nvSpPr>
            <p:spPr bwMode="auto">
              <a:xfrm>
                <a:off x="3545" y="168"/>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75" name="Rectangle 1808"/>
              <p:cNvSpPr>
                <a:spLocks noChangeArrowheads="1"/>
              </p:cNvSpPr>
              <p:nvPr/>
            </p:nvSpPr>
            <p:spPr bwMode="auto">
              <a:xfrm>
                <a:off x="3739" y="168"/>
                <a:ext cx="25" cy="139"/>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76" name="Line 1809"/>
              <p:cNvSpPr>
                <a:spLocks noChangeShapeType="1"/>
              </p:cNvSpPr>
              <p:nvPr/>
            </p:nvSpPr>
            <p:spPr bwMode="auto">
              <a:xfrm>
                <a:off x="3739" y="168"/>
                <a:ext cx="0" cy="139"/>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77" name="Rectangle 1810"/>
              <p:cNvSpPr>
                <a:spLocks noChangeArrowheads="1"/>
              </p:cNvSpPr>
              <p:nvPr/>
            </p:nvSpPr>
            <p:spPr bwMode="auto">
              <a:xfrm>
                <a:off x="4353" y="168"/>
                <a:ext cx="26" cy="139"/>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78" name="Line 1811"/>
              <p:cNvSpPr>
                <a:spLocks noChangeShapeType="1"/>
              </p:cNvSpPr>
              <p:nvPr/>
            </p:nvSpPr>
            <p:spPr bwMode="auto">
              <a:xfrm>
                <a:off x="4353" y="168"/>
                <a:ext cx="0" cy="139"/>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79" name="Rectangle 1812"/>
              <p:cNvSpPr>
                <a:spLocks noChangeArrowheads="1"/>
              </p:cNvSpPr>
              <p:nvPr/>
            </p:nvSpPr>
            <p:spPr bwMode="auto">
              <a:xfrm>
                <a:off x="4570" y="168"/>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80" name="Line 1813"/>
              <p:cNvSpPr>
                <a:spLocks noChangeShapeType="1"/>
              </p:cNvSpPr>
              <p:nvPr/>
            </p:nvSpPr>
            <p:spPr bwMode="auto">
              <a:xfrm>
                <a:off x="4570" y="168"/>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81" name="Rectangle 1814"/>
              <p:cNvSpPr>
                <a:spLocks noChangeArrowheads="1"/>
              </p:cNvSpPr>
              <p:nvPr/>
            </p:nvSpPr>
            <p:spPr bwMode="auto">
              <a:xfrm>
                <a:off x="4775" y="168"/>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82" name="Line 1815"/>
              <p:cNvSpPr>
                <a:spLocks noChangeShapeType="1"/>
              </p:cNvSpPr>
              <p:nvPr/>
            </p:nvSpPr>
            <p:spPr bwMode="auto">
              <a:xfrm>
                <a:off x="4775" y="168"/>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183" name="Rectangle 1816"/>
              <p:cNvSpPr>
                <a:spLocks noChangeArrowheads="1"/>
              </p:cNvSpPr>
              <p:nvPr/>
            </p:nvSpPr>
            <p:spPr bwMode="auto">
              <a:xfrm>
                <a:off x="740" y="328"/>
                <a:ext cx="44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订货服务</a:t>
                </a:r>
                <a:endParaRPr lang="zh-CN" altLang="en-US" sz="1800" b="0">
                  <a:solidFill>
                    <a:schemeClr val="accent2"/>
                  </a:solidFill>
                </a:endParaRPr>
              </a:p>
            </p:txBody>
          </p:sp>
          <p:sp>
            <p:nvSpPr>
              <p:cNvPr id="44184" name="Rectangle 1817"/>
              <p:cNvSpPr>
                <a:spLocks noChangeArrowheads="1"/>
              </p:cNvSpPr>
              <p:nvPr/>
            </p:nvSpPr>
            <p:spPr bwMode="auto">
              <a:xfrm>
                <a:off x="1232" y="32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grpSp>
        <p:grpSp>
          <p:nvGrpSpPr>
            <p:cNvPr id="43025" name="Group 1818"/>
            <p:cNvGrpSpPr>
              <a:grpSpLocks/>
            </p:cNvGrpSpPr>
            <p:nvPr/>
          </p:nvGrpSpPr>
          <p:grpSpPr bwMode="auto">
            <a:xfrm>
              <a:off x="0" y="2543"/>
              <a:ext cx="4779" cy="586"/>
              <a:chOff x="0" y="0"/>
              <a:chExt cx="4779" cy="586"/>
            </a:xfrm>
          </p:grpSpPr>
          <p:sp>
            <p:nvSpPr>
              <p:cNvPr id="43785" name="Rectangle 1819"/>
              <p:cNvSpPr>
                <a:spLocks noChangeArrowheads="1"/>
              </p:cNvSpPr>
              <p:nvPr/>
            </p:nvSpPr>
            <p:spPr bwMode="auto">
              <a:xfrm>
                <a:off x="1796" y="29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786" name="Rectangle 1820"/>
              <p:cNvSpPr>
                <a:spLocks noChangeArrowheads="1"/>
              </p:cNvSpPr>
              <p:nvPr/>
            </p:nvSpPr>
            <p:spPr bwMode="auto">
              <a:xfrm>
                <a:off x="1983" y="29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787" name="Rectangle 1821"/>
              <p:cNvSpPr>
                <a:spLocks noChangeArrowheads="1"/>
              </p:cNvSpPr>
              <p:nvPr/>
            </p:nvSpPr>
            <p:spPr bwMode="auto">
              <a:xfrm>
                <a:off x="2138" y="290"/>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3788" name="Rectangle 1822"/>
              <p:cNvSpPr>
                <a:spLocks noChangeArrowheads="1"/>
              </p:cNvSpPr>
              <p:nvPr/>
            </p:nvSpPr>
            <p:spPr bwMode="auto">
              <a:xfrm>
                <a:off x="2225" y="29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789" name="Rectangle 1823"/>
              <p:cNvSpPr>
                <a:spLocks noChangeArrowheads="1"/>
              </p:cNvSpPr>
              <p:nvPr/>
            </p:nvSpPr>
            <p:spPr bwMode="auto">
              <a:xfrm>
                <a:off x="2350" y="29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790" name="Rectangle 1824"/>
              <p:cNvSpPr>
                <a:spLocks noChangeArrowheads="1"/>
              </p:cNvSpPr>
              <p:nvPr/>
            </p:nvSpPr>
            <p:spPr bwMode="auto">
              <a:xfrm>
                <a:off x="2534" y="29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791" name="Rectangle 1825"/>
              <p:cNvSpPr>
                <a:spLocks noChangeArrowheads="1"/>
              </p:cNvSpPr>
              <p:nvPr/>
            </p:nvSpPr>
            <p:spPr bwMode="auto">
              <a:xfrm>
                <a:off x="2716" y="29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792" name="Rectangle 1826"/>
              <p:cNvSpPr>
                <a:spLocks noChangeArrowheads="1"/>
              </p:cNvSpPr>
              <p:nvPr/>
            </p:nvSpPr>
            <p:spPr bwMode="auto">
              <a:xfrm>
                <a:off x="2869" y="290"/>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3793" name="Rectangle 1827"/>
              <p:cNvSpPr>
                <a:spLocks noChangeArrowheads="1"/>
              </p:cNvSpPr>
              <p:nvPr/>
            </p:nvSpPr>
            <p:spPr bwMode="auto">
              <a:xfrm>
                <a:off x="2955" y="29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794" name="Rectangle 1828"/>
              <p:cNvSpPr>
                <a:spLocks noChangeArrowheads="1"/>
              </p:cNvSpPr>
              <p:nvPr/>
            </p:nvSpPr>
            <p:spPr bwMode="auto">
              <a:xfrm>
                <a:off x="3081" y="29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795" name="Rectangle 1829"/>
              <p:cNvSpPr>
                <a:spLocks noChangeArrowheads="1"/>
              </p:cNvSpPr>
              <p:nvPr/>
            </p:nvSpPr>
            <p:spPr bwMode="auto">
              <a:xfrm>
                <a:off x="3265" y="29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796" name="Rectangle 1830"/>
              <p:cNvSpPr>
                <a:spLocks noChangeArrowheads="1"/>
              </p:cNvSpPr>
              <p:nvPr/>
            </p:nvSpPr>
            <p:spPr bwMode="auto">
              <a:xfrm>
                <a:off x="3452" y="29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797" name="Rectangle 1831"/>
              <p:cNvSpPr>
                <a:spLocks noChangeArrowheads="1"/>
              </p:cNvSpPr>
              <p:nvPr/>
            </p:nvSpPr>
            <p:spPr bwMode="auto">
              <a:xfrm>
                <a:off x="3650" y="29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798" name="Rectangle 1832"/>
              <p:cNvSpPr>
                <a:spLocks noChangeArrowheads="1"/>
              </p:cNvSpPr>
              <p:nvPr/>
            </p:nvSpPr>
            <p:spPr bwMode="auto">
              <a:xfrm>
                <a:off x="4470" y="29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799" name="Rectangle 1833"/>
              <p:cNvSpPr>
                <a:spLocks noChangeArrowheads="1"/>
              </p:cNvSpPr>
              <p:nvPr/>
            </p:nvSpPr>
            <p:spPr bwMode="auto">
              <a:xfrm>
                <a:off x="4675" y="29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800" name="Rectangle 1834"/>
              <p:cNvSpPr>
                <a:spLocks noChangeArrowheads="1"/>
              </p:cNvSpPr>
              <p:nvPr/>
            </p:nvSpPr>
            <p:spPr bwMode="auto">
              <a:xfrm>
                <a:off x="0" y="286"/>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01" name="Line 1835"/>
              <p:cNvSpPr>
                <a:spLocks noChangeShapeType="1"/>
              </p:cNvSpPr>
              <p:nvPr/>
            </p:nvSpPr>
            <p:spPr bwMode="auto">
              <a:xfrm>
                <a:off x="0" y="28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02" name="Rectangle 1836"/>
              <p:cNvSpPr>
                <a:spLocks noChangeArrowheads="1"/>
              </p:cNvSpPr>
              <p:nvPr/>
            </p:nvSpPr>
            <p:spPr bwMode="auto">
              <a:xfrm>
                <a:off x="676" y="286"/>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03" name="Line 1837"/>
              <p:cNvSpPr>
                <a:spLocks noChangeShapeType="1"/>
              </p:cNvSpPr>
              <p:nvPr/>
            </p:nvSpPr>
            <p:spPr bwMode="auto">
              <a:xfrm>
                <a:off x="676" y="28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04" name="Rectangle 1838"/>
              <p:cNvSpPr>
                <a:spLocks noChangeArrowheads="1"/>
              </p:cNvSpPr>
              <p:nvPr/>
            </p:nvSpPr>
            <p:spPr bwMode="auto">
              <a:xfrm>
                <a:off x="681" y="286"/>
                <a:ext cx="102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05" name="Line 1839"/>
              <p:cNvSpPr>
                <a:spLocks noChangeShapeType="1"/>
              </p:cNvSpPr>
              <p:nvPr/>
            </p:nvSpPr>
            <p:spPr bwMode="auto">
              <a:xfrm>
                <a:off x="681" y="286"/>
                <a:ext cx="102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06" name="Rectangle 1840"/>
              <p:cNvSpPr>
                <a:spLocks noChangeArrowheads="1"/>
              </p:cNvSpPr>
              <p:nvPr/>
            </p:nvSpPr>
            <p:spPr bwMode="auto">
              <a:xfrm>
                <a:off x="1701" y="28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07" name="Line 1841"/>
              <p:cNvSpPr>
                <a:spLocks noChangeShapeType="1"/>
              </p:cNvSpPr>
              <p:nvPr/>
            </p:nvSpPr>
            <p:spPr bwMode="auto">
              <a:xfrm>
                <a:off x="1701" y="28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08" name="Rectangle 1842"/>
              <p:cNvSpPr>
                <a:spLocks noChangeArrowheads="1"/>
              </p:cNvSpPr>
              <p:nvPr/>
            </p:nvSpPr>
            <p:spPr bwMode="auto">
              <a:xfrm>
                <a:off x="1705" y="286"/>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09" name="Line 1843"/>
              <p:cNvSpPr>
                <a:spLocks noChangeShapeType="1"/>
              </p:cNvSpPr>
              <p:nvPr/>
            </p:nvSpPr>
            <p:spPr bwMode="auto">
              <a:xfrm>
                <a:off x="1705" y="286"/>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10" name="Rectangle 1844"/>
              <p:cNvSpPr>
                <a:spLocks noChangeArrowheads="1"/>
              </p:cNvSpPr>
              <p:nvPr/>
            </p:nvSpPr>
            <p:spPr bwMode="auto">
              <a:xfrm>
                <a:off x="1888" y="28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11" name="Line 1845"/>
              <p:cNvSpPr>
                <a:spLocks noChangeShapeType="1"/>
              </p:cNvSpPr>
              <p:nvPr/>
            </p:nvSpPr>
            <p:spPr bwMode="auto">
              <a:xfrm>
                <a:off x="1888" y="28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12" name="Rectangle 1846"/>
              <p:cNvSpPr>
                <a:spLocks noChangeArrowheads="1"/>
              </p:cNvSpPr>
              <p:nvPr/>
            </p:nvSpPr>
            <p:spPr bwMode="auto">
              <a:xfrm>
                <a:off x="1892" y="286"/>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13" name="Line 1847"/>
              <p:cNvSpPr>
                <a:spLocks noChangeShapeType="1"/>
              </p:cNvSpPr>
              <p:nvPr/>
            </p:nvSpPr>
            <p:spPr bwMode="auto">
              <a:xfrm>
                <a:off x="1892" y="286"/>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14" name="Rectangle 1848"/>
              <p:cNvSpPr>
                <a:spLocks noChangeArrowheads="1"/>
              </p:cNvSpPr>
              <p:nvPr/>
            </p:nvSpPr>
            <p:spPr bwMode="auto">
              <a:xfrm>
                <a:off x="2074" y="286"/>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15" name="Line 1849"/>
              <p:cNvSpPr>
                <a:spLocks noChangeShapeType="1"/>
              </p:cNvSpPr>
              <p:nvPr/>
            </p:nvSpPr>
            <p:spPr bwMode="auto">
              <a:xfrm>
                <a:off x="2074" y="28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16" name="Rectangle 1850"/>
              <p:cNvSpPr>
                <a:spLocks noChangeArrowheads="1"/>
              </p:cNvSpPr>
              <p:nvPr/>
            </p:nvSpPr>
            <p:spPr bwMode="auto">
              <a:xfrm>
                <a:off x="2079" y="286"/>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17" name="Line 1851"/>
              <p:cNvSpPr>
                <a:spLocks noChangeShapeType="1"/>
              </p:cNvSpPr>
              <p:nvPr/>
            </p:nvSpPr>
            <p:spPr bwMode="auto">
              <a:xfrm>
                <a:off x="2079" y="286"/>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18" name="Rectangle 1852"/>
              <p:cNvSpPr>
                <a:spLocks noChangeArrowheads="1"/>
              </p:cNvSpPr>
              <p:nvPr/>
            </p:nvSpPr>
            <p:spPr bwMode="auto">
              <a:xfrm>
                <a:off x="2256" y="286"/>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19" name="Line 1853"/>
              <p:cNvSpPr>
                <a:spLocks noChangeShapeType="1"/>
              </p:cNvSpPr>
              <p:nvPr/>
            </p:nvSpPr>
            <p:spPr bwMode="auto">
              <a:xfrm>
                <a:off x="2256" y="28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20" name="Rectangle 1854"/>
              <p:cNvSpPr>
                <a:spLocks noChangeArrowheads="1"/>
              </p:cNvSpPr>
              <p:nvPr/>
            </p:nvSpPr>
            <p:spPr bwMode="auto">
              <a:xfrm>
                <a:off x="2261" y="286"/>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21" name="Line 1855"/>
              <p:cNvSpPr>
                <a:spLocks noChangeShapeType="1"/>
              </p:cNvSpPr>
              <p:nvPr/>
            </p:nvSpPr>
            <p:spPr bwMode="auto">
              <a:xfrm>
                <a:off x="2261" y="286"/>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22" name="Rectangle 1856"/>
              <p:cNvSpPr>
                <a:spLocks noChangeArrowheads="1"/>
              </p:cNvSpPr>
              <p:nvPr/>
            </p:nvSpPr>
            <p:spPr bwMode="auto">
              <a:xfrm>
                <a:off x="2441" y="28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23" name="Line 1857"/>
              <p:cNvSpPr>
                <a:spLocks noChangeShapeType="1"/>
              </p:cNvSpPr>
              <p:nvPr/>
            </p:nvSpPr>
            <p:spPr bwMode="auto">
              <a:xfrm>
                <a:off x="2441" y="28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24" name="Rectangle 1858"/>
              <p:cNvSpPr>
                <a:spLocks noChangeArrowheads="1"/>
              </p:cNvSpPr>
              <p:nvPr/>
            </p:nvSpPr>
            <p:spPr bwMode="auto">
              <a:xfrm>
                <a:off x="2445" y="286"/>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25" name="Line 1859"/>
              <p:cNvSpPr>
                <a:spLocks noChangeShapeType="1"/>
              </p:cNvSpPr>
              <p:nvPr/>
            </p:nvSpPr>
            <p:spPr bwMode="auto">
              <a:xfrm>
                <a:off x="2445" y="286"/>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26" name="Rectangle 1860"/>
              <p:cNvSpPr>
                <a:spLocks noChangeArrowheads="1"/>
              </p:cNvSpPr>
              <p:nvPr/>
            </p:nvSpPr>
            <p:spPr bwMode="auto">
              <a:xfrm>
                <a:off x="2623" y="290"/>
                <a:ext cx="5"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27" name="Line 1861"/>
              <p:cNvSpPr>
                <a:spLocks noChangeShapeType="1"/>
              </p:cNvSpPr>
              <p:nvPr/>
            </p:nvSpPr>
            <p:spPr bwMode="auto">
              <a:xfrm>
                <a:off x="2623" y="290"/>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28" name="Rectangle 1862"/>
              <p:cNvSpPr>
                <a:spLocks noChangeArrowheads="1"/>
              </p:cNvSpPr>
              <p:nvPr/>
            </p:nvSpPr>
            <p:spPr bwMode="auto">
              <a:xfrm>
                <a:off x="2623" y="286"/>
                <a:ext cx="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29" name="Line 1863"/>
              <p:cNvSpPr>
                <a:spLocks noChangeShapeType="1"/>
              </p:cNvSpPr>
              <p:nvPr/>
            </p:nvSpPr>
            <p:spPr bwMode="auto">
              <a:xfrm>
                <a:off x="2623" y="286"/>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30" name="Line 1864"/>
              <p:cNvSpPr>
                <a:spLocks noChangeShapeType="1"/>
              </p:cNvSpPr>
              <p:nvPr/>
            </p:nvSpPr>
            <p:spPr bwMode="auto">
              <a:xfrm>
                <a:off x="2623" y="286"/>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31" name="Rectangle 1865"/>
              <p:cNvSpPr>
                <a:spLocks noChangeArrowheads="1"/>
              </p:cNvSpPr>
              <p:nvPr/>
            </p:nvSpPr>
            <p:spPr bwMode="auto">
              <a:xfrm>
                <a:off x="2628" y="286"/>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32" name="Line 1866"/>
              <p:cNvSpPr>
                <a:spLocks noChangeShapeType="1"/>
              </p:cNvSpPr>
              <p:nvPr/>
            </p:nvSpPr>
            <p:spPr bwMode="auto">
              <a:xfrm>
                <a:off x="2628" y="286"/>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33" name="Rectangle 1867"/>
              <p:cNvSpPr>
                <a:spLocks noChangeArrowheads="1"/>
              </p:cNvSpPr>
              <p:nvPr/>
            </p:nvSpPr>
            <p:spPr bwMode="auto">
              <a:xfrm>
                <a:off x="2805" y="286"/>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34" name="Line 1868"/>
              <p:cNvSpPr>
                <a:spLocks noChangeShapeType="1"/>
              </p:cNvSpPr>
              <p:nvPr/>
            </p:nvSpPr>
            <p:spPr bwMode="auto">
              <a:xfrm>
                <a:off x="2805" y="28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35" name="Rectangle 1869"/>
              <p:cNvSpPr>
                <a:spLocks noChangeArrowheads="1"/>
              </p:cNvSpPr>
              <p:nvPr/>
            </p:nvSpPr>
            <p:spPr bwMode="auto">
              <a:xfrm>
                <a:off x="2810" y="286"/>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36" name="Line 1870"/>
              <p:cNvSpPr>
                <a:spLocks noChangeShapeType="1"/>
              </p:cNvSpPr>
              <p:nvPr/>
            </p:nvSpPr>
            <p:spPr bwMode="auto">
              <a:xfrm>
                <a:off x="2810" y="286"/>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37" name="Rectangle 1871"/>
              <p:cNvSpPr>
                <a:spLocks noChangeArrowheads="1"/>
              </p:cNvSpPr>
              <p:nvPr/>
            </p:nvSpPr>
            <p:spPr bwMode="auto">
              <a:xfrm>
                <a:off x="2987" y="286"/>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38" name="Line 1872"/>
              <p:cNvSpPr>
                <a:spLocks noChangeShapeType="1"/>
              </p:cNvSpPr>
              <p:nvPr/>
            </p:nvSpPr>
            <p:spPr bwMode="auto">
              <a:xfrm>
                <a:off x="2987" y="28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39" name="Rectangle 1873"/>
              <p:cNvSpPr>
                <a:spLocks noChangeArrowheads="1"/>
              </p:cNvSpPr>
              <p:nvPr/>
            </p:nvSpPr>
            <p:spPr bwMode="auto">
              <a:xfrm>
                <a:off x="2992" y="286"/>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40" name="Line 1874"/>
              <p:cNvSpPr>
                <a:spLocks noChangeShapeType="1"/>
              </p:cNvSpPr>
              <p:nvPr/>
            </p:nvSpPr>
            <p:spPr bwMode="auto">
              <a:xfrm>
                <a:off x="2992" y="286"/>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41" name="Rectangle 1875"/>
              <p:cNvSpPr>
                <a:spLocks noChangeArrowheads="1"/>
              </p:cNvSpPr>
              <p:nvPr/>
            </p:nvSpPr>
            <p:spPr bwMode="auto">
              <a:xfrm>
                <a:off x="3172" y="28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42" name="Line 1876"/>
              <p:cNvSpPr>
                <a:spLocks noChangeShapeType="1"/>
              </p:cNvSpPr>
              <p:nvPr/>
            </p:nvSpPr>
            <p:spPr bwMode="auto">
              <a:xfrm>
                <a:off x="3172" y="28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43" name="Rectangle 1877"/>
              <p:cNvSpPr>
                <a:spLocks noChangeArrowheads="1"/>
              </p:cNvSpPr>
              <p:nvPr/>
            </p:nvSpPr>
            <p:spPr bwMode="auto">
              <a:xfrm>
                <a:off x="3176" y="286"/>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44" name="Line 1878"/>
              <p:cNvSpPr>
                <a:spLocks noChangeShapeType="1"/>
              </p:cNvSpPr>
              <p:nvPr/>
            </p:nvSpPr>
            <p:spPr bwMode="auto">
              <a:xfrm>
                <a:off x="3176" y="286"/>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45" name="Rectangle 1879"/>
              <p:cNvSpPr>
                <a:spLocks noChangeArrowheads="1"/>
              </p:cNvSpPr>
              <p:nvPr/>
            </p:nvSpPr>
            <p:spPr bwMode="auto">
              <a:xfrm>
                <a:off x="3354" y="28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46" name="Line 1880"/>
              <p:cNvSpPr>
                <a:spLocks noChangeShapeType="1"/>
              </p:cNvSpPr>
              <p:nvPr/>
            </p:nvSpPr>
            <p:spPr bwMode="auto">
              <a:xfrm>
                <a:off x="3354" y="28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47" name="Rectangle 1881"/>
              <p:cNvSpPr>
                <a:spLocks noChangeArrowheads="1"/>
              </p:cNvSpPr>
              <p:nvPr/>
            </p:nvSpPr>
            <p:spPr bwMode="auto">
              <a:xfrm>
                <a:off x="3358" y="286"/>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48" name="Line 1882"/>
              <p:cNvSpPr>
                <a:spLocks noChangeShapeType="1"/>
              </p:cNvSpPr>
              <p:nvPr/>
            </p:nvSpPr>
            <p:spPr bwMode="auto">
              <a:xfrm>
                <a:off x="3358" y="286"/>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49" name="Rectangle 1883"/>
              <p:cNvSpPr>
                <a:spLocks noChangeArrowheads="1"/>
              </p:cNvSpPr>
              <p:nvPr/>
            </p:nvSpPr>
            <p:spPr bwMode="auto">
              <a:xfrm>
                <a:off x="3545" y="286"/>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50" name="Line 1884"/>
              <p:cNvSpPr>
                <a:spLocks noChangeShapeType="1"/>
              </p:cNvSpPr>
              <p:nvPr/>
            </p:nvSpPr>
            <p:spPr bwMode="auto">
              <a:xfrm>
                <a:off x="3545" y="28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51" name="Rectangle 1885"/>
              <p:cNvSpPr>
                <a:spLocks noChangeArrowheads="1"/>
              </p:cNvSpPr>
              <p:nvPr/>
            </p:nvSpPr>
            <p:spPr bwMode="auto">
              <a:xfrm>
                <a:off x="3550" y="286"/>
                <a:ext cx="189"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52" name="Line 1886"/>
              <p:cNvSpPr>
                <a:spLocks noChangeShapeType="1"/>
              </p:cNvSpPr>
              <p:nvPr/>
            </p:nvSpPr>
            <p:spPr bwMode="auto">
              <a:xfrm>
                <a:off x="3550" y="286"/>
                <a:ext cx="189"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53" name="Rectangle 1887"/>
              <p:cNvSpPr>
                <a:spLocks noChangeArrowheads="1"/>
              </p:cNvSpPr>
              <p:nvPr/>
            </p:nvSpPr>
            <p:spPr bwMode="auto">
              <a:xfrm>
                <a:off x="3739" y="286"/>
                <a:ext cx="25"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54" name="Line 1888"/>
              <p:cNvSpPr>
                <a:spLocks noChangeShapeType="1"/>
              </p:cNvSpPr>
              <p:nvPr/>
            </p:nvSpPr>
            <p:spPr bwMode="auto">
              <a:xfrm>
                <a:off x="3739" y="286"/>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55" name="Rectangle 1889"/>
              <p:cNvSpPr>
                <a:spLocks noChangeArrowheads="1"/>
              </p:cNvSpPr>
              <p:nvPr/>
            </p:nvSpPr>
            <p:spPr bwMode="auto">
              <a:xfrm>
                <a:off x="4353" y="286"/>
                <a:ext cx="26"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56" name="Line 1890"/>
              <p:cNvSpPr>
                <a:spLocks noChangeShapeType="1"/>
              </p:cNvSpPr>
              <p:nvPr/>
            </p:nvSpPr>
            <p:spPr bwMode="auto">
              <a:xfrm>
                <a:off x="4353" y="286"/>
                <a:ext cx="26"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57" name="Rectangle 1891"/>
              <p:cNvSpPr>
                <a:spLocks noChangeArrowheads="1"/>
              </p:cNvSpPr>
              <p:nvPr/>
            </p:nvSpPr>
            <p:spPr bwMode="auto">
              <a:xfrm>
                <a:off x="4379" y="286"/>
                <a:ext cx="19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58" name="Line 1892"/>
              <p:cNvSpPr>
                <a:spLocks noChangeShapeType="1"/>
              </p:cNvSpPr>
              <p:nvPr/>
            </p:nvSpPr>
            <p:spPr bwMode="auto">
              <a:xfrm>
                <a:off x="4379" y="286"/>
                <a:ext cx="19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59" name="Rectangle 1893"/>
              <p:cNvSpPr>
                <a:spLocks noChangeArrowheads="1"/>
              </p:cNvSpPr>
              <p:nvPr/>
            </p:nvSpPr>
            <p:spPr bwMode="auto">
              <a:xfrm>
                <a:off x="4570" y="28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60" name="Line 1894"/>
              <p:cNvSpPr>
                <a:spLocks noChangeShapeType="1"/>
              </p:cNvSpPr>
              <p:nvPr/>
            </p:nvSpPr>
            <p:spPr bwMode="auto">
              <a:xfrm>
                <a:off x="4570" y="28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61" name="Rectangle 1895"/>
              <p:cNvSpPr>
                <a:spLocks noChangeArrowheads="1"/>
              </p:cNvSpPr>
              <p:nvPr/>
            </p:nvSpPr>
            <p:spPr bwMode="auto">
              <a:xfrm>
                <a:off x="4574" y="286"/>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62" name="Line 1896"/>
              <p:cNvSpPr>
                <a:spLocks noChangeShapeType="1"/>
              </p:cNvSpPr>
              <p:nvPr/>
            </p:nvSpPr>
            <p:spPr bwMode="auto">
              <a:xfrm>
                <a:off x="4574" y="286"/>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63" name="Rectangle 1897"/>
              <p:cNvSpPr>
                <a:spLocks noChangeArrowheads="1"/>
              </p:cNvSpPr>
              <p:nvPr/>
            </p:nvSpPr>
            <p:spPr bwMode="auto">
              <a:xfrm>
                <a:off x="4775" y="286"/>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64" name="Line 1898"/>
              <p:cNvSpPr>
                <a:spLocks noChangeShapeType="1"/>
              </p:cNvSpPr>
              <p:nvPr/>
            </p:nvSpPr>
            <p:spPr bwMode="auto">
              <a:xfrm>
                <a:off x="4775" y="286"/>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65" name="Rectangle 1899"/>
              <p:cNvSpPr>
                <a:spLocks noChangeArrowheads="1"/>
              </p:cNvSpPr>
              <p:nvPr/>
            </p:nvSpPr>
            <p:spPr bwMode="auto">
              <a:xfrm>
                <a:off x="0" y="292"/>
                <a:ext cx="5" cy="140"/>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66" name="Line 1900"/>
              <p:cNvSpPr>
                <a:spLocks noChangeShapeType="1"/>
              </p:cNvSpPr>
              <p:nvPr/>
            </p:nvSpPr>
            <p:spPr bwMode="auto">
              <a:xfrm>
                <a:off x="0" y="292"/>
                <a:ext cx="0" cy="14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67" name="Rectangle 1901"/>
              <p:cNvSpPr>
                <a:spLocks noChangeArrowheads="1"/>
              </p:cNvSpPr>
              <p:nvPr/>
            </p:nvSpPr>
            <p:spPr bwMode="auto">
              <a:xfrm>
                <a:off x="676" y="292"/>
                <a:ext cx="5" cy="140"/>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68" name="Line 1902"/>
              <p:cNvSpPr>
                <a:spLocks noChangeShapeType="1"/>
              </p:cNvSpPr>
              <p:nvPr/>
            </p:nvSpPr>
            <p:spPr bwMode="auto">
              <a:xfrm>
                <a:off x="676" y="292"/>
                <a:ext cx="0" cy="14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69" name="Rectangle 1903"/>
              <p:cNvSpPr>
                <a:spLocks noChangeArrowheads="1"/>
              </p:cNvSpPr>
              <p:nvPr/>
            </p:nvSpPr>
            <p:spPr bwMode="auto">
              <a:xfrm>
                <a:off x="1701" y="292"/>
                <a:ext cx="4" cy="140"/>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70" name="Line 1904"/>
              <p:cNvSpPr>
                <a:spLocks noChangeShapeType="1"/>
              </p:cNvSpPr>
              <p:nvPr/>
            </p:nvSpPr>
            <p:spPr bwMode="auto">
              <a:xfrm>
                <a:off x="1701" y="292"/>
                <a:ext cx="0" cy="14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71" name="Rectangle 1905"/>
              <p:cNvSpPr>
                <a:spLocks noChangeArrowheads="1"/>
              </p:cNvSpPr>
              <p:nvPr/>
            </p:nvSpPr>
            <p:spPr bwMode="auto">
              <a:xfrm>
                <a:off x="1888" y="292"/>
                <a:ext cx="4" cy="140"/>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72" name="Line 1906"/>
              <p:cNvSpPr>
                <a:spLocks noChangeShapeType="1"/>
              </p:cNvSpPr>
              <p:nvPr/>
            </p:nvSpPr>
            <p:spPr bwMode="auto">
              <a:xfrm>
                <a:off x="1888" y="292"/>
                <a:ext cx="0" cy="14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73" name="Rectangle 1907"/>
              <p:cNvSpPr>
                <a:spLocks noChangeArrowheads="1"/>
              </p:cNvSpPr>
              <p:nvPr/>
            </p:nvSpPr>
            <p:spPr bwMode="auto">
              <a:xfrm>
                <a:off x="2074" y="292"/>
                <a:ext cx="5" cy="140"/>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74" name="Line 1908"/>
              <p:cNvSpPr>
                <a:spLocks noChangeShapeType="1"/>
              </p:cNvSpPr>
              <p:nvPr/>
            </p:nvSpPr>
            <p:spPr bwMode="auto">
              <a:xfrm>
                <a:off x="2074" y="292"/>
                <a:ext cx="0" cy="14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75" name="Rectangle 1909"/>
              <p:cNvSpPr>
                <a:spLocks noChangeArrowheads="1"/>
              </p:cNvSpPr>
              <p:nvPr/>
            </p:nvSpPr>
            <p:spPr bwMode="auto">
              <a:xfrm>
                <a:off x="2256" y="292"/>
                <a:ext cx="5" cy="140"/>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76" name="Line 1910"/>
              <p:cNvSpPr>
                <a:spLocks noChangeShapeType="1"/>
              </p:cNvSpPr>
              <p:nvPr/>
            </p:nvSpPr>
            <p:spPr bwMode="auto">
              <a:xfrm>
                <a:off x="2256" y="292"/>
                <a:ext cx="0" cy="14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77" name="Rectangle 1911"/>
              <p:cNvSpPr>
                <a:spLocks noChangeArrowheads="1"/>
              </p:cNvSpPr>
              <p:nvPr/>
            </p:nvSpPr>
            <p:spPr bwMode="auto">
              <a:xfrm>
                <a:off x="2441" y="292"/>
                <a:ext cx="4" cy="140"/>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78" name="Line 1912"/>
              <p:cNvSpPr>
                <a:spLocks noChangeShapeType="1"/>
              </p:cNvSpPr>
              <p:nvPr/>
            </p:nvSpPr>
            <p:spPr bwMode="auto">
              <a:xfrm>
                <a:off x="2441" y="292"/>
                <a:ext cx="0" cy="14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79" name="Rectangle 1913"/>
              <p:cNvSpPr>
                <a:spLocks noChangeArrowheads="1"/>
              </p:cNvSpPr>
              <p:nvPr/>
            </p:nvSpPr>
            <p:spPr bwMode="auto">
              <a:xfrm>
                <a:off x="2623" y="292"/>
                <a:ext cx="5" cy="140"/>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80" name="Line 1914"/>
              <p:cNvSpPr>
                <a:spLocks noChangeShapeType="1"/>
              </p:cNvSpPr>
              <p:nvPr/>
            </p:nvSpPr>
            <p:spPr bwMode="auto">
              <a:xfrm>
                <a:off x="2623" y="292"/>
                <a:ext cx="0" cy="14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81" name="Rectangle 1915"/>
              <p:cNvSpPr>
                <a:spLocks noChangeArrowheads="1"/>
              </p:cNvSpPr>
              <p:nvPr/>
            </p:nvSpPr>
            <p:spPr bwMode="auto">
              <a:xfrm>
                <a:off x="2805" y="292"/>
                <a:ext cx="5" cy="140"/>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82" name="Line 1916"/>
              <p:cNvSpPr>
                <a:spLocks noChangeShapeType="1"/>
              </p:cNvSpPr>
              <p:nvPr/>
            </p:nvSpPr>
            <p:spPr bwMode="auto">
              <a:xfrm>
                <a:off x="2805" y="292"/>
                <a:ext cx="0" cy="14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83" name="Rectangle 1917"/>
              <p:cNvSpPr>
                <a:spLocks noChangeArrowheads="1"/>
              </p:cNvSpPr>
              <p:nvPr/>
            </p:nvSpPr>
            <p:spPr bwMode="auto">
              <a:xfrm>
                <a:off x="2987" y="292"/>
                <a:ext cx="5" cy="140"/>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84" name="Line 1918"/>
              <p:cNvSpPr>
                <a:spLocks noChangeShapeType="1"/>
              </p:cNvSpPr>
              <p:nvPr/>
            </p:nvSpPr>
            <p:spPr bwMode="auto">
              <a:xfrm>
                <a:off x="2987" y="292"/>
                <a:ext cx="0" cy="14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85" name="Rectangle 1919"/>
              <p:cNvSpPr>
                <a:spLocks noChangeArrowheads="1"/>
              </p:cNvSpPr>
              <p:nvPr/>
            </p:nvSpPr>
            <p:spPr bwMode="auto">
              <a:xfrm>
                <a:off x="3172" y="292"/>
                <a:ext cx="4" cy="140"/>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86" name="Line 1920"/>
              <p:cNvSpPr>
                <a:spLocks noChangeShapeType="1"/>
              </p:cNvSpPr>
              <p:nvPr/>
            </p:nvSpPr>
            <p:spPr bwMode="auto">
              <a:xfrm>
                <a:off x="3172" y="292"/>
                <a:ext cx="0" cy="14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87" name="Rectangle 1921"/>
              <p:cNvSpPr>
                <a:spLocks noChangeArrowheads="1"/>
              </p:cNvSpPr>
              <p:nvPr/>
            </p:nvSpPr>
            <p:spPr bwMode="auto">
              <a:xfrm>
                <a:off x="3354" y="292"/>
                <a:ext cx="4" cy="140"/>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88" name="Line 1922"/>
              <p:cNvSpPr>
                <a:spLocks noChangeShapeType="1"/>
              </p:cNvSpPr>
              <p:nvPr/>
            </p:nvSpPr>
            <p:spPr bwMode="auto">
              <a:xfrm>
                <a:off x="3354" y="292"/>
                <a:ext cx="0" cy="14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89" name="Rectangle 1923"/>
              <p:cNvSpPr>
                <a:spLocks noChangeArrowheads="1"/>
              </p:cNvSpPr>
              <p:nvPr/>
            </p:nvSpPr>
            <p:spPr bwMode="auto">
              <a:xfrm>
                <a:off x="3545" y="292"/>
                <a:ext cx="5" cy="140"/>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90" name="Line 1924"/>
              <p:cNvSpPr>
                <a:spLocks noChangeShapeType="1"/>
              </p:cNvSpPr>
              <p:nvPr/>
            </p:nvSpPr>
            <p:spPr bwMode="auto">
              <a:xfrm>
                <a:off x="3545" y="292"/>
                <a:ext cx="0" cy="14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91" name="Rectangle 1925"/>
              <p:cNvSpPr>
                <a:spLocks noChangeArrowheads="1"/>
              </p:cNvSpPr>
              <p:nvPr/>
            </p:nvSpPr>
            <p:spPr bwMode="auto">
              <a:xfrm>
                <a:off x="3739" y="292"/>
                <a:ext cx="25" cy="140"/>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92" name="Line 1926"/>
              <p:cNvSpPr>
                <a:spLocks noChangeShapeType="1"/>
              </p:cNvSpPr>
              <p:nvPr/>
            </p:nvSpPr>
            <p:spPr bwMode="auto">
              <a:xfrm>
                <a:off x="3739" y="292"/>
                <a:ext cx="0" cy="14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93" name="Rectangle 1927"/>
              <p:cNvSpPr>
                <a:spLocks noChangeArrowheads="1"/>
              </p:cNvSpPr>
              <p:nvPr/>
            </p:nvSpPr>
            <p:spPr bwMode="auto">
              <a:xfrm>
                <a:off x="4353" y="292"/>
                <a:ext cx="26" cy="140"/>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94" name="Line 1928"/>
              <p:cNvSpPr>
                <a:spLocks noChangeShapeType="1"/>
              </p:cNvSpPr>
              <p:nvPr/>
            </p:nvSpPr>
            <p:spPr bwMode="auto">
              <a:xfrm>
                <a:off x="4353" y="292"/>
                <a:ext cx="0" cy="14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95" name="Rectangle 1929"/>
              <p:cNvSpPr>
                <a:spLocks noChangeArrowheads="1"/>
              </p:cNvSpPr>
              <p:nvPr/>
            </p:nvSpPr>
            <p:spPr bwMode="auto">
              <a:xfrm>
                <a:off x="4570" y="292"/>
                <a:ext cx="4" cy="140"/>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96" name="Line 1930"/>
              <p:cNvSpPr>
                <a:spLocks noChangeShapeType="1"/>
              </p:cNvSpPr>
              <p:nvPr/>
            </p:nvSpPr>
            <p:spPr bwMode="auto">
              <a:xfrm>
                <a:off x="4570" y="292"/>
                <a:ext cx="0" cy="14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97" name="Rectangle 1931"/>
              <p:cNvSpPr>
                <a:spLocks noChangeArrowheads="1"/>
              </p:cNvSpPr>
              <p:nvPr/>
            </p:nvSpPr>
            <p:spPr bwMode="auto">
              <a:xfrm>
                <a:off x="4775" y="292"/>
                <a:ext cx="4" cy="140"/>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98" name="Line 1932"/>
              <p:cNvSpPr>
                <a:spLocks noChangeShapeType="1"/>
              </p:cNvSpPr>
              <p:nvPr/>
            </p:nvSpPr>
            <p:spPr bwMode="auto">
              <a:xfrm>
                <a:off x="4775" y="292"/>
                <a:ext cx="0" cy="14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899" name="Rectangle 1933"/>
              <p:cNvSpPr>
                <a:spLocks noChangeArrowheads="1"/>
              </p:cNvSpPr>
              <p:nvPr/>
            </p:nvSpPr>
            <p:spPr bwMode="auto">
              <a:xfrm>
                <a:off x="64" y="16"/>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销</a:t>
                </a:r>
                <a:endParaRPr lang="zh-CN" altLang="en-US" sz="1800" b="0">
                  <a:solidFill>
                    <a:schemeClr val="accent2"/>
                  </a:solidFill>
                </a:endParaRPr>
              </a:p>
            </p:txBody>
          </p:sp>
          <p:sp>
            <p:nvSpPr>
              <p:cNvPr id="43900" name="Rectangle 1934"/>
              <p:cNvSpPr>
                <a:spLocks noChangeArrowheads="1"/>
              </p:cNvSpPr>
              <p:nvPr/>
            </p:nvSpPr>
            <p:spPr bwMode="auto">
              <a:xfrm>
                <a:off x="187" y="10"/>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901" name="Rectangle 1935"/>
              <p:cNvSpPr>
                <a:spLocks noChangeArrowheads="1"/>
              </p:cNvSpPr>
              <p:nvPr/>
            </p:nvSpPr>
            <p:spPr bwMode="auto">
              <a:xfrm>
                <a:off x="424" y="16"/>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售</a:t>
                </a:r>
                <a:endParaRPr lang="zh-CN" altLang="en-US" sz="1800" b="0">
                  <a:solidFill>
                    <a:schemeClr val="accent2"/>
                  </a:solidFill>
                </a:endParaRPr>
              </a:p>
            </p:txBody>
          </p:sp>
          <p:sp>
            <p:nvSpPr>
              <p:cNvPr id="43902" name="Rectangle 1936"/>
              <p:cNvSpPr>
                <a:spLocks noChangeArrowheads="1"/>
              </p:cNvSpPr>
              <p:nvPr/>
            </p:nvSpPr>
            <p:spPr bwMode="auto">
              <a:xfrm>
                <a:off x="546" y="1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903" name="Rectangle 1937"/>
              <p:cNvSpPr>
                <a:spLocks noChangeArrowheads="1"/>
              </p:cNvSpPr>
              <p:nvPr/>
            </p:nvSpPr>
            <p:spPr bwMode="auto">
              <a:xfrm>
                <a:off x="740" y="452"/>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发</a:t>
                </a:r>
                <a:endParaRPr lang="zh-CN" altLang="en-US" sz="1800" b="0">
                  <a:solidFill>
                    <a:schemeClr val="accent2"/>
                  </a:solidFill>
                </a:endParaRPr>
              </a:p>
            </p:txBody>
          </p:sp>
          <p:sp>
            <p:nvSpPr>
              <p:cNvPr id="43904" name="Rectangle 1938"/>
              <p:cNvSpPr>
                <a:spLocks noChangeArrowheads="1"/>
              </p:cNvSpPr>
              <p:nvPr/>
            </p:nvSpPr>
            <p:spPr bwMode="auto">
              <a:xfrm>
                <a:off x="863" y="446"/>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905" name="Rectangle 1939"/>
              <p:cNvSpPr>
                <a:spLocks noChangeArrowheads="1"/>
              </p:cNvSpPr>
              <p:nvPr/>
            </p:nvSpPr>
            <p:spPr bwMode="auto">
              <a:xfrm>
                <a:off x="1100" y="452"/>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运</a:t>
                </a:r>
                <a:endParaRPr lang="zh-CN" altLang="en-US" sz="1800" b="0">
                  <a:solidFill>
                    <a:schemeClr val="accent2"/>
                  </a:solidFill>
                </a:endParaRPr>
              </a:p>
            </p:txBody>
          </p:sp>
          <p:sp>
            <p:nvSpPr>
              <p:cNvPr id="43906" name="Rectangle 1940"/>
              <p:cNvSpPr>
                <a:spLocks noChangeArrowheads="1"/>
              </p:cNvSpPr>
              <p:nvPr/>
            </p:nvSpPr>
            <p:spPr bwMode="auto">
              <a:xfrm>
                <a:off x="1223" y="44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907" name="Rectangle 1941"/>
              <p:cNvSpPr>
                <a:spLocks noChangeArrowheads="1"/>
              </p:cNvSpPr>
              <p:nvPr/>
            </p:nvSpPr>
            <p:spPr bwMode="auto">
              <a:xfrm>
                <a:off x="1796" y="43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908" name="Rectangle 1942"/>
              <p:cNvSpPr>
                <a:spLocks noChangeArrowheads="1"/>
              </p:cNvSpPr>
              <p:nvPr/>
            </p:nvSpPr>
            <p:spPr bwMode="auto">
              <a:xfrm>
                <a:off x="1951" y="436"/>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3909" name="Rectangle 1943"/>
              <p:cNvSpPr>
                <a:spLocks noChangeArrowheads="1"/>
              </p:cNvSpPr>
              <p:nvPr/>
            </p:nvSpPr>
            <p:spPr bwMode="auto">
              <a:xfrm>
                <a:off x="2038" y="43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910" name="Rectangle 1944"/>
              <p:cNvSpPr>
                <a:spLocks noChangeArrowheads="1"/>
              </p:cNvSpPr>
              <p:nvPr/>
            </p:nvSpPr>
            <p:spPr bwMode="auto">
              <a:xfrm>
                <a:off x="2138" y="436"/>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3911" name="Rectangle 1945"/>
              <p:cNvSpPr>
                <a:spLocks noChangeArrowheads="1"/>
              </p:cNvSpPr>
              <p:nvPr/>
            </p:nvSpPr>
            <p:spPr bwMode="auto">
              <a:xfrm>
                <a:off x="2225" y="43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912" name="Rectangle 1946"/>
              <p:cNvSpPr>
                <a:spLocks noChangeArrowheads="1"/>
              </p:cNvSpPr>
              <p:nvPr/>
            </p:nvSpPr>
            <p:spPr bwMode="auto">
              <a:xfrm>
                <a:off x="2350" y="43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913" name="Rectangle 1947"/>
              <p:cNvSpPr>
                <a:spLocks noChangeArrowheads="1"/>
              </p:cNvSpPr>
              <p:nvPr/>
            </p:nvSpPr>
            <p:spPr bwMode="auto">
              <a:xfrm>
                <a:off x="2534" y="43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914" name="Rectangle 1948"/>
              <p:cNvSpPr>
                <a:spLocks noChangeArrowheads="1"/>
              </p:cNvSpPr>
              <p:nvPr/>
            </p:nvSpPr>
            <p:spPr bwMode="auto">
              <a:xfrm>
                <a:off x="2716" y="43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915" name="Rectangle 1949"/>
              <p:cNvSpPr>
                <a:spLocks noChangeArrowheads="1"/>
              </p:cNvSpPr>
              <p:nvPr/>
            </p:nvSpPr>
            <p:spPr bwMode="auto">
              <a:xfrm>
                <a:off x="2869" y="436"/>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3916" name="Rectangle 1950"/>
              <p:cNvSpPr>
                <a:spLocks noChangeArrowheads="1"/>
              </p:cNvSpPr>
              <p:nvPr/>
            </p:nvSpPr>
            <p:spPr bwMode="auto">
              <a:xfrm>
                <a:off x="2955" y="43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917" name="Rectangle 1951"/>
              <p:cNvSpPr>
                <a:spLocks noChangeArrowheads="1"/>
              </p:cNvSpPr>
              <p:nvPr/>
            </p:nvSpPr>
            <p:spPr bwMode="auto">
              <a:xfrm>
                <a:off x="3081" y="43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918" name="Rectangle 1952"/>
              <p:cNvSpPr>
                <a:spLocks noChangeArrowheads="1"/>
              </p:cNvSpPr>
              <p:nvPr/>
            </p:nvSpPr>
            <p:spPr bwMode="auto">
              <a:xfrm>
                <a:off x="3265" y="43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919" name="Rectangle 1953"/>
              <p:cNvSpPr>
                <a:spLocks noChangeArrowheads="1"/>
              </p:cNvSpPr>
              <p:nvPr/>
            </p:nvSpPr>
            <p:spPr bwMode="auto">
              <a:xfrm>
                <a:off x="3452" y="43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920" name="Rectangle 1954"/>
              <p:cNvSpPr>
                <a:spLocks noChangeArrowheads="1"/>
              </p:cNvSpPr>
              <p:nvPr/>
            </p:nvSpPr>
            <p:spPr bwMode="auto">
              <a:xfrm>
                <a:off x="3650" y="43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921" name="Rectangle 1955"/>
              <p:cNvSpPr>
                <a:spLocks noChangeArrowheads="1"/>
              </p:cNvSpPr>
              <p:nvPr/>
            </p:nvSpPr>
            <p:spPr bwMode="auto">
              <a:xfrm>
                <a:off x="4060" y="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922" name="Rectangle 1956"/>
              <p:cNvSpPr>
                <a:spLocks noChangeArrowheads="1"/>
              </p:cNvSpPr>
              <p:nvPr/>
            </p:nvSpPr>
            <p:spPr bwMode="auto">
              <a:xfrm>
                <a:off x="3937" y="139"/>
                <a:ext cx="224"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销售</a:t>
                </a:r>
                <a:endParaRPr lang="zh-CN" altLang="en-US" sz="1800" b="0">
                  <a:solidFill>
                    <a:schemeClr val="accent2"/>
                  </a:solidFill>
                </a:endParaRPr>
              </a:p>
            </p:txBody>
          </p:sp>
          <p:sp>
            <p:nvSpPr>
              <p:cNvPr id="43923" name="Rectangle 1957"/>
              <p:cNvSpPr>
                <a:spLocks noChangeArrowheads="1"/>
              </p:cNvSpPr>
              <p:nvPr/>
            </p:nvSpPr>
            <p:spPr bwMode="auto">
              <a:xfrm>
                <a:off x="4183" y="13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924" name="Rectangle 1958"/>
              <p:cNvSpPr>
                <a:spLocks noChangeArrowheads="1"/>
              </p:cNvSpPr>
              <p:nvPr/>
            </p:nvSpPr>
            <p:spPr bwMode="auto">
              <a:xfrm>
                <a:off x="3875" y="278"/>
                <a:ext cx="336"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子系统</a:t>
                </a:r>
                <a:endParaRPr lang="zh-CN" altLang="en-US" sz="1800" b="0">
                  <a:solidFill>
                    <a:schemeClr val="accent2"/>
                  </a:solidFill>
                </a:endParaRPr>
              </a:p>
            </p:txBody>
          </p:sp>
          <p:sp>
            <p:nvSpPr>
              <p:cNvPr id="43925" name="Rectangle 1959"/>
              <p:cNvSpPr>
                <a:spLocks noChangeArrowheads="1"/>
              </p:cNvSpPr>
              <p:nvPr/>
            </p:nvSpPr>
            <p:spPr bwMode="auto">
              <a:xfrm>
                <a:off x="4244" y="27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926" name="Rectangle 1960"/>
              <p:cNvSpPr>
                <a:spLocks noChangeArrowheads="1"/>
              </p:cNvSpPr>
              <p:nvPr/>
            </p:nvSpPr>
            <p:spPr bwMode="auto">
              <a:xfrm>
                <a:off x="4470" y="43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927" name="Rectangle 1961"/>
              <p:cNvSpPr>
                <a:spLocks noChangeArrowheads="1"/>
              </p:cNvSpPr>
              <p:nvPr/>
            </p:nvSpPr>
            <p:spPr bwMode="auto">
              <a:xfrm>
                <a:off x="4675" y="43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928" name="Rectangle 1962"/>
              <p:cNvSpPr>
                <a:spLocks noChangeArrowheads="1"/>
              </p:cNvSpPr>
              <p:nvPr/>
            </p:nvSpPr>
            <p:spPr bwMode="auto">
              <a:xfrm>
                <a:off x="0" y="43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29" name="Line 1963"/>
              <p:cNvSpPr>
                <a:spLocks noChangeShapeType="1"/>
              </p:cNvSpPr>
              <p:nvPr/>
            </p:nvSpPr>
            <p:spPr bwMode="auto">
              <a:xfrm>
                <a:off x="0" y="43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30" name="Rectangle 1964"/>
              <p:cNvSpPr>
                <a:spLocks noChangeArrowheads="1"/>
              </p:cNvSpPr>
              <p:nvPr/>
            </p:nvSpPr>
            <p:spPr bwMode="auto">
              <a:xfrm>
                <a:off x="676" y="43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31" name="Line 1965"/>
              <p:cNvSpPr>
                <a:spLocks noChangeShapeType="1"/>
              </p:cNvSpPr>
              <p:nvPr/>
            </p:nvSpPr>
            <p:spPr bwMode="auto">
              <a:xfrm>
                <a:off x="676" y="43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32" name="Rectangle 1966"/>
              <p:cNvSpPr>
                <a:spLocks noChangeArrowheads="1"/>
              </p:cNvSpPr>
              <p:nvPr/>
            </p:nvSpPr>
            <p:spPr bwMode="auto">
              <a:xfrm>
                <a:off x="681" y="432"/>
                <a:ext cx="102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33" name="Line 1967"/>
              <p:cNvSpPr>
                <a:spLocks noChangeShapeType="1"/>
              </p:cNvSpPr>
              <p:nvPr/>
            </p:nvSpPr>
            <p:spPr bwMode="auto">
              <a:xfrm>
                <a:off x="681" y="432"/>
                <a:ext cx="102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34" name="Rectangle 1968"/>
              <p:cNvSpPr>
                <a:spLocks noChangeArrowheads="1"/>
              </p:cNvSpPr>
              <p:nvPr/>
            </p:nvSpPr>
            <p:spPr bwMode="auto">
              <a:xfrm>
                <a:off x="1701" y="432"/>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35" name="Line 1969"/>
              <p:cNvSpPr>
                <a:spLocks noChangeShapeType="1"/>
              </p:cNvSpPr>
              <p:nvPr/>
            </p:nvSpPr>
            <p:spPr bwMode="auto">
              <a:xfrm>
                <a:off x="1701" y="43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36" name="Rectangle 1970"/>
              <p:cNvSpPr>
                <a:spLocks noChangeArrowheads="1"/>
              </p:cNvSpPr>
              <p:nvPr/>
            </p:nvSpPr>
            <p:spPr bwMode="auto">
              <a:xfrm>
                <a:off x="1705" y="432"/>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37" name="Line 1971"/>
              <p:cNvSpPr>
                <a:spLocks noChangeShapeType="1"/>
              </p:cNvSpPr>
              <p:nvPr/>
            </p:nvSpPr>
            <p:spPr bwMode="auto">
              <a:xfrm>
                <a:off x="1705" y="432"/>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38" name="Rectangle 1972"/>
              <p:cNvSpPr>
                <a:spLocks noChangeArrowheads="1"/>
              </p:cNvSpPr>
              <p:nvPr/>
            </p:nvSpPr>
            <p:spPr bwMode="auto">
              <a:xfrm>
                <a:off x="1888" y="432"/>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39" name="Line 1973"/>
              <p:cNvSpPr>
                <a:spLocks noChangeShapeType="1"/>
              </p:cNvSpPr>
              <p:nvPr/>
            </p:nvSpPr>
            <p:spPr bwMode="auto">
              <a:xfrm>
                <a:off x="1888" y="43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40" name="Rectangle 1974"/>
              <p:cNvSpPr>
                <a:spLocks noChangeArrowheads="1"/>
              </p:cNvSpPr>
              <p:nvPr/>
            </p:nvSpPr>
            <p:spPr bwMode="auto">
              <a:xfrm>
                <a:off x="1892" y="432"/>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41" name="Line 1975"/>
              <p:cNvSpPr>
                <a:spLocks noChangeShapeType="1"/>
              </p:cNvSpPr>
              <p:nvPr/>
            </p:nvSpPr>
            <p:spPr bwMode="auto">
              <a:xfrm>
                <a:off x="1892" y="432"/>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42" name="Rectangle 1976"/>
              <p:cNvSpPr>
                <a:spLocks noChangeArrowheads="1"/>
              </p:cNvSpPr>
              <p:nvPr/>
            </p:nvSpPr>
            <p:spPr bwMode="auto">
              <a:xfrm>
                <a:off x="2074" y="43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43" name="Line 1977"/>
              <p:cNvSpPr>
                <a:spLocks noChangeShapeType="1"/>
              </p:cNvSpPr>
              <p:nvPr/>
            </p:nvSpPr>
            <p:spPr bwMode="auto">
              <a:xfrm>
                <a:off x="2074" y="43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44" name="Rectangle 1978"/>
              <p:cNvSpPr>
                <a:spLocks noChangeArrowheads="1"/>
              </p:cNvSpPr>
              <p:nvPr/>
            </p:nvSpPr>
            <p:spPr bwMode="auto">
              <a:xfrm>
                <a:off x="2079" y="432"/>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45" name="Line 1979"/>
              <p:cNvSpPr>
                <a:spLocks noChangeShapeType="1"/>
              </p:cNvSpPr>
              <p:nvPr/>
            </p:nvSpPr>
            <p:spPr bwMode="auto">
              <a:xfrm>
                <a:off x="2079" y="432"/>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46" name="Rectangle 1980"/>
              <p:cNvSpPr>
                <a:spLocks noChangeArrowheads="1"/>
              </p:cNvSpPr>
              <p:nvPr/>
            </p:nvSpPr>
            <p:spPr bwMode="auto">
              <a:xfrm>
                <a:off x="2256" y="43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47" name="Line 1981"/>
              <p:cNvSpPr>
                <a:spLocks noChangeShapeType="1"/>
              </p:cNvSpPr>
              <p:nvPr/>
            </p:nvSpPr>
            <p:spPr bwMode="auto">
              <a:xfrm>
                <a:off x="2256" y="43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48" name="Rectangle 1982"/>
              <p:cNvSpPr>
                <a:spLocks noChangeArrowheads="1"/>
              </p:cNvSpPr>
              <p:nvPr/>
            </p:nvSpPr>
            <p:spPr bwMode="auto">
              <a:xfrm>
                <a:off x="2261" y="432"/>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49" name="Line 1983"/>
              <p:cNvSpPr>
                <a:spLocks noChangeShapeType="1"/>
              </p:cNvSpPr>
              <p:nvPr/>
            </p:nvSpPr>
            <p:spPr bwMode="auto">
              <a:xfrm>
                <a:off x="2261" y="432"/>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50" name="Rectangle 1984"/>
              <p:cNvSpPr>
                <a:spLocks noChangeArrowheads="1"/>
              </p:cNvSpPr>
              <p:nvPr/>
            </p:nvSpPr>
            <p:spPr bwMode="auto">
              <a:xfrm>
                <a:off x="2441" y="432"/>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51" name="Line 1985"/>
              <p:cNvSpPr>
                <a:spLocks noChangeShapeType="1"/>
              </p:cNvSpPr>
              <p:nvPr/>
            </p:nvSpPr>
            <p:spPr bwMode="auto">
              <a:xfrm>
                <a:off x="2441" y="43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52" name="Rectangle 1986"/>
              <p:cNvSpPr>
                <a:spLocks noChangeArrowheads="1"/>
              </p:cNvSpPr>
              <p:nvPr/>
            </p:nvSpPr>
            <p:spPr bwMode="auto">
              <a:xfrm>
                <a:off x="2445" y="432"/>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53" name="Line 1987"/>
              <p:cNvSpPr>
                <a:spLocks noChangeShapeType="1"/>
              </p:cNvSpPr>
              <p:nvPr/>
            </p:nvSpPr>
            <p:spPr bwMode="auto">
              <a:xfrm>
                <a:off x="2445" y="432"/>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54" name="Rectangle 1988"/>
              <p:cNvSpPr>
                <a:spLocks noChangeArrowheads="1"/>
              </p:cNvSpPr>
              <p:nvPr/>
            </p:nvSpPr>
            <p:spPr bwMode="auto">
              <a:xfrm>
                <a:off x="2623" y="43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55" name="Line 1989"/>
              <p:cNvSpPr>
                <a:spLocks noChangeShapeType="1"/>
              </p:cNvSpPr>
              <p:nvPr/>
            </p:nvSpPr>
            <p:spPr bwMode="auto">
              <a:xfrm>
                <a:off x="2623" y="43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56" name="Rectangle 1990"/>
              <p:cNvSpPr>
                <a:spLocks noChangeArrowheads="1"/>
              </p:cNvSpPr>
              <p:nvPr/>
            </p:nvSpPr>
            <p:spPr bwMode="auto">
              <a:xfrm>
                <a:off x="2628" y="432"/>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57" name="Line 1991"/>
              <p:cNvSpPr>
                <a:spLocks noChangeShapeType="1"/>
              </p:cNvSpPr>
              <p:nvPr/>
            </p:nvSpPr>
            <p:spPr bwMode="auto">
              <a:xfrm>
                <a:off x="2628" y="432"/>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58" name="Rectangle 1992"/>
              <p:cNvSpPr>
                <a:spLocks noChangeArrowheads="1"/>
              </p:cNvSpPr>
              <p:nvPr/>
            </p:nvSpPr>
            <p:spPr bwMode="auto">
              <a:xfrm>
                <a:off x="2805" y="43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59" name="Line 1993"/>
              <p:cNvSpPr>
                <a:spLocks noChangeShapeType="1"/>
              </p:cNvSpPr>
              <p:nvPr/>
            </p:nvSpPr>
            <p:spPr bwMode="auto">
              <a:xfrm>
                <a:off x="2805" y="43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60" name="Rectangle 1994"/>
              <p:cNvSpPr>
                <a:spLocks noChangeArrowheads="1"/>
              </p:cNvSpPr>
              <p:nvPr/>
            </p:nvSpPr>
            <p:spPr bwMode="auto">
              <a:xfrm>
                <a:off x="2810" y="432"/>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61" name="Line 1995"/>
              <p:cNvSpPr>
                <a:spLocks noChangeShapeType="1"/>
              </p:cNvSpPr>
              <p:nvPr/>
            </p:nvSpPr>
            <p:spPr bwMode="auto">
              <a:xfrm>
                <a:off x="2810" y="432"/>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62" name="Rectangle 1996"/>
              <p:cNvSpPr>
                <a:spLocks noChangeArrowheads="1"/>
              </p:cNvSpPr>
              <p:nvPr/>
            </p:nvSpPr>
            <p:spPr bwMode="auto">
              <a:xfrm>
                <a:off x="2987" y="43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63" name="Line 1997"/>
              <p:cNvSpPr>
                <a:spLocks noChangeShapeType="1"/>
              </p:cNvSpPr>
              <p:nvPr/>
            </p:nvSpPr>
            <p:spPr bwMode="auto">
              <a:xfrm>
                <a:off x="2987" y="43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64" name="Rectangle 1998"/>
              <p:cNvSpPr>
                <a:spLocks noChangeArrowheads="1"/>
              </p:cNvSpPr>
              <p:nvPr/>
            </p:nvSpPr>
            <p:spPr bwMode="auto">
              <a:xfrm>
                <a:off x="2992" y="432"/>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65" name="Line 1999"/>
              <p:cNvSpPr>
                <a:spLocks noChangeShapeType="1"/>
              </p:cNvSpPr>
              <p:nvPr/>
            </p:nvSpPr>
            <p:spPr bwMode="auto">
              <a:xfrm>
                <a:off x="2992" y="432"/>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66" name="Rectangle 2000"/>
              <p:cNvSpPr>
                <a:spLocks noChangeArrowheads="1"/>
              </p:cNvSpPr>
              <p:nvPr/>
            </p:nvSpPr>
            <p:spPr bwMode="auto">
              <a:xfrm>
                <a:off x="3172" y="432"/>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67" name="Line 2001"/>
              <p:cNvSpPr>
                <a:spLocks noChangeShapeType="1"/>
              </p:cNvSpPr>
              <p:nvPr/>
            </p:nvSpPr>
            <p:spPr bwMode="auto">
              <a:xfrm>
                <a:off x="3172" y="43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68" name="Rectangle 2002"/>
              <p:cNvSpPr>
                <a:spLocks noChangeArrowheads="1"/>
              </p:cNvSpPr>
              <p:nvPr/>
            </p:nvSpPr>
            <p:spPr bwMode="auto">
              <a:xfrm>
                <a:off x="3176" y="432"/>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69" name="Line 2003"/>
              <p:cNvSpPr>
                <a:spLocks noChangeShapeType="1"/>
              </p:cNvSpPr>
              <p:nvPr/>
            </p:nvSpPr>
            <p:spPr bwMode="auto">
              <a:xfrm>
                <a:off x="3176" y="432"/>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70" name="Rectangle 2004"/>
              <p:cNvSpPr>
                <a:spLocks noChangeArrowheads="1"/>
              </p:cNvSpPr>
              <p:nvPr/>
            </p:nvSpPr>
            <p:spPr bwMode="auto">
              <a:xfrm>
                <a:off x="3354" y="432"/>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71" name="Line 2005"/>
              <p:cNvSpPr>
                <a:spLocks noChangeShapeType="1"/>
              </p:cNvSpPr>
              <p:nvPr/>
            </p:nvSpPr>
            <p:spPr bwMode="auto">
              <a:xfrm>
                <a:off x="3354" y="43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72" name="Rectangle 2006"/>
              <p:cNvSpPr>
                <a:spLocks noChangeArrowheads="1"/>
              </p:cNvSpPr>
              <p:nvPr/>
            </p:nvSpPr>
            <p:spPr bwMode="auto">
              <a:xfrm>
                <a:off x="3358" y="432"/>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73" name="Line 2007"/>
              <p:cNvSpPr>
                <a:spLocks noChangeShapeType="1"/>
              </p:cNvSpPr>
              <p:nvPr/>
            </p:nvSpPr>
            <p:spPr bwMode="auto">
              <a:xfrm>
                <a:off x="3358" y="432"/>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74" name="Rectangle 2008"/>
              <p:cNvSpPr>
                <a:spLocks noChangeArrowheads="1"/>
              </p:cNvSpPr>
              <p:nvPr/>
            </p:nvSpPr>
            <p:spPr bwMode="auto">
              <a:xfrm>
                <a:off x="3545" y="432"/>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75" name="Line 2009"/>
              <p:cNvSpPr>
                <a:spLocks noChangeShapeType="1"/>
              </p:cNvSpPr>
              <p:nvPr/>
            </p:nvSpPr>
            <p:spPr bwMode="auto">
              <a:xfrm>
                <a:off x="3545" y="432"/>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76" name="Rectangle 2010"/>
              <p:cNvSpPr>
                <a:spLocks noChangeArrowheads="1"/>
              </p:cNvSpPr>
              <p:nvPr/>
            </p:nvSpPr>
            <p:spPr bwMode="auto">
              <a:xfrm>
                <a:off x="3550" y="432"/>
                <a:ext cx="189"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77" name="Line 2011"/>
              <p:cNvSpPr>
                <a:spLocks noChangeShapeType="1"/>
              </p:cNvSpPr>
              <p:nvPr/>
            </p:nvSpPr>
            <p:spPr bwMode="auto">
              <a:xfrm>
                <a:off x="3550" y="432"/>
                <a:ext cx="189"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78" name="Rectangle 2012"/>
              <p:cNvSpPr>
                <a:spLocks noChangeArrowheads="1"/>
              </p:cNvSpPr>
              <p:nvPr/>
            </p:nvSpPr>
            <p:spPr bwMode="auto">
              <a:xfrm>
                <a:off x="3739" y="432"/>
                <a:ext cx="25"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79" name="Line 2013"/>
              <p:cNvSpPr>
                <a:spLocks noChangeShapeType="1"/>
              </p:cNvSpPr>
              <p:nvPr/>
            </p:nvSpPr>
            <p:spPr bwMode="auto">
              <a:xfrm>
                <a:off x="3739" y="432"/>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80" name="Rectangle 2014"/>
              <p:cNvSpPr>
                <a:spLocks noChangeArrowheads="1"/>
              </p:cNvSpPr>
              <p:nvPr/>
            </p:nvSpPr>
            <p:spPr bwMode="auto">
              <a:xfrm>
                <a:off x="4353" y="432"/>
                <a:ext cx="26"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81" name="Line 2015"/>
              <p:cNvSpPr>
                <a:spLocks noChangeShapeType="1"/>
              </p:cNvSpPr>
              <p:nvPr/>
            </p:nvSpPr>
            <p:spPr bwMode="auto">
              <a:xfrm>
                <a:off x="4353" y="432"/>
                <a:ext cx="26"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82" name="Rectangle 2016"/>
              <p:cNvSpPr>
                <a:spLocks noChangeArrowheads="1"/>
              </p:cNvSpPr>
              <p:nvPr/>
            </p:nvSpPr>
            <p:spPr bwMode="auto">
              <a:xfrm>
                <a:off x="4379" y="432"/>
                <a:ext cx="19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83" name="Line 2017"/>
              <p:cNvSpPr>
                <a:spLocks noChangeShapeType="1"/>
              </p:cNvSpPr>
              <p:nvPr/>
            </p:nvSpPr>
            <p:spPr bwMode="auto">
              <a:xfrm>
                <a:off x="4379" y="432"/>
                <a:ext cx="19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984" name="Rectangle 2018"/>
              <p:cNvSpPr>
                <a:spLocks noChangeArrowheads="1"/>
              </p:cNvSpPr>
              <p:nvPr/>
            </p:nvSpPr>
            <p:spPr bwMode="auto">
              <a:xfrm>
                <a:off x="4570" y="432"/>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026" name="Group 2019"/>
            <p:cNvGrpSpPr>
              <a:grpSpLocks/>
            </p:cNvGrpSpPr>
            <p:nvPr/>
          </p:nvGrpSpPr>
          <p:grpSpPr bwMode="auto">
            <a:xfrm>
              <a:off x="0" y="2975"/>
              <a:ext cx="4779" cy="461"/>
              <a:chOff x="0" y="0"/>
              <a:chExt cx="4779" cy="461"/>
            </a:xfrm>
          </p:grpSpPr>
          <p:sp>
            <p:nvSpPr>
              <p:cNvPr id="43585" name="Line 2020"/>
              <p:cNvSpPr>
                <a:spLocks noChangeShapeType="1"/>
              </p:cNvSpPr>
              <p:nvPr/>
            </p:nvSpPr>
            <p:spPr bwMode="auto">
              <a:xfrm>
                <a:off x="4570"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86" name="Rectangle 2021"/>
              <p:cNvSpPr>
                <a:spLocks noChangeArrowheads="1"/>
              </p:cNvSpPr>
              <p:nvPr/>
            </p:nvSpPr>
            <p:spPr bwMode="auto">
              <a:xfrm>
                <a:off x="4574" y="0"/>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87" name="Line 2022"/>
              <p:cNvSpPr>
                <a:spLocks noChangeShapeType="1"/>
              </p:cNvSpPr>
              <p:nvPr/>
            </p:nvSpPr>
            <p:spPr bwMode="auto">
              <a:xfrm>
                <a:off x="4574" y="0"/>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88" name="Rectangle 2023"/>
              <p:cNvSpPr>
                <a:spLocks noChangeArrowheads="1"/>
              </p:cNvSpPr>
              <p:nvPr/>
            </p:nvSpPr>
            <p:spPr bwMode="auto">
              <a:xfrm>
                <a:off x="4775" y="0"/>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89" name="Line 2024"/>
              <p:cNvSpPr>
                <a:spLocks noChangeShapeType="1"/>
              </p:cNvSpPr>
              <p:nvPr/>
            </p:nvSpPr>
            <p:spPr bwMode="auto">
              <a:xfrm>
                <a:off x="4775" y="0"/>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90" name="Rectangle 2025"/>
              <p:cNvSpPr>
                <a:spLocks noChangeArrowheads="1"/>
              </p:cNvSpPr>
              <p:nvPr/>
            </p:nvSpPr>
            <p:spPr bwMode="auto">
              <a:xfrm>
                <a:off x="0" y="6"/>
                <a:ext cx="5"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91" name="Line 2026"/>
              <p:cNvSpPr>
                <a:spLocks noChangeShapeType="1"/>
              </p:cNvSpPr>
              <p:nvPr/>
            </p:nvSpPr>
            <p:spPr bwMode="auto">
              <a:xfrm>
                <a:off x="0"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92" name="Rectangle 2027"/>
              <p:cNvSpPr>
                <a:spLocks noChangeArrowheads="1"/>
              </p:cNvSpPr>
              <p:nvPr/>
            </p:nvSpPr>
            <p:spPr bwMode="auto">
              <a:xfrm>
                <a:off x="676" y="6"/>
                <a:ext cx="5"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93" name="Line 2028"/>
              <p:cNvSpPr>
                <a:spLocks noChangeShapeType="1"/>
              </p:cNvSpPr>
              <p:nvPr/>
            </p:nvSpPr>
            <p:spPr bwMode="auto">
              <a:xfrm>
                <a:off x="676"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94" name="Rectangle 2029"/>
              <p:cNvSpPr>
                <a:spLocks noChangeArrowheads="1"/>
              </p:cNvSpPr>
              <p:nvPr/>
            </p:nvSpPr>
            <p:spPr bwMode="auto">
              <a:xfrm>
                <a:off x="1701" y="6"/>
                <a:ext cx="4"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95" name="Line 2030"/>
              <p:cNvSpPr>
                <a:spLocks noChangeShapeType="1"/>
              </p:cNvSpPr>
              <p:nvPr/>
            </p:nvSpPr>
            <p:spPr bwMode="auto">
              <a:xfrm>
                <a:off x="1701"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96" name="Rectangle 2031"/>
              <p:cNvSpPr>
                <a:spLocks noChangeArrowheads="1"/>
              </p:cNvSpPr>
              <p:nvPr/>
            </p:nvSpPr>
            <p:spPr bwMode="auto">
              <a:xfrm>
                <a:off x="1888" y="6"/>
                <a:ext cx="4"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97" name="Line 2032"/>
              <p:cNvSpPr>
                <a:spLocks noChangeShapeType="1"/>
              </p:cNvSpPr>
              <p:nvPr/>
            </p:nvSpPr>
            <p:spPr bwMode="auto">
              <a:xfrm>
                <a:off x="1888"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98" name="Rectangle 2033"/>
              <p:cNvSpPr>
                <a:spLocks noChangeArrowheads="1"/>
              </p:cNvSpPr>
              <p:nvPr/>
            </p:nvSpPr>
            <p:spPr bwMode="auto">
              <a:xfrm>
                <a:off x="2074" y="6"/>
                <a:ext cx="5"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99" name="Line 2034"/>
              <p:cNvSpPr>
                <a:spLocks noChangeShapeType="1"/>
              </p:cNvSpPr>
              <p:nvPr/>
            </p:nvSpPr>
            <p:spPr bwMode="auto">
              <a:xfrm>
                <a:off x="2074"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00" name="Rectangle 2035"/>
              <p:cNvSpPr>
                <a:spLocks noChangeArrowheads="1"/>
              </p:cNvSpPr>
              <p:nvPr/>
            </p:nvSpPr>
            <p:spPr bwMode="auto">
              <a:xfrm>
                <a:off x="2256" y="6"/>
                <a:ext cx="5"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01" name="Line 2036"/>
              <p:cNvSpPr>
                <a:spLocks noChangeShapeType="1"/>
              </p:cNvSpPr>
              <p:nvPr/>
            </p:nvSpPr>
            <p:spPr bwMode="auto">
              <a:xfrm>
                <a:off x="2256"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02" name="Rectangle 2037"/>
              <p:cNvSpPr>
                <a:spLocks noChangeArrowheads="1"/>
              </p:cNvSpPr>
              <p:nvPr/>
            </p:nvSpPr>
            <p:spPr bwMode="auto">
              <a:xfrm>
                <a:off x="2441" y="6"/>
                <a:ext cx="4"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03" name="Line 2038"/>
              <p:cNvSpPr>
                <a:spLocks noChangeShapeType="1"/>
              </p:cNvSpPr>
              <p:nvPr/>
            </p:nvSpPr>
            <p:spPr bwMode="auto">
              <a:xfrm>
                <a:off x="2441"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04" name="Rectangle 2039"/>
              <p:cNvSpPr>
                <a:spLocks noChangeArrowheads="1"/>
              </p:cNvSpPr>
              <p:nvPr/>
            </p:nvSpPr>
            <p:spPr bwMode="auto">
              <a:xfrm>
                <a:off x="2623" y="6"/>
                <a:ext cx="5"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05" name="Line 2040"/>
              <p:cNvSpPr>
                <a:spLocks noChangeShapeType="1"/>
              </p:cNvSpPr>
              <p:nvPr/>
            </p:nvSpPr>
            <p:spPr bwMode="auto">
              <a:xfrm>
                <a:off x="2623"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06" name="Rectangle 2041"/>
              <p:cNvSpPr>
                <a:spLocks noChangeArrowheads="1"/>
              </p:cNvSpPr>
              <p:nvPr/>
            </p:nvSpPr>
            <p:spPr bwMode="auto">
              <a:xfrm>
                <a:off x="2805" y="6"/>
                <a:ext cx="5"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07" name="Line 2042"/>
              <p:cNvSpPr>
                <a:spLocks noChangeShapeType="1"/>
              </p:cNvSpPr>
              <p:nvPr/>
            </p:nvSpPr>
            <p:spPr bwMode="auto">
              <a:xfrm>
                <a:off x="2805"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08" name="Rectangle 2043"/>
              <p:cNvSpPr>
                <a:spLocks noChangeArrowheads="1"/>
              </p:cNvSpPr>
              <p:nvPr/>
            </p:nvSpPr>
            <p:spPr bwMode="auto">
              <a:xfrm>
                <a:off x="2987" y="6"/>
                <a:ext cx="5"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09" name="Line 2044"/>
              <p:cNvSpPr>
                <a:spLocks noChangeShapeType="1"/>
              </p:cNvSpPr>
              <p:nvPr/>
            </p:nvSpPr>
            <p:spPr bwMode="auto">
              <a:xfrm>
                <a:off x="2987"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10" name="Rectangle 2045"/>
              <p:cNvSpPr>
                <a:spLocks noChangeArrowheads="1"/>
              </p:cNvSpPr>
              <p:nvPr/>
            </p:nvSpPr>
            <p:spPr bwMode="auto">
              <a:xfrm>
                <a:off x="3172" y="6"/>
                <a:ext cx="4"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11" name="Line 2046"/>
              <p:cNvSpPr>
                <a:spLocks noChangeShapeType="1"/>
              </p:cNvSpPr>
              <p:nvPr/>
            </p:nvSpPr>
            <p:spPr bwMode="auto">
              <a:xfrm>
                <a:off x="3172"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12" name="Rectangle 2047"/>
              <p:cNvSpPr>
                <a:spLocks noChangeArrowheads="1"/>
              </p:cNvSpPr>
              <p:nvPr/>
            </p:nvSpPr>
            <p:spPr bwMode="auto">
              <a:xfrm>
                <a:off x="3354" y="6"/>
                <a:ext cx="4"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13" name="Line 2048"/>
              <p:cNvSpPr>
                <a:spLocks noChangeShapeType="1"/>
              </p:cNvSpPr>
              <p:nvPr/>
            </p:nvSpPr>
            <p:spPr bwMode="auto">
              <a:xfrm>
                <a:off x="3354"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14" name="Rectangle 2049"/>
              <p:cNvSpPr>
                <a:spLocks noChangeArrowheads="1"/>
              </p:cNvSpPr>
              <p:nvPr/>
            </p:nvSpPr>
            <p:spPr bwMode="auto">
              <a:xfrm>
                <a:off x="3545" y="6"/>
                <a:ext cx="5"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15" name="Line 2050"/>
              <p:cNvSpPr>
                <a:spLocks noChangeShapeType="1"/>
              </p:cNvSpPr>
              <p:nvPr/>
            </p:nvSpPr>
            <p:spPr bwMode="auto">
              <a:xfrm>
                <a:off x="3545"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16" name="Rectangle 2051"/>
              <p:cNvSpPr>
                <a:spLocks noChangeArrowheads="1"/>
              </p:cNvSpPr>
              <p:nvPr/>
            </p:nvSpPr>
            <p:spPr bwMode="auto">
              <a:xfrm>
                <a:off x="3739" y="6"/>
                <a:ext cx="25" cy="1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17" name="Line 2052"/>
              <p:cNvSpPr>
                <a:spLocks noChangeShapeType="1"/>
              </p:cNvSpPr>
              <p:nvPr/>
            </p:nvSpPr>
            <p:spPr bwMode="auto">
              <a:xfrm>
                <a:off x="3739" y="6"/>
                <a:ext cx="0" cy="137"/>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18" name="Rectangle 2053"/>
              <p:cNvSpPr>
                <a:spLocks noChangeArrowheads="1"/>
              </p:cNvSpPr>
              <p:nvPr/>
            </p:nvSpPr>
            <p:spPr bwMode="auto">
              <a:xfrm>
                <a:off x="4353" y="6"/>
                <a:ext cx="26" cy="1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19" name="Line 2054"/>
              <p:cNvSpPr>
                <a:spLocks noChangeShapeType="1"/>
              </p:cNvSpPr>
              <p:nvPr/>
            </p:nvSpPr>
            <p:spPr bwMode="auto">
              <a:xfrm>
                <a:off x="4353" y="6"/>
                <a:ext cx="0" cy="137"/>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20" name="Rectangle 2055"/>
              <p:cNvSpPr>
                <a:spLocks noChangeArrowheads="1"/>
              </p:cNvSpPr>
              <p:nvPr/>
            </p:nvSpPr>
            <p:spPr bwMode="auto">
              <a:xfrm>
                <a:off x="4570" y="6"/>
                <a:ext cx="4"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21" name="Line 2056"/>
              <p:cNvSpPr>
                <a:spLocks noChangeShapeType="1"/>
              </p:cNvSpPr>
              <p:nvPr/>
            </p:nvSpPr>
            <p:spPr bwMode="auto">
              <a:xfrm>
                <a:off x="4570"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22" name="Rectangle 2057"/>
              <p:cNvSpPr>
                <a:spLocks noChangeArrowheads="1"/>
              </p:cNvSpPr>
              <p:nvPr/>
            </p:nvSpPr>
            <p:spPr bwMode="auto">
              <a:xfrm>
                <a:off x="4775" y="6"/>
                <a:ext cx="4" cy="13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23" name="Line 2058"/>
              <p:cNvSpPr>
                <a:spLocks noChangeShapeType="1"/>
              </p:cNvSpPr>
              <p:nvPr/>
            </p:nvSpPr>
            <p:spPr bwMode="auto">
              <a:xfrm>
                <a:off x="4775" y="6"/>
                <a:ext cx="0" cy="13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24" name="Rectangle 2059"/>
              <p:cNvSpPr>
                <a:spLocks noChangeArrowheads="1"/>
              </p:cNvSpPr>
              <p:nvPr/>
            </p:nvSpPr>
            <p:spPr bwMode="auto">
              <a:xfrm>
                <a:off x="740" y="180"/>
                <a:ext cx="44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财务会计</a:t>
                </a:r>
                <a:endParaRPr lang="zh-CN" altLang="en-US" sz="1800" b="0">
                  <a:solidFill>
                    <a:schemeClr val="accent2"/>
                  </a:solidFill>
                </a:endParaRPr>
              </a:p>
            </p:txBody>
          </p:sp>
          <p:sp>
            <p:nvSpPr>
              <p:cNvPr id="43625" name="Rectangle 2060"/>
              <p:cNvSpPr>
                <a:spLocks noChangeArrowheads="1"/>
              </p:cNvSpPr>
              <p:nvPr/>
            </p:nvSpPr>
            <p:spPr bwMode="auto">
              <a:xfrm>
                <a:off x="1232" y="17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626" name="Rectangle 2061"/>
              <p:cNvSpPr>
                <a:spLocks noChangeArrowheads="1"/>
              </p:cNvSpPr>
              <p:nvPr/>
            </p:nvSpPr>
            <p:spPr bwMode="auto">
              <a:xfrm>
                <a:off x="1765" y="163"/>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3627" name="Rectangle 2062"/>
              <p:cNvSpPr>
                <a:spLocks noChangeArrowheads="1"/>
              </p:cNvSpPr>
              <p:nvPr/>
            </p:nvSpPr>
            <p:spPr bwMode="auto">
              <a:xfrm>
                <a:off x="1851" y="16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628" name="Rectangle 2063"/>
              <p:cNvSpPr>
                <a:spLocks noChangeArrowheads="1"/>
              </p:cNvSpPr>
              <p:nvPr/>
            </p:nvSpPr>
            <p:spPr bwMode="auto">
              <a:xfrm>
                <a:off x="1951" y="163"/>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3629" name="Rectangle 2064"/>
              <p:cNvSpPr>
                <a:spLocks noChangeArrowheads="1"/>
              </p:cNvSpPr>
              <p:nvPr/>
            </p:nvSpPr>
            <p:spPr bwMode="auto">
              <a:xfrm>
                <a:off x="2038" y="16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630" name="Rectangle 2065"/>
              <p:cNvSpPr>
                <a:spLocks noChangeArrowheads="1"/>
              </p:cNvSpPr>
              <p:nvPr/>
            </p:nvSpPr>
            <p:spPr bwMode="auto">
              <a:xfrm>
                <a:off x="2138" y="163"/>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3631" name="Rectangle 2066"/>
              <p:cNvSpPr>
                <a:spLocks noChangeArrowheads="1"/>
              </p:cNvSpPr>
              <p:nvPr/>
            </p:nvSpPr>
            <p:spPr bwMode="auto">
              <a:xfrm>
                <a:off x="2225" y="16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632" name="Rectangle 2067"/>
              <p:cNvSpPr>
                <a:spLocks noChangeArrowheads="1"/>
              </p:cNvSpPr>
              <p:nvPr/>
            </p:nvSpPr>
            <p:spPr bwMode="auto">
              <a:xfrm>
                <a:off x="2350" y="16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633" name="Rectangle 2068"/>
              <p:cNvSpPr>
                <a:spLocks noChangeArrowheads="1"/>
              </p:cNvSpPr>
              <p:nvPr/>
            </p:nvSpPr>
            <p:spPr bwMode="auto">
              <a:xfrm>
                <a:off x="2534" y="16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634" name="Rectangle 2069"/>
              <p:cNvSpPr>
                <a:spLocks noChangeArrowheads="1"/>
              </p:cNvSpPr>
              <p:nvPr/>
            </p:nvSpPr>
            <p:spPr bwMode="auto">
              <a:xfrm>
                <a:off x="2716" y="16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635" name="Rectangle 2070"/>
              <p:cNvSpPr>
                <a:spLocks noChangeArrowheads="1"/>
              </p:cNvSpPr>
              <p:nvPr/>
            </p:nvSpPr>
            <p:spPr bwMode="auto">
              <a:xfrm>
                <a:off x="2869" y="163"/>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3636" name="Rectangle 2071"/>
              <p:cNvSpPr>
                <a:spLocks noChangeArrowheads="1"/>
              </p:cNvSpPr>
              <p:nvPr/>
            </p:nvSpPr>
            <p:spPr bwMode="auto">
              <a:xfrm>
                <a:off x="2955" y="16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637" name="Rectangle 2072"/>
              <p:cNvSpPr>
                <a:spLocks noChangeArrowheads="1"/>
              </p:cNvSpPr>
              <p:nvPr/>
            </p:nvSpPr>
            <p:spPr bwMode="auto">
              <a:xfrm>
                <a:off x="3081" y="16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638" name="Rectangle 2073"/>
              <p:cNvSpPr>
                <a:spLocks noChangeArrowheads="1"/>
              </p:cNvSpPr>
              <p:nvPr/>
            </p:nvSpPr>
            <p:spPr bwMode="auto">
              <a:xfrm>
                <a:off x="3265" y="16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639" name="Rectangle 2074"/>
              <p:cNvSpPr>
                <a:spLocks noChangeArrowheads="1"/>
              </p:cNvSpPr>
              <p:nvPr/>
            </p:nvSpPr>
            <p:spPr bwMode="auto">
              <a:xfrm>
                <a:off x="3452" y="16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640" name="Rectangle 2075"/>
              <p:cNvSpPr>
                <a:spLocks noChangeArrowheads="1"/>
              </p:cNvSpPr>
              <p:nvPr/>
            </p:nvSpPr>
            <p:spPr bwMode="auto">
              <a:xfrm>
                <a:off x="3650" y="16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641" name="Rectangle 2076"/>
              <p:cNvSpPr>
                <a:spLocks noChangeArrowheads="1"/>
              </p:cNvSpPr>
              <p:nvPr/>
            </p:nvSpPr>
            <p:spPr bwMode="auto">
              <a:xfrm>
                <a:off x="3814" y="163"/>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3642" name="Rectangle 2077"/>
              <p:cNvSpPr>
                <a:spLocks noChangeArrowheads="1"/>
              </p:cNvSpPr>
              <p:nvPr/>
            </p:nvSpPr>
            <p:spPr bwMode="auto">
              <a:xfrm>
                <a:off x="3900" y="16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643" name="Rectangle 2078"/>
              <p:cNvSpPr>
                <a:spLocks noChangeArrowheads="1"/>
              </p:cNvSpPr>
              <p:nvPr/>
            </p:nvSpPr>
            <p:spPr bwMode="auto">
              <a:xfrm>
                <a:off x="4060" y="16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644" name="Rectangle 2079"/>
              <p:cNvSpPr>
                <a:spLocks noChangeArrowheads="1"/>
              </p:cNvSpPr>
              <p:nvPr/>
            </p:nvSpPr>
            <p:spPr bwMode="auto">
              <a:xfrm>
                <a:off x="4224" y="163"/>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3645" name="Rectangle 2080"/>
              <p:cNvSpPr>
                <a:spLocks noChangeArrowheads="1"/>
              </p:cNvSpPr>
              <p:nvPr/>
            </p:nvSpPr>
            <p:spPr bwMode="auto">
              <a:xfrm>
                <a:off x="4310" y="16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646" name="Rectangle 2081"/>
              <p:cNvSpPr>
                <a:spLocks noChangeArrowheads="1"/>
              </p:cNvSpPr>
              <p:nvPr/>
            </p:nvSpPr>
            <p:spPr bwMode="auto">
              <a:xfrm>
                <a:off x="4634" y="163"/>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3647" name="Rectangle 2082"/>
              <p:cNvSpPr>
                <a:spLocks noChangeArrowheads="1"/>
              </p:cNvSpPr>
              <p:nvPr/>
            </p:nvSpPr>
            <p:spPr bwMode="auto">
              <a:xfrm>
                <a:off x="4720" y="16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648" name="Rectangle 2083"/>
              <p:cNvSpPr>
                <a:spLocks noChangeArrowheads="1"/>
              </p:cNvSpPr>
              <p:nvPr/>
            </p:nvSpPr>
            <p:spPr bwMode="auto">
              <a:xfrm>
                <a:off x="0" y="143"/>
                <a:ext cx="5"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49" name="Line 2084"/>
              <p:cNvSpPr>
                <a:spLocks noChangeShapeType="1"/>
              </p:cNvSpPr>
              <p:nvPr/>
            </p:nvSpPr>
            <p:spPr bwMode="auto">
              <a:xfrm>
                <a:off x="0" y="143"/>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50" name="Rectangle 2085"/>
              <p:cNvSpPr>
                <a:spLocks noChangeArrowheads="1"/>
              </p:cNvSpPr>
              <p:nvPr/>
            </p:nvSpPr>
            <p:spPr bwMode="auto">
              <a:xfrm>
                <a:off x="5" y="143"/>
                <a:ext cx="67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51" name="Line 2086"/>
              <p:cNvSpPr>
                <a:spLocks noChangeShapeType="1"/>
              </p:cNvSpPr>
              <p:nvPr/>
            </p:nvSpPr>
            <p:spPr bwMode="auto">
              <a:xfrm>
                <a:off x="5" y="143"/>
                <a:ext cx="67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52" name="Rectangle 2087"/>
              <p:cNvSpPr>
                <a:spLocks noChangeArrowheads="1"/>
              </p:cNvSpPr>
              <p:nvPr/>
            </p:nvSpPr>
            <p:spPr bwMode="auto">
              <a:xfrm>
                <a:off x="676" y="143"/>
                <a:ext cx="5"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53" name="Line 2088"/>
              <p:cNvSpPr>
                <a:spLocks noChangeShapeType="1"/>
              </p:cNvSpPr>
              <p:nvPr/>
            </p:nvSpPr>
            <p:spPr bwMode="auto">
              <a:xfrm>
                <a:off x="676" y="143"/>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54" name="Rectangle 2089"/>
              <p:cNvSpPr>
                <a:spLocks noChangeArrowheads="1"/>
              </p:cNvSpPr>
              <p:nvPr/>
            </p:nvSpPr>
            <p:spPr bwMode="auto">
              <a:xfrm>
                <a:off x="681" y="143"/>
                <a:ext cx="102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55" name="Line 2090"/>
              <p:cNvSpPr>
                <a:spLocks noChangeShapeType="1"/>
              </p:cNvSpPr>
              <p:nvPr/>
            </p:nvSpPr>
            <p:spPr bwMode="auto">
              <a:xfrm>
                <a:off x="681" y="143"/>
                <a:ext cx="102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56" name="Rectangle 2091"/>
              <p:cNvSpPr>
                <a:spLocks noChangeArrowheads="1"/>
              </p:cNvSpPr>
              <p:nvPr/>
            </p:nvSpPr>
            <p:spPr bwMode="auto">
              <a:xfrm>
                <a:off x="1701" y="143"/>
                <a:ext cx="4"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57" name="Line 2092"/>
              <p:cNvSpPr>
                <a:spLocks noChangeShapeType="1"/>
              </p:cNvSpPr>
              <p:nvPr/>
            </p:nvSpPr>
            <p:spPr bwMode="auto">
              <a:xfrm>
                <a:off x="1701" y="143"/>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58" name="Rectangle 2093"/>
              <p:cNvSpPr>
                <a:spLocks noChangeArrowheads="1"/>
              </p:cNvSpPr>
              <p:nvPr/>
            </p:nvSpPr>
            <p:spPr bwMode="auto">
              <a:xfrm>
                <a:off x="1705" y="143"/>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59" name="Line 2094"/>
              <p:cNvSpPr>
                <a:spLocks noChangeShapeType="1"/>
              </p:cNvSpPr>
              <p:nvPr/>
            </p:nvSpPr>
            <p:spPr bwMode="auto">
              <a:xfrm>
                <a:off x="1705" y="143"/>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60" name="Rectangle 2095"/>
              <p:cNvSpPr>
                <a:spLocks noChangeArrowheads="1"/>
              </p:cNvSpPr>
              <p:nvPr/>
            </p:nvSpPr>
            <p:spPr bwMode="auto">
              <a:xfrm>
                <a:off x="1888" y="143"/>
                <a:ext cx="4"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61" name="Line 2096"/>
              <p:cNvSpPr>
                <a:spLocks noChangeShapeType="1"/>
              </p:cNvSpPr>
              <p:nvPr/>
            </p:nvSpPr>
            <p:spPr bwMode="auto">
              <a:xfrm>
                <a:off x="1888" y="143"/>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62" name="Rectangle 2097"/>
              <p:cNvSpPr>
                <a:spLocks noChangeArrowheads="1"/>
              </p:cNvSpPr>
              <p:nvPr/>
            </p:nvSpPr>
            <p:spPr bwMode="auto">
              <a:xfrm>
                <a:off x="1892" y="143"/>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63" name="Line 2098"/>
              <p:cNvSpPr>
                <a:spLocks noChangeShapeType="1"/>
              </p:cNvSpPr>
              <p:nvPr/>
            </p:nvSpPr>
            <p:spPr bwMode="auto">
              <a:xfrm>
                <a:off x="1892" y="143"/>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64" name="Rectangle 2099"/>
              <p:cNvSpPr>
                <a:spLocks noChangeArrowheads="1"/>
              </p:cNvSpPr>
              <p:nvPr/>
            </p:nvSpPr>
            <p:spPr bwMode="auto">
              <a:xfrm>
                <a:off x="2074" y="143"/>
                <a:ext cx="5"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65" name="Line 2100"/>
              <p:cNvSpPr>
                <a:spLocks noChangeShapeType="1"/>
              </p:cNvSpPr>
              <p:nvPr/>
            </p:nvSpPr>
            <p:spPr bwMode="auto">
              <a:xfrm>
                <a:off x="2074" y="143"/>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66" name="Rectangle 2101"/>
              <p:cNvSpPr>
                <a:spLocks noChangeArrowheads="1"/>
              </p:cNvSpPr>
              <p:nvPr/>
            </p:nvSpPr>
            <p:spPr bwMode="auto">
              <a:xfrm>
                <a:off x="2079" y="143"/>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67" name="Line 2102"/>
              <p:cNvSpPr>
                <a:spLocks noChangeShapeType="1"/>
              </p:cNvSpPr>
              <p:nvPr/>
            </p:nvSpPr>
            <p:spPr bwMode="auto">
              <a:xfrm>
                <a:off x="2079" y="143"/>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68" name="Rectangle 2103"/>
              <p:cNvSpPr>
                <a:spLocks noChangeArrowheads="1"/>
              </p:cNvSpPr>
              <p:nvPr/>
            </p:nvSpPr>
            <p:spPr bwMode="auto">
              <a:xfrm>
                <a:off x="2256" y="143"/>
                <a:ext cx="5"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69" name="Line 2104"/>
              <p:cNvSpPr>
                <a:spLocks noChangeShapeType="1"/>
              </p:cNvSpPr>
              <p:nvPr/>
            </p:nvSpPr>
            <p:spPr bwMode="auto">
              <a:xfrm>
                <a:off x="2256" y="143"/>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70" name="Rectangle 2105"/>
              <p:cNvSpPr>
                <a:spLocks noChangeArrowheads="1"/>
              </p:cNvSpPr>
              <p:nvPr/>
            </p:nvSpPr>
            <p:spPr bwMode="auto">
              <a:xfrm>
                <a:off x="2261" y="143"/>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71" name="Line 2106"/>
              <p:cNvSpPr>
                <a:spLocks noChangeShapeType="1"/>
              </p:cNvSpPr>
              <p:nvPr/>
            </p:nvSpPr>
            <p:spPr bwMode="auto">
              <a:xfrm>
                <a:off x="2261" y="143"/>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72" name="Rectangle 2107"/>
              <p:cNvSpPr>
                <a:spLocks noChangeArrowheads="1"/>
              </p:cNvSpPr>
              <p:nvPr/>
            </p:nvSpPr>
            <p:spPr bwMode="auto">
              <a:xfrm>
                <a:off x="2441" y="143"/>
                <a:ext cx="4"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73" name="Line 2108"/>
              <p:cNvSpPr>
                <a:spLocks noChangeShapeType="1"/>
              </p:cNvSpPr>
              <p:nvPr/>
            </p:nvSpPr>
            <p:spPr bwMode="auto">
              <a:xfrm>
                <a:off x="2441" y="143"/>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74" name="Rectangle 2109"/>
              <p:cNvSpPr>
                <a:spLocks noChangeArrowheads="1"/>
              </p:cNvSpPr>
              <p:nvPr/>
            </p:nvSpPr>
            <p:spPr bwMode="auto">
              <a:xfrm>
                <a:off x="2445" y="143"/>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75" name="Line 2110"/>
              <p:cNvSpPr>
                <a:spLocks noChangeShapeType="1"/>
              </p:cNvSpPr>
              <p:nvPr/>
            </p:nvSpPr>
            <p:spPr bwMode="auto">
              <a:xfrm>
                <a:off x="2445" y="143"/>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76" name="Rectangle 2111"/>
              <p:cNvSpPr>
                <a:spLocks noChangeArrowheads="1"/>
              </p:cNvSpPr>
              <p:nvPr/>
            </p:nvSpPr>
            <p:spPr bwMode="auto">
              <a:xfrm>
                <a:off x="2623" y="143"/>
                <a:ext cx="5"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77" name="Line 2112"/>
              <p:cNvSpPr>
                <a:spLocks noChangeShapeType="1"/>
              </p:cNvSpPr>
              <p:nvPr/>
            </p:nvSpPr>
            <p:spPr bwMode="auto">
              <a:xfrm>
                <a:off x="2623" y="143"/>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78" name="Rectangle 2113"/>
              <p:cNvSpPr>
                <a:spLocks noChangeArrowheads="1"/>
              </p:cNvSpPr>
              <p:nvPr/>
            </p:nvSpPr>
            <p:spPr bwMode="auto">
              <a:xfrm>
                <a:off x="2628" y="143"/>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79" name="Line 2114"/>
              <p:cNvSpPr>
                <a:spLocks noChangeShapeType="1"/>
              </p:cNvSpPr>
              <p:nvPr/>
            </p:nvSpPr>
            <p:spPr bwMode="auto">
              <a:xfrm>
                <a:off x="2628" y="143"/>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80" name="Rectangle 2115"/>
              <p:cNvSpPr>
                <a:spLocks noChangeArrowheads="1"/>
              </p:cNvSpPr>
              <p:nvPr/>
            </p:nvSpPr>
            <p:spPr bwMode="auto">
              <a:xfrm>
                <a:off x="2805" y="143"/>
                <a:ext cx="5"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81" name="Line 2116"/>
              <p:cNvSpPr>
                <a:spLocks noChangeShapeType="1"/>
              </p:cNvSpPr>
              <p:nvPr/>
            </p:nvSpPr>
            <p:spPr bwMode="auto">
              <a:xfrm>
                <a:off x="2805" y="143"/>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82" name="Rectangle 2117"/>
              <p:cNvSpPr>
                <a:spLocks noChangeArrowheads="1"/>
              </p:cNvSpPr>
              <p:nvPr/>
            </p:nvSpPr>
            <p:spPr bwMode="auto">
              <a:xfrm>
                <a:off x="2810" y="143"/>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83" name="Line 2118"/>
              <p:cNvSpPr>
                <a:spLocks noChangeShapeType="1"/>
              </p:cNvSpPr>
              <p:nvPr/>
            </p:nvSpPr>
            <p:spPr bwMode="auto">
              <a:xfrm>
                <a:off x="2810" y="143"/>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84" name="Rectangle 2119"/>
              <p:cNvSpPr>
                <a:spLocks noChangeArrowheads="1"/>
              </p:cNvSpPr>
              <p:nvPr/>
            </p:nvSpPr>
            <p:spPr bwMode="auto">
              <a:xfrm>
                <a:off x="2987" y="143"/>
                <a:ext cx="5"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85" name="Line 2120"/>
              <p:cNvSpPr>
                <a:spLocks noChangeShapeType="1"/>
              </p:cNvSpPr>
              <p:nvPr/>
            </p:nvSpPr>
            <p:spPr bwMode="auto">
              <a:xfrm>
                <a:off x="2987" y="143"/>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86" name="Rectangle 2121"/>
              <p:cNvSpPr>
                <a:spLocks noChangeArrowheads="1"/>
              </p:cNvSpPr>
              <p:nvPr/>
            </p:nvSpPr>
            <p:spPr bwMode="auto">
              <a:xfrm>
                <a:off x="2992" y="143"/>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87" name="Line 2122"/>
              <p:cNvSpPr>
                <a:spLocks noChangeShapeType="1"/>
              </p:cNvSpPr>
              <p:nvPr/>
            </p:nvSpPr>
            <p:spPr bwMode="auto">
              <a:xfrm>
                <a:off x="2992" y="143"/>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88" name="Rectangle 2123"/>
              <p:cNvSpPr>
                <a:spLocks noChangeArrowheads="1"/>
              </p:cNvSpPr>
              <p:nvPr/>
            </p:nvSpPr>
            <p:spPr bwMode="auto">
              <a:xfrm>
                <a:off x="3172" y="143"/>
                <a:ext cx="4"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89" name="Line 2124"/>
              <p:cNvSpPr>
                <a:spLocks noChangeShapeType="1"/>
              </p:cNvSpPr>
              <p:nvPr/>
            </p:nvSpPr>
            <p:spPr bwMode="auto">
              <a:xfrm>
                <a:off x="3172" y="143"/>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90" name="Rectangle 2125"/>
              <p:cNvSpPr>
                <a:spLocks noChangeArrowheads="1"/>
              </p:cNvSpPr>
              <p:nvPr/>
            </p:nvSpPr>
            <p:spPr bwMode="auto">
              <a:xfrm>
                <a:off x="3176" y="143"/>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91" name="Line 2126"/>
              <p:cNvSpPr>
                <a:spLocks noChangeShapeType="1"/>
              </p:cNvSpPr>
              <p:nvPr/>
            </p:nvSpPr>
            <p:spPr bwMode="auto">
              <a:xfrm>
                <a:off x="3176" y="143"/>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92" name="Rectangle 2127"/>
              <p:cNvSpPr>
                <a:spLocks noChangeArrowheads="1"/>
              </p:cNvSpPr>
              <p:nvPr/>
            </p:nvSpPr>
            <p:spPr bwMode="auto">
              <a:xfrm>
                <a:off x="3354" y="143"/>
                <a:ext cx="4"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93" name="Line 2128"/>
              <p:cNvSpPr>
                <a:spLocks noChangeShapeType="1"/>
              </p:cNvSpPr>
              <p:nvPr/>
            </p:nvSpPr>
            <p:spPr bwMode="auto">
              <a:xfrm>
                <a:off x="3354" y="143"/>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94" name="Rectangle 2129"/>
              <p:cNvSpPr>
                <a:spLocks noChangeArrowheads="1"/>
              </p:cNvSpPr>
              <p:nvPr/>
            </p:nvSpPr>
            <p:spPr bwMode="auto">
              <a:xfrm>
                <a:off x="3358" y="143"/>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95" name="Line 2130"/>
              <p:cNvSpPr>
                <a:spLocks noChangeShapeType="1"/>
              </p:cNvSpPr>
              <p:nvPr/>
            </p:nvSpPr>
            <p:spPr bwMode="auto">
              <a:xfrm>
                <a:off x="3358" y="143"/>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96" name="Rectangle 2131"/>
              <p:cNvSpPr>
                <a:spLocks noChangeArrowheads="1"/>
              </p:cNvSpPr>
              <p:nvPr/>
            </p:nvSpPr>
            <p:spPr bwMode="auto">
              <a:xfrm>
                <a:off x="3545" y="143"/>
                <a:ext cx="5"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97" name="Line 2132"/>
              <p:cNvSpPr>
                <a:spLocks noChangeShapeType="1"/>
              </p:cNvSpPr>
              <p:nvPr/>
            </p:nvSpPr>
            <p:spPr bwMode="auto">
              <a:xfrm>
                <a:off x="3545" y="143"/>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98" name="Rectangle 2133"/>
              <p:cNvSpPr>
                <a:spLocks noChangeArrowheads="1"/>
              </p:cNvSpPr>
              <p:nvPr/>
            </p:nvSpPr>
            <p:spPr bwMode="auto">
              <a:xfrm>
                <a:off x="3550" y="143"/>
                <a:ext cx="189"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699" name="Line 2134"/>
              <p:cNvSpPr>
                <a:spLocks noChangeShapeType="1"/>
              </p:cNvSpPr>
              <p:nvPr/>
            </p:nvSpPr>
            <p:spPr bwMode="auto">
              <a:xfrm>
                <a:off x="3550" y="143"/>
                <a:ext cx="189"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00" name="Rectangle 2135"/>
              <p:cNvSpPr>
                <a:spLocks noChangeArrowheads="1"/>
              </p:cNvSpPr>
              <p:nvPr/>
            </p:nvSpPr>
            <p:spPr bwMode="auto">
              <a:xfrm>
                <a:off x="3739" y="143"/>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01" name="Line 2136"/>
              <p:cNvSpPr>
                <a:spLocks noChangeShapeType="1"/>
              </p:cNvSpPr>
              <p:nvPr/>
            </p:nvSpPr>
            <p:spPr bwMode="auto">
              <a:xfrm>
                <a:off x="3739" y="143"/>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02" name="Line 2137"/>
              <p:cNvSpPr>
                <a:spLocks noChangeShapeType="1"/>
              </p:cNvSpPr>
              <p:nvPr/>
            </p:nvSpPr>
            <p:spPr bwMode="auto">
              <a:xfrm>
                <a:off x="3739" y="143"/>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03" name="Rectangle 2138"/>
              <p:cNvSpPr>
                <a:spLocks noChangeArrowheads="1"/>
              </p:cNvSpPr>
              <p:nvPr/>
            </p:nvSpPr>
            <p:spPr bwMode="auto">
              <a:xfrm>
                <a:off x="3739" y="143"/>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04" name="Line 2139"/>
              <p:cNvSpPr>
                <a:spLocks noChangeShapeType="1"/>
              </p:cNvSpPr>
              <p:nvPr/>
            </p:nvSpPr>
            <p:spPr bwMode="auto">
              <a:xfrm>
                <a:off x="3739" y="143"/>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05" name="Line 2140"/>
              <p:cNvSpPr>
                <a:spLocks noChangeShapeType="1"/>
              </p:cNvSpPr>
              <p:nvPr/>
            </p:nvSpPr>
            <p:spPr bwMode="auto">
              <a:xfrm>
                <a:off x="3739" y="143"/>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06" name="Rectangle 2141"/>
              <p:cNvSpPr>
                <a:spLocks noChangeArrowheads="1"/>
              </p:cNvSpPr>
              <p:nvPr/>
            </p:nvSpPr>
            <p:spPr bwMode="auto">
              <a:xfrm>
                <a:off x="3764" y="143"/>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07" name="Line 2142"/>
              <p:cNvSpPr>
                <a:spLocks noChangeShapeType="1"/>
              </p:cNvSpPr>
              <p:nvPr/>
            </p:nvSpPr>
            <p:spPr bwMode="auto">
              <a:xfrm>
                <a:off x="3764" y="143"/>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08" name="Line 2143"/>
              <p:cNvSpPr>
                <a:spLocks noChangeShapeType="1"/>
              </p:cNvSpPr>
              <p:nvPr/>
            </p:nvSpPr>
            <p:spPr bwMode="auto">
              <a:xfrm>
                <a:off x="3764" y="143"/>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09" name="Rectangle 2144"/>
              <p:cNvSpPr>
                <a:spLocks noChangeArrowheads="1"/>
              </p:cNvSpPr>
              <p:nvPr/>
            </p:nvSpPr>
            <p:spPr bwMode="auto">
              <a:xfrm>
                <a:off x="3789" y="143"/>
                <a:ext cx="166"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10" name="Line 2145"/>
              <p:cNvSpPr>
                <a:spLocks noChangeShapeType="1"/>
              </p:cNvSpPr>
              <p:nvPr/>
            </p:nvSpPr>
            <p:spPr bwMode="auto">
              <a:xfrm>
                <a:off x="3789" y="143"/>
                <a:ext cx="166"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11" name="Rectangle 2146"/>
              <p:cNvSpPr>
                <a:spLocks noChangeArrowheads="1"/>
              </p:cNvSpPr>
              <p:nvPr/>
            </p:nvSpPr>
            <p:spPr bwMode="auto">
              <a:xfrm>
                <a:off x="3955" y="143"/>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12" name="Line 2147"/>
              <p:cNvSpPr>
                <a:spLocks noChangeShapeType="1"/>
              </p:cNvSpPr>
              <p:nvPr/>
            </p:nvSpPr>
            <p:spPr bwMode="auto">
              <a:xfrm>
                <a:off x="3955" y="143"/>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13" name="Line 2148"/>
              <p:cNvSpPr>
                <a:spLocks noChangeShapeType="1"/>
              </p:cNvSpPr>
              <p:nvPr/>
            </p:nvSpPr>
            <p:spPr bwMode="auto">
              <a:xfrm>
                <a:off x="3955" y="143"/>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14" name="Rectangle 2149"/>
              <p:cNvSpPr>
                <a:spLocks noChangeArrowheads="1"/>
              </p:cNvSpPr>
              <p:nvPr/>
            </p:nvSpPr>
            <p:spPr bwMode="auto">
              <a:xfrm>
                <a:off x="3980" y="143"/>
                <a:ext cx="180"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15" name="Line 2150"/>
              <p:cNvSpPr>
                <a:spLocks noChangeShapeType="1"/>
              </p:cNvSpPr>
              <p:nvPr/>
            </p:nvSpPr>
            <p:spPr bwMode="auto">
              <a:xfrm>
                <a:off x="3980" y="143"/>
                <a:ext cx="180"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16" name="Rectangle 2151"/>
              <p:cNvSpPr>
                <a:spLocks noChangeArrowheads="1"/>
              </p:cNvSpPr>
              <p:nvPr/>
            </p:nvSpPr>
            <p:spPr bwMode="auto">
              <a:xfrm>
                <a:off x="4160" y="143"/>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17" name="Line 2152"/>
              <p:cNvSpPr>
                <a:spLocks noChangeShapeType="1"/>
              </p:cNvSpPr>
              <p:nvPr/>
            </p:nvSpPr>
            <p:spPr bwMode="auto">
              <a:xfrm>
                <a:off x="4160" y="143"/>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18" name="Line 2153"/>
              <p:cNvSpPr>
                <a:spLocks noChangeShapeType="1"/>
              </p:cNvSpPr>
              <p:nvPr/>
            </p:nvSpPr>
            <p:spPr bwMode="auto">
              <a:xfrm>
                <a:off x="4160" y="143"/>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19" name="Rectangle 2154"/>
              <p:cNvSpPr>
                <a:spLocks noChangeArrowheads="1"/>
              </p:cNvSpPr>
              <p:nvPr/>
            </p:nvSpPr>
            <p:spPr bwMode="auto">
              <a:xfrm>
                <a:off x="4185" y="143"/>
                <a:ext cx="168"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20" name="Line 2155"/>
              <p:cNvSpPr>
                <a:spLocks noChangeShapeType="1"/>
              </p:cNvSpPr>
              <p:nvPr/>
            </p:nvSpPr>
            <p:spPr bwMode="auto">
              <a:xfrm>
                <a:off x="4185" y="143"/>
                <a:ext cx="168"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21" name="Rectangle 2156"/>
              <p:cNvSpPr>
                <a:spLocks noChangeArrowheads="1"/>
              </p:cNvSpPr>
              <p:nvPr/>
            </p:nvSpPr>
            <p:spPr bwMode="auto">
              <a:xfrm>
                <a:off x="4353" y="143"/>
                <a:ext cx="26"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22" name="Line 2157"/>
              <p:cNvSpPr>
                <a:spLocks noChangeShapeType="1"/>
              </p:cNvSpPr>
              <p:nvPr/>
            </p:nvSpPr>
            <p:spPr bwMode="auto">
              <a:xfrm>
                <a:off x="4353" y="143"/>
                <a:ext cx="26"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23" name="Line 2158"/>
              <p:cNvSpPr>
                <a:spLocks noChangeShapeType="1"/>
              </p:cNvSpPr>
              <p:nvPr/>
            </p:nvSpPr>
            <p:spPr bwMode="auto">
              <a:xfrm>
                <a:off x="4353" y="143"/>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24" name="Rectangle 2159"/>
              <p:cNvSpPr>
                <a:spLocks noChangeArrowheads="1"/>
              </p:cNvSpPr>
              <p:nvPr/>
            </p:nvSpPr>
            <p:spPr bwMode="auto">
              <a:xfrm>
                <a:off x="4379" y="143"/>
                <a:ext cx="179"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25" name="Line 2160"/>
              <p:cNvSpPr>
                <a:spLocks noChangeShapeType="1"/>
              </p:cNvSpPr>
              <p:nvPr/>
            </p:nvSpPr>
            <p:spPr bwMode="auto">
              <a:xfrm>
                <a:off x="4379" y="143"/>
                <a:ext cx="179"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26" name="Rectangle 2161"/>
              <p:cNvSpPr>
                <a:spLocks noChangeArrowheads="1"/>
              </p:cNvSpPr>
              <p:nvPr/>
            </p:nvSpPr>
            <p:spPr bwMode="auto">
              <a:xfrm>
                <a:off x="4558" y="143"/>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27" name="Line 2162"/>
              <p:cNvSpPr>
                <a:spLocks noChangeShapeType="1"/>
              </p:cNvSpPr>
              <p:nvPr/>
            </p:nvSpPr>
            <p:spPr bwMode="auto">
              <a:xfrm>
                <a:off x="4558" y="143"/>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28" name="Line 2163"/>
              <p:cNvSpPr>
                <a:spLocks noChangeShapeType="1"/>
              </p:cNvSpPr>
              <p:nvPr/>
            </p:nvSpPr>
            <p:spPr bwMode="auto">
              <a:xfrm>
                <a:off x="4558" y="143"/>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29" name="Rectangle 2164"/>
              <p:cNvSpPr>
                <a:spLocks noChangeArrowheads="1"/>
              </p:cNvSpPr>
              <p:nvPr/>
            </p:nvSpPr>
            <p:spPr bwMode="auto">
              <a:xfrm>
                <a:off x="4558" y="143"/>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30" name="Line 2165"/>
              <p:cNvSpPr>
                <a:spLocks noChangeShapeType="1"/>
              </p:cNvSpPr>
              <p:nvPr/>
            </p:nvSpPr>
            <p:spPr bwMode="auto">
              <a:xfrm>
                <a:off x="4558" y="143"/>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31" name="Line 2166"/>
              <p:cNvSpPr>
                <a:spLocks noChangeShapeType="1"/>
              </p:cNvSpPr>
              <p:nvPr/>
            </p:nvSpPr>
            <p:spPr bwMode="auto">
              <a:xfrm>
                <a:off x="4558" y="143"/>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32" name="Rectangle 2167"/>
              <p:cNvSpPr>
                <a:spLocks noChangeArrowheads="1"/>
              </p:cNvSpPr>
              <p:nvPr/>
            </p:nvSpPr>
            <p:spPr bwMode="auto">
              <a:xfrm>
                <a:off x="4583" y="143"/>
                <a:ext cx="19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33" name="Line 2168"/>
              <p:cNvSpPr>
                <a:spLocks noChangeShapeType="1"/>
              </p:cNvSpPr>
              <p:nvPr/>
            </p:nvSpPr>
            <p:spPr bwMode="auto">
              <a:xfrm>
                <a:off x="4583" y="143"/>
                <a:ext cx="19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34" name="Rectangle 2169"/>
              <p:cNvSpPr>
                <a:spLocks noChangeArrowheads="1"/>
              </p:cNvSpPr>
              <p:nvPr/>
            </p:nvSpPr>
            <p:spPr bwMode="auto">
              <a:xfrm>
                <a:off x="4775" y="143"/>
                <a:ext cx="4"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35" name="Line 2170"/>
              <p:cNvSpPr>
                <a:spLocks noChangeShapeType="1"/>
              </p:cNvSpPr>
              <p:nvPr/>
            </p:nvSpPr>
            <p:spPr bwMode="auto">
              <a:xfrm>
                <a:off x="4775" y="143"/>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36" name="Rectangle 2171"/>
              <p:cNvSpPr>
                <a:spLocks noChangeArrowheads="1"/>
              </p:cNvSpPr>
              <p:nvPr/>
            </p:nvSpPr>
            <p:spPr bwMode="auto">
              <a:xfrm>
                <a:off x="0" y="165"/>
                <a:ext cx="5" cy="14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37" name="Line 2172"/>
              <p:cNvSpPr>
                <a:spLocks noChangeShapeType="1"/>
              </p:cNvSpPr>
              <p:nvPr/>
            </p:nvSpPr>
            <p:spPr bwMode="auto">
              <a:xfrm>
                <a:off x="0" y="165"/>
                <a:ext cx="0" cy="14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38" name="Rectangle 2173"/>
              <p:cNvSpPr>
                <a:spLocks noChangeArrowheads="1"/>
              </p:cNvSpPr>
              <p:nvPr/>
            </p:nvSpPr>
            <p:spPr bwMode="auto">
              <a:xfrm>
                <a:off x="676" y="165"/>
                <a:ext cx="5" cy="14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39" name="Line 2174"/>
              <p:cNvSpPr>
                <a:spLocks noChangeShapeType="1"/>
              </p:cNvSpPr>
              <p:nvPr/>
            </p:nvSpPr>
            <p:spPr bwMode="auto">
              <a:xfrm>
                <a:off x="676" y="165"/>
                <a:ext cx="0" cy="14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40" name="Rectangle 2175"/>
              <p:cNvSpPr>
                <a:spLocks noChangeArrowheads="1"/>
              </p:cNvSpPr>
              <p:nvPr/>
            </p:nvSpPr>
            <p:spPr bwMode="auto">
              <a:xfrm>
                <a:off x="1701" y="165"/>
                <a:ext cx="4" cy="14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41" name="Line 2176"/>
              <p:cNvSpPr>
                <a:spLocks noChangeShapeType="1"/>
              </p:cNvSpPr>
              <p:nvPr/>
            </p:nvSpPr>
            <p:spPr bwMode="auto">
              <a:xfrm>
                <a:off x="1701" y="165"/>
                <a:ext cx="0" cy="14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42" name="Rectangle 2177"/>
              <p:cNvSpPr>
                <a:spLocks noChangeArrowheads="1"/>
              </p:cNvSpPr>
              <p:nvPr/>
            </p:nvSpPr>
            <p:spPr bwMode="auto">
              <a:xfrm>
                <a:off x="1888" y="165"/>
                <a:ext cx="4" cy="14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43" name="Line 2178"/>
              <p:cNvSpPr>
                <a:spLocks noChangeShapeType="1"/>
              </p:cNvSpPr>
              <p:nvPr/>
            </p:nvSpPr>
            <p:spPr bwMode="auto">
              <a:xfrm>
                <a:off x="1888" y="165"/>
                <a:ext cx="0" cy="14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44" name="Rectangle 2179"/>
              <p:cNvSpPr>
                <a:spLocks noChangeArrowheads="1"/>
              </p:cNvSpPr>
              <p:nvPr/>
            </p:nvSpPr>
            <p:spPr bwMode="auto">
              <a:xfrm>
                <a:off x="2074" y="165"/>
                <a:ext cx="5" cy="14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45" name="Line 2180"/>
              <p:cNvSpPr>
                <a:spLocks noChangeShapeType="1"/>
              </p:cNvSpPr>
              <p:nvPr/>
            </p:nvSpPr>
            <p:spPr bwMode="auto">
              <a:xfrm>
                <a:off x="2074" y="165"/>
                <a:ext cx="0" cy="14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46" name="Rectangle 2181"/>
              <p:cNvSpPr>
                <a:spLocks noChangeArrowheads="1"/>
              </p:cNvSpPr>
              <p:nvPr/>
            </p:nvSpPr>
            <p:spPr bwMode="auto">
              <a:xfrm>
                <a:off x="2256" y="165"/>
                <a:ext cx="5" cy="14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47" name="Line 2182"/>
              <p:cNvSpPr>
                <a:spLocks noChangeShapeType="1"/>
              </p:cNvSpPr>
              <p:nvPr/>
            </p:nvSpPr>
            <p:spPr bwMode="auto">
              <a:xfrm>
                <a:off x="2256" y="165"/>
                <a:ext cx="0" cy="14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48" name="Rectangle 2183"/>
              <p:cNvSpPr>
                <a:spLocks noChangeArrowheads="1"/>
              </p:cNvSpPr>
              <p:nvPr/>
            </p:nvSpPr>
            <p:spPr bwMode="auto">
              <a:xfrm>
                <a:off x="2441" y="165"/>
                <a:ext cx="4" cy="14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49" name="Line 2184"/>
              <p:cNvSpPr>
                <a:spLocks noChangeShapeType="1"/>
              </p:cNvSpPr>
              <p:nvPr/>
            </p:nvSpPr>
            <p:spPr bwMode="auto">
              <a:xfrm>
                <a:off x="2441" y="165"/>
                <a:ext cx="0" cy="14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50" name="Rectangle 2185"/>
              <p:cNvSpPr>
                <a:spLocks noChangeArrowheads="1"/>
              </p:cNvSpPr>
              <p:nvPr/>
            </p:nvSpPr>
            <p:spPr bwMode="auto">
              <a:xfrm>
                <a:off x="2623" y="165"/>
                <a:ext cx="5" cy="14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51" name="Line 2186"/>
              <p:cNvSpPr>
                <a:spLocks noChangeShapeType="1"/>
              </p:cNvSpPr>
              <p:nvPr/>
            </p:nvSpPr>
            <p:spPr bwMode="auto">
              <a:xfrm>
                <a:off x="2623" y="165"/>
                <a:ext cx="0" cy="14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52" name="Rectangle 2187"/>
              <p:cNvSpPr>
                <a:spLocks noChangeArrowheads="1"/>
              </p:cNvSpPr>
              <p:nvPr/>
            </p:nvSpPr>
            <p:spPr bwMode="auto">
              <a:xfrm>
                <a:off x="2805" y="165"/>
                <a:ext cx="5" cy="14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53" name="Line 2188"/>
              <p:cNvSpPr>
                <a:spLocks noChangeShapeType="1"/>
              </p:cNvSpPr>
              <p:nvPr/>
            </p:nvSpPr>
            <p:spPr bwMode="auto">
              <a:xfrm>
                <a:off x="2805" y="165"/>
                <a:ext cx="0" cy="14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54" name="Rectangle 2189"/>
              <p:cNvSpPr>
                <a:spLocks noChangeArrowheads="1"/>
              </p:cNvSpPr>
              <p:nvPr/>
            </p:nvSpPr>
            <p:spPr bwMode="auto">
              <a:xfrm>
                <a:off x="2987" y="165"/>
                <a:ext cx="5" cy="14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55" name="Line 2190"/>
              <p:cNvSpPr>
                <a:spLocks noChangeShapeType="1"/>
              </p:cNvSpPr>
              <p:nvPr/>
            </p:nvSpPr>
            <p:spPr bwMode="auto">
              <a:xfrm>
                <a:off x="2987" y="165"/>
                <a:ext cx="0" cy="14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56" name="Rectangle 2191"/>
              <p:cNvSpPr>
                <a:spLocks noChangeArrowheads="1"/>
              </p:cNvSpPr>
              <p:nvPr/>
            </p:nvSpPr>
            <p:spPr bwMode="auto">
              <a:xfrm>
                <a:off x="3172" y="165"/>
                <a:ext cx="4" cy="14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57" name="Line 2192"/>
              <p:cNvSpPr>
                <a:spLocks noChangeShapeType="1"/>
              </p:cNvSpPr>
              <p:nvPr/>
            </p:nvSpPr>
            <p:spPr bwMode="auto">
              <a:xfrm>
                <a:off x="3172" y="165"/>
                <a:ext cx="0" cy="14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58" name="Rectangle 2193"/>
              <p:cNvSpPr>
                <a:spLocks noChangeArrowheads="1"/>
              </p:cNvSpPr>
              <p:nvPr/>
            </p:nvSpPr>
            <p:spPr bwMode="auto">
              <a:xfrm>
                <a:off x="3354" y="165"/>
                <a:ext cx="4" cy="14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59" name="Line 2194"/>
              <p:cNvSpPr>
                <a:spLocks noChangeShapeType="1"/>
              </p:cNvSpPr>
              <p:nvPr/>
            </p:nvSpPr>
            <p:spPr bwMode="auto">
              <a:xfrm>
                <a:off x="3354" y="165"/>
                <a:ext cx="0" cy="14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60" name="Rectangle 2195"/>
              <p:cNvSpPr>
                <a:spLocks noChangeArrowheads="1"/>
              </p:cNvSpPr>
              <p:nvPr/>
            </p:nvSpPr>
            <p:spPr bwMode="auto">
              <a:xfrm>
                <a:off x="3545" y="165"/>
                <a:ext cx="5" cy="14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61" name="Line 2196"/>
              <p:cNvSpPr>
                <a:spLocks noChangeShapeType="1"/>
              </p:cNvSpPr>
              <p:nvPr/>
            </p:nvSpPr>
            <p:spPr bwMode="auto">
              <a:xfrm>
                <a:off x="3545" y="165"/>
                <a:ext cx="0" cy="14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62" name="Rectangle 2197"/>
              <p:cNvSpPr>
                <a:spLocks noChangeArrowheads="1"/>
              </p:cNvSpPr>
              <p:nvPr/>
            </p:nvSpPr>
            <p:spPr bwMode="auto">
              <a:xfrm>
                <a:off x="3750" y="165"/>
                <a:ext cx="5" cy="14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63" name="Line 2198"/>
              <p:cNvSpPr>
                <a:spLocks noChangeShapeType="1"/>
              </p:cNvSpPr>
              <p:nvPr/>
            </p:nvSpPr>
            <p:spPr bwMode="auto">
              <a:xfrm>
                <a:off x="3750" y="165"/>
                <a:ext cx="0" cy="14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64" name="Rectangle 2199"/>
              <p:cNvSpPr>
                <a:spLocks noChangeArrowheads="1"/>
              </p:cNvSpPr>
              <p:nvPr/>
            </p:nvSpPr>
            <p:spPr bwMode="auto">
              <a:xfrm>
                <a:off x="3955" y="165"/>
                <a:ext cx="5" cy="14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65" name="Line 2200"/>
              <p:cNvSpPr>
                <a:spLocks noChangeShapeType="1"/>
              </p:cNvSpPr>
              <p:nvPr/>
            </p:nvSpPr>
            <p:spPr bwMode="auto">
              <a:xfrm>
                <a:off x="3955" y="165"/>
                <a:ext cx="0" cy="14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66" name="Rectangle 2201"/>
              <p:cNvSpPr>
                <a:spLocks noChangeArrowheads="1"/>
              </p:cNvSpPr>
              <p:nvPr/>
            </p:nvSpPr>
            <p:spPr bwMode="auto">
              <a:xfrm>
                <a:off x="4160" y="165"/>
                <a:ext cx="2" cy="14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67" name="Line 2202"/>
              <p:cNvSpPr>
                <a:spLocks noChangeShapeType="1"/>
              </p:cNvSpPr>
              <p:nvPr/>
            </p:nvSpPr>
            <p:spPr bwMode="auto">
              <a:xfrm>
                <a:off x="4160" y="165"/>
                <a:ext cx="0" cy="14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68" name="Rectangle 2203"/>
              <p:cNvSpPr>
                <a:spLocks noChangeArrowheads="1"/>
              </p:cNvSpPr>
              <p:nvPr/>
            </p:nvSpPr>
            <p:spPr bwMode="auto">
              <a:xfrm>
                <a:off x="4353" y="165"/>
                <a:ext cx="26" cy="141"/>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69" name="Line 2204"/>
              <p:cNvSpPr>
                <a:spLocks noChangeShapeType="1"/>
              </p:cNvSpPr>
              <p:nvPr/>
            </p:nvSpPr>
            <p:spPr bwMode="auto">
              <a:xfrm>
                <a:off x="4353" y="165"/>
                <a:ext cx="0" cy="141"/>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70" name="Rectangle 2205"/>
              <p:cNvSpPr>
                <a:spLocks noChangeArrowheads="1"/>
              </p:cNvSpPr>
              <p:nvPr/>
            </p:nvSpPr>
            <p:spPr bwMode="auto">
              <a:xfrm>
                <a:off x="4558" y="165"/>
                <a:ext cx="25" cy="141"/>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71" name="Line 2206"/>
              <p:cNvSpPr>
                <a:spLocks noChangeShapeType="1"/>
              </p:cNvSpPr>
              <p:nvPr/>
            </p:nvSpPr>
            <p:spPr bwMode="auto">
              <a:xfrm>
                <a:off x="4558" y="165"/>
                <a:ext cx="0" cy="141"/>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72" name="Rectangle 2207"/>
              <p:cNvSpPr>
                <a:spLocks noChangeArrowheads="1"/>
              </p:cNvSpPr>
              <p:nvPr/>
            </p:nvSpPr>
            <p:spPr bwMode="auto">
              <a:xfrm>
                <a:off x="4775" y="165"/>
                <a:ext cx="4" cy="141"/>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73" name="Line 2208"/>
              <p:cNvSpPr>
                <a:spLocks noChangeShapeType="1"/>
              </p:cNvSpPr>
              <p:nvPr/>
            </p:nvSpPr>
            <p:spPr bwMode="auto">
              <a:xfrm>
                <a:off x="4775" y="165"/>
                <a:ext cx="0" cy="141"/>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774" name="Rectangle 2209"/>
              <p:cNvSpPr>
                <a:spLocks noChangeArrowheads="1"/>
              </p:cNvSpPr>
              <p:nvPr/>
            </p:nvSpPr>
            <p:spPr bwMode="auto">
              <a:xfrm>
                <a:off x="64" y="180"/>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财</a:t>
                </a:r>
                <a:endParaRPr lang="zh-CN" altLang="en-US" sz="1800" b="0">
                  <a:solidFill>
                    <a:schemeClr val="accent2"/>
                  </a:solidFill>
                </a:endParaRPr>
              </a:p>
            </p:txBody>
          </p:sp>
          <p:sp>
            <p:nvSpPr>
              <p:cNvPr id="43775" name="Rectangle 2210"/>
              <p:cNvSpPr>
                <a:spLocks noChangeArrowheads="1"/>
              </p:cNvSpPr>
              <p:nvPr/>
            </p:nvSpPr>
            <p:spPr bwMode="auto">
              <a:xfrm>
                <a:off x="187" y="173"/>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776" name="Rectangle 2211"/>
              <p:cNvSpPr>
                <a:spLocks noChangeArrowheads="1"/>
              </p:cNvSpPr>
              <p:nvPr/>
            </p:nvSpPr>
            <p:spPr bwMode="auto">
              <a:xfrm>
                <a:off x="424" y="180"/>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会</a:t>
                </a:r>
                <a:endParaRPr lang="zh-CN" altLang="en-US" sz="1800" b="0">
                  <a:solidFill>
                    <a:schemeClr val="accent2"/>
                  </a:solidFill>
                </a:endParaRPr>
              </a:p>
            </p:txBody>
          </p:sp>
          <p:sp>
            <p:nvSpPr>
              <p:cNvPr id="43777" name="Rectangle 2212"/>
              <p:cNvSpPr>
                <a:spLocks noChangeArrowheads="1"/>
              </p:cNvSpPr>
              <p:nvPr/>
            </p:nvSpPr>
            <p:spPr bwMode="auto">
              <a:xfrm>
                <a:off x="546" y="173"/>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778" name="Rectangle 2213"/>
              <p:cNvSpPr>
                <a:spLocks noChangeArrowheads="1"/>
              </p:cNvSpPr>
              <p:nvPr/>
            </p:nvSpPr>
            <p:spPr bwMode="auto">
              <a:xfrm>
                <a:off x="740" y="327"/>
                <a:ext cx="44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成本会计</a:t>
                </a:r>
                <a:endParaRPr lang="zh-CN" altLang="en-US" sz="1800" b="0">
                  <a:solidFill>
                    <a:schemeClr val="accent2"/>
                  </a:solidFill>
                </a:endParaRPr>
              </a:p>
            </p:txBody>
          </p:sp>
          <p:sp>
            <p:nvSpPr>
              <p:cNvPr id="43779" name="Rectangle 2214"/>
              <p:cNvSpPr>
                <a:spLocks noChangeArrowheads="1"/>
              </p:cNvSpPr>
              <p:nvPr/>
            </p:nvSpPr>
            <p:spPr bwMode="auto">
              <a:xfrm>
                <a:off x="1232" y="321"/>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780" name="Rectangle 2215"/>
              <p:cNvSpPr>
                <a:spLocks noChangeArrowheads="1"/>
              </p:cNvSpPr>
              <p:nvPr/>
            </p:nvSpPr>
            <p:spPr bwMode="auto">
              <a:xfrm>
                <a:off x="1765" y="311"/>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3781" name="Rectangle 2216"/>
              <p:cNvSpPr>
                <a:spLocks noChangeArrowheads="1"/>
              </p:cNvSpPr>
              <p:nvPr/>
            </p:nvSpPr>
            <p:spPr bwMode="auto">
              <a:xfrm>
                <a:off x="1851" y="311"/>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782" name="Rectangle 2217"/>
              <p:cNvSpPr>
                <a:spLocks noChangeArrowheads="1"/>
              </p:cNvSpPr>
              <p:nvPr/>
            </p:nvSpPr>
            <p:spPr bwMode="auto">
              <a:xfrm>
                <a:off x="1951" y="311"/>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3783" name="Rectangle 2218"/>
              <p:cNvSpPr>
                <a:spLocks noChangeArrowheads="1"/>
              </p:cNvSpPr>
              <p:nvPr/>
            </p:nvSpPr>
            <p:spPr bwMode="auto">
              <a:xfrm>
                <a:off x="2038" y="311"/>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784" name="Rectangle 2219"/>
              <p:cNvSpPr>
                <a:spLocks noChangeArrowheads="1"/>
              </p:cNvSpPr>
              <p:nvPr/>
            </p:nvSpPr>
            <p:spPr bwMode="auto">
              <a:xfrm>
                <a:off x="2138" y="311"/>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grpSp>
        <p:grpSp>
          <p:nvGrpSpPr>
            <p:cNvPr id="43027" name="Group 2220"/>
            <p:cNvGrpSpPr>
              <a:grpSpLocks/>
            </p:cNvGrpSpPr>
            <p:nvPr/>
          </p:nvGrpSpPr>
          <p:grpSpPr bwMode="auto">
            <a:xfrm>
              <a:off x="0" y="3138"/>
              <a:ext cx="4779" cy="466"/>
              <a:chOff x="0" y="0"/>
              <a:chExt cx="4779" cy="466"/>
            </a:xfrm>
          </p:grpSpPr>
          <p:sp>
            <p:nvSpPr>
              <p:cNvPr id="43385" name="Rectangle 2221"/>
              <p:cNvSpPr>
                <a:spLocks noChangeArrowheads="1"/>
              </p:cNvSpPr>
              <p:nvPr/>
            </p:nvSpPr>
            <p:spPr bwMode="auto">
              <a:xfrm>
                <a:off x="2225" y="14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386" name="Rectangle 2222"/>
              <p:cNvSpPr>
                <a:spLocks noChangeArrowheads="1"/>
              </p:cNvSpPr>
              <p:nvPr/>
            </p:nvSpPr>
            <p:spPr bwMode="auto">
              <a:xfrm>
                <a:off x="2350" y="14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387" name="Rectangle 2223"/>
              <p:cNvSpPr>
                <a:spLocks noChangeArrowheads="1"/>
              </p:cNvSpPr>
              <p:nvPr/>
            </p:nvSpPr>
            <p:spPr bwMode="auto">
              <a:xfrm>
                <a:off x="2534" y="14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388" name="Rectangle 2224"/>
              <p:cNvSpPr>
                <a:spLocks noChangeArrowheads="1"/>
              </p:cNvSpPr>
              <p:nvPr/>
            </p:nvSpPr>
            <p:spPr bwMode="auto">
              <a:xfrm>
                <a:off x="2716" y="14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389" name="Rectangle 2225"/>
              <p:cNvSpPr>
                <a:spLocks noChangeArrowheads="1"/>
              </p:cNvSpPr>
              <p:nvPr/>
            </p:nvSpPr>
            <p:spPr bwMode="auto">
              <a:xfrm>
                <a:off x="2899" y="14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390" name="Rectangle 2226"/>
              <p:cNvSpPr>
                <a:spLocks noChangeArrowheads="1"/>
              </p:cNvSpPr>
              <p:nvPr/>
            </p:nvSpPr>
            <p:spPr bwMode="auto">
              <a:xfrm>
                <a:off x="3081" y="14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391" name="Rectangle 2227"/>
              <p:cNvSpPr>
                <a:spLocks noChangeArrowheads="1"/>
              </p:cNvSpPr>
              <p:nvPr/>
            </p:nvSpPr>
            <p:spPr bwMode="auto">
              <a:xfrm>
                <a:off x="3265" y="14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392" name="Rectangle 2228"/>
              <p:cNvSpPr>
                <a:spLocks noChangeArrowheads="1"/>
              </p:cNvSpPr>
              <p:nvPr/>
            </p:nvSpPr>
            <p:spPr bwMode="auto">
              <a:xfrm>
                <a:off x="3452" y="14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393" name="Rectangle 2229"/>
              <p:cNvSpPr>
                <a:spLocks noChangeArrowheads="1"/>
              </p:cNvSpPr>
              <p:nvPr/>
            </p:nvSpPr>
            <p:spPr bwMode="auto">
              <a:xfrm>
                <a:off x="3650" y="14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394" name="Rectangle 2230"/>
              <p:cNvSpPr>
                <a:spLocks noChangeArrowheads="1"/>
              </p:cNvSpPr>
              <p:nvPr/>
            </p:nvSpPr>
            <p:spPr bwMode="auto">
              <a:xfrm>
                <a:off x="3855" y="14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395" name="Rectangle 2231"/>
              <p:cNvSpPr>
                <a:spLocks noChangeArrowheads="1"/>
              </p:cNvSpPr>
              <p:nvPr/>
            </p:nvSpPr>
            <p:spPr bwMode="auto">
              <a:xfrm>
                <a:off x="4060" y="14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396" name="Rectangle 2232"/>
              <p:cNvSpPr>
                <a:spLocks noChangeArrowheads="1"/>
              </p:cNvSpPr>
              <p:nvPr/>
            </p:nvSpPr>
            <p:spPr bwMode="auto">
              <a:xfrm>
                <a:off x="4224" y="148"/>
                <a:ext cx="81"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400">
                    <a:solidFill>
                      <a:schemeClr val="accent2"/>
                    </a:solidFill>
                  </a:rPr>
                  <a:t>U</a:t>
                </a:r>
                <a:endParaRPr lang="en-US" altLang="zh-CN" sz="1800" b="0">
                  <a:solidFill>
                    <a:schemeClr val="accent2"/>
                  </a:solidFill>
                </a:endParaRPr>
              </a:p>
            </p:txBody>
          </p:sp>
          <p:sp>
            <p:nvSpPr>
              <p:cNvPr id="43397" name="Rectangle 2233"/>
              <p:cNvSpPr>
                <a:spLocks noChangeArrowheads="1"/>
              </p:cNvSpPr>
              <p:nvPr/>
            </p:nvSpPr>
            <p:spPr bwMode="auto">
              <a:xfrm>
                <a:off x="4310" y="14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398" name="Rectangle 2234"/>
              <p:cNvSpPr>
                <a:spLocks noChangeArrowheads="1"/>
              </p:cNvSpPr>
              <p:nvPr/>
            </p:nvSpPr>
            <p:spPr bwMode="auto">
              <a:xfrm>
                <a:off x="4470" y="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399" name="Rectangle 2235"/>
              <p:cNvSpPr>
                <a:spLocks noChangeArrowheads="1"/>
              </p:cNvSpPr>
              <p:nvPr/>
            </p:nvSpPr>
            <p:spPr bwMode="auto">
              <a:xfrm>
                <a:off x="4435" y="127"/>
                <a:ext cx="60" cy="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500">
                    <a:solidFill>
                      <a:schemeClr val="accent2"/>
                    </a:solidFill>
                  </a:rPr>
                  <a:t>1</a:t>
                </a:r>
                <a:endParaRPr lang="en-US" altLang="zh-CN" sz="1800" b="0">
                  <a:solidFill>
                    <a:schemeClr val="accent2"/>
                  </a:solidFill>
                </a:endParaRPr>
              </a:p>
            </p:txBody>
          </p:sp>
          <p:sp>
            <p:nvSpPr>
              <p:cNvPr id="43400" name="Rectangle 2236"/>
              <p:cNvSpPr>
                <a:spLocks noChangeArrowheads="1"/>
              </p:cNvSpPr>
              <p:nvPr/>
            </p:nvSpPr>
            <p:spPr bwMode="auto">
              <a:xfrm>
                <a:off x="4504" y="127"/>
                <a:ext cx="30" cy="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500">
                    <a:solidFill>
                      <a:schemeClr val="accent2"/>
                    </a:solidFill>
                  </a:rPr>
                  <a:t> </a:t>
                </a:r>
                <a:endParaRPr lang="zh-CN" altLang="en-US" sz="1800" b="0">
                  <a:solidFill>
                    <a:schemeClr val="accent2"/>
                  </a:solidFill>
                </a:endParaRPr>
              </a:p>
            </p:txBody>
          </p:sp>
          <p:sp>
            <p:nvSpPr>
              <p:cNvPr id="43401" name="Rectangle 2237"/>
              <p:cNvSpPr>
                <a:spLocks noChangeArrowheads="1"/>
              </p:cNvSpPr>
              <p:nvPr/>
            </p:nvSpPr>
            <p:spPr bwMode="auto">
              <a:xfrm>
                <a:off x="4675" y="14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402" name="Rectangle 2238"/>
              <p:cNvSpPr>
                <a:spLocks noChangeArrowheads="1"/>
              </p:cNvSpPr>
              <p:nvPr/>
            </p:nvSpPr>
            <p:spPr bwMode="auto">
              <a:xfrm>
                <a:off x="0" y="143"/>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03" name="Line 2239"/>
              <p:cNvSpPr>
                <a:spLocks noChangeShapeType="1"/>
              </p:cNvSpPr>
              <p:nvPr/>
            </p:nvSpPr>
            <p:spPr bwMode="auto">
              <a:xfrm>
                <a:off x="0" y="143"/>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04" name="Rectangle 2240"/>
              <p:cNvSpPr>
                <a:spLocks noChangeArrowheads="1"/>
              </p:cNvSpPr>
              <p:nvPr/>
            </p:nvSpPr>
            <p:spPr bwMode="auto">
              <a:xfrm>
                <a:off x="676" y="143"/>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05" name="Line 2241"/>
              <p:cNvSpPr>
                <a:spLocks noChangeShapeType="1"/>
              </p:cNvSpPr>
              <p:nvPr/>
            </p:nvSpPr>
            <p:spPr bwMode="auto">
              <a:xfrm>
                <a:off x="676" y="143"/>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06" name="Rectangle 2242"/>
              <p:cNvSpPr>
                <a:spLocks noChangeArrowheads="1"/>
              </p:cNvSpPr>
              <p:nvPr/>
            </p:nvSpPr>
            <p:spPr bwMode="auto">
              <a:xfrm>
                <a:off x="681" y="143"/>
                <a:ext cx="102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07" name="Line 2243"/>
              <p:cNvSpPr>
                <a:spLocks noChangeShapeType="1"/>
              </p:cNvSpPr>
              <p:nvPr/>
            </p:nvSpPr>
            <p:spPr bwMode="auto">
              <a:xfrm>
                <a:off x="681" y="143"/>
                <a:ext cx="102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08" name="Rectangle 2244"/>
              <p:cNvSpPr>
                <a:spLocks noChangeArrowheads="1"/>
              </p:cNvSpPr>
              <p:nvPr/>
            </p:nvSpPr>
            <p:spPr bwMode="auto">
              <a:xfrm>
                <a:off x="1701" y="143"/>
                <a:ext cx="4"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09" name="Line 2245"/>
              <p:cNvSpPr>
                <a:spLocks noChangeShapeType="1"/>
              </p:cNvSpPr>
              <p:nvPr/>
            </p:nvSpPr>
            <p:spPr bwMode="auto">
              <a:xfrm>
                <a:off x="1701" y="143"/>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10" name="Rectangle 2246"/>
              <p:cNvSpPr>
                <a:spLocks noChangeArrowheads="1"/>
              </p:cNvSpPr>
              <p:nvPr/>
            </p:nvSpPr>
            <p:spPr bwMode="auto">
              <a:xfrm>
                <a:off x="1705" y="143"/>
                <a:ext cx="183"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11" name="Line 2247"/>
              <p:cNvSpPr>
                <a:spLocks noChangeShapeType="1"/>
              </p:cNvSpPr>
              <p:nvPr/>
            </p:nvSpPr>
            <p:spPr bwMode="auto">
              <a:xfrm>
                <a:off x="1705" y="143"/>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12" name="Rectangle 2248"/>
              <p:cNvSpPr>
                <a:spLocks noChangeArrowheads="1"/>
              </p:cNvSpPr>
              <p:nvPr/>
            </p:nvSpPr>
            <p:spPr bwMode="auto">
              <a:xfrm>
                <a:off x="1888" y="143"/>
                <a:ext cx="4"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13" name="Line 2249"/>
              <p:cNvSpPr>
                <a:spLocks noChangeShapeType="1"/>
              </p:cNvSpPr>
              <p:nvPr/>
            </p:nvSpPr>
            <p:spPr bwMode="auto">
              <a:xfrm>
                <a:off x="1888" y="143"/>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14" name="Rectangle 2250"/>
              <p:cNvSpPr>
                <a:spLocks noChangeArrowheads="1"/>
              </p:cNvSpPr>
              <p:nvPr/>
            </p:nvSpPr>
            <p:spPr bwMode="auto">
              <a:xfrm>
                <a:off x="1892" y="143"/>
                <a:ext cx="18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15" name="Line 2251"/>
              <p:cNvSpPr>
                <a:spLocks noChangeShapeType="1"/>
              </p:cNvSpPr>
              <p:nvPr/>
            </p:nvSpPr>
            <p:spPr bwMode="auto">
              <a:xfrm>
                <a:off x="1892" y="143"/>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16" name="Rectangle 2252"/>
              <p:cNvSpPr>
                <a:spLocks noChangeArrowheads="1"/>
              </p:cNvSpPr>
              <p:nvPr/>
            </p:nvSpPr>
            <p:spPr bwMode="auto">
              <a:xfrm>
                <a:off x="2074" y="143"/>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17" name="Line 2253"/>
              <p:cNvSpPr>
                <a:spLocks noChangeShapeType="1"/>
              </p:cNvSpPr>
              <p:nvPr/>
            </p:nvSpPr>
            <p:spPr bwMode="auto">
              <a:xfrm>
                <a:off x="2074" y="143"/>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18" name="Rectangle 2254"/>
              <p:cNvSpPr>
                <a:spLocks noChangeArrowheads="1"/>
              </p:cNvSpPr>
              <p:nvPr/>
            </p:nvSpPr>
            <p:spPr bwMode="auto">
              <a:xfrm>
                <a:off x="2079" y="143"/>
                <a:ext cx="177"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19" name="Line 2255"/>
              <p:cNvSpPr>
                <a:spLocks noChangeShapeType="1"/>
              </p:cNvSpPr>
              <p:nvPr/>
            </p:nvSpPr>
            <p:spPr bwMode="auto">
              <a:xfrm>
                <a:off x="2079" y="143"/>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20" name="Rectangle 2256"/>
              <p:cNvSpPr>
                <a:spLocks noChangeArrowheads="1"/>
              </p:cNvSpPr>
              <p:nvPr/>
            </p:nvSpPr>
            <p:spPr bwMode="auto">
              <a:xfrm>
                <a:off x="2256" y="143"/>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21" name="Line 2257"/>
              <p:cNvSpPr>
                <a:spLocks noChangeShapeType="1"/>
              </p:cNvSpPr>
              <p:nvPr/>
            </p:nvSpPr>
            <p:spPr bwMode="auto">
              <a:xfrm>
                <a:off x="2256" y="143"/>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22" name="Rectangle 2258"/>
              <p:cNvSpPr>
                <a:spLocks noChangeArrowheads="1"/>
              </p:cNvSpPr>
              <p:nvPr/>
            </p:nvSpPr>
            <p:spPr bwMode="auto">
              <a:xfrm>
                <a:off x="2261" y="143"/>
                <a:ext cx="18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23" name="Line 2259"/>
              <p:cNvSpPr>
                <a:spLocks noChangeShapeType="1"/>
              </p:cNvSpPr>
              <p:nvPr/>
            </p:nvSpPr>
            <p:spPr bwMode="auto">
              <a:xfrm>
                <a:off x="2261" y="143"/>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24" name="Rectangle 2260"/>
              <p:cNvSpPr>
                <a:spLocks noChangeArrowheads="1"/>
              </p:cNvSpPr>
              <p:nvPr/>
            </p:nvSpPr>
            <p:spPr bwMode="auto">
              <a:xfrm>
                <a:off x="2441" y="143"/>
                <a:ext cx="4"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25" name="Line 2261"/>
              <p:cNvSpPr>
                <a:spLocks noChangeShapeType="1"/>
              </p:cNvSpPr>
              <p:nvPr/>
            </p:nvSpPr>
            <p:spPr bwMode="auto">
              <a:xfrm>
                <a:off x="2441" y="143"/>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26" name="Rectangle 2262"/>
              <p:cNvSpPr>
                <a:spLocks noChangeArrowheads="1"/>
              </p:cNvSpPr>
              <p:nvPr/>
            </p:nvSpPr>
            <p:spPr bwMode="auto">
              <a:xfrm>
                <a:off x="2445" y="143"/>
                <a:ext cx="178"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27" name="Line 2263"/>
              <p:cNvSpPr>
                <a:spLocks noChangeShapeType="1"/>
              </p:cNvSpPr>
              <p:nvPr/>
            </p:nvSpPr>
            <p:spPr bwMode="auto">
              <a:xfrm>
                <a:off x="2445" y="143"/>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28" name="Rectangle 2264"/>
              <p:cNvSpPr>
                <a:spLocks noChangeArrowheads="1"/>
              </p:cNvSpPr>
              <p:nvPr/>
            </p:nvSpPr>
            <p:spPr bwMode="auto">
              <a:xfrm>
                <a:off x="2623" y="143"/>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29" name="Line 2265"/>
              <p:cNvSpPr>
                <a:spLocks noChangeShapeType="1"/>
              </p:cNvSpPr>
              <p:nvPr/>
            </p:nvSpPr>
            <p:spPr bwMode="auto">
              <a:xfrm>
                <a:off x="2623" y="143"/>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30" name="Rectangle 2266"/>
              <p:cNvSpPr>
                <a:spLocks noChangeArrowheads="1"/>
              </p:cNvSpPr>
              <p:nvPr/>
            </p:nvSpPr>
            <p:spPr bwMode="auto">
              <a:xfrm>
                <a:off x="2628" y="143"/>
                <a:ext cx="177"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31" name="Line 2267"/>
              <p:cNvSpPr>
                <a:spLocks noChangeShapeType="1"/>
              </p:cNvSpPr>
              <p:nvPr/>
            </p:nvSpPr>
            <p:spPr bwMode="auto">
              <a:xfrm>
                <a:off x="2628" y="143"/>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32" name="Rectangle 2268"/>
              <p:cNvSpPr>
                <a:spLocks noChangeArrowheads="1"/>
              </p:cNvSpPr>
              <p:nvPr/>
            </p:nvSpPr>
            <p:spPr bwMode="auto">
              <a:xfrm>
                <a:off x="2805" y="143"/>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33" name="Line 2269"/>
              <p:cNvSpPr>
                <a:spLocks noChangeShapeType="1"/>
              </p:cNvSpPr>
              <p:nvPr/>
            </p:nvSpPr>
            <p:spPr bwMode="auto">
              <a:xfrm>
                <a:off x="2805" y="143"/>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34" name="Rectangle 2270"/>
              <p:cNvSpPr>
                <a:spLocks noChangeArrowheads="1"/>
              </p:cNvSpPr>
              <p:nvPr/>
            </p:nvSpPr>
            <p:spPr bwMode="auto">
              <a:xfrm>
                <a:off x="2810" y="143"/>
                <a:ext cx="177"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35" name="Line 2271"/>
              <p:cNvSpPr>
                <a:spLocks noChangeShapeType="1"/>
              </p:cNvSpPr>
              <p:nvPr/>
            </p:nvSpPr>
            <p:spPr bwMode="auto">
              <a:xfrm>
                <a:off x="2810" y="143"/>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36" name="Rectangle 2272"/>
              <p:cNvSpPr>
                <a:spLocks noChangeArrowheads="1"/>
              </p:cNvSpPr>
              <p:nvPr/>
            </p:nvSpPr>
            <p:spPr bwMode="auto">
              <a:xfrm>
                <a:off x="2987" y="143"/>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37" name="Line 2273"/>
              <p:cNvSpPr>
                <a:spLocks noChangeShapeType="1"/>
              </p:cNvSpPr>
              <p:nvPr/>
            </p:nvSpPr>
            <p:spPr bwMode="auto">
              <a:xfrm>
                <a:off x="2987" y="143"/>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38" name="Rectangle 2274"/>
              <p:cNvSpPr>
                <a:spLocks noChangeArrowheads="1"/>
              </p:cNvSpPr>
              <p:nvPr/>
            </p:nvSpPr>
            <p:spPr bwMode="auto">
              <a:xfrm>
                <a:off x="2992" y="143"/>
                <a:ext cx="18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39" name="Line 2275"/>
              <p:cNvSpPr>
                <a:spLocks noChangeShapeType="1"/>
              </p:cNvSpPr>
              <p:nvPr/>
            </p:nvSpPr>
            <p:spPr bwMode="auto">
              <a:xfrm>
                <a:off x="2992" y="143"/>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40" name="Rectangle 2276"/>
              <p:cNvSpPr>
                <a:spLocks noChangeArrowheads="1"/>
              </p:cNvSpPr>
              <p:nvPr/>
            </p:nvSpPr>
            <p:spPr bwMode="auto">
              <a:xfrm>
                <a:off x="3172" y="143"/>
                <a:ext cx="4"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41" name="Line 2277"/>
              <p:cNvSpPr>
                <a:spLocks noChangeShapeType="1"/>
              </p:cNvSpPr>
              <p:nvPr/>
            </p:nvSpPr>
            <p:spPr bwMode="auto">
              <a:xfrm>
                <a:off x="3172" y="143"/>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42" name="Rectangle 2278"/>
              <p:cNvSpPr>
                <a:spLocks noChangeArrowheads="1"/>
              </p:cNvSpPr>
              <p:nvPr/>
            </p:nvSpPr>
            <p:spPr bwMode="auto">
              <a:xfrm>
                <a:off x="3176" y="143"/>
                <a:ext cx="178"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43" name="Line 2279"/>
              <p:cNvSpPr>
                <a:spLocks noChangeShapeType="1"/>
              </p:cNvSpPr>
              <p:nvPr/>
            </p:nvSpPr>
            <p:spPr bwMode="auto">
              <a:xfrm>
                <a:off x="3176" y="143"/>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44" name="Rectangle 2280"/>
              <p:cNvSpPr>
                <a:spLocks noChangeArrowheads="1"/>
              </p:cNvSpPr>
              <p:nvPr/>
            </p:nvSpPr>
            <p:spPr bwMode="auto">
              <a:xfrm>
                <a:off x="3354" y="143"/>
                <a:ext cx="4"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45" name="Line 2281"/>
              <p:cNvSpPr>
                <a:spLocks noChangeShapeType="1"/>
              </p:cNvSpPr>
              <p:nvPr/>
            </p:nvSpPr>
            <p:spPr bwMode="auto">
              <a:xfrm>
                <a:off x="3354" y="143"/>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46" name="Rectangle 2282"/>
              <p:cNvSpPr>
                <a:spLocks noChangeArrowheads="1"/>
              </p:cNvSpPr>
              <p:nvPr/>
            </p:nvSpPr>
            <p:spPr bwMode="auto">
              <a:xfrm>
                <a:off x="3358" y="143"/>
                <a:ext cx="187"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47" name="Line 2283"/>
              <p:cNvSpPr>
                <a:spLocks noChangeShapeType="1"/>
              </p:cNvSpPr>
              <p:nvPr/>
            </p:nvSpPr>
            <p:spPr bwMode="auto">
              <a:xfrm>
                <a:off x="3358" y="143"/>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48" name="Rectangle 2284"/>
              <p:cNvSpPr>
                <a:spLocks noChangeArrowheads="1"/>
              </p:cNvSpPr>
              <p:nvPr/>
            </p:nvSpPr>
            <p:spPr bwMode="auto">
              <a:xfrm>
                <a:off x="3545" y="143"/>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49" name="Line 2285"/>
              <p:cNvSpPr>
                <a:spLocks noChangeShapeType="1"/>
              </p:cNvSpPr>
              <p:nvPr/>
            </p:nvSpPr>
            <p:spPr bwMode="auto">
              <a:xfrm>
                <a:off x="3545" y="143"/>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50" name="Rectangle 2286"/>
              <p:cNvSpPr>
                <a:spLocks noChangeArrowheads="1"/>
              </p:cNvSpPr>
              <p:nvPr/>
            </p:nvSpPr>
            <p:spPr bwMode="auto">
              <a:xfrm>
                <a:off x="3550" y="143"/>
                <a:ext cx="20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51" name="Line 2287"/>
              <p:cNvSpPr>
                <a:spLocks noChangeShapeType="1"/>
              </p:cNvSpPr>
              <p:nvPr/>
            </p:nvSpPr>
            <p:spPr bwMode="auto">
              <a:xfrm>
                <a:off x="3550" y="143"/>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52" name="Rectangle 2288"/>
              <p:cNvSpPr>
                <a:spLocks noChangeArrowheads="1"/>
              </p:cNvSpPr>
              <p:nvPr/>
            </p:nvSpPr>
            <p:spPr bwMode="auto">
              <a:xfrm>
                <a:off x="3750" y="143"/>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53" name="Line 2289"/>
              <p:cNvSpPr>
                <a:spLocks noChangeShapeType="1"/>
              </p:cNvSpPr>
              <p:nvPr/>
            </p:nvSpPr>
            <p:spPr bwMode="auto">
              <a:xfrm>
                <a:off x="3750" y="143"/>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54" name="Rectangle 2290"/>
              <p:cNvSpPr>
                <a:spLocks noChangeArrowheads="1"/>
              </p:cNvSpPr>
              <p:nvPr/>
            </p:nvSpPr>
            <p:spPr bwMode="auto">
              <a:xfrm>
                <a:off x="3755" y="143"/>
                <a:ext cx="20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55" name="Line 2291"/>
              <p:cNvSpPr>
                <a:spLocks noChangeShapeType="1"/>
              </p:cNvSpPr>
              <p:nvPr/>
            </p:nvSpPr>
            <p:spPr bwMode="auto">
              <a:xfrm>
                <a:off x="3755" y="143"/>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56" name="Rectangle 2292"/>
              <p:cNvSpPr>
                <a:spLocks noChangeArrowheads="1"/>
              </p:cNvSpPr>
              <p:nvPr/>
            </p:nvSpPr>
            <p:spPr bwMode="auto">
              <a:xfrm>
                <a:off x="3955" y="143"/>
                <a:ext cx="5"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57" name="Line 2293"/>
              <p:cNvSpPr>
                <a:spLocks noChangeShapeType="1"/>
              </p:cNvSpPr>
              <p:nvPr/>
            </p:nvSpPr>
            <p:spPr bwMode="auto">
              <a:xfrm>
                <a:off x="3955" y="143"/>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58" name="Rectangle 2294"/>
              <p:cNvSpPr>
                <a:spLocks noChangeArrowheads="1"/>
              </p:cNvSpPr>
              <p:nvPr/>
            </p:nvSpPr>
            <p:spPr bwMode="auto">
              <a:xfrm>
                <a:off x="3960" y="143"/>
                <a:ext cx="200"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59" name="Line 2295"/>
              <p:cNvSpPr>
                <a:spLocks noChangeShapeType="1"/>
              </p:cNvSpPr>
              <p:nvPr/>
            </p:nvSpPr>
            <p:spPr bwMode="auto">
              <a:xfrm>
                <a:off x="3960" y="143"/>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60" name="Rectangle 2296"/>
              <p:cNvSpPr>
                <a:spLocks noChangeArrowheads="1"/>
              </p:cNvSpPr>
              <p:nvPr/>
            </p:nvSpPr>
            <p:spPr bwMode="auto">
              <a:xfrm>
                <a:off x="4160" y="148"/>
                <a:ext cx="4"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61" name="Line 2297"/>
              <p:cNvSpPr>
                <a:spLocks noChangeShapeType="1"/>
              </p:cNvSpPr>
              <p:nvPr/>
            </p:nvSpPr>
            <p:spPr bwMode="auto">
              <a:xfrm>
                <a:off x="4160" y="148"/>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62" name="Rectangle 2298"/>
              <p:cNvSpPr>
                <a:spLocks noChangeArrowheads="1"/>
              </p:cNvSpPr>
              <p:nvPr/>
            </p:nvSpPr>
            <p:spPr bwMode="auto">
              <a:xfrm>
                <a:off x="4160" y="143"/>
                <a:ext cx="4"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63" name="Line 2299"/>
              <p:cNvSpPr>
                <a:spLocks noChangeShapeType="1"/>
              </p:cNvSpPr>
              <p:nvPr/>
            </p:nvSpPr>
            <p:spPr bwMode="auto">
              <a:xfrm>
                <a:off x="4160" y="143"/>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64" name="Line 2300"/>
              <p:cNvSpPr>
                <a:spLocks noChangeShapeType="1"/>
              </p:cNvSpPr>
              <p:nvPr/>
            </p:nvSpPr>
            <p:spPr bwMode="auto">
              <a:xfrm>
                <a:off x="4160" y="143"/>
                <a:ext cx="0" cy="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65" name="Rectangle 2301"/>
              <p:cNvSpPr>
                <a:spLocks noChangeArrowheads="1"/>
              </p:cNvSpPr>
              <p:nvPr/>
            </p:nvSpPr>
            <p:spPr bwMode="auto">
              <a:xfrm>
                <a:off x="4164" y="143"/>
                <a:ext cx="189"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66" name="Line 2302"/>
              <p:cNvSpPr>
                <a:spLocks noChangeShapeType="1"/>
              </p:cNvSpPr>
              <p:nvPr/>
            </p:nvSpPr>
            <p:spPr bwMode="auto">
              <a:xfrm>
                <a:off x="4164" y="143"/>
                <a:ext cx="189"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67" name="Rectangle 2303"/>
              <p:cNvSpPr>
                <a:spLocks noChangeArrowheads="1"/>
              </p:cNvSpPr>
              <p:nvPr/>
            </p:nvSpPr>
            <p:spPr bwMode="auto">
              <a:xfrm>
                <a:off x="4353" y="143"/>
                <a:ext cx="26" cy="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68" name="Line 2304"/>
              <p:cNvSpPr>
                <a:spLocks noChangeShapeType="1"/>
              </p:cNvSpPr>
              <p:nvPr/>
            </p:nvSpPr>
            <p:spPr bwMode="auto">
              <a:xfrm>
                <a:off x="4353" y="143"/>
                <a:ext cx="26"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69" name="Rectangle 2305"/>
              <p:cNvSpPr>
                <a:spLocks noChangeArrowheads="1"/>
              </p:cNvSpPr>
              <p:nvPr/>
            </p:nvSpPr>
            <p:spPr bwMode="auto">
              <a:xfrm>
                <a:off x="4558" y="143"/>
                <a:ext cx="25" cy="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70" name="Line 2306"/>
              <p:cNvSpPr>
                <a:spLocks noChangeShapeType="1"/>
              </p:cNvSpPr>
              <p:nvPr/>
            </p:nvSpPr>
            <p:spPr bwMode="auto">
              <a:xfrm>
                <a:off x="4558" y="143"/>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71" name="Rectangle 2307"/>
              <p:cNvSpPr>
                <a:spLocks noChangeArrowheads="1"/>
              </p:cNvSpPr>
              <p:nvPr/>
            </p:nvSpPr>
            <p:spPr bwMode="auto">
              <a:xfrm>
                <a:off x="4583" y="143"/>
                <a:ext cx="192" cy="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72" name="Line 2308"/>
              <p:cNvSpPr>
                <a:spLocks noChangeShapeType="1"/>
              </p:cNvSpPr>
              <p:nvPr/>
            </p:nvSpPr>
            <p:spPr bwMode="auto">
              <a:xfrm>
                <a:off x="4583" y="143"/>
                <a:ext cx="19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73" name="Rectangle 2309"/>
              <p:cNvSpPr>
                <a:spLocks noChangeArrowheads="1"/>
              </p:cNvSpPr>
              <p:nvPr/>
            </p:nvSpPr>
            <p:spPr bwMode="auto">
              <a:xfrm>
                <a:off x="4775" y="143"/>
                <a:ext cx="4" cy="7"/>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74" name="Line 2310"/>
              <p:cNvSpPr>
                <a:spLocks noChangeShapeType="1"/>
              </p:cNvSpPr>
              <p:nvPr/>
            </p:nvSpPr>
            <p:spPr bwMode="auto">
              <a:xfrm>
                <a:off x="4775" y="143"/>
                <a:ext cx="0" cy="7"/>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75" name="Rectangle 2311"/>
              <p:cNvSpPr>
                <a:spLocks noChangeArrowheads="1"/>
              </p:cNvSpPr>
              <p:nvPr/>
            </p:nvSpPr>
            <p:spPr bwMode="auto">
              <a:xfrm>
                <a:off x="0" y="150"/>
                <a:ext cx="5" cy="14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76" name="Line 2312"/>
              <p:cNvSpPr>
                <a:spLocks noChangeShapeType="1"/>
              </p:cNvSpPr>
              <p:nvPr/>
            </p:nvSpPr>
            <p:spPr bwMode="auto">
              <a:xfrm>
                <a:off x="0" y="150"/>
                <a:ext cx="0" cy="14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77" name="Rectangle 2313"/>
              <p:cNvSpPr>
                <a:spLocks noChangeArrowheads="1"/>
              </p:cNvSpPr>
              <p:nvPr/>
            </p:nvSpPr>
            <p:spPr bwMode="auto">
              <a:xfrm>
                <a:off x="676" y="150"/>
                <a:ext cx="5" cy="14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78" name="Line 2314"/>
              <p:cNvSpPr>
                <a:spLocks noChangeShapeType="1"/>
              </p:cNvSpPr>
              <p:nvPr/>
            </p:nvSpPr>
            <p:spPr bwMode="auto">
              <a:xfrm>
                <a:off x="676" y="150"/>
                <a:ext cx="0" cy="14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79" name="Rectangle 2315"/>
              <p:cNvSpPr>
                <a:spLocks noChangeArrowheads="1"/>
              </p:cNvSpPr>
              <p:nvPr/>
            </p:nvSpPr>
            <p:spPr bwMode="auto">
              <a:xfrm>
                <a:off x="1701" y="150"/>
                <a:ext cx="4" cy="14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80" name="Line 2316"/>
              <p:cNvSpPr>
                <a:spLocks noChangeShapeType="1"/>
              </p:cNvSpPr>
              <p:nvPr/>
            </p:nvSpPr>
            <p:spPr bwMode="auto">
              <a:xfrm>
                <a:off x="1701" y="150"/>
                <a:ext cx="0" cy="14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81" name="Rectangle 2317"/>
              <p:cNvSpPr>
                <a:spLocks noChangeArrowheads="1"/>
              </p:cNvSpPr>
              <p:nvPr/>
            </p:nvSpPr>
            <p:spPr bwMode="auto">
              <a:xfrm>
                <a:off x="1888" y="150"/>
                <a:ext cx="4" cy="14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82" name="Line 2318"/>
              <p:cNvSpPr>
                <a:spLocks noChangeShapeType="1"/>
              </p:cNvSpPr>
              <p:nvPr/>
            </p:nvSpPr>
            <p:spPr bwMode="auto">
              <a:xfrm>
                <a:off x="1888" y="150"/>
                <a:ext cx="0" cy="14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83" name="Rectangle 2319"/>
              <p:cNvSpPr>
                <a:spLocks noChangeArrowheads="1"/>
              </p:cNvSpPr>
              <p:nvPr/>
            </p:nvSpPr>
            <p:spPr bwMode="auto">
              <a:xfrm>
                <a:off x="2074" y="150"/>
                <a:ext cx="5" cy="14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84" name="Line 2320"/>
              <p:cNvSpPr>
                <a:spLocks noChangeShapeType="1"/>
              </p:cNvSpPr>
              <p:nvPr/>
            </p:nvSpPr>
            <p:spPr bwMode="auto">
              <a:xfrm>
                <a:off x="2074" y="150"/>
                <a:ext cx="0" cy="14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85" name="Rectangle 2321"/>
              <p:cNvSpPr>
                <a:spLocks noChangeArrowheads="1"/>
              </p:cNvSpPr>
              <p:nvPr/>
            </p:nvSpPr>
            <p:spPr bwMode="auto">
              <a:xfrm>
                <a:off x="2256" y="150"/>
                <a:ext cx="5" cy="14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86" name="Line 2322"/>
              <p:cNvSpPr>
                <a:spLocks noChangeShapeType="1"/>
              </p:cNvSpPr>
              <p:nvPr/>
            </p:nvSpPr>
            <p:spPr bwMode="auto">
              <a:xfrm>
                <a:off x="2256" y="150"/>
                <a:ext cx="0" cy="14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87" name="Rectangle 2323"/>
              <p:cNvSpPr>
                <a:spLocks noChangeArrowheads="1"/>
              </p:cNvSpPr>
              <p:nvPr/>
            </p:nvSpPr>
            <p:spPr bwMode="auto">
              <a:xfrm>
                <a:off x="2441" y="150"/>
                <a:ext cx="4" cy="14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88" name="Line 2324"/>
              <p:cNvSpPr>
                <a:spLocks noChangeShapeType="1"/>
              </p:cNvSpPr>
              <p:nvPr/>
            </p:nvSpPr>
            <p:spPr bwMode="auto">
              <a:xfrm>
                <a:off x="2441" y="150"/>
                <a:ext cx="0" cy="14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89" name="Rectangle 2325"/>
              <p:cNvSpPr>
                <a:spLocks noChangeArrowheads="1"/>
              </p:cNvSpPr>
              <p:nvPr/>
            </p:nvSpPr>
            <p:spPr bwMode="auto">
              <a:xfrm>
                <a:off x="2623" y="150"/>
                <a:ext cx="5" cy="14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90" name="Line 2326"/>
              <p:cNvSpPr>
                <a:spLocks noChangeShapeType="1"/>
              </p:cNvSpPr>
              <p:nvPr/>
            </p:nvSpPr>
            <p:spPr bwMode="auto">
              <a:xfrm>
                <a:off x="2623" y="150"/>
                <a:ext cx="0" cy="14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91" name="Rectangle 2327"/>
              <p:cNvSpPr>
                <a:spLocks noChangeArrowheads="1"/>
              </p:cNvSpPr>
              <p:nvPr/>
            </p:nvSpPr>
            <p:spPr bwMode="auto">
              <a:xfrm>
                <a:off x="2805" y="150"/>
                <a:ext cx="5" cy="14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92" name="Line 2328"/>
              <p:cNvSpPr>
                <a:spLocks noChangeShapeType="1"/>
              </p:cNvSpPr>
              <p:nvPr/>
            </p:nvSpPr>
            <p:spPr bwMode="auto">
              <a:xfrm>
                <a:off x="2805" y="150"/>
                <a:ext cx="0" cy="14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93" name="Rectangle 2329"/>
              <p:cNvSpPr>
                <a:spLocks noChangeArrowheads="1"/>
              </p:cNvSpPr>
              <p:nvPr/>
            </p:nvSpPr>
            <p:spPr bwMode="auto">
              <a:xfrm>
                <a:off x="2987" y="150"/>
                <a:ext cx="5" cy="14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94" name="Line 2330"/>
              <p:cNvSpPr>
                <a:spLocks noChangeShapeType="1"/>
              </p:cNvSpPr>
              <p:nvPr/>
            </p:nvSpPr>
            <p:spPr bwMode="auto">
              <a:xfrm>
                <a:off x="2987" y="150"/>
                <a:ext cx="0" cy="14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95" name="Rectangle 2331"/>
              <p:cNvSpPr>
                <a:spLocks noChangeArrowheads="1"/>
              </p:cNvSpPr>
              <p:nvPr/>
            </p:nvSpPr>
            <p:spPr bwMode="auto">
              <a:xfrm>
                <a:off x="3172" y="150"/>
                <a:ext cx="4" cy="14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96" name="Line 2332"/>
              <p:cNvSpPr>
                <a:spLocks noChangeShapeType="1"/>
              </p:cNvSpPr>
              <p:nvPr/>
            </p:nvSpPr>
            <p:spPr bwMode="auto">
              <a:xfrm>
                <a:off x="3172" y="150"/>
                <a:ext cx="0" cy="14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97" name="Rectangle 2333"/>
              <p:cNvSpPr>
                <a:spLocks noChangeArrowheads="1"/>
              </p:cNvSpPr>
              <p:nvPr/>
            </p:nvSpPr>
            <p:spPr bwMode="auto">
              <a:xfrm>
                <a:off x="3354" y="150"/>
                <a:ext cx="4" cy="14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98" name="Line 2334"/>
              <p:cNvSpPr>
                <a:spLocks noChangeShapeType="1"/>
              </p:cNvSpPr>
              <p:nvPr/>
            </p:nvSpPr>
            <p:spPr bwMode="auto">
              <a:xfrm>
                <a:off x="3354" y="150"/>
                <a:ext cx="0" cy="14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499" name="Rectangle 2335"/>
              <p:cNvSpPr>
                <a:spLocks noChangeArrowheads="1"/>
              </p:cNvSpPr>
              <p:nvPr/>
            </p:nvSpPr>
            <p:spPr bwMode="auto">
              <a:xfrm>
                <a:off x="3545" y="150"/>
                <a:ext cx="5" cy="14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00" name="Line 2336"/>
              <p:cNvSpPr>
                <a:spLocks noChangeShapeType="1"/>
              </p:cNvSpPr>
              <p:nvPr/>
            </p:nvSpPr>
            <p:spPr bwMode="auto">
              <a:xfrm>
                <a:off x="3545" y="150"/>
                <a:ext cx="0" cy="14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01" name="Rectangle 2337"/>
              <p:cNvSpPr>
                <a:spLocks noChangeArrowheads="1"/>
              </p:cNvSpPr>
              <p:nvPr/>
            </p:nvSpPr>
            <p:spPr bwMode="auto">
              <a:xfrm>
                <a:off x="3750" y="150"/>
                <a:ext cx="5" cy="14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02" name="Line 2338"/>
              <p:cNvSpPr>
                <a:spLocks noChangeShapeType="1"/>
              </p:cNvSpPr>
              <p:nvPr/>
            </p:nvSpPr>
            <p:spPr bwMode="auto">
              <a:xfrm>
                <a:off x="3750" y="150"/>
                <a:ext cx="0" cy="14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03" name="Rectangle 2339"/>
              <p:cNvSpPr>
                <a:spLocks noChangeArrowheads="1"/>
              </p:cNvSpPr>
              <p:nvPr/>
            </p:nvSpPr>
            <p:spPr bwMode="auto">
              <a:xfrm>
                <a:off x="3955" y="150"/>
                <a:ext cx="5" cy="14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04" name="Line 2340"/>
              <p:cNvSpPr>
                <a:spLocks noChangeShapeType="1"/>
              </p:cNvSpPr>
              <p:nvPr/>
            </p:nvSpPr>
            <p:spPr bwMode="auto">
              <a:xfrm>
                <a:off x="3955" y="150"/>
                <a:ext cx="0" cy="14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05" name="Rectangle 2341"/>
              <p:cNvSpPr>
                <a:spLocks noChangeArrowheads="1"/>
              </p:cNvSpPr>
              <p:nvPr/>
            </p:nvSpPr>
            <p:spPr bwMode="auto">
              <a:xfrm>
                <a:off x="4160" y="150"/>
                <a:ext cx="4" cy="14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06" name="Line 2342"/>
              <p:cNvSpPr>
                <a:spLocks noChangeShapeType="1"/>
              </p:cNvSpPr>
              <p:nvPr/>
            </p:nvSpPr>
            <p:spPr bwMode="auto">
              <a:xfrm>
                <a:off x="4160" y="150"/>
                <a:ext cx="0" cy="14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07" name="Rectangle 2343"/>
              <p:cNvSpPr>
                <a:spLocks noChangeArrowheads="1"/>
              </p:cNvSpPr>
              <p:nvPr/>
            </p:nvSpPr>
            <p:spPr bwMode="auto">
              <a:xfrm>
                <a:off x="4353" y="150"/>
                <a:ext cx="26" cy="14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08" name="Line 2344"/>
              <p:cNvSpPr>
                <a:spLocks noChangeShapeType="1"/>
              </p:cNvSpPr>
              <p:nvPr/>
            </p:nvSpPr>
            <p:spPr bwMode="auto">
              <a:xfrm>
                <a:off x="4353" y="150"/>
                <a:ext cx="0" cy="145"/>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09" name="Rectangle 2345"/>
              <p:cNvSpPr>
                <a:spLocks noChangeArrowheads="1"/>
              </p:cNvSpPr>
              <p:nvPr/>
            </p:nvSpPr>
            <p:spPr bwMode="auto">
              <a:xfrm>
                <a:off x="4558" y="150"/>
                <a:ext cx="25" cy="14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10" name="Line 2346"/>
              <p:cNvSpPr>
                <a:spLocks noChangeShapeType="1"/>
              </p:cNvSpPr>
              <p:nvPr/>
            </p:nvSpPr>
            <p:spPr bwMode="auto">
              <a:xfrm>
                <a:off x="4558" y="150"/>
                <a:ext cx="0" cy="145"/>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11" name="Rectangle 2347"/>
              <p:cNvSpPr>
                <a:spLocks noChangeArrowheads="1"/>
              </p:cNvSpPr>
              <p:nvPr/>
            </p:nvSpPr>
            <p:spPr bwMode="auto">
              <a:xfrm>
                <a:off x="4775" y="150"/>
                <a:ext cx="4" cy="14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12" name="Line 2348"/>
              <p:cNvSpPr>
                <a:spLocks noChangeShapeType="1"/>
              </p:cNvSpPr>
              <p:nvPr/>
            </p:nvSpPr>
            <p:spPr bwMode="auto">
              <a:xfrm>
                <a:off x="4775" y="150"/>
                <a:ext cx="0" cy="145"/>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13" name="Rectangle 2349"/>
              <p:cNvSpPr>
                <a:spLocks noChangeArrowheads="1"/>
              </p:cNvSpPr>
              <p:nvPr/>
            </p:nvSpPr>
            <p:spPr bwMode="auto">
              <a:xfrm>
                <a:off x="740" y="332"/>
                <a:ext cx="44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人员计划</a:t>
                </a:r>
                <a:endParaRPr lang="zh-CN" altLang="en-US" sz="1800" b="0">
                  <a:solidFill>
                    <a:schemeClr val="accent2"/>
                  </a:solidFill>
                </a:endParaRPr>
              </a:p>
            </p:txBody>
          </p:sp>
          <p:sp>
            <p:nvSpPr>
              <p:cNvPr id="43514" name="Rectangle 2350"/>
              <p:cNvSpPr>
                <a:spLocks noChangeArrowheads="1"/>
              </p:cNvSpPr>
              <p:nvPr/>
            </p:nvSpPr>
            <p:spPr bwMode="auto">
              <a:xfrm>
                <a:off x="1232" y="326"/>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515" name="Rectangle 2351"/>
              <p:cNvSpPr>
                <a:spLocks noChangeArrowheads="1"/>
              </p:cNvSpPr>
              <p:nvPr/>
            </p:nvSpPr>
            <p:spPr bwMode="auto">
              <a:xfrm>
                <a:off x="1796" y="31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516" name="Rectangle 2352"/>
              <p:cNvSpPr>
                <a:spLocks noChangeArrowheads="1"/>
              </p:cNvSpPr>
              <p:nvPr/>
            </p:nvSpPr>
            <p:spPr bwMode="auto">
              <a:xfrm>
                <a:off x="1983" y="31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517" name="Rectangle 2353"/>
              <p:cNvSpPr>
                <a:spLocks noChangeArrowheads="1"/>
              </p:cNvSpPr>
              <p:nvPr/>
            </p:nvSpPr>
            <p:spPr bwMode="auto">
              <a:xfrm>
                <a:off x="2168" y="31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518" name="Rectangle 2354"/>
              <p:cNvSpPr>
                <a:spLocks noChangeArrowheads="1"/>
              </p:cNvSpPr>
              <p:nvPr/>
            </p:nvSpPr>
            <p:spPr bwMode="auto">
              <a:xfrm>
                <a:off x="2350" y="31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519" name="Rectangle 2355"/>
              <p:cNvSpPr>
                <a:spLocks noChangeArrowheads="1"/>
              </p:cNvSpPr>
              <p:nvPr/>
            </p:nvSpPr>
            <p:spPr bwMode="auto">
              <a:xfrm>
                <a:off x="2534" y="31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520" name="Rectangle 2356"/>
              <p:cNvSpPr>
                <a:spLocks noChangeArrowheads="1"/>
              </p:cNvSpPr>
              <p:nvPr/>
            </p:nvSpPr>
            <p:spPr bwMode="auto">
              <a:xfrm>
                <a:off x="2716" y="31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521" name="Rectangle 2357"/>
              <p:cNvSpPr>
                <a:spLocks noChangeArrowheads="1"/>
              </p:cNvSpPr>
              <p:nvPr/>
            </p:nvSpPr>
            <p:spPr bwMode="auto">
              <a:xfrm>
                <a:off x="2899" y="31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522" name="Rectangle 2358"/>
              <p:cNvSpPr>
                <a:spLocks noChangeArrowheads="1"/>
              </p:cNvSpPr>
              <p:nvPr/>
            </p:nvSpPr>
            <p:spPr bwMode="auto">
              <a:xfrm>
                <a:off x="3081" y="31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523" name="Rectangle 2359"/>
              <p:cNvSpPr>
                <a:spLocks noChangeArrowheads="1"/>
              </p:cNvSpPr>
              <p:nvPr/>
            </p:nvSpPr>
            <p:spPr bwMode="auto">
              <a:xfrm>
                <a:off x="3265" y="31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524" name="Rectangle 2360"/>
              <p:cNvSpPr>
                <a:spLocks noChangeArrowheads="1"/>
              </p:cNvSpPr>
              <p:nvPr/>
            </p:nvSpPr>
            <p:spPr bwMode="auto">
              <a:xfrm>
                <a:off x="3452" y="31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525" name="Rectangle 2361"/>
              <p:cNvSpPr>
                <a:spLocks noChangeArrowheads="1"/>
              </p:cNvSpPr>
              <p:nvPr/>
            </p:nvSpPr>
            <p:spPr bwMode="auto">
              <a:xfrm>
                <a:off x="3650" y="31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526" name="Rectangle 2362"/>
              <p:cNvSpPr>
                <a:spLocks noChangeArrowheads="1"/>
              </p:cNvSpPr>
              <p:nvPr/>
            </p:nvSpPr>
            <p:spPr bwMode="auto">
              <a:xfrm>
                <a:off x="3855" y="31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527" name="Rectangle 2363"/>
              <p:cNvSpPr>
                <a:spLocks noChangeArrowheads="1"/>
              </p:cNvSpPr>
              <p:nvPr/>
            </p:nvSpPr>
            <p:spPr bwMode="auto">
              <a:xfrm>
                <a:off x="4060" y="31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528" name="Rectangle 2364"/>
              <p:cNvSpPr>
                <a:spLocks noChangeArrowheads="1"/>
              </p:cNvSpPr>
              <p:nvPr/>
            </p:nvSpPr>
            <p:spPr bwMode="auto">
              <a:xfrm>
                <a:off x="4265" y="31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529" name="Rectangle 2365"/>
              <p:cNvSpPr>
                <a:spLocks noChangeArrowheads="1"/>
              </p:cNvSpPr>
              <p:nvPr/>
            </p:nvSpPr>
            <p:spPr bwMode="auto">
              <a:xfrm>
                <a:off x="4470" y="315"/>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530" name="Rectangle 2366"/>
              <p:cNvSpPr>
                <a:spLocks noChangeArrowheads="1"/>
              </p:cNvSpPr>
              <p:nvPr/>
            </p:nvSpPr>
            <p:spPr bwMode="auto">
              <a:xfrm>
                <a:off x="0" y="295"/>
                <a:ext cx="5"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31" name="Line 2367"/>
              <p:cNvSpPr>
                <a:spLocks noChangeShapeType="1"/>
              </p:cNvSpPr>
              <p:nvPr/>
            </p:nvSpPr>
            <p:spPr bwMode="auto">
              <a:xfrm>
                <a:off x="0" y="295"/>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32" name="Rectangle 2368"/>
              <p:cNvSpPr>
                <a:spLocks noChangeArrowheads="1"/>
              </p:cNvSpPr>
              <p:nvPr/>
            </p:nvSpPr>
            <p:spPr bwMode="auto">
              <a:xfrm>
                <a:off x="5" y="295"/>
                <a:ext cx="67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33" name="Line 2369"/>
              <p:cNvSpPr>
                <a:spLocks noChangeShapeType="1"/>
              </p:cNvSpPr>
              <p:nvPr/>
            </p:nvSpPr>
            <p:spPr bwMode="auto">
              <a:xfrm>
                <a:off x="5" y="295"/>
                <a:ext cx="67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34" name="Rectangle 2370"/>
              <p:cNvSpPr>
                <a:spLocks noChangeArrowheads="1"/>
              </p:cNvSpPr>
              <p:nvPr/>
            </p:nvSpPr>
            <p:spPr bwMode="auto">
              <a:xfrm>
                <a:off x="676" y="295"/>
                <a:ext cx="5"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35" name="Line 2371"/>
              <p:cNvSpPr>
                <a:spLocks noChangeShapeType="1"/>
              </p:cNvSpPr>
              <p:nvPr/>
            </p:nvSpPr>
            <p:spPr bwMode="auto">
              <a:xfrm>
                <a:off x="676" y="295"/>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36" name="Rectangle 2372"/>
              <p:cNvSpPr>
                <a:spLocks noChangeArrowheads="1"/>
              </p:cNvSpPr>
              <p:nvPr/>
            </p:nvSpPr>
            <p:spPr bwMode="auto">
              <a:xfrm>
                <a:off x="681" y="295"/>
                <a:ext cx="102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37" name="Line 2373"/>
              <p:cNvSpPr>
                <a:spLocks noChangeShapeType="1"/>
              </p:cNvSpPr>
              <p:nvPr/>
            </p:nvSpPr>
            <p:spPr bwMode="auto">
              <a:xfrm>
                <a:off x="681" y="295"/>
                <a:ext cx="102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38" name="Rectangle 2374"/>
              <p:cNvSpPr>
                <a:spLocks noChangeArrowheads="1"/>
              </p:cNvSpPr>
              <p:nvPr/>
            </p:nvSpPr>
            <p:spPr bwMode="auto">
              <a:xfrm>
                <a:off x="1701" y="295"/>
                <a:ext cx="4"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39" name="Line 2375"/>
              <p:cNvSpPr>
                <a:spLocks noChangeShapeType="1"/>
              </p:cNvSpPr>
              <p:nvPr/>
            </p:nvSpPr>
            <p:spPr bwMode="auto">
              <a:xfrm>
                <a:off x="1701" y="295"/>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40" name="Rectangle 2376"/>
              <p:cNvSpPr>
                <a:spLocks noChangeArrowheads="1"/>
              </p:cNvSpPr>
              <p:nvPr/>
            </p:nvSpPr>
            <p:spPr bwMode="auto">
              <a:xfrm>
                <a:off x="1705" y="295"/>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41" name="Line 2377"/>
              <p:cNvSpPr>
                <a:spLocks noChangeShapeType="1"/>
              </p:cNvSpPr>
              <p:nvPr/>
            </p:nvSpPr>
            <p:spPr bwMode="auto">
              <a:xfrm>
                <a:off x="1705" y="295"/>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42" name="Rectangle 2378"/>
              <p:cNvSpPr>
                <a:spLocks noChangeArrowheads="1"/>
              </p:cNvSpPr>
              <p:nvPr/>
            </p:nvSpPr>
            <p:spPr bwMode="auto">
              <a:xfrm>
                <a:off x="1888" y="295"/>
                <a:ext cx="4"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43" name="Line 2379"/>
              <p:cNvSpPr>
                <a:spLocks noChangeShapeType="1"/>
              </p:cNvSpPr>
              <p:nvPr/>
            </p:nvSpPr>
            <p:spPr bwMode="auto">
              <a:xfrm>
                <a:off x="1888" y="295"/>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44" name="Rectangle 2380"/>
              <p:cNvSpPr>
                <a:spLocks noChangeArrowheads="1"/>
              </p:cNvSpPr>
              <p:nvPr/>
            </p:nvSpPr>
            <p:spPr bwMode="auto">
              <a:xfrm>
                <a:off x="1892" y="295"/>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45" name="Line 2381"/>
              <p:cNvSpPr>
                <a:spLocks noChangeShapeType="1"/>
              </p:cNvSpPr>
              <p:nvPr/>
            </p:nvSpPr>
            <p:spPr bwMode="auto">
              <a:xfrm>
                <a:off x="1892" y="295"/>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46" name="Rectangle 2382"/>
              <p:cNvSpPr>
                <a:spLocks noChangeArrowheads="1"/>
              </p:cNvSpPr>
              <p:nvPr/>
            </p:nvSpPr>
            <p:spPr bwMode="auto">
              <a:xfrm>
                <a:off x="2074" y="295"/>
                <a:ext cx="5"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47" name="Line 2383"/>
              <p:cNvSpPr>
                <a:spLocks noChangeShapeType="1"/>
              </p:cNvSpPr>
              <p:nvPr/>
            </p:nvSpPr>
            <p:spPr bwMode="auto">
              <a:xfrm>
                <a:off x="2074" y="295"/>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48" name="Rectangle 2384"/>
              <p:cNvSpPr>
                <a:spLocks noChangeArrowheads="1"/>
              </p:cNvSpPr>
              <p:nvPr/>
            </p:nvSpPr>
            <p:spPr bwMode="auto">
              <a:xfrm>
                <a:off x="2079" y="295"/>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49" name="Line 2385"/>
              <p:cNvSpPr>
                <a:spLocks noChangeShapeType="1"/>
              </p:cNvSpPr>
              <p:nvPr/>
            </p:nvSpPr>
            <p:spPr bwMode="auto">
              <a:xfrm>
                <a:off x="2079" y="295"/>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50" name="Rectangle 2386"/>
              <p:cNvSpPr>
                <a:spLocks noChangeArrowheads="1"/>
              </p:cNvSpPr>
              <p:nvPr/>
            </p:nvSpPr>
            <p:spPr bwMode="auto">
              <a:xfrm>
                <a:off x="2256" y="295"/>
                <a:ext cx="5"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51" name="Line 2387"/>
              <p:cNvSpPr>
                <a:spLocks noChangeShapeType="1"/>
              </p:cNvSpPr>
              <p:nvPr/>
            </p:nvSpPr>
            <p:spPr bwMode="auto">
              <a:xfrm>
                <a:off x="2256" y="295"/>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52" name="Rectangle 2388"/>
              <p:cNvSpPr>
                <a:spLocks noChangeArrowheads="1"/>
              </p:cNvSpPr>
              <p:nvPr/>
            </p:nvSpPr>
            <p:spPr bwMode="auto">
              <a:xfrm>
                <a:off x="2261" y="295"/>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53" name="Line 2389"/>
              <p:cNvSpPr>
                <a:spLocks noChangeShapeType="1"/>
              </p:cNvSpPr>
              <p:nvPr/>
            </p:nvSpPr>
            <p:spPr bwMode="auto">
              <a:xfrm>
                <a:off x="2261" y="295"/>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54" name="Rectangle 2390"/>
              <p:cNvSpPr>
                <a:spLocks noChangeArrowheads="1"/>
              </p:cNvSpPr>
              <p:nvPr/>
            </p:nvSpPr>
            <p:spPr bwMode="auto">
              <a:xfrm>
                <a:off x="2441" y="295"/>
                <a:ext cx="4"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55" name="Line 2391"/>
              <p:cNvSpPr>
                <a:spLocks noChangeShapeType="1"/>
              </p:cNvSpPr>
              <p:nvPr/>
            </p:nvSpPr>
            <p:spPr bwMode="auto">
              <a:xfrm>
                <a:off x="2441" y="295"/>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56" name="Rectangle 2392"/>
              <p:cNvSpPr>
                <a:spLocks noChangeArrowheads="1"/>
              </p:cNvSpPr>
              <p:nvPr/>
            </p:nvSpPr>
            <p:spPr bwMode="auto">
              <a:xfrm>
                <a:off x="2445" y="295"/>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57" name="Line 2393"/>
              <p:cNvSpPr>
                <a:spLocks noChangeShapeType="1"/>
              </p:cNvSpPr>
              <p:nvPr/>
            </p:nvSpPr>
            <p:spPr bwMode="auto">
              <a:xfrm>
                <a:off x="2445" y="295"/>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58" name="Rectangle 2394"/>
              <p:cNvSpPr>
                <a:spLocks noChangeArrowheads="1"/>
              </p:cNvSpPr>
              <p:nvPr/>
            </p:nvSpPr>
            <p:spPr bwMode="auto">
              <a:xfrm>
                <a:off x="2623" y="295"/>
                <a:ext cx="5"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59" name="Line 2395"/>
              <p:cNvSpPr>
                <a:spLocks noChangeShapeType="1"/>
              </p:cNvSpPr>
              <p:nvPr/>
            </p:nvSpPr>
            <p:spPr bwMode="auto">
              <a:xfrm>
                <a:off x="2623" y="295"/>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60" name="Rectangle 2396"/>
              <p:cNvSpPr>
                <a:spLocks noChangeArrowheads="1"/>
              </p:cNvSpPr>
              <p:nvPr/>
            </p:nvSpPr>
            <p:spPr bwMode="auto">
              <a:xfrm>
                <a:off x="2628" y="295"/>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61" name="Line 2397"/>
              <p:cNvSpPr>
                <a:spLocks noChangeShapeType="1"/>
              </p:cNvSpPr>
              <p:nvPr/>
            </p:nvSpPr>
            <p:spPr bwMode="auto">
              <a:xfrm>
                <a:off x="2628" y="295"/>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62" name="Rectangle 2398"/>
              <p:cNvSpPr>
                <a:spLocks noChangeArrowheads="1"/>
              </p:cNvSpPr>
              <p:nvPr/>
            </p:nvSpPr>
            <p:spPr bwMode="auto">
              <a:xfrm>
                <a:off x="2805" y="295"/>
                <a:ext cx="5"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63" name="Line 2399"/>
              <p:cNvSpPr>
                <a:spLocks noChangeShapeType="1"/>
              </p:cNvSpPr>
              <p:nvPr/>
            </p:nvSpPr>
            <p:spPr bwMode="auto">
              <a:xfrm>
                <a:off x="2805" y="295"/>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64" name="Rectangle 2400"/>
              <p:cNvSpPr>
                <a:spLocks noChangeArrowheads="1"/>
              </p:cNvSpPr>
              <p:nvPr/>
            </p:nvSpPr>
            <p:spPr bwMode="auto">
              <a:xfrm>
                <a:off x="2810" y="295"/>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65" name="Line 2401"/>
              <p:cNvSpPr>
                <a:spLocks noChangeShapeType="1"/>
              </p:cNvSpPr>
              <p:nvPr/>
            </p:nvSpPr>
            <p:spPr bwMode="auto">
              <a:xfrm>
                <a:off x="2810" y="295"/>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66" name="Rectangle 2402"/>
              <p:cNvSpPr>
                <a:spLocks noChangeArrowheads="1"/>
              </p:cNvSpPr>
              <p:nvPr/>
            </p:nvSpPr>
            <p:spPr bwMode="auto">
              <a:xfrm>
                <a:off x="2987" y="295"/>
                <a:ext cx="5"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67" name="Line 2403"/>
              <p:cNvSpPr>
                <a:spLocks noChangeShapeType="1"/>
              </p:cNvSpPr>
              <p:nvPr/>
            </p:nvSpPr>
            <p:spPr bwMode="auto">
              <a:xfrm>
                <a:off x="2987" y="295"/>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68" name="Rectangle 2404"/>
              <p:cNvSpPr>
                <a:spLocks noChangeArrowheads="1"/>
              </p:cNvSpPr>
              <p:nvPr/>
            </p:nvSpPr>
            <p:spPr bwMode="auto">
              <a:xfrm>
                <a:off x="2992" y="295"/>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69" name="Line 2405"/>
              <p:cNvSpPr>
                <a:spLocks noChangeShapeType="1"/>
              </p:cNvSpPr>
              <p:nvPr/>
            </p:nvSpPr>
            <p:spPr bwMode="auto">
              <a:xfrm>
                <a:off x="2992" y="295"/>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70" name="Rectangle 2406"/>
              <p:cNvSpPr>
                <a:spLocks noChangeArrowheads="1"/>
              </p:cNvSpPr>
              <p:nvPr/>
            </p:nvSpPr>
            <p:spPr bwMode="auto">
              <a:xfrm>
                <a:off x="3172" y="295"/>
                <a:ext cx="4"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71" name="Line 2407"/>
              <p:cNvSpPr>
                <a:spLocks noChangeShapeType="1"/>
              </p:cNvSpPr>
              <p:nvPr/>
            </p:nvSpPr>
            <p:spPr bwMode="auto">
              <a:xfrm>
                <a:off x="3172" y="295"/>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72" name="Rectangle 2408"/>
              <p:cNvSpPr>
                <a:spLocks noChangeArrowheads="1"/>
              </p:cNvSpPr>
              <p:nvPr/>
            </p:nvSpPr>
            <p:spPr bwMode="auto">
              <a:xfrm>
                <a:off x="3176" y="295"/>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73" name="Line 2409"/>
              <p:cNvSpPr>
                <a:spLocks noChangeShapeType="1"/>
              </p:cNvSpPr>
              <p:nvPr/>
            </p:nvSpPr>
            <p:spPr bwMode="auto">
              <a:xfrm>
                <a:off x="3176" y="295"/>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74" name="Rectangle 2410"/>
              <p:cNvSpPr>
                <a:spLocks noChangeArrowheads="1"/>
              </p:cNvSpPr>
              <p:nvPr/>
            </p:nvSpPr>
            <p:spPr bwMode="auto">
              <a:xfrm>
                <a:off x="3354" y="295"/>
                <a:ext cx="4"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75" name="Line 2411"/>
              <p:cNvSpPr>
                <a:spLocks noChangeShapeType="1"/>
              </p:cNvSpPr>
              <p:nvPr/>
            </p:nvSpPr>
            <p:spPr bwMode="auto">
              <a:xfrm>
                <a:off x="3354" y="295"/>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76" name="Rectangle 2412"/>
              <p:cNvSpPr>
                <a:spLocks noChangeArrowheads="1"/>
              </p:cNvSpPr>
              <p:nvPr/>
            </p:nvSpPr>
            <p:spPr bwMode="auto">
              <a:xfrm>
                <a:off x="3358" y="295"/>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77" name="Line 2413"/>
              <p:cNvSpPr>
                <a:spLocks noChangeShapeType="1"/>
              </p:cNvSpPr>
              <p:nvPr/>
            </p:nvSpPr>
            <p:spPr bwMode="auto">
              <a:xfrm>
                <a:off x="3358" y="295"/>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78" name="Rectangle 2414"/>
              <p:cNvSpPr>
                <a:spLocks noChangeArrowheads="1"/>
              </p:cNvSpPr>
              <p:nvPr/>
            </p:nvSpPr>
            <p:spPr bwMode="auto">
              <a:xfrm>
                <a:off x="3545" y="295"/>
                <a:ext cx="5"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79" name="Line 2415"/>
              <p:cNvSpPr>
                <a:spLocks noChangeShapeType="1"/>
              </p:cNvSpPr>
              <p:nvPr/>
            </p:nvSpPr>
            <p:spPr bwMode="auto">
              <a:xfrm>
                <a:off x="3545" y="295"/>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80" name="Rectangle 2416"/>
              <p:cNvSpPr>
                <a:spLocks noChangeArrowheads="1"/>
              </p:cNvSpPr>
              <p:nvPr/>
            </p:nvSpPr>
            <p:spPr bwMode="auto">
              <a:xfrm>
                <a:off x="3550" y="295"/>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81" name="Line 2417"/>
              <p:cNvSpPr>
                <a:spLocks noChangeShapeType="1"/>
              </p:cNvSpPr>
              <p:nvPr/>
            </p:nvSpPr>
            <p:spPr bwMode="auto">
              <a:xfrm>
                <a:off x="3550" y="295"/>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82" name="Rectangle 2418"/>
              <p:cNvSpPr>
                <a:spLocks noChangeArrowheads="1"/>
              </p:cNvSpPr>
              <p:nvPr/>
            </p:nvSpPr>
            <p:spPr bwMode="auto">
              <a:xfrm>
                <a:off x="3750" y="295"/>
                <a:ext cx="5"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83" name="Line 2419"/>
              <p:cNvSpPr>
                <a:spLocks noChangeShapeType="1"/>
              </p:cNvSpPr>
              <p:nvPr/>
            </p:nvSpPr>
            <p:spPr bwMode="auto">
              <a:xfrm>
                <a:off x="3750" y="295"/>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584" name="Rectangle 2420"/>
              <p:cNvSpPr>
                <a:spLocks noChangeArrowheads="1"/>
              </p:cNvSpPr>
              <p:nvPr/>
            </p:nvSpPr>
            <p:spPr bwMode="auto">
              <a:xfrm>
                <a:off x="3755" y="295"/>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028" name="Group 2421"/>
            <p:cNvGrpSpPr>
              <a:grpSpLocks/>
            </p:cNvGrpSpPr>
            <p:nvPr/>
          </p:nvGrpSpPr>
          <p:grpSpPr bwMode="auto">
            <a:xfrm>
              <a:off x="0" y="3433"/>
              <a:ext cx="4788" cy="318"/>
              <a:chOff x="0" y="0"/>
              <a:chExt cx="4788" cy="318"/>
            </a:xfrm>
          </p:grpSpPr>
          <p:sp>
            <p:nvSpPr>
              <p:cNvPr id="43185" name="Line 2422"/>
              <p:cNvSpPr>
                <a:spLocks noChangeShapeType="1"/>
              </p:cNvSpPr>
              <p:nvPr/>
            </p:nvSpPr>
            <p:spPr bwMode="auto">
              <a:xfrm>
                <a:off x="3755" y="0"/>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86" name="Rectangle 2423"/>
              <p:cNvSpPr>
                <a:spLocks noChangeArrowheads="1"/>
              </p:cNvSpPr>
              <p:nvPr/>
            </p:nvSpPr>
            <p:spPr bwMode="auto">
              <a:xfrm>
                <a:off x="3955" y="0"/>
                <a:ext cx="5"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87" name="Line 2424"/>
              <p:cNvSpPr>
                <a:spLocks noChangeShapeType="1"/>
              </p:cNvSpPr>
              <p:nvPr/>
            </p:nvSpPr>
            <p:spPr bwMode="auto">
              <a:xfrm>
                <a:off x="3955" y="0"/>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88" name="Rectangle 2425"/>
              <p:cNvSpPr>
                <a:spLocks noChangeArrowheads="1"/>
              </p:cNvSpPr>
              <p:nvPr/>
            </p:nvSpPr>
            <p:spPr bwMode="auto">
              <a:xfrm>
                <a:off x="3960" y="0"/>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89" name="Line 2426"/>
              <p:cNvSpPr>
                <a:spLocks noChangeShapeType="1"/>
              </p:cNvSpPr>
              <p:nvPr/>
            </p:nvSpPr>
            <p:spPr bwMode="auto">
              <a:xfrm>
                <a:off x="3960" y="0"/>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90" name="Rectangle 2427"/>
              <p:cNvSpPr>
                <a:spLocks noChangeArrowheads="1"/>
              </p:cNvSpPr>
              <p:nvPr/>
            </p:nvSpPr>
            <p:spPr bwMode="auto">
              <a:xfrm>
                <a:off x="4160" y="0"/>
                <a:ext cx="4" cy="2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91" name="Line 2428"/>
              <p:cNvSpPr>
                <a:spLocks noChangeShapeType="1"/>
              </p:cNvSpPr>
              <p:nvPr/>
            </p:nvSpPr>
            <p:spPr bwMode="auto">
              <a:xfrm>
                <a:off x="4160" y="0"/>
                <a:ext cx="0" cy="2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92" name="Rectangle 2429"/>
              <p:cNvSpPr>
                <a:spLocks noChangeArrowheads="1"/>
              </p:cNvSpPr>
              <p:nvPr/>
            </p:nvSpPr>
            <p:spPr bwMode="auto">
              <a:xfrm>
                <a:off x="4164" y="0"/>
                <a:ext cx="189"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93" name="Line 2430"/>
              <p:cNvSpPr>
                <a:spLocks noChangeShapeType="1"/>
              </p:cNvSpPr>
              <p:nvPr/>
            </p:nvSpPr>
            <p:spPr bwMode="auto">
              <a:xfrm>
                <a:off x="4164" y="0"/>
                <a:ext cx="189"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94" name="Rectangle 2431"/>
              <p:cNvSpPr>
                <a:spLocks noChangeArrowheads="1"/>
              </p:cNvSpPr>
              <p:nvPr/>
            </p:nvSpPr>
            <p:spPr bwMode="auto">
              <a:xfrm>
                <a:off x="4353" y="0"/>
                <a:ext cx="26"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95" name="Line 2432"/>
              <p:cNvSpPr>
                <a:spLocks noChangeShapeType="1"/>
              </p:cNvSpPr>
              <p:nvPr/>
            </p:nvSpPr>
            <p:spPr bwMode="auto">
              <a:xfrm>
                <a:off x="4353" y="0"/>
                <a:ext cx="26"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96" name="Line 2433"/>
              <p:cNvSpPr>
                <a:spLocks noChangeShapeType="1"/>
              </p:cNvSpPr>
              <p:nvPr/>
            </p:nvSpPr>
            <p:spPr bwMode="auto">
              <a:xfrm>
                <a:off x="4353" y="0"/>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97" name="Rectangle 2434"/>
              <p:cNvSpPr>
                <a:spLocks noChangeArrowheads="1"/>
              </p:cNvSpPr>
              <p:nvPr/>
            </p:nvSpPr>
            <p:spPr bwMode="auto">
              <a:xfrm>
                <a:off x="4353" y="0"/>
                <a:ext cx="26"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98" name="Line 2435"/>
              <p:cNvSpPr>
                <a:spLocks noChangeShapeType="1"/>
              </p:cNvSpPr>
              <p:nvPr/>
            </p:nvSpPr>
            <p:spPr bwMode="auto">
              <a:xfrm>
                <a:off x="4353" y="0"/>
                <a:ext cx="26"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99" name="Line 2436"/>
              <p:cNvSpPr>
                <a:spLocks noChangeShapeType="1"/>
              </p:cNvSpPr>
              <p:nvPr/>
            </p:nvSpPr>
            <p:spPr bwMode="auto">
              <a:xfrm>
                <a:off x="4353" y="0"/>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00" name="Rectangle 2437"/>
              <p:cNvSpPr>
                <a:spLocks noChangeArrowheads="1"/>
              </p:cNvSpPr>
              <p:nvPr/>
            </p:nvSpPr>
            <p:spPr bwMode="auto">
              <a:xfrm>
                <a:off x="4379" y="0"/>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01" name="Line 2438"/>
              <p:cNvSpPr>
                <a:spLocks noChangeShapeType="1"/>
              </p:cNvSpPr>
              <p:nvPr/>
            </p:nvSpPr>
            <p:spPr bwMode="auto">
              <a:xfrm>
                <a:off x="4379" y="0"/>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02" name="Line 2439"/>
              <p:cNvSpPr>
                <a:spLocks noChangeShapeType="1"/>
              </p:cNvSpPr>
              <p:nvPr/>
            </p:nvSpPr>
            <p:spPr bwMode="auto">
              <a:xfrm>
                <a:off x="4379" y="0"/>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03" name="Rectangle 2440"/>
              <p:cNvSpPr>
                <a:spLocks noChangeArrowheads="1"/>
              </p:cNvSpPr>
              <p:nvPr/>
            </p:nvSpPr>
            <p:spPr bwMode="auto">
              <a:xfrm>
                <a:off x="4404" y="0"/>
                <a:ext cx="154"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04" name="Line 2441"/>
              <p:cNvSpPr>
                <a:spLocks noChangeShapeType="1"/>
              </p:cNvSpPr>
              <p:nvPr/>
            </p:nvSpPr>
            <p:spPr bwMode="auto">
              <a:xfrm>
                <a:off x="4404" y="0"/>
                <a:ext cx="154"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05" name="Rectangle 2442"/>
              <p:cNvSpPr>
                <a:spLocks noChangeArrowheads="1"/>
              </p:cNvSpPr>
              <p:nvPr/>
            </p:nvSpPr>
            <p:spPr bwMode="auto">
              <a:xfrm>
                <a:off x="4558" y="0"/>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06" name="Line 2443"/>
              <p:cNvSpPr>
                <a:spLocks noChangeShapeType="1"/>
              </p:cNvSpPr>
              <p:nvPr/>
            </p:nvSpPr>
            <p:spPr bwMode="auto">
              <a:xfrm>
                <a:off x="4558" y="0"/>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07" name="Line 2444"/>
              <p:cNvSpPr>
                <a:spLocks noChangeShapeType="1"/>
              </p:cNvSpPr>
              <p:nvPr/>
            </p:nvSpPr>
            <p:spPr bwMode="auto">
              <a:xfrm>
                <a:off x="4558" y="0"/>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08" name="Rectangle 2445"/>
              <p:cNvSpPr>
                <a:spLocks noChangeArrowheads="1"/>
              </p:cNvSpPr>
              <p:nvPr/>
            </p:nvSpPr>
            <p:spPr bwMode="auto">
              <a:xfrm>
                <a:off x="4583" y="0"/>
                <a:ext cx="180"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09" name="Line 2446"/>
              <p:cNvSpPr>
                <a:spLocks noChangeShapeType="1"/>
              </p:cNvSpPr>
              <p:nvPr/>
            </p:nvSpPr>
            <p:spPr bwMode="auto">
              <a:xfrm>
                <a:off x="4583" y="0"/>
                <a:ext cx="180"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10" name="Rectangle 2447"/>
              <p:cNvSpPr>
                <a:spLocks noChangeArrowheads="1"/>
              </p:cNvSpPr>
              <p:nvPr/>
            </p:nvSpPr>
            <p:spPr bwMode="auto">
              <a:xfrm>
                <a:off x="4763" y="0"/>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11" name="Line 2448"/>
              <p:cNvSpPr>
                <a:spLocks noChangeShapeType="1"/>
              </p:cNvSpPr>
              <p:nvPr/>
            </p:nvSpPr>
            <p:spPr bwMode="auto">
              <a:xfrm>
                <a:off x="4763" y="0"/>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12" name="Line 2449"/>
              <p:cNvSpPr>
                <a:spLocks noChangeShapeType="1"/>
              </p:cNvSpPr>
              <p:nvPr/>
            </p:nvSpPr>
            <p:spPr bwMode="auto">
              <a:xfrm>
                <a:off x="4763" y="0"/>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13" name="Rectangle 2450"/>
              <p:cNvSpPr>
                <a:spLocks noChangeArrowheads="1"/>
              </p:cNvSpPr>
              <p:nvPr/>
            </p:nvSpPr>
            <p:spPr bwMode="auto">
              <a:xfrm>
                <a:off x="0" y="22"/>
                <a:ext cx="5" cy="14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14" name="Line 2451"/>
              <p:cNvSpPr>
                <a:spLocks noChangeShapeType="1"/>
              </p:cNvSpPr>
              <p:nvPr/>
            </p:nvSpPr>
            <p:spPr bwMode="auto">
              <a:xfrm>
                <a:off x="0" y="22"/>
                <a:ext cx="0" cy="14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15" name="Rectangle 2452"/>
              <p:cNvSpPr>
                <a:spLocks noChangeArrowheads="1"/>
              </p:cNvSpPr>
              <p:nvPr/>
            </p:nvSpPr>
            <p:spPr bwMode="auto">
              <a:xfrm>
                <a:off x="676" y="22"/>
                <a:ext cx="5" cy="14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16" name="Line 2453"/>
              <p:cNvSpPr>
                <a:spLocks noChangeShapeType="1"/>
              </p:cNvSpPr>
              <p:nvPr/>
            </p:nvSpPr>
            <p:spPr bwMode="auto">
              <a:xfrm>
                <a:off x="676" y="22"/>
                <a:ext cx="0" cy="14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17" name="Rectangle 2454"/>
              <p:cNvSpPr>
                <a:spLocks noChangeArrowheads="1"/>
              </p:cNvSpPr>
              <p:nvPr/>
            </p:nvSpPr>
            <p:spPr bwMode="auto">
              <a:xfrm>
                <a:off x="1701" y="22"/>
                <a:ext cx="4" cy="14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18" name="Line 2455"/>
              <p:cNvSpPr>
                <a:spLocks noChangeShapeType="1"/>
              </p:cNvSpPr>
              <p:nvPr/>
            </p:nvSpPr>
            <p:spPr bwMode="auto">
              <a:xfrm>
                <a:off x="1701" y="22"/>
                <a:ext cx="0" cy="14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19" name="Rectangle 2456"/>
              <p:cNvSpPr>
                <a:spLocks noChangeArrowheads="1"/>
              </p:cNvSpPr>
              <p:nvPr/>
            </p:nvSpPr>
            <p:spPr bwMode="auto">
              <a:xfrm>
                <a:off x="1888" y="22"/>
                <a:ext cx="4" cy="14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20" name="Line 2457"/>
              <p:cNvSpPr>
                <a:spLocks noChangeShapeType="1"/>
              </p:cNvSpPr>
              <p:nvPr/>
            </p:nvSpPr>
            <p:spPr bwMode="auto">
              <a:xfrm>
                <a:off x="1888" y="22"/>
                <a:ext cx="0" cy="14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21" name="Rectangle 2458"/>
              <p:cNvSpPr>
                <a:spLocks noChangeArrowheads="1"/>
              </p:cNvSpPr>
              <p:nvPr/>
            </p:nvSpPr>
            <p:spPr bwMode="auto">
              <a:xfrm>
                <a:off x="2074" y="22"/>
                <a:ext cx="5" cy="14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22" name="Line 2459"/>
              <p:cNvSpPr>
                <a:spLocks noChangeShapeType="1"/>
              </p:cNvSpPr>
              <p:nvPr/>
            </p:nvSpPr>
            <p:spPr bwMode="auto">
              <a:xfrm>
                <a:off x="2074" y="22"/>
                <a:ext cx="0" cy="14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23" name="Rectangle 2460"/>
              <p:cNvSpPr>
                <a:spLocks noChangeArrowheads="1"/>
              </p:cNvSpPr>
              <p:nvPr/>
            </p:nvSpPr>
            <p:spPr bwMode="auto">
              <a:xfrm>
                <a:off x="2256" y="22"/>
                <a:ext cx="5" cy="14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24" name="Line 2461"/>
              <p:cNvSpPr>
                <a:spLocks noChangeShapeType="1"/>
              </p:cNvSpPr>
              <p:nvPr/>
            </p:nvSpPr>
            <p:spPr bwMode="auto">
              <a:xfrm>
                <a:off x="2256" y="22"/>
                <a:ext cx="0" cy="14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25" name="Rectangle 2462"/>
              <p:cNvSpPr>
                <a:spLocks noChangeArrowheads="1"/>
              </p:cNvSpPr>
              <p:nvPr/>
            </p:nvSpPr>
            <p:spPr bwMode="auto">
              <a:xfrm>
                <a:off x="2441" y="22"/>
                <a:ext cx="4" cy="14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26" name="Line 2463"/>
              <p:cNvSpPr>
                <a:spLocks noChangeShapeType="1"/>
              </p:cNvSpPr>
              <p:nvPr/>
            </p:nvSpPr>
            <p:spPr bwMode="auto">
              <a:xfrm>
                <a:off x="2441" y="22"/>
                <a:ext cx="0" cy="14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27" name="Rectangle 2464"/>
              <p:cNvSpPr>
                <a:spLocks noChangeArrowheads="1"/>
              </p:cNvSpPr>
              <p:nvPr/>
            </p:nvSpPr>
            <p:spPr bwMode="auto">
              <a:xfrm>
                <a:off x="2623" y="22"/>
                <a:ext cx="5" cy="14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28" name="Line 2465"/>
              <p:cNvSpPr>
                <a:spLocks noChangeShapeType="1"/>
              </p:cNvSpPr>
              <p:nvPr/>
            </p:nvSpPr>
            <p:spPr bwMode="auto">
              <a:xfrm>
                <a:off x="2623" y="22"/>
                <a:ext cx="0" cy="14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29" name="Rectangle 2466"/>
              <p:cNvSpPr>
                <a:spLocks noChangeArrowheads="1"/>
              </p:cNvSpPr>
              <p:nvPr/>
            </p:nvSpPr>
            <p:spPr bwMode="auto">
              <a:xfrm>
                <a:off x="2805" y="22"/>
                <a:ext cx="5" cy="14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30" name="Line 2467"/>
              <p:cNvSpPr>
                <a:spLocks noChangeShapeType="1"/>
              </p:cNvSpPr>
              <p:nvPr/>
            </p:nvSpPr>
            <p:spPr bwMode="auto">
              <a:xfrm>
                <a:off x="2805" y="22"/>
                <a:ext cx="0" cy="14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31" name="Rectangle 2468"/>
              <p:cNvSpPr>
                <a:spLocks noChangeArrowheads="1"/>
              </p:cNvSpPr>
              <p:nvPr/>
            </p:nvSpPr>
            <p:spPr bwMode="auto">
              <a:xfrm>
                <a:off x="2987" y="22"/>
                <a:ext cx="5" cy="14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32" name="Line 2469"/>
              <p:cNvSpPr>
                <a:spLocks noChangeShapeType="1"/>
              </p:cNvSpPr>
              <p:nvPr/>
            </p:nvSpPr>
            <p:spPr bwMode="auto">
              <a:xfrm>
                <a:off x="2987" y="22"/>
                <a:ext cx="0" cy="14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33" name="Rectangle 2470"/>
              <p:cNvSpPr>
                <a:spLocks noChangeArrowheads="1"/>
              </p:cNvSpPr>
              <p:nvPr/>
            </p:nvSpPr>
            <p:spPr bwMode="auto">
              <a:xfrm>
                <a:off x="3172" y="22"/>
                <a:ext cx="4" cy="14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34" name="Line 2471"/>
              <p:cNvSpPr>
                <a:spLocks noChangeShapeType="1"/>
              </p:cNvSpPr>
              <p:nvPr/>
            </p:nvSpPr>
            <p:spPr bwMode="auto">
              <a:xfrm>
                <a:off x="3172" y="22"/>
                <a:ext cx="0" cy="14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35" name="Rectangle 2472"/>
              <p:cNvSpPr>
                <a:spLocks noChangeArrowheads="1"/>
              </p:cNvSpPr>
              <p:nvPr/>
            </p:nvSpPr>
            <p:spPr bwMode="auto">
              <a:xfrm>
                <a:off x="3354" y="22"/>
                <a:ext cx="4" cy="14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36" name="Line 2473"/>
              <p:cNvSpPr>
                <a:spLocks noChangeShapeType="1"/>
              </p:cNvSpPr>
              <p:nvPr/>
            </p:nvSpPr>
            <p:spPr bwMode="auto">
              <a:xfrm>
                <a:off x="3354" y="22"/>
                <a:ext cx="0" cy="14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37" name="Rectangle 2474"/>
              <p:cNvSpPr>
                <a:spLocks noChangeArrowheads="1"/>
              </p:cNvSpPr>
              <p:nvPr/>
            </p:nvSpPr>
            <p:spPr bwMode="auto">
              <a:xfrm>
                <a:off x="3545" y="22"/>
                <a:ext cx="5" cy="14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38" name="Line 2475"/>
              <p:cNvSpPr>
                <a:spLocks noChangeShapeType="1"/>
              </p:cNvSpPr>
              <p:nvPr/>
            </p:nvSpPr>
            <p:spPr bwMode="auto">
              <a:xfrm>
                <a:off x="3545" y="22"/>
                <a:ext cx="0" cy="14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39" name="Rectangle 2476"/>
              <p:cNvSpPr>
                <a:spLocks noChangeArrowheads="1"/>
              </p:cNvSpPr>
              <p:nvPr/>
            </p:nvSpPr>
            <p:spPr bwMode="auto">
              <a:xfrm>
                <a:off x="3750" y="22"/>
                <a:ext cx="5" cy="14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40" name="Line 2477"/>
              <p:cNvSpPr>
                <a:spLocks noChangeShapeType="1"/>
              </p:cNvSpPr>
              <p:nvPr/>
            </p:nvSpPr>
            <p:spPr bwMode="auto">
              <a:xfrm>
                <a:off x="3750" y="22"/>
                <a:ext cx="0" cy="14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41" name="Rectangle 2478"/>
              <p:cNvSpPr>
                <a:spLocks noChangeArrowheads="1"/>
              </p:cNvSpPr>
              <p:nvPr/>
            </p:nvSpPr>
            <p:spPr bwMode="auto">
              <a:xfrm>
                <a:off x="3955" y="22"/>
                <a:ext cx="5" cy="14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42" name="Line 2479"/>
              <p:cNvSpPr>
                <a:spLocks noChangeShapeType="1"/>
              </p:cNvSpPr>
              <p:nvPr/>
            </p:nvSpPr>
            <p:spPr bwMode="auto">
              <a:xfrm>
                <a:off x="3955" y="22"/>
                <a:ext cx="0" cy="14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43" name="Rectangle 2480"/>
              <p:cNvSpPr>
                <a:spLocks noChangeArrowheads="1"/>
              </p:cNvSpPr>
              <p:nvPr/>
            </p:nvSpPr>
            <p:spPr bwMode="auto">
              <a:xfrm>
                <a:off x="4160" y="22"/>
                <a:ext cx="4" cy="14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44" name="Line 2481"/>
              <p:cNvSpPr>
                <a:spLocks noChangeShapeType="1"/>
              </p:cNvSpPr>
              <p:nvPr/>
            </p:nvSpPr>
            <p:spPr bwMode="auto">
              <a:xfrm>
                <a:off x="4160" y="22"/>
                <a:ext cx="0" cy="14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45" name="Rectangle 2482"/>
              <p:cNvSpPr>
                <a:spLocks noChangeArrowheads="1"/>
              </p:cNvSpPr>
              <p:nvPr/>
            </p:nvSpPr>
            <p:spPr bwMode="auto">
              <a:xfrm>
                <a:off x="4365" y="22"/>
                <a:ext cx="2" cy="14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46" name="Line 2483"/>
              <p:cNvSpPr>
                <a:spLocks noChangeShapeType="1"/>
              </p:cNvSpPr>
              <p:nvPr/>
            </p:nvSpPr>
            <p:spPr bwMode="auto">
              <a:xfrm>
                <a:off x="4365" y="22"/>
                <a:ext cx="0" cy="142"/>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47" name="Rectangle 2484"/>
              <p:cNvSpPr>
                <a:spLocks noChangeArrowheads="1"/>
              </p:cNvSpPr>
              <p:nvPr/>
            </p:nvSpPr>
            <p:spPr bwMode="auto">
              <a:xfrm>
                <a:off x="4558" y="22"/>
                <a:ext cx="25" cy="14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48" name="Line 2485"/>
              <p:cNvSpPr>
                <a:spLocks noChangeShapeType="1"/>
              </p:cNvSpPr>
              <p:nvPr/>
            </p:nvSpPr>
            <p:spPr bwMode="auto">
              <a:xfrm>
                <a:off x="4558" y="22"/>
                <a:ext cx="0" cy="14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49" name="Rectangle 2486"/>
              <p:cNvSpPr>
                <a:spLocks noChangeArrowheads="1"/>
              </p:cNvSpPr>
              <p:nvPr/>
            </p:nvSpPr>
            <p:spPr bwMode="auto">
              <a:xfrm>
                <a:off x="4763" y="22"/>
                <a:ext cx="25" cy="14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50" name="Line 2487"/>
              <p:cNvSpPr>
                <a:spLocks noChangeShapeType="1"/>
              </p:cNvSpPr>
              <p:nvPr/>
            </p:nvSpPr>
            <p:spPr bwMode="auto">
              <a:xfrm>
                <a:off x="4763" y="22"/>
                <a:ext cx="0" cy="14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51" name="Rectangle 2488"/>
              <p:cNvSpPr>
                <a:spLocks noChangeArrowheads="1"/>
              </p:cNvSpPr>
              <p:nvPr/>
            </p:nvSpPr>
            <p:spPr bwMode="auto">
              <a:xfrm>
                <a:off x="64" y="37"/>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人</a:t>
                </a:r>
                <a:endParaRPr lang="zh-CN" altLang="en-US" sz="1800" b="0">
                  <a:solidFill>
                    <a:schemeClr val="accent2"/>
                  </a:solidFill>
                </a:endParaRPr>
              </a:p>
            </p:txBody>
          </p:sp>
          <p:sp>
            <p:nvSpPr>
              <p:cNvPr id="43252" name="Rectangle 2489"/>
              <p:cNvSpPr>
                <a:spLocks noChangeArrowheads="1"/>
              </p:cNvSpPr>
              <p:nvPr/>
            </p:nvSpPr>
            <p:spPr bwMode="auto">
              <a:xfrm>
                <a:off x="187" y="31"/>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253" name="Rectangle 2490"/>
              <p:cNvSpPr>
                <a:spLocks noChangeArrowheads="1"/>
              </p:cNvSpPr>
              <p:nvPr/>
            </p:nvSpPr>
            <p:spPr bwMode="auto">
              <a:xfrm>
                <a:off x="424" y="37"/>
                <a:ext cx="112"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事</a:t>
                </a:r>
                <a:endParaRPr lang="zh-CN" altLang="en-US" sz="1800" b="0">
                  <a:solidFill>
                    <a:schemeClr val="accent2"/>
                  </a:solidFill>
                </a:endParaRPr>
              </a:p>
            </p:txBody>
          </p:sp>
          <p:sp>
            <p:nvSpPr>
              <p:cNvPr id="43254" name="Rectangle 2491"/>
              <p:cNvSpPr>
                <a:spLocks noChangeArrowheads="1"/>
              </p:cNvSpPr>
              <p:nvPr/>
            </p:nvSpPr>
            <p:spPr bwMode="auto">
              <a:xfrm>
                <a:off x="546" y="31"/>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255" name="Rectangle 2492"/>
              <p:cNvSpPr>
                <a:spLocks noChangeArrowheads="1"/>
              </p:cNvSpPr>
              <p:nvPr/>
            </p:nvSpPr>
            <p:spPr bwMode="auto">
              <a:xfrm>
                <a:off x="740" y="184"/>
                <a:ext cx="784"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latin typeface="宋体" pitchFamily="2" charset="-122"/>
                  </a:rPr>
                  <a:t>人员招聘／考评</a:t>
                </a:r>
                <a:endParaRPr lang="zh-CN" altLang="en-US" sz="1800" b="0">
                  <a:solidFill>
                    <a:schemeClr val="accent2"/>
                  </a:solidFill>
                </a:endParaRPr>
              </a:p>
            </p:txBody>
          </p:sp>
          <p:sp>
            <p:nvSpPr>
              <p:cNvPr id="43256" name="Rectangle 2493"/>
              <p:cNvSpPr>
                <a:spLocks noChangeArrowheads="1"/>
              </p:cNvSpPr>
              <p:nvPr/>
            </p:nvSpPr>
            <p:spPr bwMode="auto">
              <a:xfrm>
                <a:off x="1601" y="17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257" name="Rectangle 2494"/>
              <p:cNvSpPr>
                <a:spLocks noChangeArrowheads="1"/>
              </p:cNvSpPr>
              <p:nvPr/>
            </p:nvSpPr>
            <p:spPr bwMode="auto">
              <a:xfrm>
                <a:off x="1796" y="16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258" name="Rectangle 2495"/>
              <p:cNvSpPr>
                <a:spLocks noChangeArrowheads="1"/>
              </p:cNvSpPr>
              <p:nvPr/>
            </p:nvSpPr>
            <p:spPr bwMode="auto">
              <a:xfrm>
                <a:off x="1983" y="16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259" name="Rectangle 2496"/>
              <p:cNvSpPr>
                <a:spLocks noChangeArrowheads="1"/>
              </p:cNvSpPr>
              <p:nvPr/>
            </p:nvSpPr>
            <p:spPr bwMode="auto">
              <a:xfrm>
                <a:off x="2168" y="16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260" name="Rectangle 2497"/>
              <p:cNvSpPr>
                <a:spLocks noChangeArrowheads="1"/>
              </p:cNvSpPr>
              <p:nvPr/>
            </p:nvSpPr>
            <p:spPr bwMode="auto">
              <a:xfrm>
                <a:off x="2350" y="16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261" name="Rectangle 2498"/>
              <p:cNvSpPr>
                <a:spLocks noChangeArrowheads="1"/>
              </p:cNvSpPr>
              <p:nvPr/>
            </p:nvSpPr>
            <p:spPr bwMode="auto">
              <a:xfrm>
                <a:off x="2534" y="16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262" name="Rectangle 2499"/>
              <p:cNvSpPr>
                <a:spLocks noChangeArrowheads="1"/>
              </p:cNvSpPr>
              <p:nvPr/>
            </p:nvSpPr>
            <p:spPr bwMode="auto">
              <a:xfrm>
                <a:off x="2716" y="16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263" name="Rectangle 2500"/>
              <p:cNvSpPr>
                <a:spLocks noChangeArrowheads="1"/>
              </p:cNvSpPr>
              <p:nvPr/>
            </p:nvSpPr>
            <p:spPr bwMode="auto">
              <a:xfrm>
                <a:off x="2899" y="16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264" name="Rectangle 2501"/>
              <p:cNvSpPr>
                <a:spLocks noChangeArrowheads="1"/>
              </p:cNvSpPr>
              <p:nvPr/>
            </p:nvSpPr>
            <p:spPr bwMode="auto">
              <a:xfrm>
                <a:off x="3081" y="16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265" name="Rectangle 2502"/>
              <p:cNvSpPr>
                <a:spLocks noChangeArrowheads="1"/>
              </p:cNvSpPr>
              <p:nvPr/>
            </p:nvSpPr>
            <p:spPr bwMode="auto">
              <a:xfrm>
                <a:off x="3265" y="16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266" name="Rectangle 2503"/>
              <p:cNvSpPr>
                <a:spLocks noChangeArrowheads="1"/>
              </p:cNvSpPr>
              <p:nvPr/>
            </p:nvSpPr>
            <p:spPr bwMode="auto">
              <a:xfrm>
                <a:off x="3452" y="16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267" name="Rectangle 2504"/>
              <p:cNvSpPr>
                <a:spLocks noChangeArrowheads="1"/>
              </p:cNvSpPr>
              <p:nvPr/>
            </p:nvSpPr>
            <p:spPr bwMode="auto">
              <a:xfrm>
                <a:off x="3650" y="16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268" name="Rectangle 2505"/>
              <p:cNvSpPr>
                <a:spLocks noChangeArrowheads="1"/>
              </p:cNvSpPr>
              <p:nvPr/>
            </p:nvSpPr>
            <p:spPr bwMode="auto">
              <a:xfrm>
                <a:off x="3855" y="16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269" name="Rectangle 2506"/>
              <p:cNvSpPr>
                <a:spLocks noChangeArrowheads="1"/>
              </p:cNvSpPr>
              <p:nvPr/>
            </p:nvSpPr>
            <p:spPr bwMode="auto">
              <a:xfrm>
                <a:off x="4060" y="16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270" name="Rectangle 2507"/>
              <p:cNvSpPr>
                <a:spLocks noChangeArrowheads="1"/>
              </p:cNvSpPr>
              <p:nvPr/>
            </p:nvSpPr>
            <p:spPr bwMode="auto">
              <a:xfrm>
                <a:off x="4265" y="16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271" name="Rectangle 2508"/>
              <p:cNvSpPr>
                <a:spLocks noChangeArrowheads="1"/>
              </p:cNvSpPr>
              <p:nvPr/>
            </p:nvSpPr>
            <p:spPr bwMode="auto">
              <a:xfrm>
                <a:off x="4470" y="168"/>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272" name="Rectangle 2509"/>
              <p:cNvSpPr>
                <a:spLocks noChangeArrowheads="1"/>
              </p:cNvSpPr>
              <p:nvPr/>
            </p:nvSpPr>
            <p:spPr bwMode="auto">
              <a:xfrm>
                <a:off x="4675" y="20"/>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a:solidFill>
                      <a:schemeClr val="accent2"/>
                    </a:solidFill>
                  </a:rPr>
                  <a:t> </a:t>
                </a:r>
                <a:endParaRPr lang="zh-CN" altLang="en-US" sz="1800" b="0">
                  <a:solidFill>
                    <a:schemeClr val="accent2"/>
                  </a:solidFill>
                </a:endParaRPr>
              </a:p>
            </p:txBody>
          </p:sp>
          <p:sp>
            <p:nvSpPr>
              <p:cNvPr id="43273" name="Rectangle 2510"/>
              <p:cNvSpPr>
                <a:spLocks noChangeArrowheads="1"/>
              </p:cNvSpPr>
              <p:nvPr/>
            </p:nvSpPr>
            <p:spPr bwMode="auto">
              <a:xfrm>
                <a:off x="4640" y="147"/>
                <a:ext cx="60" cy="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500">
                    <a:solidFill>
                      <a:schemeClr val="accent2"/>
                    </a:solidFill>
                  </a:rPr>
                  <a:t>2</a:t>
                </a:r>
                <a:endParaRPr lang="en-US" altLang="zh-CN" sz="1800" b="0">
                  <a:solidFill>
                    <a:schemeClr val="accent2"/>
                  </a:solidFill>
                </a:endParaRPr>
              </a:p>
            </p:txBody>
          </p:sp>
          <p:sp>
            <p:nvSpPr>
              <p:cNvPr id="43274" name="Rectangle 2511"/>
              <p:cNvSpPr>
                <a:spLocks noChangeArrowheads="1"/>
              </p:cNvSpPr>
              <p:nvPr/>
            </p:nvSpPr>
            <p:spPr bwMode="auto">
              <a:xfrm>
                <a:off x="4709" y="147"/>
                <a:ext cx="30" cy="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500">
                    <a:solidFill>
                      <a:schemeClr val="accent2"/>
                    </a:solidFill>
                  </a:rPr>
                  <a:t> </a:t>
                </a:r>
                <a:endParaRPr lang="zh-CN" altLang="en-US" sz="1800" b="0">
                  <a:solidFill>
                    <a:schemeClr val="accent2"/>
                  </a:solidFill>
                </a:endParaRPr>
              </a:p>
            </p:txBody>
          </p:sp>
          <p:sp>
            <p:nvSpPr>
              <p:cNvPr id="43275" name="Rectangle 2512"/>
              <p:cNvSpPr>
                <a:spLocks noChangeArrowheads="1"/>
              </p:cNvSpPr>
              <p:nvPr/>
            </p:nvSpPr>
            <p:spPr bwMode="auto">
              <a:xfrm>
                <a:off x="0" y="164"/>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76" name="Line 2513"/>
              <p:cNvSpPr>
                <a:spLocks noChangeShapeType="1"/>
              </p:cNvSpPr>
              <p:nvPr/>
            </p:nvSpPr>
            <p:spPr bwMode="auto">
              <a:xfrm>
                <a:off x="0" y="16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77" name="Rectangle 2514"/>
              <p:cNvSpPr>
                <a:spLocks noChangeArrowheads="1"/>
              </p:cNvSpPr>
              <p:nvPr/>
            </p:nvSpPr>
            <p:spPr bwMode="auto">
              <a:xfrm>
                <a:off x="676" y="164"/>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78" name="Line 2515"/>
              <p:cNvSpPr>
                <a:spLocks noChangeShapeType="1"/>
              </p:cNvSpPr>
              <p:nvPr/>
            </p:nvSpPr>
            <p:spPr bwMode="auto">
              <a:xfrm>
                <a:off x="676" y="16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79" name="Rectangle 2516"/>
              <p:cNvSpPr>
                <a:spLocks noChangeArrowheads="1"/>
              </p:cNvSpPr>
              <p:nvPr/>
            </p:nvSpPr>
            <p:spPr bwMode="auto">
              <a:xfrm>
                <a:off x="681" y="164"/>
                <a:ext cx="102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80" name="Line 2517"/>
              <p:cNvSpPr>
                <a:spLocks noChangeShapeType="1"/>
              </p:cNvSpPr>
              <p:nvPr/>
            </p:nvSpPr>
            <p:spPr bwMode="auto">
              <a:xfrm>
                <a:off x="681" y="164"/>
                <a:ext cx="102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81" name="Rectangle 2518"/>
              <p:cNvSpPr>
                <a:spLocks noChangeArrowheads="1"/>
              </p:cNvSpPr>
              <p:nvPr/>
            </p:nvSpPr>
            <p:spPr bwMode="auto">
              <a:xfrm>
                <a:off x="1701" y="164"/>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82" name="Line 2519"/>
              <p:cNvSpPr>
                <a:spLocks noChangeShapeType="1"/>
              </p:cNvSpPr>
              <p:nvPr/>
            </p:nvSpPr>
            <p:spPr bwMode="auto">
              <a:xfrm>
                <a:off x="1701" y="16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83" name="Rectangle 2520"/>
              <p:cNvSpPr>
                <a:spLocks noChangeArrowheads="1"/>
              </p:cNvSpPr>
              <p:nvPr/>
            </p:nvSpPr>
            <p:spPr bwMode="auto">
              <a:xfrm>
                <a:off x="1705" y="164"/>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84" name="Line 2521"/>
              <p:cNvSpPr>
                <a:spLocks noChangeShapeType="1"/>
              </p:cNvSpPr>
              <p:nvPr/>
            </p:nvSpPr>
            <p:spPr bwMode="auto">
              <a:xfrm>
                <a:off x="1705" y="164"/>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85" name="Rectangle 2522"/>
              <p:cNvSpPr>
                <a:spLocks noChangeArrowheads="1"/>
              </p:cNvSpPr>
              <p:nvPr/>
            </p:nvSpPr>
            <p:spPr bwMode="auto">
              <a:xfrm>
                <a:off x="1888" y="164"/>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86" name="Line 2523"/>
              <p:cNvSpPr>
                <a:spLocks noChangeShapeType="1"/>
              </p:cNvSpPr>
              <p:nvPr/>
            </p:nvSpPr>
            <p:spPr bwMode="auto">
              <a:xfrm>
                <a:off x="1888" y="16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87" name="Rectangle 2524"/>
              <p:cNvSpPr>
                <a:spLocks noChangeArrowheads="1"/>
              </p:cNvSpPr>
              <p:nvPr/>
            </p:nvSpPr>
            <p:spPr bwMode="auto">
              <a:xfrm>
                <a:off x="1892" y="164"/>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88" name="Line 2525"/>
              <p:cNvSpPr>
                <a:spLocks noChangeShapeType="1"/>
              </p:cNvSpPr>
              <p:nvPr/>
            </p:nvSpPr>
            <p:spPr bwMode="auto">
              <a:xfrm>
                <a:off x="1892" y="164"/>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89" name="Rectangle 2526"/>
              <p:cNvSpPr>
                <a:spLocks noChangeArrowheads="1"/>
              </p:cNvSpPr>
              <p:nvPr/>
            </p:nvSpPr>
            <p:spPr bwMode="auto">
              <a:xfrm>
                <a:off x="2074" y="164"/>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90" name="Line 2527"/>
              <p:cNvSpPr>
                <a:spLocks noChangeShapeType="1"/>
              </p:cNvSpPr>
              <p:nvPr/>
            </p:nvSpPr>
            <p:spPr bwMode="auto">
              <a:xfrm>
                <a:off x="2074" y="16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91" name="Rectangle 2528"/>
              <p:cNvSpPr>
                <a:spLocks noChangeArrowheads="1"/>
              </p:cNvSpPr>
              <p:nvPr/>
            </p:nvSpPr>
            <p:spPr bwMode="auto">
              <a:xfrm>
                <a:off x="2079" y="164"/>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92" name="Line 2529"/>
              <p:cNvSpPr>
                <a:spLocks noChangeShapeType="1"/>
              </p:cNvSpPr>
              <p:nvPr/>
            </p:nvSpPr>
            <p:spPr bwMode="auto">
              <a:xfrm>
                <a:off x="2079" y="164"/>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93" name="Rectangle 2530"/>
              <p:cNvSpPr>
                <a:spLocks noChangeArrowheads="1"/>
              </p:cNvSpPr>
              <p:nvPr/>
            </p:nvSpPr>
            <p:spPr bwMode="auto">
              <a:xfrm>
                <a:off x="2256" y="164"/>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94" name="Line 2531"/>
              <p:cNvSpPr>
                <a:spLocks noChangeShapeType="1"/>
              </p:cNvSpPr>
              <p:nvPr/>
            </p:nvSpPr>
            <p:spPr bwMode="auto">
              <a:xfrm>
                <a:off x="2256" y="16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95" name="Rectangle 2532"/>
              <p:cNvSpPr>
                <a:spLocks noChangeArrowheads="1"/>
              </p:cNvSpPr>
              <p:nvPr/>
            </p:nvSpPr>
            <p:spPr bwMode="auto">
              <a:xfrm>
                <a:off x="2261" y="164"/>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96" name="Line 2533"/>
              <p:cNvSpPr>
                <a:spLocks noChangeShapeType="1"/>
              </p:cNvSpPr>
              <p:nvPr/>
            </p:nvSpPr>
            <p:spPr bwMode="auto">
              <a:xfrm>
                <a:off x="2261" y="164"/>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97" name="Rectangle 2534"/>
              <p:cNvSpPr>
                <a:spLocks noChangeArrowheads="1"/>
              </p:cNvSpPr>
              <p:nvPr/>
            </p:nvSpPr>
            <p:spPr bwMode="auto">
              <a:xfrm>
                <a:off x="2441" y="164"/>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98" name="Line 2535"/>
              <p:cNvSpPr>
                <a:spLocks noChangeShapeType="1"/>
              </p:cNvSpPr>
              <p:nvPr/>
            </p:nvSpPr>
            <p:spPr bwMode="auto">
              <a:xfrm>
                <a:off x="2441" y="16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299" name="Rectangle 2536"/>
              <p:cNvSpPr>
                <a:spLocks noChangeArrowheads="1"/>
              </p:cNvSpPr>
              <p:nvPr/>
            </p:nvSpPr>
            <p:spPr bwMode="auto">
              <a:xfrm>
                <a:off x="2445" y="164"/>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00" name="Line 2537"/>
              <p:cNvSpPr>
                <a:spLocks noChangeShapeType="1"/>
              </p:cNvSpPr>
              <p:nvPr/>
            </p:nvSpPr>
            <p:spPr bwMode="auto">
              <a:xfrm>
                <a:off x="2445" y="164"/>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01" name="Rectangle 2538"/>
              <p:cNvSpPr>
                <a:spLocks noChangeArrowheads="1"/>
              </p:cNvSpPr>
              <p:nvPr/>
            </p:nvSpPr>
            <p:spPr bwMode="auto">
              <a:xfrm>
                <a:off x="2623" y="164"/>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02" name="Line 2539"/>
              <p:cNvSpPr>
                <a:spLocks noChangeShapeType="1"/>
              </p:cNvSpPr>
              <p:nvPr/>
            </p:nvSpPr>
            <p:spPr bwMode="auto">
              <a:xfrm>
                <a:off x="2623" y="16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03" name="Rectangle 2540"/>
              <p:cNvSpPr>
                <a:spLocks noChangeArrowheads="1"/>
              </p:cNvSpPr>
              <p:nvPr/>
            </p:nvSpPr>
            <p:spPr bwMode="auto">
              <a:xfrm>
                <a:off x="2628" y="164"/>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04" name="Line 2541"/>
              <p:cNvSpPr>
                <a:spLocks noChangeShapeType="1"/>
              </p:cNvSpPr>
              <p:nvPr/>
            </p:nvSpPr>
            <p:spPr bwMode="auto">
              <a:xfrm>
                <a:off x="2628" y="164"/>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05" name="Rectangle 2542"/>
              <p:cNvSpPr>
                <a:spLocks noChangeArrowheads="1"/>
              </p:cNvSpPr>
              <p:nvPr/>
            </p:nvSpPr>
            <p:spPr bwMode="auto">
              <a:xfrm>
                <a:off x="2805" y="164"/>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06" name="Line 2543"/>
              <p:cNvSpPr>
                <a:spLocks noChangeShapeType="1"/>
              </p:cNvSpPr>
              <p:nvPr/>
            </p:nvSpPr>
            <p:spPr bwMode="auto">
              <a:xfrm>
                <a:off x="2805" y="16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07" name="Rectangle 2544"/>
              <p:cNvSpPr>
                <a:spLocks noChangeArrowheads="1"/>
              </p:cNvSpPr>
              <p:nvPr/>
            </p:nvSpPr>
            <p:spPr bwMode="auto">
              <a:xfrm>
                <a:off x="2810" y="164"/>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08" name="Line 2545"/>
              <p:cNvSpPr>
                <a:spLocks noChangeShapeType="1"/>
              </p:cNvSpPr>
              <p:nvPr/>
            </p:nvSpPr>
            <p:spPr bwMode="auto">
              <a:xfrm>
                <a:off x="2810" y="164"/>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09" name="Rectangle 2546"/>
              <p:cNvSpPr>
                <a:spLocks noChangeArrowheads="1"/>
              </p:cNvSpPr>
              <p:nvPr/>
            </p:nvSpPr>
            <p:spPr bwMode="auto">
              <a:xfrm>
                <a:off x="2987" y="164"/>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10" name="Line 2547"/>
              <p:cNvSpPr>
                <a:spLocks noChangeShapeType="1"/>
              </p:cNvSpPr>
              <p:nvPr/>
            </p:nvSpPr>
            <p:spPr bwMode="auto">
              <a:xfrm>
                <a:off x="2987" y="16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11" name="Rectangle 2548"/>
              <p:cNvSpPr>
                <a:spLocks noChangeArrowheads="1"/>
              </p:cNvSpPr>
              <p:nvPr/>
            </p:nvSpPr>
            <p:spPr bwMode="auto">
              <a:xfrm>
                <a:off x="2992" y="164"/>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12" name="Line 2549"/>
              <p:cNvSpPr>
                <a:spLocks noChangeShapeType="1"/>
              </p:cNvSpPr>
              <p:nvPr/>
            </p:nvSpPr>
            <p:spPr bwMode="auto">
              <a:xfrm>
                <a:off x="2992" y="164"/>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13" name="Rectangle 2550"/>
              <p:cNvSpPr>
                <a:spLocks noChangeArrowheads="1"/>
              </p:cNvSpPr>
              <p:nvPr/>
            </p:nvSpPr>
            <p:spPr bwMode="auto">
              <a:xfrm>
                <a:off x="3172" y="164"/>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14" name="Line 2551"/>
              <p:cNvSpPr>
                <a:spLocks noChangeShapeType="1"/>
              </p:cNvSpPr>
              <p:nvPr/>
            </p:nvSpPr>
            <p:spPr bwMode="auto">
              <a:xfrm>
                <a:off x="3172" y="16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15" name="Rectangle 2552"/>
              <p:cNvSpPr>
                <a:spLocks noChangeArrowheads="1"/>
              </p:cNvSpPr>
              <p:nvPr/>
            </p:nvSpPr>
            <p:spPr bwMode="auto">
              <a:xfrm>
                <a:off x="3176" y="164"/>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16" name="Line 2553"/>
              <p:cNvSpPr>
                <a:spLocks noChangeShapeType="1"/>
              </p:cNvSpPr>
              <p:nvPr/>
            </p:nvSpPr>
            <p:spPr bwMode="auto">
              <a:xfrm>
                <a:off x="3176" y="164"/>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17" name="Rectangle 2554"/>
              <p:cNvSpPr>
                <a:spLocks noChangeArrowheads="1"/>
              </p:cNvSpPr>
              <p:nvPr/>
            </p:nvSpPr>
            <p:spPr bwMode="auto">
              <a:xfrm>
                <a:off x="3354" y="164"/>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18" name="Line 2555"/>
              <p:cNvSpPr>
                <a:spLocks noChangeShapeType="1"/>
              </p:cNvSpPr>
              <p:nvPr/>
            </p:nvSpPr>
            <p:spPr bwMode="auto">
              <a:xfrm>
                <a:off x="3354" y="16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19" name="Rectangle 2556"/>
              <p:cNvSpPr>
                <a:spLocks noChangeArrowheads="1"/>
              </p:cNvSpPr>
              <p:nvPr/>
            </p:nvSpPr>
            <p:spPr bwMode="auto">
              <a:xfrm>
                <a:off x="3358" y="164"/>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20" name="Line 2557"/>
              <p:cNvSpPr>
                <a:spLocks noChangeShapeType="1"/>
              </p:cNvSpPr>
              <p:nvPr/>
            </p:nvSpPr>
            <p:spPr bwMode="auto">
              <a:xfrm>
                <a:off x="3358" y="164"/>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21" name="Rectangle 2558"/>
              <p:cNvSpPr>
                <a:spLocks noChangeArrowheads="1"/>
              </p:cNvSpPr>
              <p:nvPr/>
            </p:nvSpPr>
            <p:spPr bwMode="auto">
              <a:xfrm>
                <a:off x="3545" y="164"/>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22" name="Line 2559"/>
              <p:cNvSpPr>
                <a:spLocks noChangeShapeType="1"/>
              </p:cNvSpPr>
              <p:nvPr/>
            </p:nvSpPr>
            <p:spPr bwMode="auto">
              <a:xfrm>
                <a:off x="3545" y="16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23" name="Rectangle 2560"/>
              <p:cNvSpPr>
                <a:spLocks noChangeArrowheads="1"/>
              </p:cNvSpPr>
              <p:nvPr/>
            </p:nvSpPr>
            <p:spPr bwMode="auto">
              <a:xfrm>
                <a:off x="3550" y="164"/>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24" name="Line 2561"/>
              <p:cNvSpPr>
                <a:spLocks noChangeShapeType="1"/>
              </p:cNvSpPr>
              <p:nvPr/>
            </p:nvSpPr>
            <p:spPr bwMode="auto">
              <a:xfrm>
                <a:off x="3550" y="164"/>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25" name="Rectangle 2562"/>
              <p:cNvSpPr>
                <a:spLocks noChangeArrowheads="1"/>
              </p:cNvSpPr>
              <p:nvPr/>
            </p:nvSpPr>
            <p:spPr bwMode="auto">
              <a:xfrm>
                <a:off x="3750" y="164"/>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26" name="Line 2563"/>
              <p:cNvSpPr>
                <a:spLocks noChangeShapeType="1"/>
              </p:cNvSpPr>
              <p:nvPr/>
            </p:nvSpPr>
            <p:spPr bwMode="auto">
              <a:xfrm>
                <a:off x="3750" y="16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27" name="Rectangle 2564"/>
              <p:cNvSpPr>
                <a:spLocks noChangeArrowheads="1"/>
              </p:cNvSpPr>
              <p:nvPr/>
            </p:nvSpPr>
            <p:spPr bwMode="auto">
              <a:xfrm>
                <a:off x="3755" y="164"/>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28" name="Line 2565"/>
              <p:cNvSpPr>
                <a:spLocks noChangeShapeType="1"/>
              </p:cNvSpPr>
              <p:nvPr/>
            </p:nvSpPr>
            <p:spPr bwMode="auto">
              <a:xfrm>
                <a:off x="3755" y="164"/>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29" name="Rectangle 2566"/>
              <p:cNvSpPr>
                <a:spLocks noChangeArrowheads="1"/>
              </p:cNvSpPr>
              <p:nvPr/>
            </p:nvSpPr>
            <p:spPr bwMode="auto">
              <a:xfrm>
                <a:off x="3955" y="164"/>
                <a:ext cx="5"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30" name="Line 2567"/>
              <p:cNvSpPr>
                <a:spLocks noChangeShapeType="1"/>
              </p:cNvSpPr>
              <p:nvPr/>
            </p:nvSpPr>
            <p:spPr bwMode="auto">
              <a:xfrm>
                <a:off x="3955" y="16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31" name="Rectangle 2568"/>
              <p:cNvSpPr>
                <a:spLocks noChangeArrowheads="1"/>
              </p:cNvSpPr>
              <p:nvPr/>
            </p:nvSpPr>
            <p:spPr bwMode="auto">
              <a:xfrm>
                <a:off x="3960" y="164"/>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32" name="Line 2569"/>
              <p:cNvSpPr>
                <a:spLocks noChangeShapeType="1"/>
              </p:cNvSpPr>
              <p:nvPr/>
            </p:nvSpPr>
            <p:spPr bwMode="auto">
              <a:xfrm>
                <a:off x="3960" y="164"/>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33" name="Rectangle 2570"/>
              <p:cNvSpPr>
                <a:spLocks noChangeArrowheads="1"/>
              </p:cNvSpPr>
              <p:nvPr/>
            </p:nvSpPr>
            <p:spPr bwMode="auto">
              <a:xfrm>
                <a:off x="4160" y="164"/>
                <a:ext cx="4" cy="6"/>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34" name="Line 2571"/>
              <p:cNvSpPr>
                <a:spLocks noChangeShapeType="1"/>
              </p:cNvSpPr>
              <p:nvPr/>
            </p:nvSpPr>
            <p:spPr bwMode="auto">
              <a:xfrm>
                <a:off x="4160" y="164"/>
                <a:ext cx="0" cy="6"/>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35" name="Rectangle 2572"/>
              <p:cNvSpPr>
                <a:spLocks noChangeArrowheads="1"/>
              </p:cNvSpPr>
              <p:nvPr/>
            </p:nvSpPr>
            <p:spPr bwMode="auto">
              <a:xfrm>
                <a:off x="4164" y="164"/>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36" name="Line 2573"/>
              <p:cNvSpPr>
                <a:spLocks noChangeShapeType="1"/>
              </p:cNvSpPr>
              <p:nvPr/>
            </p:nvSpPr>
            <p:spPr bwMode="auto">
              <a:xfrm>
                <a:off x="4164" y="164"/>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37" name="Rectangle 2574"/>
              <p:cNvSpPr>
                <a:spLocks noChangeArrowheads="1"/>
              </p:cNvSpPr>
              <p:nvPr/>
            </p:nvSpPr>
            <p:spPr bwMode="auto">
              <a:xfrm>
                <a:off x="4365" y="168"/>
                <a:ext cx="4" cy="2"/>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38" name="Line 2575"/>
              <p:cNvSpPr>
                <a:spLocks noChangeShapeType="1"/>
              </p:cNvSpPr>
              <p:nvPr/>
            </p:nvSpPr>
            <p:spPr bwMode="auto">
              <a:xfrm>
                <a:off x="4365" y="168"/>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39" name="Rectangle 2576"/>
              <p:cNvSpPr>
                <a:spLocks noChangeArrowheads="1"/>
              </p:cNvSpPr>
              <p:nvPr/>
            </p:nvSpPr>
            <p:spPr bwMode="auto">
              <a:xfrm>
                <a:off x="4365" y="164"/>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40" name="Line 2577"/>
              <p:cNvSpPr>
                <a:spLocks noChangeShapeType="1"/>
              </p:cNvSpPr>
              <p:nvPr/>
            </p:nvSpPr>
            <p:spPr bwMode="auto">
              <a:xfrm>
                <a:off x="4365" y="164"/>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41" name="Line 2578"/>
              <p:cNvSpPr>
                <a:spLocks noChangeShapeType="1"/>
              </p:cNvSpPr>
              <p:nvPr/>
            </p:nvSpPr>
            <p:spPr bwMode="auto">
              <a:xfrm>
                <a:off x="4365" y="164"/>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42" name="Rectangle 2579"/>
              <p:cNvSpPr>
                <a:spLocks noChangeArrowheads="1"/>
              </p:cNvSpPr>
              <p:nvPr/>
            </p:nvSpPr>
            <p:spPr bwMode="auto">
              <a:xfrm>
                <a:off x="4369" y="164"/>
                <a:ext cx="189"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43" name="Line 2580"/>
              <p:cNvSpPr>
                <a:spLocks noChangeShapeType="1"/>
              </p:cNvSpPr>
              <p:nvPr/>
            </p:nvSpPr>
            <p:spPr bwMode="auto">
              <a:xfrm>
                <a:off x="4369" y="164"/>
                <a:ext cx="189"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44" name="Rectangle 2581"/>
              <p:cNvSpPr>
                <a:spLocks noChangeArrowheads="1"/>
              </p:cNvSpPr>
              <p:nvPr/>
            </p:nvSpPr>
            <p:spPr bwMode="auto">
              <a:xfrm>
                <a:off x="4558" y="164"/>
                <a:ext cx="25"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45" name="Line 2582"/>
              <p:cNvSpPr>
                <a:spLocks noChangeShapeType="1"/>
              </p:cNvSpPr>
              <p:nvPr/>
            </p:nvSpPr>
            <p:spPr bwMode="auto">
              <a:xfrm>
                <a:off x="4558" y="164"/>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46" name="Rectangle 2583"/>
              <p:cNvSpPr>
                <a:spLocks noChangeArrowheads="1"/>
              </p:cNvSpPr>
              <p:nvPr/>
            </p:nvSpPr>
            <p:spPr bwMode="auto">
              <a:xfrm>
                <a:off x="4763" y="164"/>
                <a:ext cx="25" cy="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47" name="Line 2584"/>
              <p:cNvSpPr>
                <a:spLocks noChangeShapeType="1"/>
              </p:cNvSpPr>
              <p:nvPr/>
            </p:nvSpPr>
            <p:spPr bwMode="auto">
              <a:xfrm>
                <a:off x="4763" y="164"/>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48" name="Rectangle 2585"/>
              <p:cNvSpPr>
                <a:spLocks noChangeArrowheads="1"/>
              </p:cNvSpPr>
              <p:nvPr/>
            </p:nvSpPr>
            <p:spPr bwMode="auto">
              <a:xfrm>
                <a:off x="0" y="170"/>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49" name="Line 2586"/>
              <p:cNvSpPr>
                <a:spLocks noChangeShapeType="1"/>
              </p:cNvSpPr>
              <p:nvPr/>
            </p:nvSpPr>
            <p:spPr bwMode="auto">
              <a:xfrm>
                <a:off x="0" y="170"/>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50" name="Rectangle 2587"/>
              <p:cNvSpPr>
                <a:spLocks noChangeArrowheads="1"/>
              </p:cNvSpPr>
              <p:nvPr/>
            </p:nvSpPr>
            <p:spPr bwMode="auto">
              <a:xfrm>
                <a:off x="0" y="309"/>
                <a:ext cx="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51" name="Line 2588"/>
              <p:cNvSpPr>
                <a:spLocks noChangeShapeType="1"/>
              </p:cNvSpPr>
              <p:nvPr/>
            </p:nvSpPr>
            <p:spPr bwMode="auto">
              <a:xfrm>
                <a:off x="0" y="309"/>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52" name="Line 2589"/>
              <p:cNvSpPr>
                <a:spLocks noChangeShapeType="1"/>
              </p:cNvSpPr>
              <p:nvPr/>
            </p:nvSpPr>
            <p:spPr bwMode="auto">
              <a:xfrm>
                <a:off x="0" y="309"/>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53" name="Rectangle 2590"/>
              <p:cNvSpPr>
                <a:spLocks noChangeArrowheads="1"/>
              </p:cNvSpPr>
              <p:nvPr/>
            </p:nvSpPr>
            <p:spPr bwMode="auto">
              <a:xfrm>
                <a:off x="0" y="309"/>
                <a:ext cx="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54" name="Line 2591"/>
              <p:cNvSpPr>
                <a:spLocks noChangeShapeType="1"/>
              </p:cNvSpPr>
              <p:nvPr/>
            </p:nvSpPr>
            <p:spPr bwMode="auto">
              <a:xfrm>
                <a:off x="0" y="309"/>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55" name="Line 2592"/>
              <p:cNvSpPr>
                <a:spLocks noChangeShapeType="1"/>
              </p:cNvSpPr>
              <p:nvPr/>
            </p:nvSpPr>
            <p:spPr bwMode="auto">
              <a:xfrm>
                <a:off x="0" y="309"/>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56" name="Rectangle 2593"/>
              <p:cNvSpPr>
                <a:spLocks noChangeArrowheads="1"/>
              </p:cNvSpPr>
              <p:nvPr/>
            </p:nvSpPr>
            <p:spPr bwMode="auto">
              <a:xfrm>
                <a:off x="5" y="309"/>
                <a:ext cx="67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57" name="Line 2594"/>
              <p:cNvSpPr>
                <a:spLocks noChangeShapeType="1"/>
              </p:cNvSpPr>
              <p:nvPr/>
            </p:nvSpPr>
            <p:spPr bwMode="auto">
              <a:xfrm>
                <a:off x="5" y="309"/>
                <a:ext cx="67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58" name="Rectangle 2595"/>
              <p:cNvSpPr>
                <a:spLocks noChangeArrowheads="1"/>
              </p:cNvSpPr>
              <p:nvPr/>
            </p:nvSpPr>
            <p:spPr bwMode="auto">
              <a:xfrm>
                <a:off x="676" y="170"/>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59" name="Line 2596"/>
              <p:cNvSpPr>
                <a:spLocks noChangeShapeType="1"/>
              </p:cNvSpPr>
              <p:nvPr/>
            </p:nvSpPr>
            <p:spPr bwMode="auto">
              <a:xfrm>
                <a:off x="676" y="170"/>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60" name="Rectangle 2597"/>
              <p:cNvSpPr>
                <a:spLocks noChangeArrowheads="1"/>
              </p:cNvSpPr>
              <p:nvPr/>
            </p:nvSpPr>
            <p:spPr bwMode="auto">
              <a:xfrm>
                <a:off x="676" y="309"/>
                <a:ext cx="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61" name="Line 2598"/>
              <p:cNvSpPr>
                <a:spLocks noChangeShapeType="1"/>
              </p:cNvSpPr>
              <p:nvPr/>
            </p:nvSpPr>
            <p:spPr bwMode="auto">
              <a:xfrm>
                <a:off x="676" y="309"/>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62" name="Line 2599"/>
              <p:cNvSpPr>
                <a:spLocks noChangeShapeType="1"/>
              </p:cNvSpPr>
              <p:nvPr/>
            </p:nvSpPr>
            <p:spPr bwMode="auto">
              <a:xfrm>
                <a:off x="676" y="309"/>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63" name="Rectangle 2600"/>
              <p:cNvSpPr>
                <a:spLocks noChangeArrowheads="1"/>
              </p:cNvSpPr>
              <p:nvPr/>
            </p:nvSpPr>
            <p:spPr bwMode="auto">
              <a:xfrm>
                <a:off x="681" y="309"/>
                <a:ext cx="102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64" name="Line 2601"/>
              <p:cNvSpPr>
                <a:spLocks noChangeShapeType="1"/>
              </p:cNvSpPr>
              <p:nvPr/>
            </p:nvSpPr>
            <p:spPr bwMode="auto">
              <a:xfrm>
                <a:off x="681" y="309"/>
                <a:ext cx="102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65" name="Rectangle 2602"/>
              <p:cNvSpPr>
                <a:spLocks noChangeArrowheads="1"/>
              </p:cNvSpPr>
              <p:nvPr/>
            </p:nvSpPr>
            <p:spPr bwMode="auto">
              <a:xfrm>
                <a:off x="1701" y="170"/>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66" name="Line 2603"/>
              <p:cNvSpPr>
                <a:spLocks noChangeShapeType="1"/>
              </p:cNvSpPr>
              <p:nvPr/>
            </p:nvSpPr>
            <p:spPr bwMode="auto">
              <a:xfrm>
                <a:off x="1701" y="170"/>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67" name="Rectangle 2604"/>
              <p:cNvSpPr>
                <a:spLocks noChangeArrowheads="1"/>
              </p:cNvSpPr>
              <p:nvPr/>
            </p:nvSpPr>
            <p:spPr bwMode="auto">
              <a:xfrm>
                <a:off x="1701" y="309"/>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68" name="Line 2605"/>
              <p:cNvSpPr>
                <a:spLocks noChangeShapeType="1"/>
              </p:cNvSpPr>
              <p:nvPr/>
            </p:nvSpPr>
            <p:spPr bwMode="auto">
              <a:xfrm>
                <a:off x="1701" y="309"/>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69" name="Line 2606"/>
              <p:cNvSpPr>
                <a:spLocks noChangeShapeType="1"/>
              </p:cNvSpPr>
              <p:nvPr/>
            </p:nvSpPr>
            <p:spPr bwMode="auto">
              <a:xfrm>
                <a:off x="1701" y="309"/>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70" name="Rectangle 2607"/>
              <p:cNvSpPr>
                <a:spLocks noChangeArrowheads="1"/>
              </p:cNvSpPr>
              <p:nvPr/>
            </p:nvSpPr>
            <p:spPr bwMode="auto">
              <a:xfrm>
                <a:off x="1705" y="309"/>
                <a:ext cx="183"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71" name="Line 2608"/>
              <p:cNvSpPr>
                <a:spLocks noChangeShapeType="1"/>
              </p:cNvSpPr>
              <p:nvPr/>
            </p:nvSpPr>
            <p:spPr bwMode="auto">
              <a:xfrm>
                <a:off x="1705" y="309"/>
                <a:ext cx="183"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72" name="Rectangle 2609"/>
              <p:cNvSpPr>
                <a:spLocks noChangeArrowheads="1"/>
              </p:cNvSpPr>
              <p:nvPr/>
            </p:nvSpPr>
            <p:spPr bwMode="auto">
              <a:xfrm>
                <a:off x="1888" y="170"/>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73" name="Line 2610"/>
              <p:cNvSpPr>
                <a:spLocks noChangeShapeType="1"/>
              </p:cNvSpPr>
              <p:nvPr/>
            </p:nvSpPr>
            <p:spPr bwMode="auto">
              <a:xfrm>
                <a:off x="1888" y="170"/>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74" name="Rectangle 2611"/>
              <p:cNvSpPr>
                <a:spLocks noChangeArrowheads="1"/>
              </p:cNvSpPr>
              <p:nvPr/>
            </p:nvSpPr>
            <p:spPr bwMode="auto">
              <a:xfrm>
                <a:off x="1888" y="309"/>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75" name="Line 2612"/>
              <p:cNvSpPr>
                <a:spLocks noChangeShapeType="1"/>
              </p:cNvSpPr>
              <p:nvPr/>
            </p:nvSpPr>
            <p:spPr bwMode="auto">
              <a:xfrm>
                <a:off x="1888" y="309"/>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76" name="Line 2613"/>
              <p:cNvSpPr>
                <a:spLocks noChangeShapeType="1"/>
              </p:cNvSpPr>
              <p:nvPr/>
            </p:nvSpPr>
            <p:spPr bwMode="auto">
              <a:xfrm>
                <a:off x="1888" y="309"/>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77" name="Rectangle 2614"/>
              <p:cNvSpPr>
                <a:spLocks noChangeArrowheads="1"/>
              </p:cNvSpPr>
              <p:nvPr/>
            </p:nvSpPr>
            <p:spPr bwMode="auto">
              <a:xfrm>
                <a:off x="1892" y="309"/>
                <a:ext cx="182"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78" name="Line 2615"/>
              <p:cNvSpPr>
                <a:spLocks noChangeShapeType="1"/>
              </p:cNvSpPr>
              <p:nvPr/>
            </p:nvSpPr>
            <p:spPr bwMode="auto">
              <a:xfrm>
                <a:off x="1892" y="309"/>
                <a:ext cx="182"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79" name="Rectangle 2616"/>
              <p:cNvSpPr>
                <a:spLocks noChangeArrowheads="1"/>
              </p:cNvSpPr>
              <p:nvPr/>
            </p:nvSpPr>
            <p:spPr bwMode="auto">
              <a:xfrm>
                <a:off x="2074" y="170"/>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80" name="Line 2617"/>
              <p:cNvSpPr>
                <a:spLocks noChangeShapeType="1"/>
              </p:cNvSpPr>
              <p:nvPr/>
            </p:nvSpPr>
            <p:spPr bwMode="auto">
              <a:xfrm>
                <a:off x="2074" y="170"/>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81" name="Rectangle 2618"/>
              <p:cNvSpPr>
                <a:spLocks noChangeArrowheads="1"/>
              </p:cNvSpPr>
              <p:nvPr/>
            </p:nvSpPr>
            <p:spPr bwMode="auto">
              <a:xfrm>
                <a:off x="2074" y="309"/>
                <a:ext cx="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82" name="Line 2619"/>
              <p:cNvSpPr>
                <a:spLocks noChangeShapeType="1"/>
              </p:cNvSpPr>
              <p:nvPr/>
            </p:nvSpPr>
            <p:spPr bwMode="auto">
              <a:xfrm>
                <a:off x="2074" y="309"/>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83" name="Line 2620"/>
              <p:cNvSpPr>
                <a:spLocks noChangeShapeType="1"/>
              </p:cNvSpPr>
              <p:nvPr/>
            </p:nvSpPr>
            <p:spPr bwMode="auto">
              <a:xfrm>
                <a:off x="2074" y="309"/>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384" name="Rectangle 2621"/>
              <p:cNvSpPr>
                <a:spLocks noChangeArrowheads="1"/>
              </p:cNvSpPr>
              <p:nvPr/>
            </p:nvSpPr>
            <p:spPr bwMode="auto">
              <a:xfrm>
                <a:off x="2079" y="309"/>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43029" name="Line 2622"/>
            <p:cNvSpPr>
              <a:spLocks noChangeShapeType="1"/>
            </p:cNvSpPr>
            <p:nvPr/>
          </p:nvSpPr>
          <p:spPr bwMode="auto">
            <a:xfrm>
              <a:off x="2079" y="3742"/>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30" name="Rectangle 2623"/>
            <p:cNvSpPr>
              <a:spLocks noChangeArrowheads="1"/>
            </p:cNvSpPr>
            <p:nvPr/>
          </p:nvSpPr>
          <p:spPr bwMode="auto">
            <a:xfrm>
              <a:off x="2256" y="3603"/>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31" name="Line 2624"/>
            <p:cNvSpPr>
              <a:spLocks noChangeShapeType="1"/>
            </p:cNvSpPr>
            <p:nvPr/>
          </p:nvSpPr>
          <p:spPr bwMode="auto">
            <a:xfrm>
              <a:off x="2256" y="360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32" name="Rectangle 2625"/>
            <p:cNvSpPr>
              <a:spLocks noChangeArrowheads="1"/>
            </p:cNvSpPr>
            <p:nvPr/>
          </p:nvSpPr>
          <p:spPr bwMode="auto">
            <a:xfrm>
              <a:off x="2256" y="3742"/>
              <a:ext cx="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33" name="Line 2626"/>
            <p:cNvSpPr>
              <a:spLocks noChangeShapeType="1"/>
            </p:cNvSpPr>
            <p:nvPr/>
          </p:nvSpPr>
          <p:spPr bwMode="auto">
            <a:xfrm>
              <a:off x="2256" y="3742"/>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34" name="Line 2627"/>
            <p:cNvSpPr>
              <a:spLocks noChangeShapeType="1"/>
            </p:cNvSpPr>
            <p:nvPr/>
          </p:nvSpPr>
          <p:spPr bwMode="auto">
            <a:xfrm>
              <a:off x="2256" y="37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35" name="Rectangle 2628"/>
            <p:cNvSpPr>
              <a:spLocks noChangeArrowheads="1"/>
            </p:cNvSpPr>
            <p:nvPr/>
          </p:nvSpPr>
          <p:spPr bwMode="auto">
            <a:xfrm>
              <a:off x="2261" y="3742"/>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36" name="Line 2629"/>
            <p:cNvSpPr>
              <a:spLocks noChangeShapeType="1"/>
            </p:cNvSpPr>
            <p:nvPr/>
          </p:nvSpPr>
          <p:spPr bwMode="auto">
            <a:xfrm>
              <a:off x="2261" y="3742"/>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37" name="Rectangle 2630"/>
            <p:cNvSpPr>
              <a:spLocks noChangeArrowheads="1"/>
            </p:cNvSpPr>
            <p:nvPr/>
          </p:nvSpPr>
          <p:spPr bwMode="auto">
            <a:xfrm>
              <a:off x="2441" y="3603"/>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38" name="Line 2631"/>
            <p:cNvSpPr>
              <a:spLocks noChangeShapeType="1"/>
            </p:cNvSpPr>
            <p:nvPr/>
          </p:nvSpPr>
          <p:spPr bwMode="auto">
            <a:xfrm>
              <a:off x="2441" y="360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39" name="Rectangle 2632"/>
            <p:cNvSpPr>
              <a:spLocks noChangeArrowheads="1"/>
            </p:cNvSpPr>
            <p:nvPr/>
          </p:nvSpPr>
          <p:spPr bwMode="auto">
            <a:xfrm>
              <a:off x="2441" y="3742"/>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40" name="Line 2633"/>
            <p:cNvSpPr>
              <a:spLocks noChangeShapeType="1"/>
            </p:cNvSpPr>
            <p:nvPr/>
          </p:nvSpPr>
          <p:spPr bwMode="auto">
            <a:xfrm>
              <a:off x="2441" y="3742"/>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41" name="Line 2634"/>
            <p:cNvSpPr>
              <a:spLocks noChangeShapeType="1"/>
            </p:cNvSpPr>
            <p:nvPr/>
          </p:nvSpPr>
          <p:spPr bwMode="auto">
            <a:xfrm>
              <a:off x="2441" y="37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42" name="Rectangle 2635"/>
            <p:cNvSpPr>
              <a:spLocks noChangeArrowheads="1"/>
            </p:cNvSpPr>
            <p:nvPr/>
          </p:nvSpPr>
          <p:spPr bwMode="auto">
            <a:xfrm>
              <a:off x="2445" y="3742"/>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43" name="Line 2636"/>
            <p:cNvSpPr>
              <a:spLocks noChangeShapeType="1"/>
            </p:cNvSpPr>
            <p:nvPr/>
          </p:nvSpPr>
          <p:spPr bwMode="auto">
            <a:xfrm>
              <a:off x="2445" y="3742"/>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44" name="Rectangle 2637"/>
            <p:cNvSpPr>
              <a:spLocks noChangeArrowheads="1"/>
            </p:cNvSpPr>
            <p:nvPr/>
          </p:nvSpPr>
          <p:spPr bwMode="auto">
            <a:xfrm>
              <a:off x="2623" y="3603"/>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45" name="Line 2638"/>
            <p:cNvSpPr>
              <a:spLocks noChangeShapeType="1"/>
            </p:cNvSpPr>
            <p:nvPr/>
          </p:nvSpPr>
          <p:spPr bwMode="auto">
            <a:xfrm>
              <a:off x="2623" y="360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46" name="Rectangle 2639"/>
            <p:cNvSpPr>
              <a:spLocks noChangeArrowheads="1"/>
            </p:cNvSpPr>
            <p:nvPr/>
          </p:nvSpPr>
          <p:spPr bwMode="auto">
            <a:xfrm>
              <a:off x="2623" y="3742"/>
              <a:ext cx="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47" name="Line 2640"/>
            <p:cNvSpPr>
              <a:spLocks noChangeShapeType="1"/>
            </p:cNvSpPr>
            <p:nvPr/>
          </p:nvSpPr>
          <p:spPr bwMode="auto">
            <a:xfrm>
              <a:off x="2623" y="3742"/>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48" name="Line 2641"/>
            <p:cNvSpPr>
              <a:spLocks noChangeShapeType="1"/>
            </p:cNvSpPr>
            <p:nvPr/>
          </p:nvSpPr>
          <p:spPr bwMode="auto">
            <a:xfrm>
              <a:off x="2623" y="37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49" name="Rectangle 2642"/>
            <p:cNvSpPr>
              <a:spLocks noChangeArrowheads="1"/>
            </p:cNvSpPr>
            <p:nvPr/>
          </p:nvSpPr>
          <p:spPr bwMode="auto">
            <a:xfrm>
              <a:off x="2628" y="3742"/>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50" name="Line 2643"/>
            <p:cNvSpPr>
              <a:spLocks noChangeShapeType="1"/>
            </p:cNvSpPr>
            <p:nvPr/>
          </p:nvSpPr>
          <p:spPr bwMode="auto">
            <a:xfrm>
              <a:off x="2628" y="3742"/>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51" name="Rectangle 2644"/>
            <p:cNvSpPr>
              <a:spLocks noChangeArrowheads="1"/>
            </p:cNvSpPr>
            <p:nvPr/>
          </p:nvSpPr>
          <p:spPr bwMode="auto">
            <a:xfrm>
              <a:off x="2805" y="3603"/>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52" name="Line 2645"/>
            <p:cNvSpPr>
              <a:spLocks noChangeShapeType="1"/>
            </p:cNvSpPr>
            <p:nvPr/>
          </p:nvSpPr>
          <p:spPr bwMode="auto">
            <a:xfrm>
              <a:off x="2805" y="360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53" name="Rectangle 2646"/>
            <p:cNvSpPr>
              <a:spLocks noChangeArrowheads="1"/>
            </p:cNvSpPr>
            <p:nvPr/>
          </p:nvSpPr>
          <p:spPr bwMode="auto">
            <a:xfrm>
              <a:off x="2805" y="3742"/>
              <a:ext cx="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54" name="Line 2647"/>
            <p:cNvSpPr>
              <a:spLocks noChangeShapeType="1"/>
            </p:cNvSpPr>
            <p:nvPr/>
          </p:nvSpPr>
          <p:spPr bwMode="auto">
            <a:xfrm>
              <a:off x="2805" y="3742"/>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55" name="Line 2648"/>
            <p:cNvSpPr>
              <a:spLocks noChangeShapeType="1"/>
            </p:cNvSpPr>
            <p:nvPr/>
          </p:nvSpPr>
          <p:spPr bwMode="auto">
            <a:xfrm>
              <a:off x="2805" y="37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56" name="Rectangle 2649"/>
            <p:cNvSpPr>
              <a:spLocks noChangeArrowheads="1"/>
            </p:cNvSpPr>
            <p:nvPr/>
          </p:nvSpPr>
          <p:spPr bwMode="auto">
            <a:xfrm>
              <a:off x="2810" y="3742"/>
              <a:ext cx="17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57" name="Line 2650"/>
            <p:cNvSpPr>
              <a:spLocks noChangeShapeType="1"/>
            </p:cNvSpPr>
            <p:nvPr/>
          </p:nvSpPr>
          <p:spPr bwMode="auto">
            <a:xfrm>
              <a:off x="2810" y="3742"/>
              <a:ext cx="17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58" name="Rectangle 2651"/>
            <p:cNvSpPr>
              <a:spLocks noChangeArrowheads="1"/>
            </p:cNvSpPr>
            <p:nvPr/>
          </p:nvSpPr>
          <p:spPr bwMode="auto">
            <a:xfrm>
              <a:off x="2987" y="3603"/>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59" name="Line 2652"/>
            <p:cNvSpPr>
              <a:spLocks noChangeShapeType="1"/>
            </p:cNvSpPr>
            <p:nvPr/>
          </p:nvSpPr>
          <p:spPr bwMode="auto">
            <a:xfrm>
              <a:off x="2987" y="360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60" name="Rectangle 2653"/>
            <p:cNvSpPr>
              <a:spLocks noChangeArrowheads="1"/>
            </p:cNvSpPr>
            <p:nvPr/>
          </p:nvSpPr>
          <p:spPr bwMode="auto">
            <a:xfrm>
              <a:off x="2987" y="3742"/>
              <a:ext cx="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61" name="Line 2654"/>
            <p:cNvSpPr>
              <a:spLocks noChangeShapeType="1"/>
            </p:cNvSpPr>
            <p:nvPr/>
          </p:nvSpPr>
          <p:spPr bwMode="auto">
            <a:xfrm>
              <a:off x="2987" y="3742"/>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62" name="Line 2655"/>
            <p:cNvSpPr>
              <a:spLocks noChangeShapeType="1"/>
            </p:cNvSpPr>
            <p:nvPr/>
          </p:nvSpPr>
          <p:spPr bwMode="auto">
            <a:xfrm>
              <a:off x="2987" y="37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63" name="Rectangle 2656"/>
            <p:cNvSpPr>
              <a:spLocks noChangeArrowheads="1"/>
            </p:cNvSpPr>
            <p:nvPr/>
          </p:nvSpPr>
          <p:spPr bwMode="auto">
            <a:xfrm>
              <a:off x="2992" y="3742"/>
              <a:ext cx="18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64" name="Line 2657"/>
            <p:cNvSpPr>
              <a:spLocks noChangeShapeType="1"/>
            </p:cNvSpPr>
            <p:nvPr/>
          </p:nvSpPr>
          <p:spPr bwMode="auto">
            <a:xfrm>
              <a:off x="2992" y="3742"/>
              <a:ext cx="18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65" name="Rectangle 2658"/>
            <p:cNvSpPr>
              <a:spLocks noChangeArrowheads="1"/>
            </p:cNvSpPr>
            <p:nvPr/>
          </p:nvSpPr>
          <p:spPr bwMode="auto">
            <a:xfrm>
              <a:off x="3172" y="3603"/>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66" name="Line 2659"/>
            <p:cNvSpPr>
              <a:spLocks noChangeShapeType="1"/>
            </p:cNvSpPr>
            <p:nvPr/>
          </p:nvSpPr>
          <p:spPr bwMode="auto">
            <a:xfrm>
              <a:off x="3172" y="360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67" name="Rectangle 2660"/>
            <p:cNvSpPr>
              <a:spLocks noChangeArrowheads="1"/>
            </p:cNvSpPr>
            <p:nvPr/>
          </p:nvSpPr>
          <p:spPr bwMode="auto">
            <a:xfrm>
              <a:off x="3172" y="3742"/>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68" name="Line 2661"/>
            <p:cNvSpPr>
              <a:spLocks noChangeShapeType="1"/>
            </p:cNvSpPr>
            <p:nvPr/>
          </p:nvSpPr>
          <p:spPr bwMode="auto">
            <a:xfrm>
              <a:off x="3172" y="3742"/>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69" name="Line 2662"/>
            <p:cNvSpPr>
              <a:spLocks noChangeShapeType="1"/>
            </p:cNvSpPr>
            <p:nvPr/>
          </p:nvSpPr>
          <p:spPr bwMode="auto">
            <a:xfrm>
              <a:off x="3172" y="37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70" name="Rectangle 2663"/>
            <p:cNvSpPr>
              <a:spLocks noChangeArrowheads="1"/>
            </p:cNvSpPr>
            <p:nvPr/>
          </p:nvSpPr>
          <p:spPr bwMode="auto">
            <a:xfrm>
              <a:off x="3176" y="3742"/>
              <a:ext cx="178"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71" name="Line 2664"/>
            <p:cNvSpPr>
              <a:spLocks noChangeShapeType="1"/>
            </p:cNvSpPr>
            <p:nvPr/>
          </p:nvSpPr>
          <p:spPr bwMode="auto">
            <a:xfrm>
              <a:off x="3176" y="3742"/>
              <a:ext cx="178"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72" name="Rectangle 2665"/>
            <p:cNvSpPr>
              <a:spLocks noChangeArrowheads="1"/>
            </p:cNvSpPr>
            <p:nvPr/>
          </p:nvSpPr>
          <p:spPr bwMode="auto">
            <a:xfrm>
              <a:off x="3354" y="3603"/>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73" name="Line 2666"/>
            <p:cNvSpPr>
              <a:spLocks noChangeShapeType="1"/>
            </p:cNvSpPr>
            <p:nvPr/>
          </p:nvSpPr>
          <p:spPr bwMode="auto">
            <a:xfrm>
              <a:off x="3354" y="360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74" name="Rectangle 2667"/>
            <p:cNvSpPr>
              <a:spLocks noChangeArrowheads="1"/>
            </p:cNvSpPr>
            <p:nvPr/>
          </p:nvSpPr>
          <p:spPr bwMode="auto">
            <a:xfrm>
              <a:off x="3354" y="3742"/>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75" name="Line 2668"/>
            <p:cNvSpPr>
              <a:spLocks noChangeShapeType="1"/>
            </p:cNvSpPr>
            <p:nvPr/>
          </p:nvSpPr>
          <p:spPr bwMode="auto">
            <a:xfrm>
              <a:off x="3354" y="3742"/>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76" name="Line 2669"/>
            <p:cNvSpPr>
              <a:spLocks noChangeShapeType="1"/>
            </p:cNvSpPr>
            <p:nvPr/>
          </p:nvSpPr>
          <p:spPr bwMode="auto">
            <a:xfrm>
              <a:off x="3354" y="37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77" name="Rectangle 2670"/>
            <p:cNvSpPr>
              <a:spLocks noChangeArrowheads="1"/>
            </p:cNvSpPr>
            <p:nvPr/>
          </p:nvSpPr>
          <p:spPr bwMode="auto">
            <a:xfrm>
              <a:off x="3358" y="3742"/>
              <a:ext cx="187"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78" name="Line 2671"/>
            <p:cNvSpPr>
              <a:spLocks noChangeShapeType="1"/>
            </p:cNvSpPr>
            <p:nvPr/>
          </p:nvSpPr>
          <p:spPr bwMode="auto">
            <a:xfrm>
              <a:off x="3358" y="3742"/>
              <a:ext cx="187"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79" name="Rectangle 2672"/>
            <p:cNvSpPr>
              <a:spLocks noChangeArrowheads="1"/>
            </p:cNvSpPr>
            <p:nvPr/>
          </p:nvSpPr>
          <p:spPr bwMode="auto">
            <a:xfrm>
              <a:off x="3545" y="3603"/>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80" name="Line 2673"/>
            <p:cNvSpPr>
              <a:spLocks noChangeShapeType="1"/>
            </p:cNvSpPr>
            <p:nvPr/>
          </p:nvSpPr>
          <p:spPr bwMode="auto">
            <a:xfrm>
              <a:off x="3545" y="360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81" name="Rectangle 2674"/>
            <p:cNvSpPr>
              <a:spLocks noChangeArrowheads="1"/>
            </p:cNvSpPr>
            <p:nvPr/>
          </p:nvSpPr>
          <p:spPr bwMode="auto">
            <a:xfrm>
              <a:off x="3545" y="3742"/>
              <a:ext cx="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82" name="Line 2675"/>
            <p:cNvSpPr>
              <a:spLocks noChangeShapeType="1"/>
            </p:cNvSpPr>
            <p:nvPr/>
          </p:nvSpPr>
          <p:spPr bwMode="auto">
            <a:xfrm>
              <a:off x="3545" y="3742"/>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83" name="Line 2676"/>
            <p:cNvSpPr>
              <a:spLocks noChangeShapeType="1"/>
            </p:cNvSpPr>
            <p:nvPr/>
          </p:nvSpPr>
          <p:spPr bwMode="auto">
            <a:xfrm>
              <a:off x="3545" y="37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84" name="Rectangle 2677"/>
            <p:cNvSpPr>
              <a:spLocks noChangeArrowheads="1"/>
            </p:cNvSpPr>
            <p:nvPr/>
          </p:nvSpPr>
          <p:spPr bwMode="auto">
            <a:xfrm>
              <a:off x="3550" y="3742"/>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85" name="Line 2678"/>
            <p:cNvSpPr>
              <a:spLocks noChangeShapeType="1"/>
            </p:cNvSpPr>
            <p:nvPr/>
          </p:nvSpPr>
          <p:spPr bwMode="auto">
            <a:xfrm>
              <a:off x="3550" y="3742"/>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86" name="Rectangle 2679"/>
            <p:cNvSpPr>
              <a:spLocks noChangeArrowheads="1"/>
            </p:cNvSpPr>
            <p:nvPr/>
          </p:nvSpPr>
          <p:spPr bwMode="auto">
            <a:xfrm>
              <a:off x="3750" y="3603"/>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87" name="Line 2680"/>
            <p:cNvSpPr>
              <a:spLocks noChangeShapeType="1"/>
            </p:cNvSpPr>
            <p:nvPr/>
          </p:nvSpPr>
          <p:spPr bwMode="auto">
            <a:xfrm>
              <a:off x="3750" y="360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88" name="Rectangle 2681"/>
            <p:cNvSpPr>
              <a:spLocks noChangeArrowheads="1"/>
            </p:cNvSpPr>
            <p:nvPr/>
          </p:nvSpPr>
          <p:spPr bwMode="auto">
            <a:xfrm>
              <a:off x="3750" y="3742"/>
              <a:ext cx="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89" name="Line 2682"/>
            <p:cNvSpPr>
              <a:spLocks noChangeShapeType="1"/>
            </p:cNvSpPr>
            <p:nvPr/>
          </p:nvSpPr>
          <p:spPr bwMode="auto">
            <a:xfrm>
              <a:off x="3750" y="3742"/>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90" name="Line 2683"/>
            <p:cNvSpPr>
              <a:spLocks noChangeShapeType="1"/>
            </p:cNvSpPr>
            <p:nvPr/>
          </p:nvSpPr>
          <p:spPr bwMode="auto">
            <a:xfrm>
              <a:off x="3750" y="37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91" name="Rectangle 2684"/>
            <p:cNvSpPr>
              <a:spLocks noChangeArrowheads="1"/>
            </p:cNvSpPr>
            <p:nvPr/>
          </p:nvSpPr>
          <p:spPr bwMode="auto">
            <a:xfrm>
              <a:off x="3755" y="3742"/>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92" name="Line 2685"/>
            <p:cNvSpPr>
              <a:spLocks noChangeShapeType="1"/>
            </p:cNvSpPr>
            <p:nvPr/>
          </p:nvSpPr>
          <p:spPr bwMode="auto">
            <a:xfrm>
              <a:off x="3755" y="3742"/>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93" name="Rectangle 2686"/>
            <p:cNvSpPr>
              <a:spLocks noChangeArrowheads="1"/>
            </p:cNvSpPr>
            <p:nvPr/>
          </p:nvSpPr>
          <p:spPr bwMode="auto">
            <a:xfrm>
              <a:off x="3955" y="3603"/>
              <a:ext cx="5"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94" name="Line 2687"/>
            <p:cNvSpPr>
              <a:spLocks noChangeShapeType="1"/>
            </p:cNvSpPr>
            <p:nvPr/>
          </p:nvSpPr>
          <p:spPr bwMode="auto">
            <a:xfrm>
              <a:off x="3955" y="360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95" name="Rectangle 2688"/>
            <p:cNvSpPr>
              <a:spLocks noChangeArrowheads="1"/>
            </p:cNvSpPr>
            <p:nvPr/>
          </p:nvSpPr>
          <p:spPr bwMode="auto">
            <a:xfrm>
              <a:off x="3955" y="3742"/>
              <a:ext cx="5"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96" name="Line 2689"/>
            <p:cNvSpPr>
              <a:spLocks noChangeShapeType="1"/>
            </p:cNvSpPr>
            <p:nvPr/>
          </p:nvSpPr>
          <p:spPr bwMode="auto">
            <a:xfrm>
              <a:off x="3955" y="3742"/>
              <a:ext cx="5"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97" name="Line 2690"/>
            <p:cNvSpPr>
              <a:spLocks noChangeShapeType="1"/>
            </p:cNvSpPr>
            <p:nvPr/>
          </p:nvSpPr>
          <p:spPr bwMode="auto">
            <a:xfrm>
              <a:off x="3955" y="37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98" name="Rectangle 2691"/>
            <p:cNvSpPr>
              <a:spLocks noChangeArrowheads="1"/>
            </p:cNvSpPr>
            <p:nvPr/>
          </p:nvSpPr>
          <p:spPr bwMode="auto">
            <a:xfrm>
              <a:off x="3960" y="3742"/>
              <a:ext cx="200"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99" name="Line 2692"/>
            <p:cNvSpPr>
              <a:spLocks noChangeShapeType="1"/>
            </p:cNvSpPr>
            <p:nvPr/>
          </p:nvSpPr>
          <p:spPr bwMode="auto">
            <a:xfrm>
              <a:off x="3960" y="3742"/>
              <a:ext cx="200"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00" name="Rectangle 2693"/>
            <p:cNvSpPr>
              <a:spLocks noChangeArrowheads="1"/>
            </p:cNvSpPr>
            <p:nvPr/>
          </p:nvSpPr>
          <p:spPr bwMode="auto">
            <a:xfrm>
              <a:off x="4160" y="3603"/>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01" name="Line 2694"/>
            <p:cNvSpPr>
              <a:spLocks noChangeShapeType="1"/>
            </p:cNvSpPr>
            <p:nvPr/>
          </p:nvSpPr>
          <p:spPr bwMode="auto">
            <a:xfrm>
              <a:off x="4160" y="360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02" name="Rectangle 2695"/>
            <p:cNvSpPr>
              <a:spLocks noChangeArrowheads="1"/>
            </p:cNvSpPr>
            <p:nvPr/>
          </p:nvSpPr>
          <p:spPr bwMode="auto">
            <a:xfrm>
              <a:off x="4160" y="3742"/>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03" name="Line 2696"/>
            <p:cNvSpPr>
              <a:spLocks noChangeShapeType="1"/>
            </p:cNvSpPr>
            <p:nvPr/>
          </p:nvSpPr>
          <p:spPr bwMode="auto">
            <a:xfrm>
              <a:off x="4160" y="3742"/>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04" name="Line 2697"/>
            <p:cNvSpPr>
              <a:spLocks noChangeShapeType="1"/>
            </p:cNvSpPr>
            <p:nvPr/>
          </p:nvSpPr>
          <p:spPr bwMode="auto">
            <a:xfrm>
              <a:off x="4160" y="37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05" name="Rectangle 2698"/>
            <p:cNvSpPr>
              <a:spLocks noChangeArrowheads="1"/>
            </p:cNvSpPr>
            <p:nvPr/>
          </p:nvSpPr>
          <p:spPr bwMode="auto">
            <a:xfrm>
              <a:off x="4164" y="3742"/>
              <a:ext cx="201"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06" name="Line 2699"/>
            <p:cNvSpPr>
              <a:spLocks noChangeShapeType="1"/>
            </p:cNvSpPr>
            <p:nvPr/>
          </p:nvSpPr>
          <p:spPr bwMode="auto">
            <a:xfrm>
              <a:off x="4164" y="3742"/>
              <a:ext cx="201"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07" name="Rectangle 2700"/>
            <p:cNvSpPr>
              <a:spLocks noChangeArrowheads="1"/>
            </p:cNvSpPr>
            <p:nvPr/>
          </p:nvSpPr>
          <p:spPr bwMode="auto">
            <a:xfrm>
              <a:off x="4365" y="3603"/>
              <a:ext cx="4" cy="139"/>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08" name="Line 2701"/>
            <p:cNvSpPr>
              <a:spLocks noChangeShapeType="1"/>
            </p:cNvSpPr>
            <p:nvPr/>
          </p:nvSpPr>
          <p:spPr bwMode="auto">
            <a:xfrm>
              <a:off x="4365" y="3603"/>
              <a:ext cx="0" cy="139"/>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09" name="Rectangle 2702"/>
            <p:cNvSpPr>
              <a:spLocks noChangeArrowheads="1"/>
            </p:cNvSpPr>
            <p:nvPr/>
          </p:nvSpPr>
          <p:spPr bwMode="auto">
            <a:xfrm>
              <a:off x="4365" y="3742"/>
              <a:ext cx="4"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10" name="Line 2703"/>
            <p:cNvSpPr>
              <a:spLocks noChangeShapeType="1"/>
            </p:cNvSpPr>
            <p:nvPr/>
          </p:nvSpPr>
          <p:spPr bwMode="auto">
            <a:xfrm>
              <a:off x="4365" y="3742"/>
              <a:ext cx="4"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11" name="Line 2704"/>
            <p:cNvSpPr>
              <a:spLocks noChangeShapeType="1"/>
            </p:cNvSpPr>
            <p:nvPr/>
          </p:nvSpPr>
          <p:spPr bwMode="auto">
            <a:xfrm>
              <a:off x="4365" y="3742"/>
              <a:ext cx="0" cy="4"/>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12" name="Rectangle 2705"/>
            <p:cNvSpPr>
              <a:spLocks noChangeArrowheads="1"/>
            </p:cNvSpPr>
            <p:nvPr/>
          </p:nvSpPr>
          <p:spPr bwMode="auto">
            <a:xfrm>
              <a:off x="4369" y="3742"/>
              <a:ext cx="189" cy="4"/>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13" name="Line 2706"/>
            <p:cNvSpPr>
              <a:spLocks noChangeShapeType="1"/>
            </p:cNvSpPr>
            <p:nvPr/>
          </p:nvSpPr>
          <p:spPr bwMode="auto">
            <a:xfrm>
              <a:off x="4369" y="3742"/>
              <a:ext cx="189" cy="0"/>
            </a:xfrm>
            <a:prstGeom prst="line">
              <a:avLst/>
            </a:prstGeom>
            <a:noFill/>
            <a:ln w="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14" name="Rectangle 2707"/>
            <p:cNvSpPr>
              <a:spLocks noChangeArrowheads="1"/>
            </p:cNvSpPr>
            <p:nvPr/>
          </p:nvSpPr>
          <p:spPr bwMode="auto">
            <a:xfrm>
              <a:off x="4558" y="3603"/>
              <a:ext cx="25" cy="139"/>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15" name="Line 2708"/>
            <p:cNvSpPr>
              <a:spLocks noChangeShapeType="1"/>
            </p:cNvSpPr>
            <p:nvPr/>
          </p:nvSpPr>
          <p:spPr bwMode="auto">
            <a:xfrm>
              <a:off x="4558" y="3603"/>
              <a:ext cx="0" cy="139"/>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16" name="Rectangle 2709"/>
            <p:cNvSpPr>
              <a:spLocks noChangeArrowheads="1"/>
            </p:cNvSpPr>
            <p:nvPr/>
          </p:nvSpPr>
          <p:spPr bwMode="auto">
            <a:xfrm>
              <a:off x="4558" y="3742"/>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17" name="Line 2710"/>
            <p:cNvSpPr>
              <a:spLocks noChangeShapeType="1"/>
            </p:cNvSpPr>
            <p:nvPr/>
          </p:nvSpPr>
          <p:spPr bwMode="auto">
            <a:xfrm>
              <a:off x="4558" y="3742"/>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18" name="Line 2711"/>
            <p:cNvSpPr>
              <a:spLocks noChangeShapeType="1"/>
            </p:cNvSpPr>
            <p:nvPr/>
          </p:nvSpPr>
          <p:spPr bwMode="auto">
            <a:xfrm>
              <a:off x="4558" y="3742"/>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19" name="Rectangle 2712"/>
            <p:cNvSpPr>
              <a:spLocks noChangeArrowheads="1"/>
            </p:cNvSpPr>
            <p:nvPr/>
          </p:nvSpPr>
          <p:spPr bwMode="auto">
            <a:xfrm>
              <a:off x="4558" y="3742"/>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20" name="Line 2713"/>
            <p:cNvSpPr>
              <a:spLocks noChangeShapeType="1"/>
            </p:cNvSpPr>
            <p:nvPr/>
          </p:nvSpPr>
          <p:spPr bwMode="auto">
            <a:xfrm>
              <a:off x="4558" y="3742"/>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21" name="Line 2714"/>
            <p:cNvSpPr>
              <a:spLocks noChangeShapeType="1"/>
            </p:cNvSpPr>
            <p:nvPr/>
          </p:nvSpPr>
          <p:spPr bwMode="auto">
            <a:xfrm>
              <a:off x="4558" y="3742"/>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22" name="Rectangle 2715"/>
            <p:cNvSpPr>
              <a:spLocks noChangeArrowheads="1"/>
            </p:cNvSpPr>
            <p:nvPr/>
          </p:nvSpPr>
          <p:spPr bwMode="auto">
            <a:xfrm>
              <a:off x="4583" y="3742"/>
              <a:ext cx="180"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23" name="Line 2716"/>
            <p:cNvSpPr>
              <a:spLocks noChangeShapeType="1"/>
            </p:cNvSpPr>
            <p:nvPr/>
          </p:nvSpPr>
          <p:spPr bwMode="auto">
            <a:xfrm>
              <a:off x="4583" y="3742"/>
              <a:ext cx="180"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24" name="Rectangle 2717"/>
            <p:cNvSpPr>
              <a:spLocks noChangeArrowheads="1"/>
            </p:cNvSpPr>
            <p:nvPr/>
          </p:nvSpPr>
          <p:spPr bwMode="auto">
            <a:xfrm>
              <a:off x="4763" y="3603"/>
              <a:ext cx="25" cy="139"/>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25" name="Line 2718"/>
            <p:cNvSpPr>
              <a:spLocks noChangeShapeType="1"/>
            </p:cNvSpPr>
            <p:nvPr/>
          </p:nvSpPr>
          <p:spPr bwMode="auto">
            <a:xfrm>
              <a:off x="4763" y="3603"/>
              <a:ext cx="0" cy="139"/>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26" name="Rectangle 2719"/>
            <p:cNvSpPr>
              <a:spLocks noChangeArrowheads="1"/>
            </p:cNvSpPr>
            <p:nvPr/>
          </p:nvSpPr>
          <p:spPr bwMode="auto">
            <a:xfrm>
              <a:off x="4763" y="3742"/>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27" name="Line 2720"/>
            <p:cNvSpPr>
              <a:spLocks noChangeShapeType="1"/>
            </p:cNvSpPr>
            <p:nvPr/>
          </p:nvSpPr>
          <p:spPr bwMode="auto">
            <a:xfrm>
              <a:off x="4763" y="3742"/>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28" name="Line 2721"/>
            <p:cNvSpPr>
              <a:spLocks noChangeShapeType="1"/>
            </p:cNvSpPr>
            <p:nvPr/>
          </p:nvSpPr>
          <p:spPr bwMode="auto">
            <a:xfrm>
              <a:off x="4763" y="3742"/>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29" name="Rectangle 2722"/>
            <p:cNvSpPr>
              <a:spLocks noChangeArrowheads="1"/>
            </p:cNvSpPr>
            <p:nvPr/>
          </p:nvSpPr>
          <p:spPr bwMode="auto">
            <a:xfrm>
              <a:off x="4763" y="3742"/>
              <a:ext cx="25" cy="22"/>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30" name="Line 2723"/>
            <p:cNvSpPr>
              <a:spLocks noChangeShapeType="1"/>
            </p:cNvSpPr>
            <p:nvPr/>
          </p:nvSpPr>
          <p:spPr bwMode="auto">
            <a:xfrm>
              <a:off x="4763" y="3742"/>
              <a:ext cx="25" cy="0"/>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31" name="Line 2724"/>
            <p:cNvSpPr>
              <a:spLocks noChangeShapeType="1"/>
            </p:cNvSpPr>
            <p:nvPr/>
          </p:nvSpPr>
          <p:spPr bwMode="auto">
            <a:xfrm>
              <a:off x="4763" y="3742"/>
              <a:ext cx="0" cy="22"/>
            </a:xfrm>
            <a:prstGeom prst="line">
              <a:avLst/>
            </a:prstGeom>
            <a:noFill/>
            <a:ln w="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32" name="Rectangle 2725"/>
            <p:cNvSpPr>
              <a:spLocks noChangeArrowheads="1"/>
            </p:cNvSpPr>
            <p:nvPr/>
          </p:nvSpPr>
          <p:spPr bwMode="auto">
            <a:xfrm>
              <a:off x="64" y="3774"/>
              <a:ext cx="60" cy="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500">
                  <a:solidFill>
                    <a:schemeClr val="accent2"/>
                  </a:solidFill>
                </a:rPr>
                <a:t>  </a:t>
              </a:r>
              <a:endParaRPr lang="zh-CN" altLang="en-US" sz="1800" b="0">
                <a:solidFill>
                  <a:schemeClr val="accent2"/>
                </a:solidFill>
              </a:endParaRPr>
            </a:p>
          </p:txBody>
        </p:sp>
        <p:sp>
          <p:nvSpPr>
            <p:cNvPr id="43133" name="Rectangle 2726"/>
            <p:cNvSpPr>
              <a:spLocks noChangeArrowheads="1"/>
            </p:cNvSpPr>
            <p:nvPr/>
          </p:nvSpPr>
          <p:spPr bwMode="auto">
            <a:xfrm>
              <a:off x="200" y="3781"/>
              <a:ext cx="240" cy="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500">
                  <a:solidFill>
                    <a:schemeClr val="accent2"/>
                  </a:solidFill>
                  <a:latin typeface="宋体" pitchFamily="2" charset="-122"/>
                </a:rPr>
                <a:t>注：</a:t>
              </a:r>
              <a:endParaRPr lang="zh-CN" altLang="en-US" sz="1800" b="0">
                <a:solidFill>
                  <a:schemeClr val="accent2"/>
                </a:solidFill>
              </a:endParaRPr>
            </a:p>
          </p:txBody>
        </p:sp>
        <p:sp>
          <p:nvSpPr>
            <p:cNvPr id="43134" name="Rectangle 2727"/>
            <p:cNvSpPr>
              <a:spLocks noChangeArrowheads="1"/>
            </p:cNvSpPr>
            <p:nvPr/>
          </p:nvSpPr>
          <p:spPr bwMode="auto">
            <a:xfrm>
              <a:off x="478" y="3774"/>
              <a:ext cx="60" cy="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500">
                  <a:solidFill>
                    <a:schemeClr val="accent2"/>
                  </a:solidFill>
                </a:rPr>
                <a:t>1</a:t>
              </a:r>
              <a:endParaRPr lang="en-US" altLang="zh-CN" sz="1800" b="0">
                <a:solidFill>
                  <a:schemeClr val="accent2"/>
                </a:solidFill>
              </a:endParaRPr>
            </a:p>
          </p:txBody>
        </p:sp>
        <p:sp>
          <p:nvSpPr>
            <p:cNvPr id="43135" name="Rectangle 2728"/>
            <p:cNvSpPr>
              <a:spLocks noChangeArrowheads="1"/>
            </p:cNvSpPr>
            <p:nvPr/>
          </p:nvSpPr>
          <p:spPr bwMode="auto">
            <a:xfrm>
              <a:off x="546" y="3781"/>
              <a:ext cx="840" cy="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500">
                  <a:solidFill>
                    <a:schemeClr val="accent2"/>
                  </a:solidFill>
                  <a:latin typeface="宋体" pitchFamily="2" charset="-122"/>
                </a:rPr>
                <a:t>――</a:t>
              </a:r>
              <a:r>
                <a:rPr lang="zh-CN" altLang="en-US" sz="1500">
                  <a:solidFill>
                    <a:schemeClr val="accent2"/>
                  </a:solidFill>
                  <a:latin typeface="宋体" pitchFamily="2" charset="-122"/>
                </a:rPr>
                <a:t>财会子系统</a:t>
              </a:r>
              <a:endParaRPr lang="zh-CN" altLang="en-US" sz="1800" b="0">
                <a:solidFill>
                  <a:schemeClr val="accent2"/>
                </a:solidFill>
              </a:endParaRPr>
            </a:p>
          </p:txBody>
        </p:sp>
        <p:sp>
          <p:nvSpPr>
            <p:cNvPr id="43136" name="Rectangle 2729"/>
            <p:cNvSpPr>
              <a:spLocks noChangeArrowheads="1"/>
            </p:cNvSpPr>
            <p:nvPr/>
          </p:nvSpPr>
          <p:spPr bwMode="auto">
            <a:xfrm>
              <a:off x="1519" y="3774"/>
              <a:ext cx="180" cy="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500">
                  <a:solidFill>
                    <a:schemeClr val="accent2"/>
                  </a:solidFill>
                </a:rPr>
                <a:t>    </a:t>
              </a:r>
              <a:r>
                <a:rPr lang="en-US" altLang="zh-CN" sz="1500">
                  <a:solidFill>
                    <a:schemeClr val="accent2"/>
                  </a:solidFill>
                </a:rPr>
                <a:t>2</a:t>
              </a:r>
              <a:endParaRPr lang="en-US" altLang="zh-CN" sz="1800" b="0">
                <a:solidFill>
                  <a:schemeClr val="accent2"/>
                </a:solidFill>
              </a:endParaRPr>
            </a:p>
          </p:txBody>
        </p:sp>
        <p:sp>
          <p:nvSpPr>
            <p:cNvPr id="43137" name="Rectangle 2730"/>
            <p:cNvSpPr>
              <a:spLocks noChangeArrowheads="1"/>
            </p:cNvSpPr>
            <p:nvPr/>
          </p:nvSpPr>
          <p:spPr bwMode="auto">
            <a:xfrm>
              <a:off x="1860" y="3781"/>
              <a:ext cx="1080" cy="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en-US" altLang="zh-CN" sz="1500">
                  <a:solidFill>
                    <a:schemeClr val="accent2"/>
                  </a:solidFill>
                  <a:latin typeface="宋体" pitchFamily="2" charset="-122"/>
                </a:rPr>
                <a:t>――</a:t>
              </a:r>
              <a:r>
                <a:rPr lang="zh-CN" altLang="en-US" sz="1500">
                  <a:solidFill>
                    <a:schemeClr val="accent2"/>
                  </a:solidFill>
                  <a:latin typeface="宋体" pitchFamily="2" charset="-122"/>
                </a:rPr>
                <a:t>人事档案子系统</a:t>
              </a:r>
              <a:endParaRPr lang="zh-CN" altLang="en-US" sz="1800" b="0">
                <a:solidFill>
                  <a:schemeClr val="accent2"/>
                </a:solidFill>
              </a:endParaRPr>
            </a:p>
          </p:txBody>
        </p:sp>
        <p:sp>
          <p:nvSpPr>
            <p:cNvPr id="43138" name="Rectangle 2731"/>
            <p:cNvSpPr>
              <a:spLocks noChangeArrowheads="1"/>
            </p:cNvSpPr>
            <p:nvPr/>
          </p:nvSpPr>
          <p:spPr bwMode="auto">
            <a:xfrm>
              <a:off x="3110" y="3774"/>
              <a:ext cx="30" cy="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500">
                  <a:solidFill>
                    <a:schemeClr val="accent2"/>
                  </a:solidFill>
                </a:rPr>
                <a:t> </a:t>
              </a:r>
              <a:endParaRPr lang="zh-CN" altLang="en-US" sz="1800" b="0">
                <a:solidFill>
                  <a:schemeClr val="accent2"/>
                </a:solidFill>
              </a:endParaRPr>
            </a:p>
          </p:txBody>
        </p:sp>
        <p:sp>
          <p:nvSpPr>
            <p:cNvPr id="43139" name="Rectangle 2732"/>
            <p:cNvSpPr>
              <a:spLocks noChangeArrowheads="1"/>
            </p:cNvSpPr>
            <p:nvPr/>
          </p:nvSpPr>
          <p:spPr bwMode="auto">
            <a:xfrm>
              <a:off x="64" y="394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b="0">
                  <a:solidFill>
                    <a:schemeClr val="accent2"/>
                  </a:solidFill>
                </a:rPr>
                <a:t> </a:t>
              </a:r>
              <a:endParaRPr lang="zh-CN" altLang="en-US" sz="1800" b="0">
                <a:solidFill>
                  <a:schemeClr val="accent2"/>
                </a:solidFill>
              </a:endParaRPr>
            </a:p>
          </p:txBody>
        </p:sp>
        <p:sp>
          <p:nvSpPr>
            <p:cNvPr id="43140" name="Rectangle 2733"/>
            <p:cNvSpPr>
              <a:spLocks noChangeArrowheads="1"/>
            </p:cNvSpPr>
            <p:nvPr/>
          </p:nvSpPr>
          <p:spPr bwMode="auto">
            <a:xfrm>
              <a:off x="64" y="4102"/>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b="0">
                  <a:solidFill>
                    <a:schemeClr val="accent2"/>
                  </a:solidFill>
                </a:rPr>
                <a:t> </a:t>
              </a:r>
              <a:endParaRPr lang="zh-CN" altLang="en-US" sz="1800" b="0">
                <a:solidFill>
                  <a:schemeClr val="accent2"/>
                </a:solidFill>
              </a:endParaRPr>
            </a:p>
          </p:txBody>
        </p:sp>
        <p:sp>
          <p:nvSpPr>
            <p:cNvPr id="43141" name="Rectangle 2734"/>
            <p:cNvSpPr>
              <a:spLocks noChangeArrowheads="1"/>
            </p:cNvSpPr>
            <p:nvPr/>
          </p:nvSpPr>
          <p:spPr bwMode="auto">
            <a:xfrm>
              <a:off x="64" y="4261"/>
              <a:ext cx="28"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marL="342900" indent="-342900">
                <a:spcBef>
                  <a:spcPct val="20000"/>
                </a:spcBef>
              </a:pPr>
              <a:r>
                <a:rPr lang="zh-CN" altLang="en-US" sz="1400" b="0">
                  <a:solidFill>
                    <a:schemeClr val="accent2"/>
                  </a:solidFill>
                </a:rPr>
                <a:t> </a:t>
              </a:r>
              <a:endParaRPr lang="zh-CN" altLang="en-US" sz="1800" b="0">
                <a:solidFill>
                  <a:schemeClr val="accent2"/>
                </a:solidFill>
              </a:endParaRPr>
            </a:p>
          </p:txBody>
        </p:sp>
        <p:grpSp>
          <p:nvGrpSpPr>
            <p:cNvPr id="43142" name="Group 2735"/>
            <p:cNvGrpSpPr>
              <a:grpSpLocks/>
            </p:cNvGrpSpPr>
            <p:nvPr/>
          </p:nvGrpSpPr>
          <p:grpSpPr bwMode="auto">
            <a:xfrm>
              <a:off x="2113" y="761"/>
              <a:ext cx="2049" cy="80"/>
              <a:chOff x="0" y="0"/>
              <a:chExt cx="2049" cy="80"/>
            </a:xfrm>
          </p:grpSpPr>
          <p:sp>
            <p:nvSpPr>
              <p:cNvPr id="43183" name="Line 2736"/>
              <p:cNvSpPr>
                <a:spLocks noChangeShapeType="1"/>
              </p:cNvSpPr>
              <p:nvPr/>
            </p:nvSpPr>
            <p:spPr bwMode="auto">
              <a:xfrm flipH="1">
                <a:off x="84" y="39"/>
                <a:ext cx="1965" cy="0"/>
              </a:xfrm>
              <a:prstGeom prst="line">
                <a:avLst/>
              </a:prstGeom>
              <a:noFill/>
              <a:ln w="14288">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84" name="未知"/>
              <p:cNvSpPr>
                <a:spLocks/>
              </p:cNvSpPr>
              <p:nvPr/>
            </p:nvSpPr>
            <p:spPr bwMode="auto">
              <a:xfrm>
                <a:off x="0" y="0"/>
                <a:ext cx="91" cy="80"/>
              </a:xfrm>
              <a:custGeom>
                <a:avLst/>
                <a:gdLst>
                  <a:gd name="T0" fmla="*/ 91 w 91"/>
                  <a:gd name="T1" fmla="*/ 0 h 80"/>
                  <a:gd name="T2" fmla="*/ 0 w 91"/>
                  <a:gd name="T3" fmla="*/ 41 h 80"/>
                  <a:gd name="T4" fmla="*/ 91 w 91"/>
                  <a:gd name="T5" fmla="*/ 80 h 80"/>
                  <a:gd name="T6" fmla="*/ 91 w 91"/>
                  <a:gd name="T7" fmla="*/ 0 h 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1" h="80">
                    <a:moveTo>
                      <a:pt x="91" y="0"/>
                    </a:moveTo>
                    <a:lnTo>
                      <a:pt x="0" y="41"/>
                    </a:lnTo>
                    <a:lnTo>
                      <a:pt x="91" y="80"/>
                    </a:lnTo>
                    <a:lnTo>
                      <a:pt x="91" y="0"/>
                    </a:lnTo>
                    <a:close/>
                  </a:path>
                </a:pathLst>
              </a:custGeom>
              <a:solidFill>
                <a:srgbClr val="0000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143" name="Group 2738"/>
            <p:cNvGrpSpPr>
              <a:grpSpLocks/>
            </p:cNvGrpSpPr>
            <p:nvPr/>
          </p:nvGrpSpPr>
          <p:grpSpPr bwMode="auto">
            <a:xfrm>
              <a:off x="2113" y="921"/>
              <a:ext cx="2254" cy="79"/>
              <a:chOff x="0" y="0"/>
              <a:chExt cx="2254" cy="79"/>
            </a:xfrm>
          </p:grpSpPr>
          <p:sp>
            <p:nvSpPr>
              <p:cNvPr id="43181" name="Line 2739"/>
              <p:cNvSpPr>
                <a:spLocks noChangeShapeType="1"/>
              </p:cNvSpPr>
              <p:nvPr/>
            </p:nvSpPr>
            <p:spPr bwMode="auto">
              <a:xfrm flipH="1">
                <a:off x="84" y="38"/>
                <a:ext cx="2170" cy="0"/>
              </a:xfrm>
              <a:prstGeom prst="line">
                <a:avLst/>
              </a:prstGeom>
              <a:noFill/>
              <a:ln w="14288">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82" name="未知"/>
              <p:cNvSpPr>
                <a:spLocks/>
              </p:cNvSpPr>
              <p:nvPr/>
            </p:nvSpPr>
            <p:spPr bwMode="auto">
              <a:xfrm>
                <a:off x="0" y="0"/>
                <a:ext cx="91" cy="79"/>
              </a:xfrm>
              <a:custGeom>
                <a:avLst/>
                <a:gdLst>
                  <a:gd name="T0" fmla="*/ 91 w 91"/>
                  <a:gd name="T1" fmla="*/ 0 h 79"/>
                  <a:gd name="T2" fmla="*/ 0 w 91"/>
                  <a:gd name="T3" fmla="*/ 41 h 79"/>
                  <a:gd name="T4" fmla="*/ 91 w 91"/>
                  <a:gd name="T5" fmla="*/ 79 h 79"/>
                  <a:gd name="T6" fmla="*/ 91 w 91"/>
                  <a:gd name="T7" fmla="*/ 0 h 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1" h="79">
                    <a:moveTo>
                      <a:pt x="91" y="0"/>
                    </a:moveTo>
                    <a:lnTo>
                      <a:pt x="0" y="41"/>
                    </a:lnTo>
                    <a:lnTo>
                      <a:pt x="91" y="79"/>
                    </a:lnTo>
                    <a:lnTo>
                      <a:pt x="91" y="0"/>
                    </a:lnTo>
                    <a:close/>
                  </a:path>
                </a:pathLst>
              </a:custGeom>
              <a:solidFill>
                <a:srgbClr val="0000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144" name="Group 2741"/>
            <p:cNvGrpSpPr>
              <a:grpSpLocks/>
            </p:cNvGrpSpPr>
            <p:nvPr/>
          </p:nvGrpSpPr>
          <p:grpSpPr bwMode="auto">
            <a:xfrm>
              <a:off x="1908" y="1479"/>
              <a:ext cx="205" cy="80"/>
              <a:chOff x="0" y="0"/>
              <a:chExt cx="205" cy="80"/>
            </a:xfrm>
          </p:grpSpPr>
          <p:sp>
            <p:nvSpPr>
              <p:cNvPr id="43179" name="Line 2742"/>
              <p:cNvSpPr>
                <a:spLocks noChangeShapeType="1"/>
              </p:cNvSpPr>
              <p:nvPr/>
            </p:nvSpPr>
            <p:spPr bwMode="auto">
              <a:xfrm>
                <a:off x="0" y="39"/>
                <a:ext cx="121" cy="0"/>
              </a:xfrm>
              <a:prstGeom prst="line">
                <a:avLst/>
              </a:prstGeom>
              <a:noFill/>
              <a:ln w="14288">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80" name="未知"/>
              <p:cNvSpPr>
                <a:spLocks/>
              </p:cNvSpPr>
              <p:nvPr/>
            </p:nvSpPr>
            <p:spPr bwMode="auto">
              <a:xfrm>
                <a:off x="116" y="0"/>
                <a:ext cx="89" cy="80"/>
              </a:xfrm>
              <a:custGeom>
                <a:avLst/>
                <a:gdLst>
                  <a:gd name="T0" fmla="*/ 0 w 89"/>
                  <a:gd name="T1" fmla="*/ 80 h 80"/>
                  <a:gd name="T2" fmla="*/ 89 w 89"/>
                  <a:gd name="T3" fmla="*/ 39 h 80"/>
                  <a:gd name="T4" fmla="*/ 0 w 89"/>
                  <a:gd name="T5" fmla="*/ 0 h 80"/>
                  <a:gd name="T6" fmla="*/ 0 w 89"/>
                  <a:gd name="T7" fmla="*/ 80 h 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9" h="80">
                    <a:moveTo>
                      <a:pt x="0" y="80"/>
                    </a:moveTo>
                    <a:lnTo>
                      <a:pt x="89" y="39"/>
                    </a:lnTo>
                    <a:lnTo>
                      <a:pt x="0" y="0"/>
                    </a:lnTo>
                    <a:lnTo>
                      <a:pt x="0" y="80"/>
                    </a:lnTo>
                    <a:close/>
                  </a:path>
                </a:pathLst>
              </a:custGeom>
              <a:solidFill>
                <a:srgbClr val="0000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145" name="Group 2744"/>
            <p:cNvGrpSpPr>
              <a:grpSpLocks/>
            </p:cNvGrpSpPr>
            <p:nvPr/>
          </p:nvGrpSpPr>
          <p:grpSpPr bwMode="auto">
            <a:xfrm>
              <a:off x="2215" y="1960"/>
              <a:ext cx="413" cy="80"/>
              <a:chOff x="0" y="0"/>
              <a:chExt cx="413" cy="80"/>
            </a:xfrm>
          </p:grpSpPr>
          <p:sp>
            <p:nvSpPr>
              <p:cNvPr id="43177" name="Line 2745"/>
              <p:cNvSpPr>
                <a:spLocks noChangeShapeType="1"/>
              </p:cNvSpPr>
              <p:nvPr/>
            </p:nvSpPr>
            <p:spPr bwMode="auto">
              <a:xfrm>
                <a:off x="0" y="39"/>
                <a:ext cx="326" cy="0"/>
              </a:xfrm>
              <a:prstGeom prst="line">
                <a:avLst/>
              </a:prstGeom>
              <a:noFill/>
              <a:ln w="14288">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78" name="未知"/>
              <p:cNvSpPr>
                <a:spLocks/>
              </p:cNvSpPr>
              <p:nvPr/>
            </p:nvSpPr>
            <p:spPr bwMode="auto">
              <a:xfrm>
                <a:off x="321" y="0"/>
                <a:ext cx="92" cy="80"/>
              </a:xfrm>
              <a:custGeom>
                <a:avLst/>
                <a:gdLst>
                  <a:gd name="T0" fmla="*/ 0 w 92"/>
                  <a:gd name="T1" fmla="*/ 80 h 80"/>
                  <a:gd name="T2" fmla="*/ 92 w 92"/>
                  <a:gd name="T3" fmla="*/ 41 h 80"/>
                  <a:gd name="T4" fmla="*/ 0 w 92"/>
                  <a:gd name="T5" fmla="*/ 0 h 80"/>
                  <a:gd name="T6" fmla="*/ 0 w 92"/>
                  <a:gd name="T7" fmla="*/ 80 h 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2" h="80">
                    <a:moveTo>
                      <a:pt x="0" y="80"/>
                    </a:moveTo>
                    <a:lnTo>
                      <a:pt x="92" y="41"/>
                    </a:lnTo>
                    <a:lnTo>
                      <a:pt x="0" y="0"/>
                    </a:lnTo>
                    <a:lnTo>
                      <a:pt x="0" y="80"/>
                    </a:lnTo>
                    <a:close/>
                  </a:path>
                </a:pathLst>
              </a:custGeom>
              <a:solidFill>
                <a:srgbClr val="0000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146" name="Group 2747"/>
            <p:cNvGrpSpPr>
              <a:grpSpLocks/>
            </p:cNvGrpSpPr>
            <p:nvPr/>
          </p:nvGrpSpPr>
          <p:grpSpPr bwMode="auto">
            <a:xfrm>
              <a:off x="2215" y="2279"/>
              <a:ext cx="413" cy="80"/>
              <a:chOff x="0" y="0"/>
              <a:chExt cx="413" cy="80"/>
            </a:xfrm>
          </p:grpSpPr>
          <p:sp>
            <p:nvSpPr>
              <p:cNvPr id="43175" name="Line 2748"/>
              <p:cNvSpPr>
                <a:spLocks noChangeShapeType="1"/>
              </p:cNvSpPr>
              <p:nvPr/>
            </p:nvSpPr>
            <p:spPr bwMode="auto">
              <a:xfrm>
                <a:off x="0" y="39"/>
                <a:ext cx="326" cy="0"/>
              </a:xfrm>
              <a:prstGeom prst="line">
                <a:avLst/>
              </a:prstGeom>
              <a:noFill/>
              <a:ln w="14288">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76" name="未知"/>
              <p:cNvSpPr>
                <a:spLocks/>
              </p:cNvSpPr>
              <p:nvPr/>
            </p:nvSpPr>
            <p:spPr bwMode="auto">
              <a:xfrm>
                <a:off x="321" y="0"/>
                <a:ext cx="92" cy="80"/>
              </a:xfrm>
              <a:custGeom>
                <a:avLst/>
                <a:gdLst>
                  <a:gd name="T0" fmla="*/ 0 w 92"/>
                  <a:gd name="T1" fmla="*/ 80 h 80"/>
                  <a:gd name="T2" fmla="*/ 92 w 92"/>
                  <a:gd name="T3" fmla="*/ 41 h 80"/>
                  <a:gd name="T4" fmla="*/ 0 w 92"/>
                  <a:gd name="T5" fmla="*/ 0 h 80"/>
                  <a:gd name="T6" fmla="*/ 0 w 92"/>
                  <a:gd name="T7" fmla="*/ 80 h 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2" h="80">
                    <a:moveTo>
                      <a:pt x="0" y="80"/>
                    </a:moveTo>
                    <a:lnTo>
                      <a:pt x="92" y="41"/>
                    </a:lnTo>
                    <a:lnTo>
                      <a:pt x="0" y="0"/>
                    </a:lnTo>
                    <a:lnTo>
                      <a:pt x="0" y="80"/>
                    </a:lnTo>
                    <a:close/>
                  </a:path>
                </a:pathLst>
              </a:custGeom>
              <a:solidFill>
                <a:srgbClr val="0000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147" name="Group 2750"/>
            <p:cNvGrpSpPr>
              <a:grpSpLocks/>
            </p:cNvGrpSpPr>
            <p:nvPr/>
          </p:nvGrpSpPr>
          <p:grpSpPr bwMode="auto">
            <a:xfrm>
              <a:off x="2011" y="2598"/>
              <a:ext cx="1741" cy="80"/>
              <a:chOff x="0" y="0"/>
              <a:chExt cx="1741" cy="80"/>
            </a:xfrm>
          </p:grpSpPr>
          <p:sp>
            <p:nvSpPr>
              <p:cNvPr id="43173" name="Line 2751"/>
              <p:cNvSpPr>
                <a:spLocks noChangeShapeType="1"/>
              </p:cNvSpPr>
              <p:nvPr/>
            </p:nvSpPr>
            <p:spPr bwMode="auto">
              <a:xfrm>
                <a:off x="0" y="39"/>
                <a:ext cx="1657" cy="0"/>
              </a:xfrm>
              <a:prstGeom prst="line">
                <a:avLst/>
              </a:prstGeom>
              <a:noFill/>
              <a:ln w="14288">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74" name="未知"/>
              <p:cNvSpPr>
                <a:spLocks/>
              </p:cNvSpPr>
              <p:nvPr/>
            </p:nvSpPr>
            <p:spPr bwMode="auto">
              <a:xfrm>
                <a:off x="1653" y="0"/>
                <a:ext cx="88" cy="80"/>
              </a:xfrm>
              <a:custGeom>
                <a:avLst/>
                <a:gdLst>
                  <a:gd name="T0" fmla="*/ 0 w 88"/>
                  <a:gd name="T1" fmla="*/ 80 h 80"/>
                  <a:gd name="T2" fmla="*/ 88 w 88"/>
                  <a:gd name="T3" fmla="*/ 41 h 80"/>
                  <a:gd name="T4" fmla="*/ 0 w 88"/>
                  <a:gd name="T5" fmla="*/ 0 h 80"/>
                  <a:gd name="T6" fmla="*/ 0 w 88"/>
                  <a:gd name="T7" fmla="*/ 80 h 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8" h="80">
                    <a:moveTo>
                      <a:pt x="0" y="80"/>
                    </a:moveTo>
                    <a:lnTo>
                      <a:pt x="88" y="41"/>
                    </a:lnTo>
                    <a:lnTo>
                      <a:pt x="0" y="0"/>
                    </a:lnTo>
                    <a:lnTo>
                      <a:pt x="0" y="80"/>
                    </a:lnTo>
                    <a:close/>
                  </a:path>
                </a:pathLst>
              </a:custGeom>
              <a:solidFill>
                <a:srgbClr val="0000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148" name="Group 2753"/>
            <p:cNvGrpSpPr>
              <a:grpSpLocks/>
            </p:cNvGrpSpPr>
            <p:nvPr/>
          </p:nvGrpSpPr>
          <p:grpSpPr bwMode="auto">
            <a:xfrm>
              <a:off x="2011" y="2721"/>
              <a:ext cx="1741" cy="80"/>
              <a:chOff x="0" y="0"/>
              <a:chExt cx="1741" cy="80"/>
            </a:xfrm>
          </p:grpSpPr>
          <p:sp>
            <p:nvSpPr>
              <p:cNvPr id="43171" name="Line 2754"/>
              <p:cNvSpPr>
                <a:spLocks noChangeShapeType="1"/>
              </p:cNvSpPr>
              <p:nvPr/>
            </p:nvSpPr>
            <p:spPr bwMode="auto">
              <a:xfrm>
                <a:off x="0" y="39"/>
                <a:ext cx="1657" cy="0"/>
              </a:xfrm>
              <a:prstGeom prst="line">
                <a:avLst/>
              </a:prstGeom>
              <a:noFill/>
              <a:ln w="14288">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72" name="未知"/>
              <p:cNvSpPr>
                <a:spLocks/>
              </p:cNvSpPr>
              <p:nvPr/>
            </p:nvSpPr>
            <p:spPr bwMode="auto">
              <a:xfrm>
                <a:off x="1653" y="0"/>
                <a:ext cx="88" cy="80"/>
              </a:xfrm>
              <a:custGeom>
                <a:avLst/>
                <a:gdLst>
                  <a:gd name="T0" fmla="*/ 0 w 88"/>
                  <a:gd name="T1" fmla="*/ 80 h 80"/>
                  <a:gd name="T2" fmla="*/ 88 w 88"/>
                  <a:gd name="T3" fmla="*/ 41 h 80"/>
                  <a:gd name="T4" fmla="*/ 0 w 88"/>
                  <a:gd name="T5" fmla="*/ 0 h 80"/>
                  <a:gd name="T6" fmla="*/ 0 w 88"/>
                  <a:gd name="T7" fmla="*/ 80 h 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8" h="80">
                    <a:moveTo>
                      <a:pt x="0" y="80"/>
                    </a:moveTo>
                    <a:lnTo>
                      <a:pt x="88" y="41"/>
                    </a:lnTo>
                    <a:lnTo>
                      <a:pt x="0" y="0"/>
                    </a:lnTo>
                    <a:lnTo>
                      <a:pt x="0" y="80"/>
                    </a:lnTo>
                    <a:close/>
                  </a:path>
                </a:pathLst>
              </a:custGeom>
              <a:solidFill>
                <a:srgbClr val="0000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149" name="Group 2756"/>
            <p:cNvGrpSpPr>
              <a:grpSpLocks/>
            </p:cNvGrpSpPr>
            <p:nvPr/>
          </p:nvGrpSpPr>
          <p:grpSpPr bwMode="auto">
            <a:xfrm>
              <a:off x="2147" y="2838"/>
              <a:ext cx="1605" cy="79"/>
              <a:chOff x="0" y="0"/>
              <a:chExt cx="1605" cy="79"/>
            </a:xfrm>
          </p:grpSpPr>
          <p:sp>
            <p:nvSpPr>
              <p:cNvPr id="43169" name="Line 2757"/>
              <p:cNvSpPr>
                <a:spLocks noChangeShapeType="1"/>
              </p:cNvSpPr>
              <p:nvPr/>
            </p:nvSpPr>
            <p:spPr bwMode="auto">
              <a:xfrm>
                <a:off x="0" y="38"/>
                <a:ext cx="1521" cy="0"/>
              </a:xfrm>
              <a:prstGeom prst="line">
                <a:avLst/>
              </a:prstGeom>
              <a:noFill/>
              <a:ln w="14288">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70" name="未知"/>
              <p:cNvSpPr>
                <a:spLocks/>
              </p:cNvSpPr>
              <p:nvPr/>
            </p:nvSpPr>
            <p:spPr bwMode="auto">
              <a:xfrm>
                <a:off x="1517" y="0"/>
                <a:ext cx="88" cy="79"/>
              </a:xfrm>
              <a:custGeom>
                <a:avLst/>
                <a:gdLst>
                  <a:gd name="T0" fmla="*/ 0 w 88"/>
                  <a:gd name="T1" fmla="*/ 79 h 79"/>
                  <a:gd name="T2" fmla="*/ 88 w 88"/>
                  <a:gd name="T3" fmla="*/ 38 h 79"/>
                  <a:gd name="T4" fmla="*/ 0 w 88"/>
                  <a:gd name="T5" fmla="*/ 0 h 79"/>
                  <a:gd name="T6" fmla="*/ 0 w 88"/>
                  <a:gd name="T7" fmla="*/ 79 h 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8" h="79">
                    <a:moveTo>
                      <a:pt x="0" y="79"/>
                    </a:moveTo>
                    <a:lnTo>
                      <a:pt x="88" y="38"/>
                    </a:lnTo>
                    <a:lnTo>
                      <a:pt x="0" y="0"/>
                    </a:lnTo>
                    <a:lnTo>
                      <a:pt x="0" y="79"/>
                    </a:lnTo>
                    <a:close/>
                  </a:path>
                </a:pathLst>
              </a:custGeom>
              <a:solidFill>
                <a:srgbClr val="0000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150" name="Group 2759"/>
            <p:cNvGrpSpPr>
              <a:grpSpLocks/>
            </p:cNvGrpSpPr>
            <p:nvPr/>
          </p:nvGrpSpPr>
          <p:grpSpPr bwMode="auto">
            <a:xfrm>
              <a:off x="2011" y="2997"/>
              <a:ext cx="1741" cy="80"/>
              <a:chOff x="0" y="0"/>
              <a:chExt cx="1741" cy="80"/>
            </a:xfrm>
          </p:grpSpPr>
          <p:sp>
            <p:nvSpPr>
              <p:cNvPr id="43167" name="Line 2760"/>
              <p:cNvSpPr>
                <a:spLocks noChangeShapeType="1"/>
              </p:cNvSpPr>
              <p:nvPr/>
            </p:nvSpPr>
            <p:spPr bwMode="auto">
              <a:xfrm>
                <a:off x="0" y="39"/>
                <a:ext cx="1657" cy="0"/>
              </a:xfrm>
              <a:prstGeom prst="line">
                <a:avLst/>
              </a:prstGeom>
              <a:noFill/>
              <a:ln w="14288">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68" name="未知"/>
              <p:cNvSpPr>
                <a:spLocks/>
              </p:cNvSpPr>
              <p:nvPr/>
            </p:nvSpPr>
            <p:spPr bwMode="auto">
              <a:xfrm>
                <a:off x="1653" y="0"/>
                <a:ext cx="88" cy="80"/>
              </a:xfrm>
              <a:custGeom>
                <a:avLst/>
                <a:gdLst>
                  <a:gd name="T0" fmla="*/ 0 w 88"/>
                  <a:gd name="T1" fmla="*/ 80 h 80"/>
                  <a:gd name="T2" fmla="*/ 88 w 88"/>
                  <a:gd name="T3" fmla="*/ 39 h 80"/>
                  <a:gd name="T4" fmla="*/ 0 w 88"/>
                  <a:gd name="T5" fmla="*/ 0 h 80"/>
                  <a:gd name="T6" fmla="*/ 0 w 88"/>
                  <a:gd name="T7" fmla="*/ 80 h 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8" h="80">
                    <a:moveTo>
                      <a:pt x="0" y="80"/>
                    </a:moveTo>
                    <a:lnTo>
                      <a:pt x="88" y="39"/>
                    </a:lnTo>
                    <a:lnTo>
                      <a:pt x="0" y="0"/>
                    </a:lnTo>
                    <a:lnTo>
                      <a:pt x="0" y="80"/>
                    </a:lnTo>
                    <a:close/>
                  </a:path>
                </a:pathLst>
              </a:custGeom>
              <a:solidFill>
                <a:srgbClr val="0000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151" name="Group 2762"/>
            <p:cNvGrpSpPr>
              <a:grpSpLocks/>
            </p:cNvGrpSpPr>
            <p:nvPr/>
          </p:nvGrpSpPr>
          <p:grpSpPr bwMode="auto">
            <a:xfrm>
              <a:off x="1806" y="3159"/>
              <a:ext cx="2561" cy="79"/>
              <a:chOff x="0" y="0"/>
              <a:chExt cx="2561" cy="79"/>
            </a:xfrm>
          </p:grpSpPr>
          <p:sp>
            <p:nvSpPr>
              <p:cNvPr id="43165" name="Line 2763"/>
              <p:cNvSpPr>
                <a:spLocks noChangeShapeType="1"/>
              </p:cNvSpPr>
              <p:nvPr/>
            </p:nvSpPr>
            <p:spPr bwMode="auto">
              <a:xfrm>
                <a:off x="0" y="39"/>
                <a:ext cx="2477" cy="0"/>
              </a:xfrm>
              <a:prstGeom prst="line">
                <a:avLst/>
              </a:prstGeom>
              <a:noFill/>
              <a:ln w="14288">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66" name="未知"/>
              <p:cNvSpPr>
                <a:spLocks/>
              </p:cNvSpPr>
              <p:nvPr/>
            </p:nvSpPr>
            <p:spPr bwMode="auto">
              <a:xfrm>
                <a:off x="2472" y="0"/>
                <a:ext cx="89" cy="79"/>
              </a:xfrm>
              <a:custGeom>
                <a:avLst/>
                <a:gdLst>
                  <a:gd name="T0" fmla="*/ 0 w 89"/>
                  <a:gd name="T1" fmla="*/ 79 h 79"/>
                  <a:gd name="T2" fmla="*/ 89 w 89"/>
                  <a:gd name="T3" fmla="*/ 41 h 79"/>
                  <a:gd name="T4" fmla="*/ 0 w 89"/>
                  <a:gd name="T5" fmla="*/ 0 h 79"/>
                  <a:gd name="T6" fmla="*/ 0 w 89"/>
                  <a:gd name="T7" fmla="*/ 79 h 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9" h="79">
                    <a:moveTo>
                      <a:pt x="0" y="79"/>
                    </a:moveTo>
                    <a:lnTo>
                      <a:pt x="89" y="41"/>
                    </a:lnTo>
                    <a:lnTo>
                      <a:pt x="0" y="0"/>
                    </a:lnTo>
                    <a:lnTo>
                      <a:pt x="0" y="79"/>
                    </a:lnTo>
                    <a:close/>
                  </a:path>
                </a:pathLst>
              </a:custGeom>
              <a:solidFill>
                <a:srgbClr val="0000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152" name="Group 2765"/>
            <p:cNvGrpSpPr>
              <a:grpSpLocks/>
            </p:cNvGrpSpPr>
            <p:nvPr/>
          </p:nvGrpSpPr>
          <p:grpSpPr bwMode="auto">
            <a:xfrm>
              <a:off x="1806" y="3318"/>
              <a:ext cx="2561" cy="80"/>
              <a:chOff x="0" y="0"/>
              <a:chExt cx="2561" cy="80"/>
            </a:xfrm>
          </p:grpSpPr>
          <p:sp>
            <p:nvSpPr>
              <p:cNvPr id="43163" name="Line 2766"/>
              <p:cNvSpPr>
                <a:spLocks noChangeShapeType="1"/>
              </p:cNvSpPr>
              <p:nvPr/>
            </p:nvSpPr>
            <p:spPr bwMode="auto">
              <a:xfrm>
                <a:off x="0" y="39"/>
                <a:ext cx="2477" cy="0"/>
              </a:xfrm>
              <a:prstGeom prst="line">
                <a:avLst/>
              </a:prstGeom>
              <a:noFill/>
              <a:ln w="14288">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64" name="未知"/>
              <p:cNvSpPr>
                <a:spLocks/>
              </p:cNvSpPr>
              <p:nvPr/>
            </p:nvSpPr>
            <p:spPr bwMode="auto">
              <a:xfrm>
                <a:off x="2472" y="0"/>
                <a:ext cx="89" cy="80"/>
              </a:xfrm>
              <a:custGeom>
                <a:avLst/>
                <a:gdLst>
                  <a:gd name="T0" fmla="*/ 0 w 89"/>
                  <a:gd name="T1" fmla="*/ 80 h 80"/>
                  <a:gd name="T2" fmla="*/ 89 w 89"/>
                  <a:gd name="T3" fmla="*/ 41 h 80"/>
                  <a:gd name="T4" fmla="*/ 0 w 89"/>
                  <a:gd name="T5" fmla="*/ 0 h 80"/>
                  <a:gd name="T6" fmla="*/ 0 w 89"/>
                  <a:gd name="T7" fmla="*/ 80 h 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9" h="80">
                    <a:moveTo>
                      <a:pt x="0" y="80"/>
                    </a:moveTo>
                    <a:lnTo>
                      <a:pt x="89" y="41"/>
                    </a:lnTo>
                    <a:lnTo>
                      <a:pt x="0" y="0"/>
                    </a:lnTo>
                    <a:lnTo>
                      <a:pt x="0" y="80"/>
                    </a:lnTo>
                    <a:close/>
                  </a:path>
                </a:pathLst>
              </a:custGeom>
              <a:solidFill>
                <a:srgbClr val="0000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153" name="Group 2768"/>
            <p:cNvGrpSpPr>
              <a:grpSpLocks/>
            </p:cNvGrpSpPr>
            <p:nvPr/>
          </p:nvGrpSpPr>
          <p:grpSpPr bwMode="auto">
            <a:xfrm>
              <a:off x="4472" y="3159"/>
              <a:ext cx="203" cy="79"/>
              <a:chOff x="0" y="0"/>
              <a:chExt cx="203" cy="79"/>
            </a:xfrm>
          </p:grpSpPr>
          <p:sp>
            <p:nvSpPr>
              <p:cNvPr id="43161" name="Line 2769"/>
              <p:cNvSpPr>
                <a:spLocks noChangeShapeType="1"/>
              </p:cNvSpPr>
              <p:nvPr/>
            </p:nvSpPr>
            <p:spPr bwMode="auto">
              <a:xfrm flipH="1">
                <a:off x="82" y="39"/>
                <a:ext cx="121" cy="0"/>
              </a:xfrm>
              <a:prstGeom prst="line">
                <a:avLst/>
              </a:prstGeom>
              <a:noFill/>
              <a:ln w="14288">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62" name="未知"/>
              <p:cNvSpPr>
                <a:spLocks/>
              </p:cNvSpPr>
              <p:nvPr/>
            </p:nvSpPr>
            <p:spPr bwMode="auto">
              <a:xfrm>
                <a:off x="0" y="0"/>
                <a:ext cx="89" cy="79"/>
              </a:xfrm>
              <a:custGeom>
                <a:avLst/>
                <a:gdLst>
                  <a:gd name="T0" fmla="*/ 89 w 89"/>
                  <a:gd name="T1" fmla="*/ 0 h 79"/>
                  <a:gd name="T2" fmla="*/ 0 w 89"/>
                  <a:gd name="T3" fmla="*/ 41 h 79"/>
                  <a:gd name="T4" fmla="*/ 89 w 89"/>
                  <a:gd name="T5" fmla="*/ 79 h 79"/>
                  <a:gd name="T6" fmla="*/ 89 w 89"/>
                  <a:gd name="T7" fmla="*/ 0 h 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9" h="79">
                    <a:moveTo>
                      <a:pt x="89" y="0"/>
                    </a:moveTo>
                    <a:lnTo>
                      <a:pt x="0" y="41"/>
                    </a:lnTo>
                    <a:lnTo>
                      <a:pt x="89" y="79"/>
                    </a:lnTo>
                    <a:lnTo>
                      <a:pt x="89" y="0"/>
                    </a:lnTo>
                    <a:close/>
                  </a:path>
                </a:pathLst>
              </a:custGeom>
              <a:solidFill>
                <a:srgbClr val="0000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43154" name="Line 2771"/>
            <p:cNvSpPr>
              <a:spLocks noChangeShapeType="1"/>
            </p:cNvSpPr>
            <p:nvPr/>
          </p:nvSpPr>
          <p:spPr bwMode="auto">
            <a:xfrm flipH="1">
              <a:off x="2625" y="1358"/>
              <a:ext cx="1435" cy="0"/>
            </a:xfrm>
            <a:prstGeom prst="line">
              <a:avLst/>
            </a:prstGeom>
            <a:noFill/>
            <a:ln w="14288">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55" name="Line 2772"/>
            <p:cNvSpPr>
              <a:spLocks noChangeShapeType="1"/>
            </p:cNvSpPr>
            <p:nvPr/>
          </p:nvSpPr>
          <p:spPr bwMode="auto">
            <a:xfrm flipH="1">
              <a:off x="2625" y="1518"/>
              <a:ext cx="1230" cy="0"/>
            </a:xfrm>
            <a:prstGeom prst="line">
              <a:avLst/>
            </a:prstGeom>
            <a:noFill/>
            <a:ln w="14288">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56" name="Line 2773"/>
            <p:cNvSpPr>
              <a:spLocks noChangeShapeType="1"/>
            </p:cNvSpPr>
            <p:nvPr/>
          </p:nvSpPr>
          <p:spPr bwMode="auto">
            <a:xfrm>
              <a:off x="3855" y="1518"/>
              <a:ext cx="0" cy="1037"/>
            </a:xfrm>
            <a:prstGeom prst="line">
              <a:avLst/>
            </a:prstGeom>
            <a:noFill/>
            <a:ln w="14288">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57" name="Line 2774"/>
            <p:cNvSpPr>
              <a:spLocks noChangeShapeType="1"/>
            </p:cNvSpPr>
            <p:nvPr/>
          </p:nvSpPr>
          <p:spPr bwMode="auto">
            <a:xfrm>
              <a:off x="4060" y="1438"/>
              <a:ext cx="0" cy="1117"/>
            </a:xfrm>
            <a:prstGeom prst="line">
              <a:avLst/>
            </a:prstGeom>
            <a:noFill/>
            <a:ln w="14288">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58" name="Line 2775"/>
            <p:cNvSpPr>
              <a:spLocks noChangeShapeType="1"/>
            </p:cNvSpPr>
            <p:nvPr/>
          </p:nvSpPr>
          <p:spPr bwMode="auto">
            <a:xfrm>
              <a:off x="4265" y="800"/>
              <a:ext cx="0" cy="1755"/>
            </a:xfrm>
            <a:prstGeom prst="line">
              <a:avLst/>
            </a:prstGeom>
            <a:noFill/>
            <a:ln w="14288">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59" name="Line 2776"/>
            <p:cNvSpPr>
              <a:spLocks noChangeShapeType="1"/>
            </p:cNvSpPr>
            <p:nvPr/>
          </p:nvSpPr>
          <p:spPr bwMode="auto">
            <a:xfrm>
              <a:off x="4470" y="880"/>
              <a:ext cx="0" cy="2234"/>
            </a:xfrm>
            <a:prstGeom prst="line">
              <a:avLst/>
            </a:prstGeom>
            <a:noFill/>
            <a:ln w="14288">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160" name="Line 2777"/>
            <p:cNvSpPr>
              <a:spLocks noChangeShapeType="1"/>
            </p:cNvSpPr>
            <p:nvPr/>
          </p:nvSpPr>
          <p:spPr bwMode="auto">
            <a:xfrm>
              <a:off x="4675" y="959"/>
              <a:ext cx="0" cy="2474"/>
            </a:xfrm>
            <a:prstGeom prst="line">
              <a:avLst/>
            </a:prstGeom>
            <a:noFill/>
            <a:ln w="14288">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Box 2"/>
          <p:cNvSpPr txBox="1">
            <a:spLocks noChangeArrowheads="1"/>
          </p:cNvSpPr>
          <p:nvPr/>
        </p:nvSpPr>
        <p:spPr bwMode="auto">
          <a:xfrm>
            <a:off x="2971800" y="762000"/>
            <a:ext cx="33575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r>
              <a:rPr lang="zh-CN" altLang="en-US" sz="2800" b="1">
                <a:latin typeface="Times New Roman" pitchFamily="18" charset="0"/>
                <a:ea typeface="楷体_GB2312" pitchFamily="1" charset="-122"/>
              </a:rPr>
              <a:t>信息系统结构图</a:t>
            </a:r>
          </a:p>
        </p:txBody>
      </p:sp>
      <p:grpSp>
        <p:nvGrpSpPr>
          <p:cNvPr id="64515" name="Group 3"/>
          <p:cNvGrpSpPr>
            <a:grpSpLocks/>
          </p:cNvGrpSpPr>
          <p:nvPr/>
        </p:nvGrpSpPr>
        <p:grpSpPr bwMode="auto">
          <a:xfrm>
            <a:off x="304800" y="1295400"/>
            <a:ext cx="7848600" cy="5181600"/>
            <a:chOff x="192" y="816"/>
            <a:chExt cx="4944" cy="3264"/>
          </a:xfrm>
        </p:grpSpPr>
        <p:sp>
          <p:nvSpPr>
            <p:cNvPr id="64516" name="Text Box 4"/>
            <p:cNvSpPr txBox="1">
              <a:spLocks noChangeArrowheads="1"/>
            </p:cNvSpPr>
            <p:nvPr/>
          </p:nvSpPr>
          <p:spPr bwMode="auto">
            <a:xfrm>
              <a:off x="4612" y="3161"/>
              <a:ext cx="190" cy="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a:r>
                <a:rPr lang="zh-CN" altLang="en-US" sz="2400" b="1">
                  <a:latin typeface="Times New Roman" pitchFamily="18" charset="0"/>
                  <a:ea typeface="宋体" pitchFamily="2" charset="-122"/>
                </a:rPr>
                <a:t>财务</a:t>
              </a:r>
            </a:p>
          </p:txBody>
        </p:sp>
        <p:sp>
          <p:nvSpPr>
            <p:cNvPr id="64517" name="Text Box 5"/>
            <p:cNvSpPr txBox="1">
              <a:spLocks noChangeArrowheads="1"/>
            </p:cNvSpPr>
            <p:nvPr/>
          </p:nvSpPr>
          <p:spPr bwMode="auto">
            <a:xfrm>
              <a:off x="4848" y="3552"/>
              <a:ext cx="286" cy="52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a:r>
                <a:rPr lang="zh-CN" altLang="en-US" sz="2400" b="1">
                  <a:latin typeface="Times New Roman" pitchFamily="18" charset="0"/>
                  <a:ea typeface="宋体" pitchFamily="2" charset="-122"/>
                </a:rPr>
                <a:t>人事</a:t>
              </a:r>
            </a:p>
          </p:txBody>
        </p:sp>
        <p:sp>
          <p:nvSpPr>
            <p:cNvPr id="64518" name="Rectangle 6"/>
            <p:cNvSpPr>
              <a:spLocks noChangeArrowheads="1"/>
            </p:cNvSpPr>
            <p:nvPr/>
          </p:nvSpPr>
          <p:spPr bwMode="auto">
            <a:xfrm>
              <a:off x="192" y="816"/>
              <a:ext cx="620" cy="48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ea typeface="宋体" pitchFamily="2" charset="-122"/>
              </a:endParaRPr>
            </a:p>
          </p:txBody>
        </p:sp>
        <p:grpSp>
          <p:nvGrpSpPr>
            <p:cNvPr id="64519" name="Group 7"/>
            <p:cNvGrpSpPr>
              <a:grpSpLocks/>
            </p:cNvGrpSpPr>
            <p:nvPr/>
          </p:nvGrpSpPr>
          <p:grpSpPr bwMode="auto">
            <a:xfrm>
              <a:off x="812" y="1113"/>
              <a:ext cx="3911" cy="2055"/>
              <a:chOff x="3824" y="9154"/>
              <a:chExt cx="600" cy="300"/>
            </a:xfrm>
          </p:grpSpPr>
          <p:sp>
            <p:nvSpPr>
              <p:cNvPr id="64558" name="Line 8"/>
              <p:cNvSpPr>
                <a:spLocks noChangeShapeType="1"/>
              </p:cNvSpPr>
              <p:nvPr/>
            </p:nvSpPr>
            <p:spPr bwMode="auto">
              <a:xfrm flipV="1">
                <a:off x="4424" y="9154"/>
                <a:ext cx="0" cy="3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4559" name="Line 9"/>
              <p:cNvSpPr>
                <a:spLocks noChangeShapeType="1"/>
              </p:cNvSpPr>
              <p:nvPr/>
            </p:nvSpPr>
            <p:spPr bwMode="auto">
              <a:xfrm flipH="1">
                <a:off x="3824" y="9154"/>
                <a:ext cx="6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64520" name="Group 10"/>
            <p:cNvGrpSpPr>
              <a:grpSpLocks/>
            </p:cNvGrpSpPr>
            <p:nvPr/>
          </p:nvGrpSpPr>
          <p:grpSpPr bwMode="auto">
            <a:xfrm>
              <a:off x="812" y="901"/>
              <a:ext cx="4324" cy="2698"/>
              <a:chOff x="3824" y="9154"/>
              <a:chExt cx="600" cy="300"/>
            </a:xfrm>
          </p:grpSpPr>
          <p:sp>
            <p:nvSpPr>
              <p:cNvPr id="64556" name="Line 11"/>
              <p:cNvSpPr>
                <a:spLocks noChangeShapeType="1"/>
              </p:cNvSpPr>
              <p:nvPr/>
            </p:nvSpPr>
            <p:spPr bwMode="auto">
              <a:xfrm flipV="1">
                <a:off x="4424" y="9154"/>
                <a:ext cx="0" cy="3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4557" name="Line 12"/>
              <p:cNvSpPr>
                <a:spLocks noChangeShapeType="1"/>
              </p:cNvSpPr>
              <p:nvPr/>
            </p:nvSpPr>
            <p:spPr bwMode="auto">
              <a:xfrm flipH="1">
                <a:off x="3824" y="9154"/>
                <a:ext cx="6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
          <p:nvSpPr>
            <p:cNvPr id="64521" name="Rectangle 13"/>
            <p:cNvSpPr>
              <a:spLocks noChangeArrowheads="1"/>
            </p:cNvSpPr>
            <p:nvPr/>
          </p:nvSpPr>
          <p:spPr bwMode="auto">
            <a:xfrm>
              <a:off x="812" y="1282"/>
              <a:ext cx="938" cy="456"/>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ea typeface="宋体" pitchFamily="2" charset="-122"/>
              </a:endParaRPr>
            </a:p>
          </p:txBody>
        </p:sp>
        <p:grpSp>
          <p:nvGrpSpPr>
            <p:cNvPr id="64522" name="Group 14"/>
            <p:cNvGrpSpPr>
              <a:grpSpLocks/>
            </p:cNvGrpSpPr>
            <p:nvPr/>
          </p:nvGrpSpPr>
          <p:grpSpPr bwMode="auto">
            <a:xfrm>
              <a:off x="462" y="1296"/>
              <a:ext cx="350" cy="255"/>
              <a:chOff x="3004" y="3314"/>
              <a:chExt cx="520" cy="360"/>
            </a:xfrm>
          </p:grpSpPr>
          <p:sp>
            <p:nvSpPr>
              <p:cNvPr id="64554" name="Line 15"/>
              <p:cNvSpPr>
                <a:spLocks noChangeShapeType="1"/>
              </p:cNvSpPr>
              <p:nvPr/>
            </p:nvSpPr>
            <p:spPr bwMode="auto">
              <a:xfrm>
                <a:off x="3004" y="3314"/>
                <a:ext cx="0" cy="36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4555" name="Line 16"/>
              <p:cNvSpPr>
                <a:spLocks noChangeShapeType="1"/>
              </p:cNvSpPr>
              <p:nvPr/>
            </p:nvSpPr>
            <p:spPr bwMode="auto">
              <a:xfrm>
                <a:off x="3004" y="3674"/>
                <a:ext cx="52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64523" name="Group 17"/>
            <p:cNvGrpSpPr>
              <a:grpSpLocks/>
            </p:cNvGrpSpPr>
            <p:nvPr/>
          </p:nvGrpSpPr>
          <p:grpSpPr bwMode="auto">
            <a:xfrm>
              <a:off x="1766" y="1395"/>
              <a:ext cx="2242" cy="1148"/>
              <a:chOff x="3824" y="9154"/>
              <a:chExt cx="600" cy="300"/>
            </a:xfrm>
          </p:grpSpPr>
          <p:sp>
            <p:nvSpPr>
              <p:cNvPr id="64552" name="Line 18"/>
              <p:cNvSpPr>
                <a:spLocks noChangeShapeType="1"/>
              </p:cNvSpPr>
              <p:nvPr/>
            </p:nvSpPr>
            <p:spPr bwMode="auto">
              <a:xfrm flipV="1">
                <a:off x="4424" y="9154"/>
                <a:ext cx="0" cy="3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4553" name="Line 19"/>
              <p:cNvSpPr>
                <a:spLocks noChangeShapeType="1"/>
              </p:cNvSpPr>
              <p:nvPr/>
            </p:nvSpPr>
            <p:spPr bwMode="auto">
              <a:xfrm flipH="1">
                <a:off x="3824" y="9154"/>
                <a:ext cx="6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
          <p:nvSpPr>
            <p:cNvPr id="64524" name="Rectangle 20"/>
            <p:cNvSpPr>
              <a:spLocks noChangeArrowheads="1"/>
            </p:cNvSpPr>
            <p:nvPr/>
          </p:nvSpPr>
          <p:spPr bwMode="auto">
            <a:xfrm>
              <a:off x="1750" y="1753"/>
              <a:ext cx="1860" cy="79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ea typeface="宋体" pitchFamily="2" charset="-122"/>
              </a:endParaRPr>
            </a:p>
          </p:txBody>
        </p:sp>
        <p:grpSp>
          <p:nvGrpSpPr>
            <p:cNvPr id="64525" name="Group 21"/>
            <p:cNvGrpSpPr>
              <a:grpSpLocks/>
            </p:cNvGrpSpPr>
            <p:nvPr/>
          </p:nvGrpSpPr>
          <p:grpSpPr bwMode="auto">
            <a:xfrm>
              <a:off x="1289" y="1761"/>
              <a:ext cx="445" cy="405"/>
              <a:chOff x="3004" y="3314"/>
              <a:chExt cx="520" cy="360"/>
            </a:xfrm>
          </p:grpSpPr>
          <p:sp>
            <p:nvSpPr>
              <p:cNvPr id="64550" name="Line 22"/>
              <p:cNvSpPr>
                <a:spLocks noChangeShapeType="1"/>
              </p:cNvSpPr>
              <p:nvPr/>
            </p:nvSpPr>
            <p:spPr bwMode="auto">
              <a:xfrm>
                <a:off x="3004" y="3314"/>
                <a:ext cx="0" cy="36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4551" name="Line 23"/>
              <p:cNvSpPr>
                <a:spLocks noChangeShapeType="1"/>
              </p:cNvSpPr>
              <p:nvPr/>
            </p:nvSpPr>
            <p:spPr bwMode="auto">
              <a:xfrm>
                <a:off x="3004" y="3674"/>
                <a:ext cx="52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64526" name="Group 24"/>
            <p:cNvGrpSpPr>
              <a:grpSpLocks/>
            </p:cNvGrpSpPr>
            <p:nvPr/>
          </p:nvGrpSpPr>
          <p:grpSpPr bwMode="auto">
            <a:xfrm>
              <a:off x="1130" y="1761"/>
              <a:ext cx="2480" cy="1217"/>
              <a:chOff x="3004" y="3314"/>
              <a:chExt cx="520" cy="360"/>
            </a:xfrm>
          </p:grpSpPr>
          <p:sp>
            <p:nvSpPr>
              <p:cNvPr id="64548" name="Line 25"/>
              <p:cNvSpPr>
                <a:spLocks noChangeShapeType="1"/>
              </p:cNvSpPr>
              <p:nvPr/>
            </p:nvSpPr>
            <p:spPr bwMode="auto">
              <a:xfrm>
                <a:off x="3004" y="3314"/>
                <a:ext cx="0" cy="36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4549" name="Line 26"/>
              <p:cNvSpPr>
                <a:spLocks noChangeShapeType="1"/>
              </p:cNvSpPr>
              <p:nvPr/>
            </p:nvSpPr>
            <p:spPr bwMode="auto">
              <a:xfrm>
                <a:off x="3004" y="3674"/>
                <a:ext cx="52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64527" name="Group 27"/>
            <p:cNvGrpSpPr>
              <a:grpSpLocks/>
            </p:cNvGrpSpPr>
            <p:nvPr/>
          </p:nvGrpSpPr>
          <p:grpSpPr bwMode="auto">
            <a:xfrm>
              <a:off x="971" y="1761"/>
              <a:ext cx="3593" cy="1725"/>
              <a:chOff x="3004" y="3314"/>
              <a:chExt cx="520" cy="360"/>
            </a:xfrm>
          </p:grpSpPr>
          <p:sp>
            <p:nvSpPr>
              <p:cNvPr id="64546" name="Line 28"/>
              <p:cNvSpPr>
                <a:spLocks noChangeShapeType="1"/>
              </p:cNvSpPr>
              <p:nvPr/>
            </p:nvSpPr>
            <p:spPr bwMode="auto">
              <a:xfrm>
                <a:off x="3004" y="3314"/>
                <a:ext cx="0" cy="36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4547" name="Line 29"/>
              <p:cNvSpPr>
                <a:spLocks noChangeShapeType="1"/>
              </p:cNvSpPr>
              <p:nvPr/>
            </p:nvSpPr>
            <p:spPr bwMode="auto">
              <a:xfrm>
                <a:off x="3004" y="3674"/>
                <a:ext cx="52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
          <p:nvSpPr>
            <p:cNvPr id="64528" name="Rectangle 30"/>
            <p:cNvSpPr>
              <a:spLocks noChangeArrowheads="1"/>
            </p:cNvSpPr>
            <p:nvPr/>
          </p:nvSpPr>
          <p:spPr bwMode="auto">
            <a:xfrm>
              <a:off x="3610" y="2540"/>
              <a:ext cx="938" cy="63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ea typeface="宋体" pitchFamily="2" charset="-122"/>
              </a:endParaRPr>
            </a:p>
          </p:txBody>
        </p:sp>
        <p:grpSp>
          <p:nvGrpSpPr>
            <p:cNvPr id="64529" name="Group 31"/>
            <p:cNvGrpSpPr>
              <a:grpSpLocks/>
            </p:cNvGrpSpPr>
            <p:nvPr/>
          </p:nvGrpSpPr>
          <p:grpSpPr bwMode="auto">
            <a:xfrm>
              <a:off x="3165" y="2553"/>
              <a:ext cx="445" cy="266"/>
              <a:chOff x="3004" y="3314"/>
              <a:chExt cx="520" cy="360"/>
            </a:xfrm>
          </p:grpSpPr>
          <p:sp>
            <p:nvSpPr>
              <p:cNvPr id="64544" name="Line 32"/>
              <p:cNvSpPr>
                <a:spLocks noChangeShapeType="1"/>
              </p:cNvSpPr>
              <p:nvPr/>
            </p:nvSpPr>
            <p:spPr bwMode="auto">
              <a:xfrm>
                <a:off x="3004" y="3314"/>
                <a:ext cx="0" cy="36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4545" name="Line 33"/>
              <p:cNvSpPr>
                <a:spLocks noChangeShapeType="1"/>
              </p:cNvSpPr>
              <p:nvPr/>
            </p:nvSpPr>
            <p:spPr bwMode="auto">
              <a:xfrm>
                <a:off x="3004" y="3674"/>
                <a:ext cx="52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
          <p:nvSpPr>
            <p:cNvPr id="64530" name="Rectangle 34"/>
            <p:cNvSpPr>
              <a:spLocks noChangeArrowheads="1"/>
            </p:cNvSpPr>
            <p:nvPr/>
          </p:nvSpPr>
          <p:spPr bwMode="auto">
            <a:xfrm>
              <a:off x="4564" y="3171"/>
              <a:ext cx="302" cy="52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ea typeface="宋体" pitchFamily="2" charset="-122"/>
              </a:endParaRPr>
            </a:p>
          </p:txBody>
        </p:sp>
        <p:grpSp>
          <p:nvGrpSpPr>
            <p:cNvPr id="64531" name="Group 35"/>
            <p:cNvGrpSpPr>
              <a:grpSpLocks/>
            </p:cNvGrpSpPr>
            <p:nvPr/>
          </p:nvGrpSpPr>
          <p:grpSpPr bwMode="auto">
            <a:xfrm>
              <a:off x="4119" y="3169"/>
              <a:ext cx="445" cy="176"/>
              <a:chOff x="3004" y="3314"/>
              <a:chExt cx="520" cy="360"/>
            </a:xfrm>
          </p:grpSpPr>
          <p:sp>
            <p:nvSpPr>
              <p:cNvPr id="64542" name="Line 36"/>
              <p:cNvSpPr>
                <a:spLocks noChangeShapeType="1"/>
              </p:cNvSpPr>
              <p:nvPr/>
            </p:nvSpPr>
            <p:spPr bwMode="auto">
              <a:xfrm>
                <a:off x="3004" y="3314"/>
                <a:ext cx="0" cy="36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4543" name="Line 37"/>
              <p:cNvSpPr>
                <a:spLocks noChangeShapeType="1"/>
              </p:cNvSpPr>
              <p:nvPr/>
            </p:nvSpPr>
            <p:spPr bwMode="auto">
              <a:xfrm>
                <a:off x="3004" y="3674"/>
                <a:ext cx="52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
          <p:nvSpPr>
            <p:cNvPr id="64532" name="Text Box 38"/>
            <p:cNvSpPr txBox="1">
              <a:spLocks noChangeArrowheads="1"/>
            </p:cNvSpPr>
            <p:nvPr/>
          </p:nvSpPr>
          <p:spPr bwMode="auto">
            <a:xfrm>
              <a:off x="240" y="830"/>
              <a:ext cx="497" cy="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a:r>
                <a:rPr lang="zh-CN" altLang="en-US" sz="2400" b="1">
                  <a:latin typeface="Times New Roman" pitchFamily="18" charset="0"/>
                  <a:ea typeface="宋体" pitchFamily="2" charset="-122"/>
                </a:rPr>
                <a:t>经 营</a:t>
              </a:r>
            </a:p>
            <a:p>
              <a:pPr algn="l"/>
              <a:r>
                <a:rPr lang="zh-CN" altLang="en-US" sz="2400" b="1">
                  <a:latin typeface="Times New Roman" pitchFamily="18" charset="0"/>
                  <a:ea typeface="宋体" pitchFamily="2" charset="-122"/>
                </a:rPr>
                <a:t>计 划</a:t>
              </a:r>
            </a:p>
          </p:txBody>
        </p:sp>
        <p:sp>
          <p:nvSpPr>
            <p:cNvPr id="64533" name="Text Box 39"/>
            <p:cNvSpPr txBox="1">
              <a:spLocks noChangeArrowheads="1"/>
            </p:cNvSpPr>
            <p:nvPr/>
          </p:nvSpPr>
          <p:spPr bwMode="auto">
            <a:xfrm>
              <a:off x="1082" y="1296"/>
              <a:ext cx="509" cy="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a:r>
                <a:rPr lang="zh-CN" altLang="en-US" sz="2400" b="1">
                  <a:latin typeface="Times New Roman" pitchFamily="18" charset="0"/>
                  <a:ea typeface="宋体" pitchFamily="2" charset="-122"/>
                </a:rPr>
                <a:t>技 术</a:t>
              </a:r>
            </a:p>
            <a:p>
              <a:pPr algn="l"/>
              <a:r>
                <a:rPr lang="zh-CN" altLang="en-US" sz="2400" b="1">
                  <a:latin typeface="Times New Roman" pitchFamily="18" charset="0"/>
                  <a:ea typeface="宋体" pitchFamily="2" charset="-122"/>
                </a:rPr>
                <a:t>准 备</a:t>
              </a:r>
            </a:p>
          </p:txBody>
        </p:sp>
        <p:sp>
          <p:nvSpPr>
            <p:cNvPr id="64534" name="Text Box 40"/>
            <p:cNvSpPr txBox="1">
              <a:spLocks noChangeArrowheads="1"/>
            </p:cNvSpPr>
            <p:nvPr/>
          </p:nvSpPr>
          <p:spPr bwMode="auto">
            <a:xfrm>
              <a:off x="2338" y="1890"/>
              <a:ext cx="700" cy="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a:r>
                <a:rPr lang="zh-CN" altLang="en-US" sz="2400" b="1">
                  <a:latin typeface="Times New Roman" pitchFamily="18" charset="0"/>
                  <a:ea typeface="宋体" pitchFamily="2" charset="-122"/>
                </a:rPr>
                <a:t>生   产</a:t>
              </a:r>
            </a:p>
            <a:p>
              <a:pPr algn="l"/>
              <a:r>
                <a:rPr lang="zh-CN" altLang="en-US" sz="2400" b="1">
                  <a:latin typeface="Times New Roman" pitchFamily="18" charset="0"/>
                  <a:ea typeface="宋体" pitchFamily="2" charset="-122"/>
                </a:rPr>
                <a:t>制   造</a:t>
              </a:r>
            </a:p>
          </p:txBody>
        </p:sp>
        <p:sp>
          <p:nvSpPr>
            <p:cNvPr id="64535" name="Text Box 41"/>
            <p:cNvSpPr txBox="1">
              <a:spLocks noChangeArrowheads="1"/>
            </p:cNvSpPr>
            <p:nvPr/>
          </p:nvSpPr>
          <p:spPr bwMode="auto">
            <a:xfrm>
              <a:off x="3864" y="2709"/>
              <a:ext cx="552"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a:r>
                <a:rPr lang="zh-CN" altLang="en-US" sz="2400" b="1">
                  <a:latin typeface="Times New Roman" pitchFamily="18" charset="0"/>
                  <a:ea typeface="宋体" pitchFamily="2" charset="-122"/>
                </a:rPr>
                <a:t>销  售</a:t>
              </a:r>
            </a:p>
          </p:txBody>
        </p:sp>
        <p:grpSp>
          <p:nvGrpSpPr>
            <p:cNvPr id="64536" name="Group 42"/>
            <p:cNvGrpSpPr>
              <a:grpSpLocks/>
            </p:cNvGrpSpPr>
            <p:nvPr/>
          </p:nvGrpSpPr>
          <p:grpSpPr bwMode="auto">
            <a:xfrm>
              <a:off x="4882" y="3416"/>
              <a:ext cx="143" cy="173"/>
              <a:chOff x="3824" y="9154"/>
              <a:chExt cx="600" cy="300"/>
            </a:xfrm>
          </p:grpSpPr>
          <p:sp>
            <p:nvSpPr>
              <p:cNvPr id="64540" name="Line 43"/>
              <p:cNvSpPr>
                <a:spLocks noChangeShapeType="1"/>
              </p:cNvSpPr>
              <p:nvPr/>
            </p:nvSpPr>
            <p:spPr bwMode="auto">
              <a:xfrm flipV="1">
                <a:off x="4424" y="9154"/>
                <a:ext cx="0" cy="3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4541" name="Line 44"/>
              <p:cNvSpPr>
                <a:spLocks noChangeShapeType="1"/>
              </p:cNvSpPr>
              <p:nvPr/>
            </p:nvSpPr>
            <p:spPr bwMode="auto">
              <a:xfrm flipH="1">
                <a:off x="3824" y="9154"/>
                <a:ext cx="6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64537" name="Group 45"/>
            <p:cNvGrpSpPr>
              <a:grpSpLocks/>
            </p:cNvGrpSpPr>
            <p:nvPr/>
          </p:nvGrpSpPr>
          <p:grpSpPr bwMode="auto">
            <a:xfrm>
              <a:off x="1766" y="1551"/>
              <a:ext cx="413" cy="198"/>
              <a:chOff x="3824" y="9154"/>
              <a:chExt cx="600" cy="300"/>
            </a:xfrm>
          </p:grpSpPr>
          <p:sp>
            <p:nvSpPr>
              <p:cNvPr id="64538" name="Line 46"/>
              <p:cNvSpPr>
                <a:spLocks noChangeShapeType="1"/>
              </p:cNvSpPr>
              <p:nvPr/>
            </p:nvSpPr>
            <p:spPr bwMode="auto">
              <a:xfrm flipV="1">
                <a:off x="4424" y="9154"/>
                <a:ext cx="0" cy="3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4539" name="Line 47"/>
              <p:cNvSpPr>
                <a:spLocks noChangeShapeType="1"/>
              </p:cNvSpPr>
              <p:nvPr/>
            </p:nvSpPr>
            <p:spPr bwMode="auto">
              <a:xfrm flipH="1">
                <a:off x="3824" y="9154"/>
                <a:ext cx="6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grpSp>
    </p:spTree>
    <p:extLst>
      <p:ext uri="{BB962C8B-B14F-4D97-AF65-F5344CB8AC3E}">
        <p14:creationId xmlns:p14="http://schemas.microsoft.com/office/powerpoint/2010/main" val="2538171962"/>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1981200" y="404813"/>
            <a:ext cx="6478588"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46083" name="Text Box 3"/>
          <p:cNvSpPr txBox="1">
            <a:spLocks noChangeArrowheads="1"/>
          </p:cNvSpPr>
          <p:nvPr/>
        </p:nvSpPr>
        <p:spPr bwMode="auto">
          <a:xfrm>
            <a:off x="469900" y="1196975"/>
            <a:ext cx="82073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4.3.4 企业系统规划法</a:t>
            </a:r>
            <a:endParaRPr lang="zh-CN" altLang="en-US">
              <a:sym typeface="Arial" pitchFamily="34" charset="0"/>
            </a:endParaRPr>
          </a:p>
        </p:txBody>
      </p:sp>
      <p:grpSp>
        <p:nvGrpSpPr>
          <p:cNvPr id="46084" name="Group 4"/>
          <p:cNvGrpSpPr>
            <a:grpSpLocks/>
          </p:cNvGrpSpPr>
          <p:nvPr/>
        </p:nvGrpSpPr>
        <p:grpSpPr bwMode="auto">
          <a:xfrm>
            <a:off x="466725" y="1701800"/>
            <a:ext cx="7778750" cy="4248150"/>
            <a:chOff x="0" y="0"/>
            <a:chExt cx="12248" cy="6688"/>
          </a:xfrm>
        </p:grpSpPr>
        <p:sp>
          <p:nvSpPr>
            <p:cNvPr id="46085" name="AutoShape 5"/>
            <p:cNvSpPr>
              <a:spLocks noChangeArrowheads="1"/>
            </p:cNvSpPr>
            <p:nvPr/>
          </p:nvSpPr>
          <p:spPr bwMode="auto">
            <a:xfrm>
              <a:off x="0" y="0"/>
              <a:ext cx="12245" cy="6689"/>
            </a:xfrm>
            <a:prstGeom prst="horizontalScroll">
              <a:avLst>
                <a:gd name="adj" fmla="val 12500"/>
              </a:avLst>
            </a:prstGeom>
            <a:solidFill>
              <a:srgbClr val="E9C2C1">
                <a:alpha val="25098"/>
              </a:srgbClr>
            </a:solidFill>
            <a:ln w="9525">
              <a:solidFill>
                <a:srgbClr val="339966"/>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8000">
                <a:solidFill>
                  <a:schemeClr val="accent2"/>
                </a:solidFill>
                <a:latin typeface="Times New Roman" pitchFamily="18" charset="0"/>
              </a:endParaRPr>
            </a:p>
          </p:txBody>
        </p:sp>
        <p:sp>
          <p:nvSpPr>
            <p:cNvPr id="46086" name="Text Box 6"/>
            <p:cNvSpPr txBox="1">
              <a:spLocks noChangeArrowheads="1"/>
            </p:cNvSpPr>
            <p:nvPr/>
          </p:nvSpPr>
          <p:spPr bwMode="auto">
            <a:xfrm>
              <a:off x="1088" y="1197"/>
              <a:ext cx="11160" cy="4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a:sym typeface="Arial" pitchFamily="34" charset="0"/>
                </a:rPr>
                <a:t>确定子系统开发顺序</a:t>
              </a:r>
            </a:p>
            <a:p>
              <a:pPr eaLnBrk="1" hangingPunct="1">
                <a:spcBef>
                  <a:spcPct val="50000"/>
                </a:spcBef>
              </a:pPr>
              <a:r>
                <a:rPr lang="zh-CN" altLang="en-US">
                  <a:sym typeface="Arial" pitchFamily="34" charset="0"/>
                </a:rPr>
                <a:t>       根据U/C矩阵中每个子系统的数据有多少被其它子系统所共享，按照有较多子系统共享的数据应较早实现的原则确定管理信息系统各子系统开发的先后顺序。</a:t>
              </a:r>
            </a:p>
            <a:p>
              <a:pPr eaLnBrk="1" hangingPunct="1">
                <a:spcBef>
                  <a:spcPct val="50000"/>
                </a:spcBef>
                <a:buSzPct val="100000"/>
                <a:buFont typeface="Wingdings" pitchFamily="2" charset="2"/>
                <a:buChar char="v"/>
              </a:pPr>
              <a:endParaRPr lang="zh-CN" altLang="en-US">
                <a:sym typeface="Arial" pitchFamily="34" charset="0"/>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1908175" y="404813"/>
            <a:ext cx="72358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4.1 管理信息系统战略规划概述</a:t>
            </a:r>
          </a:p>
        </p:txBody>
      </p:sp>
      <p:sp>
        <p:nvSpPr>
          <p:cNvPr id="7171" name="Text Box 3"/>
          <p:cNvSpPr txBox="1">
            <a:spLocks noChangeArrowheads="1"/>
          </p:cNvSpPr>
          <p:nvPr/>
        </p:nvSpPr>
        <p:spPr bwMode="auto">
          <a:xfrm>
            <a:off x="468313" y="1196975"/>
            <a:ext cx="58324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4.1.3 管理信息系统战略规划的特点</a:t>
            </a:r>
          </a:p>
        </p:txBody>
      </p:sp>
      <p:pic>
        <p:nvPicPr>
          <p:cNvPr id="8196" name="圆角矩形 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1905000"/>
            <a:ext cx="3744913"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圆角矩形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4076700"/>
            <a:ext cx="3386138"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圆角矩形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9963" y="2997200"/>
            <a:ext cx="3602037"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5" name="TextBox 32"/>
          <p:cNvSpPr txBox="1">
            <a:spLocks noChangeArrowheads="1"/>
          </p:cNvSpPr>
          <p:nvPr/>
        </p:nvSpPr>
        <p:spPr bwMode="auto">
          <a:xfrm>
            <a:off x="2124075" y="2349500"/>
            <a:ext cx="25209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r>
              <a:rPr lang="zh-CN" altLang="en-US" sz="2000"/>
              <a:t>面向全局长远的规划</a:t>
            </a:r>
          </a:p>
        </p:txBody>
      </p:sp>
      <p:pic>
        <p:nvPicPr>
          <p:cNvPr id="7176" name="五边形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900" y="2190750"/>
            <a:ext cx="1484313" cy="96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7" name="TextBox 22"/>
          <p:cNvSpPr txBox="1">
            <a:spLocks noChangeArrowheads="1"/>
          </p:cNvSpPr>
          <p:nvPr/>
        </p:nvSpPr>
        <p:spPr bwMode="auto">
          <a:xfrm>
            <a:off x="612775" y="2446338"/>
            <a:ext cx="936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algn="ctr" eaLnBrk="1" hangingPunct="1"/>
            <a:r>
              <a:rPr lang="en-US" altLang="zh-CN"/>
              <a:t>1</a:t>
            </a:r>
          </a:p>
        </p:txBody>
      </p:sp>
      <p:pic>
        <p:nvPicPr>
          <p:cNvPr id="7178" name="五边形 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9900" y="3284538"/>
            <a:ext cx="1484313"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9" name="TextBox 22"/>
          <p:cNvSpPr txBox="1">
            <a:spLocks noChangeArrowheads="1"/>
          </p:cNvSpPr>
          <p:nvPr/>
        </p:nvSpPr>
        <p:spPr bwMode="auto">
          <a:xfrm>
            <a:off x="684213" y="3471863"/>
            <a:ext cx="936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algn="ctr" eaLnBrk="1" hangingPunct="1"/>
            <a:r>
              <a:rPr lang="en-US" altLang="zh-CN"/>
              <a:t>2</a:t>
            </a:r>
          </a:p>
        </p:txBody>
      </p:sp>
      <p:pic>
        <p:nvPicPr>
          <p:cNvPr id="7180" name="五边形 1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9900" y="4319588"/>
            <a:ext cx="1484313" cy="9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1" name="TextBox 22"/>
          <p:cNvSpPr txBox="1">
            <a:spLocks noChangeArrowheads="1"/>
          </p:cNvSpPr>
          <p:nvPr/>
        </p:nvSpPr>
        <p:spPr bwMode="auto">
          <a:xfrm>
            <a:off x="684213" y="4508500"/>
            <a:ext cx="936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algn="ctr" eaLnBrk="1" hangingPunct="1"/>
            <a:r>
              <a:rPr lang="en-US" altLang="zh-CN"/>
              <a:t>3</a:t>
            </a:r>
          </a:p>
        </p:txBody>
      </p:sp>
      <p:pic>
        <p:nvPicPr>
          <p:cNvPr id="7182" name="椭圆 1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98650" y="2157413"/>
            <a:ext cx="500063" cy="78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3" name="椭圆 1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98650" y="2476500"/>
            <a:ext cx="500063" cy="79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4" name="TextBox 32"/>
          <p:cNvSpPr txBox="1">
            <a:spLocks noChangeArrowheads="1"/>
          </p:cNvSpPr>
          <p:nvPr/>
        </p:nvSpPr>
        <p:spPr bwMode="auto">
          <a:xfrm>
            <a:off x="2197100" y="3257550"/>
            <a:ext cx="24479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r>
              <a:rPr lang="zh-CN" altLang="en-US" sz="2000"/>
              <a:t>立足高层管理，兼顾各管理层的要求</a:t>
            </a:r>
          </a:p>
        </p:txBody>
      </p:sp>
      <p:pic>
        <p:nvPicPr>
          <p:cNvPr id="7185" name="椭圆 1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12938" y="3244850"/>
            <a:ext cx="50165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6" name="椭圆 18"/>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12938" y="3573463"/>
            <a:ext cx="501650" cy="79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7" name="TextBox 32"/>
          <p:cNvSpPr txBox="1">
            <a:spLocks noChangeArrowheads="1"/>
          </p:cNvSpPr>
          <p:nvPr/>
        </p:nvSpPr>
        <p:spPr bwMode="auto">
          <a:xfrm>
            <a:off x="2197100" y="4589463"/>
            <a:ext cx="23749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r>
              <a:rPr lang="zh-CN" altLang="en-US" sz="2000"/>
              <a:t>战</a:t>
            </a:r>
            <a:r>
              <a:rPr lang="zh-CN" altLang="en-US" sz="2000">
                <a:sym typeface="Arial" pitchFamily="34" charset="0"/>
              </a:rPr>
              <a:t>略规划不宜过细</a:t>
            </a:r>
          </a:p>
        </p:txBody>
      </p:sp>
      <p:pic>
        <p:nvPicPr>
          <p:cNvPr id="7188" name="椭圆 20"/>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12938" y="4578350"/>
            <a:ext cx="500062" cy="79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9" name="椭圆 22"/>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908175" y="4292600"/>
            <a:ext cx="498475"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190" name="Group 22"/>
          <p:cNvGrpSpPr>
            <a:grpSpLocks/>
          </p:cNvGrpSpPr>
          <p:nvPr/>
        </p:nvGrpSpPr>
        <p:grpSpPr bwMode="auto">
          <a:xfrm>
            <a:off x="4875213" y="1916113"/>
            <a:ext cx="4233862" cy="1392237"/>
            <a:chOff x="0" y="0"/>
            <a:chExt cx="6666" cy="2192"/>
          </a:xfrm>
        </p:grpSpPr>
        <p:pic>
          <p:nvPicPr>
            <p:cNvPr id="7215" name="圆角矩形 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 y="0"/>
              <a:ext cx="5878" cy="2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216" name="Group 24"/>
            <p:cNvGrpSpPr>
              <a:grpSpLocks/>
            </p:cNvGrpSpPr>
            <p:nvPr/>
          </p:nvGrpSpPr>
          <p:grpSpPr bwMode="auto">
            <a:xfrm>
              <a:off x="0" y="397"/>
              <a:ext cx="6213" cy="1759"/>
              <a:chOff x="0" y="0"/>
              <a:chExt cx="6213" cy="1759"/>
            </a:xfrm>
          </p:grpSpPr>
          <p:sp>
            <p:nvSpPr>
              <p:cNvPr id="7217" name="TextBox 32"/>
              <p:cNvSpPr txBox="1">
                <a:spLocks noChangeArrowheads="1"/>
              </p:cNvSpPr>
              <p:nvPr/>
            </p:nvSpPr>
            <p:spPr bwMode="auto">
              <a:xfrm>
                <a:off x="2721" y="76"/>
                <a:ext cx="3493" cy="1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r>
                  <a:rPr lang="zh-CN" altLang="en-US" sz="2000"/>
                  <a:t>应摆脱系统对组织机构的依赖</a:t>
                </a:r>
              </a:p>
            </p:txBody>
          </p:sp>
          <p:pic>
            <p:nvPicPr>
              <p:cNvPr id="7218" name="五边形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53"/>
                <a:ext cx="2337" cy="1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19" name="TextBox 22"/>
              <p:cNvSpPr txBox="1">
                <a:spLocks noChangeArrowheads="1"/>
              </p:cNvSpPr>
              <p:nvPr/>
            </p:nvSpPr>
            <p:spPr bwMode="auto">
              <a:xfrm>
                <a:off x="225" y="455"/>
                <a:ext cx="1475"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algn="ctr" eaLnBrk="1" hangingPunct="1"/>
                <a:r>
                  <a:rPr lang="zh-CN" altLang="en-US"/>
                  <a:t>5</a:t>
                </a:r>
              </a:p>
            </p:txBody>
          </p:sp>
          <p:pic>
            <p:nvPicPr>
              <p:cNvPr id="7220" name="椭圆 1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50" y="0"/>
                <a:ext cx="787" cy="1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21" name="椭圆 1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50" y="503"/>
                <a:ext cx="787" cy="1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7191" name="Group 55"/>
          <p:cNvGrpSpPr>
            <a:grpSpLocks/>
          </p:cNvGrpSpPr>
          <p:nvPr/>
        </p:nvGrpSpPr>
        <p:grpSpPr bwMode="auto">
          <a:xfrm>
            <a:off x="4859338" y="2905125"/>
            <a:ext cx="4232275" cy="1390650"/>
            <a:chOff x="3061" y="1830"/>
            <a:chExt cx="2666" cy="876"/>
          </a:xfrm>
        </p:grpSpPr>
        <p:pic>
          <p:nvPicPr>
            <p:cNvPr id="7208" name="圆角矩形 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6" y="1830"/>
              <a:ext cx="2351" cy="8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7209" name="Group 54"/>
            <p:cNvGrpSpPr>
              <a:grpSpLocks/>
            </p:cNvGrpSpPr>
            <p:nvPr/>
          </p:nvGrpSpPr>
          <p:grpSpPr bwMode="auto">
            <a:xfrm>
              <a:off x="3061" y="1989"/>
              <a:ext cx="2485" cy="703"/>
              <a:chOff x="3061" y="1989"/>
              <a:chExt cx="2485" cy="703"/>
            </a:xfrm>
          </p:grpSpPr>
          <p:sp>
            <p:nvSpPr>
              <p:cNvPr id="7210" name="TextBox 32"/>
              <p:cNvSpPr txBox="1">
                <a:spLocks noChangeArrowheads="1"/>
              </p:cNvSpPr>
              <p:nvPr/>
            </p:nvSpPr>
            <p:spPr bwMode="auto">
              <a:xfrm>
                <a:off x="4149" y="2019"/>
                <a:ext cx="1397" cy="4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rIns="0">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r>
                  <a:rPr lang="zh-CN" altLang="en-US" sz="2000"/>
                  <a:t>自上而下规划自下而上实现的过程</a:t>
                </a:r>
              </a:p>
            </p:txBody>
          </p:sp>
          <p:pic>
            <p:nvPicPr>
              <p:cNvPr id="7211" name="五边形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61" y="2010"/>
                <a:ext cx="935" cy="6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212" name="TextBox 22"/>
              <p:cNvSpPr txBox="1">
                <a:spLocks noChangeArrowheads="1"/>
              </p:cNvSpPr>
              <p:nvPr/>
            </p:nvSpPr>
            <p:spPr bwMode="auto">
              <a:xfrm>
                <a:off x="3151" y="2171"/>
                <a:ext cx="590" cy="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algn="ctr" eaLnBrk="1" hangingPunct="1"/>
                <a:r>
                  <a:rPr lang="zh-CN" altLang="en-US"/>
                  <a:t>6</a:t>
                </a:r>
              </a:p>
            </p:txBody>
          </p:sp>
          <p:pic>
            <p:nvPicPr>
              <p:cNvPr id="7213" name="椭圆 1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61" y="1989"/>
                <a:ext cx="315" cy="4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214" name="椭圆 1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61" y="2190"/>
                <a:ext cx="315" cy="5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grpSp>
        <p:nvGrpSpPr>
          <p:cNvPr id="7192" name="Group 38"/>
          <p:cNvGrpSpPr>
            <a:grpSpLocks/>
          </p:cNvGrpSpPr>
          <p:nvPr/>
        </p:nvGrpSpPr>
        <p:grpSpPr bwMode="auto">
          <a:xfrm>
            <a:off x="4859338" y="3908425"/>
            <a:ext cx="4232275" cy="1392238"/>
            <a:chOff x="0" y="0"/>
            <a:chExt cx="6666" cy="2192"/>
          </a:xfrm>
        </p:grpSpPr>
        <p:pic>
          <p:nvPicPr>
            <p:cNvPr id="7201" name="圆角矩形 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 y="0"/>
              <a:ext cx="5878" cy="21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7202" name="Group 40"/>
            <p:cNvGrpSpPr>
              <a:grpSpLocks/>
            </p:cNvGrpSpPr>
            <p:nvPr/>
          </p:nvGrpSpPr>
          <p:grpSpPr bwMode="auto">
            <a:xfrm>
              <a:off x="0" y="397"/>
              <a:ext cx="6213" cy="1759"/>
              <a:chOff x="0" y="0"/>
              <a:chExt cx="6213" cy="1759"/>
            </a:xfrm>
          </p:grpSpPr>
          <p:sp>
            <p:nvSpPr>
              <p:cNvPr id="7203" name="TextBox 32"/>
              <p:cNvSpPr txBox="1">
                <a:spLocks noChangeArrowheads="1"/>
              </p:cNvSpPr>
              <p:nvPr/>
            </p:nvSpPr>
            <p:spPr bwMode="auto">
              <a:xfrm>
                <a:off x="2721" y="76"/>
                <a:ext cx="3493" cy="11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r>
                  <a:rPr lang="zh-CN" altLang="en-US" sz="2000">
                    <a:sym typeface="Arial" pitchFamily="34" charset="0"/>
                  </a:rPr>
                  <a:t>具有动态性</a:t>
                </a:r>
              </a:p>
            </p:txBody>
          </p:sp>
          <p:pic>
            <p:nvPicPr>
              <p:cNvPr id="7204" name="五边形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53"/>
                <a:ext cx="2337" cy="15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205" name="TextBox 22"/>
              <p:cNvSpPr txBox="1">
                <a:spLocks noChangeArrowheads="1"/>
              </p:cNvSpPr>
              <p:nvPr/>
            </p:nvSpPr>
            <p:spPr bwMode="auto">
              <a:xfrm>
                <a:off x="225" y="455"/>
                <a:ext cx="1475" cy="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algn="ctr" eaLnBrk="1" hangingPunct="1"/>
                <a:r>
                  <a:rPr lang="zh-CN" altLang="en-US"/>
                  <a:t>7</a:t>
                </a:r>
              </a:p>
            </p:txBody>
          </p:sp>
          <p:pic>
            <p:nvPicPr>
              <p:cNvPr id="7206" name="椭圆 1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50" y="0"/>
                <a:ext cx="787" cy="12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207" name="椭圆 1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50" y="503"/>
                <a:ext cx="787" cy="12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grpSp>
        <p:nvGrpSpPr>
          <p:cNvPr id="7193" name="Group 46"/>
          <p:cNvGrpSpPr>
            <a:grpSpLocks/>
          </p:cNvGrpSpPr>
          <p:nvPr/>
        </p:nvGrpSpPr>
        <p:grpSpPr bwMode="auto">
          <a:xfrm>
            <a:off x="482600" y="5057775"/>
            <a:ext cx="4232275" cy="1390650"/>
            <a:chOff x="0" y="0"/>
            <a:chExt cx="6666" cy="2192"/>
          </a:xfrm>
        </p:grpSpPr>
        <p:pic>
          <p:nvPicPr>
            <p:cNvPr id="7194" name="圆角矩形 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 y="0"/>
              <a:ext cx="5878" cy="21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7195" name="Group 48"/>
            <p:cNvGrpSpPr>
              <a:grpSpLocks/>
            </p:cNvGrpSpPr>
            <p:nvPr/>
          </p:nvGrpSpPr>
          <p:grpSpPr bwMode="auto">
            <a:xfrm>
              <a:off x="0" y="397"/>
              <a:ext cx="6213" cy="1759"/>
              <a:chOff x="0" y="0"/>
              <a:chExt cx="6213" cy="1759"/>
            </a:xfrm>
          </p:grpSpPr>
          <p:sp>
            <p:nvSpPr>
              <p:cNvPr id="7196" name="TextBox 32"/>
              <p:cNvSpPr txBox="1">
                <a:spLocks noChangeArrowheads="1"/>
              </p:cNvSpPr>
              <p:nvPr/>
            </p:nvSpPr>
            <p:spPr bwMode="auto">
              <a:xfrm>
                <a:off x="2721" y="76"/>
                <a:ext cx="3493" cy="11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r>
                  <a:rPr lang="zh-CN" altLang="en-US" sz="2000"/>
                  <a:t>支持组织战略和目标</a:t>
                </a:r>
              </a:p>
            </p:txBody>
          </p:sp>
          <p:pic>
            <p:nvPicPr>
              <p:cNvPr id="7197" name="五边形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53"/>
                <a:ext cx="2337" cy="15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198" name="TextBox 22"/>
              <p:cNvSpPr txBox="1">
                <a:spLocks noChangeArrowheads="1"/>
              </p:cNvSpPr>
              <p:nvPr/>
            </p:nvSpPr>
            <p:spPr bwMode="auto">
              <a:xfrm>
                <a:off x="225" y="455"/>
                <a:ext cx="1475" cy="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algn="ctr" eaLnBrk="1" hangingPunct="1"/>
                <a:r>
                  <a:rPr lang="zh-CN" altLang="en-US"/>
                  <a:t>4</a:t>
                </a:r>
                <a:endParaRPr lang="zh-CN" altLang="en-US" sz="1800" b="0">
                  <a:solidFill>
                    <a:schemeClr val="tx1"/>
                  </a:solidFill>
                </a:endParaRPr>
              </a:p>
            </p:txBody>
          </p:sp>
          <p:pic>
            <p:nvPicPr>
              <p:cNvPr id="7199" name="椭圆 1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50" y="0"/>
                <a:ext cx="787" cy="12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200" name="椭圆 1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50" y="503"/>
                <a:ext cx="787" cy="12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wipe(left)">
                                      <p:cBhvr>
                                        <p:cTn id="7"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7106" name="Text Box 2"/>
          <p:cNvSpPr txBox="1">
            <a:spLocks noChangeArrowheads="1"/>
          </p:cNvSpPr>
          <p:nvPr/>
        </p:nvSpPr>
        <p:spPr bwMode="auto">
          <a:xfrm>
            <a:off x="1908175" y="333375"/>
            <a:ext cx="72358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47107" name="Text Box 3"/>
          <p:cNvSpPr txBox="1">
            <a:spLocks noChangeArrowheads="1"/>
          </p:cNvSpPr>
          <p:nvPr/>
        </p:nvSpPr>
        <p:spPr bwMode="auto">
          <a:xfrm>
            <a:off x="468313" y="1196975"/>
            <a:ext cx="8135937"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800"/>
              <a:t>4.3.5 CSF、SST、BSP的比较</a:t>
            </a:r>
          </a:p>
        </p:txBody>
      </p:sp>
      <p:sp>
        <p:nvSpPr>
          <p:cNvPr id="47108" name="Rectangle 4"/>
          <p:cNvSpPr>
            <a:spLocks noChangeArrowheads="1"/>
          </p:cNvSpPr>
          <p:nvPr/>
        </p:nvSpPr>
        <p:spPr bwMode="auto">
          <a:xfrm>
            <a:off x="3852863" y="1916113"/>
            <a:ext cx="1727200" cy="719137"/>
          </a:xfrm>
          <a:prstGeom prst="rect">
            <a:avLst/>
          </a:prstGeom>
          <a:solidFill>
            <a:srgbClr val="336699"/>
          </a:solidFill>
          <a:ln w="9525">
            <a:miter lim="800000"/>
            <a:headEnd/>
            <a:tailEnd/>
          </a:ln>
          <a:effectLst/>
          <a:scene3d>
            <a:camera prst="legacyPerspectiveTopRight"/>
            <a:lightRig rig="legacyFlat3" dir="b"/>
          </a:scene3d>
          <a:sp3d extrusionH="887400" prstMaterial="legacyMatte">
            <a:bevelT w="13500" h="13500" prst="angle"/>
            <a:bevelB w="13500" h="13500" prst="angle"/>
            <a:extrusionClr>
              <a:srgbClr val="336699"/>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lang="zh-CN" altLang="en-US">
                <a:solidFill>
                  <a:schemeClr val="bg1"/>
                </a:solidFill>
              </a:rPr>
              <a:t>SST</a:t>
            </a:r>
          </a:p>
        </p:txBody>
      </p:sp>
      <p:sp>
        <p:nvSpPr>
          <p:cNvPr id="47109" name="Rectangle 5"/>
          <p:cNvSpPr>
            <a:spLocks noChangeArrowheads="1"/>
          </p:cNvSpPr>
          <p:nvPr/>
        </p:nvSpPr>
        <p:spPr bwMode="auto">
          <a:xfrm>
            <a:off x="1042988" y="1916113"/>
            <a:ext cx="1728787" cy="719137"/>
          </a:xfrm>
          <a:prstGeom prst="rect">
            <a:avLst/>
          </a:prstGeom>
          <a:solidFill>
            <a:srgbClr val="339966"/>
          </a:solidFill>
          <a:ln w="9525">
            <a:miter lim="800000"/>
            <a:headEnd/>
            <a:tailEnd/>
          </a:ln>
          <a:effectLst/>
          <a:scene3d>
            <a:camera prst="legacyPerspectiveTopRight"/>
            <a:lightRig rig="legacyFlat3" dir="b"/>
          </a:scene3d>
          <a:sp3d extrusionH="887400" prstMaterial="legacyMatte">
            <a:bevelT w="13500" h="13500" prst="angle"/>
            <a:bevelB w="13500" h="13500" prst="angle"/>
            <a:extrusionClr>
              <a:srgbClr val="339966"/>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lang="zh-CN" altLang="en-US">
                <a:solidFill>
                  <a:schemeClr val="bg1"/>
                </a:solidFill>
              </a:rPr>
              <a:t>CSF</a:t>
            </a:r>
          </a:p>
        </p:txBody>
      </p:sp>
      <p:sp>
        <p:nvSpPr>
          <p:cNvPr id="47110" name="AutoShape 6"/>
          <p:cNvSpPr>
            <a:spLocks noChangeArrowheads="1"/>
          </p:cNvSpPr>
          <p:nvPr/>
        </p:nvSpPr>
        <p:spPr bwMode="auto">
          <a:xfrm>
            <a:off x="6218238" y="2924175"/>
            <a:ext cx="2952750" cy="3457575"/>
          </a:xfrm>
          <a:prstGeom prst="roundRect">
            <a:avLst>
              <a:gd name="adj" fmla="val 13745"/>
            </a:avLst>
          </a:prstGeom>
          <a:noFill/>
          <a:ln w="38100">
            <a:solidFill>
              <a:srgbClr val="339966"/>
            </a:solidFill>
            <a:round/>
            <a:headEnd/>
            <a:tailEnd/>
          </a:ln>
          <a:effectLst/>
          <a:extLst>
            <a:ext uri="{909E8E84-426E-40DD-AFC4-6F175D3DCCD1}">
              <a14:hiddenFill xmlns:a14="http://schemas.microsoft.com/office/drawing/2010/main">
                <a:solidFill>
                  <a:srgbClr val="FFFFFF">
                    <a:alpha val="3098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nchor="ctr"/>
          <a:lstStyle/>
          <a:p>
            <a:pPr>
              <a:spcBef>
                <a:spcPct val="50000"/>
              </a:spcBef>
              <a:buFont typeface="Wingdings" pitchFamily="2" charset="2"/>
              <a:buChar char="p"/>
            </a:pPr>
            <a:r>
              <a:rPr lang="zh-CN" altLang="en-US" sz="2000">
                <a:latin typeface="宋体" pitchFamily="2" charset="-122"/>
                <a:sym typeface="Arial" pitchFamily="34" charset="0"/>
              </a:rPr>
              <a:t>突出优点是可以帮助整个组织建立一个能摆脱系统对组织的依赖、具有较强适应性、支持组织长期需求的MIS。</a:t>
            </a:r>
            <a:endParaRPr lang="en-US" altLang="zh-CN" sz="2000">
              <a:latin typeface="宋体" pitchFamily="2" charset="-122"/>
              <a:sym typeface="Arial" pitchFamily="34" charset="0"/>
            </a:endParaRPr>
          </a:p>
          <a:p>
            <a:pPr>
              <a:spcBef>
                <a:spcPct val="50000"/>
              </a:spcBef>
              <a:buFont typeface="Wingdings" pitchFamily="2" charset="2"/>
              <a:buChar char="p"/>
            </a:pPr>
            <a:r>
              <a:rPr lang="zh-CN" altLang="en-US" sz="2000">
                <a:latin typeface="宋体" pitchFamily="2" charset="-122"/>
                <a:sym typeface="Arial" pitchFamily="34" charset="0"/>
              </a:rPr>
              <a:t>它是一种正式的、客观的建立MIS总体方案的方法。其主要弱点在于它的实施耗时、耗资，需要专家支持。</a:t>
            </a:r>
          </a:p>
        </p:txBody>
      </p:sp>
      <p:sp>
        <p:nvSpPr>
          <p:cNvPr id="47111" name="AutoShape 7"/>
          <p:cNvSpPr>
            <a:spLocks noChangeArrowheads="1"/>
          </p:cNvSpPr>
          <p:nvPr/>
        </p:nvSpPr>
        <p:spPr bwMode="auto">
          <a:xfrm>
            <a:off x="267692" y="2936872"/>
            <a:ext cx="2519363" cy="3457575"/>
          </a:xfrm>
          <a:prstGeom prst="roundRect">
            <a:avLst>
              <a:gd name="adj" fmla="val 13745"/>
            </a:avLst>
          </a:prstGeom>
          <a:noFill/>
          <a:ln w="38100">
            <a:solidFill>
              <a:srgbClr val="003366"/>
            </a:solidFill>
            <a:round/>
            <a:headEnd/>
            <a:tailEnd/>
          </a:ln>
          <a:effectLst/>
          <a:extLst>
            <a:ext uri="{909E8E84-426E-40DD-AFC4-6F175D3DCCD1}">
              <a14:hiddenFill xmlns:a14="http://schemas.microsoft.com/office/drawing/2010/main">
                <a:solidFill>
                  <a:srgbClr val="C0C0C0">
                    <a:alpha val="3098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spcBef>
                <a:spcPct val="50000"/>
              </a:spcBef>
              <a:buFont typeface="Wingdings" pitchFamily="2" charset="2"/>
              <a:buChar char="p"/>
            </a:pPr>
            <a:r>
              <a:rPr lang="zh-CN" altLang="en-US" sz="2000">
                <a:latin typeface="宋体" pitchFamily="2" charset="-122"/>
                <a:sym typeface="Arial" pitchFamily="34" charset="0"/>
              </a:rPr>
              <a:t>突出优点是使管理者能够决定自己的关键成功因素，据此开发出能满足管理者需求的特定MIS。其局限性在于它只注重特定的管理者的信息需求，而不是整个组织的信息需求</a:t>
            </a:r>
            <a:r>
              <a:rPr lang="zh-CN" altLang="en-US" sz="2000" b="0">
                <a:latin typeface="宋体" pitchFamily="2" charset="-122"/>
                <a:sym typeface="Arial" pitchFamily="34" charset="0"/>
              </a:rPr>
              <a:t>。</a:t>
            </a:r>
          </a:p>
        </p:txBody>
      </p:sp>
      <p:sp>
        <p:nvSpPr>
          <p:cNvPr id="47112" name="Rectangle 8"/>
          <p:cNvSpPr>
            <a:spLocks noChangeArrowheads="1"/>
          </p:cNvSpPr>
          <p:nvPr/>
        </p:nvSpPr>
        <p:spPr bwMode="auto">
          <a:xfrm>
            <a:off x="6661150" y="1917700"/>
            <a:ext cx="1727200" cy="719138"/>
          </a:xfrm>
          <a:prstGeom prst="rect">
            <a:avLst/>
          </a:prstGeom>
          <a:solidFill>
            <a:srgbClr val="336699"/>
          </a:solidFill>
          <a:ln w="9525">
            <a:miter lim="800000"/>
            <a:headEnd/>
            <a:tailEnd/>
          </a:ln>
          <a:effectLst/>
          <a:scene3d>
            <a:camera prst="legacyPerspectiveTopRight"/>
            <a:lightRig rig="legacyFlat3" dir="b"/>
          </a:scene3d>
          <a:sp3d extrusionH="887400" prstMaterial="legacyMatte">
            <a:bevelT w="13500" h="13500" prst="angle"/>
            <a:bevelB w="13500" h="13500" prst="angle"/>
            <a:extrusionClr>
              <a:srgbClr val="336699"/>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lang="zh-CN" altLang="en-US">
                <a:solidFill>
                  <a:schemeClr val="bg1"/>
                </a:solidFill>
              </a:rPr>
              <a:t>BSP</a:t>
            </a:r>
          </a:p>
        </p:txBody>
      </p:sp>
      <p:sp>
        <p:nvSpPr>
          <p:cNvPr id="47113" name="AutoShape 9"/>
          <p:cNvSpPr>
            <a:spLocks noChangeArrowheads="1"/>
          </p:cNvSpPr>
          <p:nvPr/>
        </p:nvSpPr>
        <p:spPr bwMode="auto">
          <a:xfrm>
            <a:off x="3132931" y="2924175"/>
            <a:ext cx="2806700" cy="3457575"/>
          </a:xfrm>
          <a:prstGeom prst="roundRect">
            <a:avLst>
              <a:gd name="adj" fmla="val 13745"/>
            </a:avLst>
          </a:prstGeom>
          <a:noFill/>
          <a:ln w="38100">
            <a:solidFill>
              <a:srgbClr val="003366"/>
            </a:solidFill>
            <a:round/>
            <a:headEnd/>
            <a:tailEnd/>
          </a:ln>
          <a:effectLst/>
          <a:extLst>
            <a:ext uri="{909E8E84-426E-40DD-AFC4-6F175D3DCCD1}">
              <a14:hiddenFill xmlns:a14="http://schemas.microsoft.com/office/drawing/2010/main">
                <a:solidFill>
                  <a:srgbClr val="C0C0C0">
                    <a:alpha val="3098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spcBef>
                <a:spcPct val="50000"/>
              </a:spcBef>
              <a:buFont typeface="Wingdings" pitchFamily="2" charset="2"/>
              <a:buChar char="p"/>
            </a:pPr>
            <a:r>
              <a:rPr lang="zh-CN" altLang="en-US" sz="2000">
                <a:latin typeface="宋体" pitchFamily="2" charset="-122"/>
                <a:sym typeface="Arial" pitchFamily="34" charset="0"/>
              </a:rPr>
              <a:t>从另一个角度识别管理目标，反映了各种人的要求，而       且给出了按这种要求的分层，然后转化为管理信息系统目标的结构化方法。</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2"/>
          <p:cNvSpPr txBox="1">
            <a:spLocks noChangeArrowheads="1"/>
          </p:cNvSpPr>
          <p:nvPr/>
        </p:nvSpPr>
        <p:spPr bwMode="auto">
          <a:xfrm>
            <a:off x="1908175" y="333375"/>
            <a:ext cx="72358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sym typeface="Symbol" pitchFamily="18" charset="2"/>
              </a:rPr>
              <a:t>作业</a:t>
            </a:r>
            <a:endParaRPr lang="zh-CN" altLang="en-US" sz="3200"/>
          </a:p>
        </p:txBody>
      </p:sp>
      <p:sp>
        <p:nvSpPr>
          <p:cNvPr id="49155" name="Text Box 3"/>
          <p:cNvSpPr txBox="1">
            <a:spLocks noChangeArrowheads="1"/>
          </p:cNvSpPr>
          <p:nvPr/>
        </p:nvSpPr>
        <p:spPr bwMode="auto">
          <a:xfrm>
            <a:off x="539750" y="1412875"/>
            <a:ext cx="8135938" cy="4191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50000"/>
              </a:spcBef>
              <a:defRPr/>
            </a:pPr>
            <a:r>
              <a:rPr lang="zh-CN" altLang="en-US" dirty="0">
                <a:solidFill>
                  <a:schemeClr val="tx1"/>
                </a:solidFill>
                <a:effectLst>
                  <a:outerShdw blurRad="38100" dist="38100" dir="2700000" algn="tl">
                    <a:srgbClr val="C0C0C0"/>
                  </a:outerShdw>
                </a:effectLst>
              </a:rPr>
              <a:t>1、什么是管理信息系统规划？</a:t>
            </a:r>
          </a:p>
          <a:p>
            <a:pPr>
              <a:lnSpc>
                <a:spcPct val="130000"/>
              </a:lnSpc>
              <a:spcBef>
                <a:spcPct val="50000"/>
              </a:spcBef>
              <a:defRPr/>
            </a:pPr>
            <a:r>
              <a:rPr lang="zh-CN" altLang="en-US" dirty="0">
                <a:solidFill>
                  <a:schemeClr val="tx1"/>
                </a:solidFill>
                <a:effectLst>
                  <a:outerShdw blurRad="38100" dist="38100" dir="2700000" algn="tl">
                    <a:srgbClr val="C0C0C0"/>
                  </a:outerShdw>
                </a:effectLst>
              </a:rPr>
              <a:t>2、诺兰模型的主要内容是什么？它对管理信息系统的指导      意义体现在哪里？</a:t>
            </a:r>
          </a:p>
          <a:p>
            <a:pPr>
              <a:lnSpc>
                <a:spcPct val="130000"/>
              </a:lnSpc>
              <a:spcBef>
                <a:spcPct val="50000"/>
              </a:spcBef>
              <a:defRPr/>
            </a:pPr>
            <a:r>
              <a:rPr lang="zh-CN" altLang="en-US" dirty="0">
                <a:solidFill>
                  <a:schemeClr val="tx1"/>
                </a:solidFill>
                <a:effectLst>
                  <a:outerShdw blurRad="38100" dist="38100" dir="2700000" algn="tl">
                    <a:srgbClr val="C0C0C0"/>
                  </a:outerShdw>
                </a:effectLst>
              </a:rPr>
              <a:t>3、BSP方法主要有哪些实施步骤？U/C矩阵在BSP方法中的作用是什么?</a:t>
            </a:r>
          </a:p>
          <a:p>
            <a:pPr>
              <a:lnSpc>
                <a:spcPct val="130000"/>
              </a:lnSpc>
              <a:spcBef>
                <a:spcPct val="50000"/>
              </a:spcBef>
              <a:defRPr/>
            </a:pPr>
            <a:r>
              <a:rPr lang="zh-CN" altLang="en-US" dirty="0">
                <a:solidFill>
                  <a:schemeClr val="tx1"/>
                </a:solidFill>
                <a:effectLst>
                  <a:outerShdw blurRad="38100" dist="38100" dir="2700000" algn="tl">
                    <a:srgbClr val="C0C0C0"/>
                  </a:outerShdw>
                </a:effectLst>
              </a:rPr>
              <a:t>4、关键成功因素法有哪些主要步骤？它的特点是什么</a:t>
            </a:r>
            <a:r>
              <a:rPr lang="zh-CN" altLang="en-US" dirty="0" smtClean="0">
                <a:solidFill>
                  <a:schemeClr val="tx1"/>
                </a:solidFill>
                <a:effectLst>
                  <a:outerShdw blurRad="38100" dist="38100" dir="2700000" algn="tl">
                    <a:srgbClr val="C0C0C0"/>
                  </a:outerShdw>
                </a:effectLst>
              </a:rPr>
              <a:t>？</a:t>
            </a:r>
            <a:endParaRPr lang="en-US" altLang="zh-CN" dirty="0" smtClean="0">
              <a:solidFill>
                <a:schemeClr val="tx1"/>
              </a:solidFill>
              <a:effectLst>
                <a:outerShdw blurRad="38100" dist="38100" dir="2700000" algn="tl">
                  <a:srgbClr val="C0C0C0"/>
                </a:outerShdw>
              </a:effectLst>
            </a:endParaRPr>
          </a:p>
          <a:p>
            <a:pPr>
              <a:lnSpc>
                <a:spcPct val="130000"/>
              </a:lnSpc>
              <a:spcBef>
                <a:spcPct val="50000"/>
              </a:spcBef>
              <a:defRPr/>
            </a:pPr>
            <a:r>
              <a:rPr lang="en-US" altLang="zh-CN" dirty="0" smtClean="0">
                <a:solidFill>
                  <a:schemeClr val="tx1"/>
                </a:solidFill>
                <a:effectLst>
                  <a:outerShdw blurRad="38100" dist="38100" dir="2700000" algn="tl">
                    <a:srgbClr val="C0C0C0"/>
                  </a:outerShdw>
                </a:effectLst>
              </a:rPr>
              <a:t>5</a:t>
            </a:r>
            <a:r>
              <a:rPr lang="zh-CN" altLang="en-US" dirty="0" smtClean="0">
                <a:solidFill>
                  <a:schemeClr val="tx1"/>
                </a:solidFill>
                <a:effectLst>
                  <a:outerShdw blurRad="38100" dist="38100" dir="2700000" algn="tl">
                    <a:srgbClr val="C0C0C0"/>
                  </a:outerShdw>
                </a:effectLst>
              </a:rPr>
              <a:t>、书中的案例题</a:t>
            </a:r>
            <a:endParaRPr lang="zh-CN" altLang="en-US" dirty="0">
              <a:solidFill>
                <a:schemeClr val="tx1"/>
              </a:solidFill>
              <a:effectLst>
                <a:outerShdw blurRad="38100" dist="38100" dir="2700000" algn="tl">
                  <a:srgbClr val="C0C0C0"/>
                </a:outerShdw>
              </a:effectLst>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1619250" y="404813"/>
            <a:ext cx="75247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dirty="0"/>
              <a:t>4.2  </a:t>
            </a:r>
            <a:r>
              <a:rPr lang="en-US" altLang="zh-CN" sz="3200" dirty="0"/>
              <a:t>MIS</a:t>
            </a:r>
            <a:r>
              <a:rPr lang="zh-CN" altLang="en-US" sz="3200" dirty="0"/>
              <a:t>战略规划的主要内容和基本步骤</a:t>
            </a:r>
          </a:p>
        </p:txBody>
      </p:sp>
      <p:sp>
        <p:nvSpPr>
          <p:cNvPr id="8195" name="Rectangle 3"/>
          <p:cNvSpPr>
            <a:spLocks noChangeArrowheads="1"/>
          </p:cNvSpPr>
          <p:nvPr/>
        </p:nvSpPr>
        <p:spPr bwMode="auto">
          <a:xfrm>
            <a:off x="395288" y="1196975"/>
            <a:ext cx="6696075" cy="1008063"/>
          </a:xfrm>
          <a:prstGeom prst="rect">
            <a:avLst/>
          </a:prstGeom>
          <a:solidFill>
            <a:srgbClr val="339966"/>
          </a:solidFill>
          <a:ln w="9525">
            <a:miter lim="800000"/>
            <a:headEnd/>
            <a:tailEnd/>
          </a:ln>
          <a:effectLst/>
          <a:scene3d>
            <a:camera prst="legacyPerspectiveTopRight"/>
            <a:lightRig rig="legacyFlat3" dir="b"/>
          </a:scene3d>
          <a:sp3d extrusionH="887400" prstMaterial="legacyMatte">
            <a:bevelT w="13500" h="13500" prst="angle"/>
            <a:bevelB w="13500" h="13500" prst="angle"/>
            <a:extrusionClr>
              <a:srgbClr val="339966"/>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lang="zh-CN" altLang="en-US" sz="2800">
                <a:solidFill>
                  <a:schemeClr val="bg1"/>
                </a:solidFill>
              </a:rPr>
              <a:t>4.2.1 管理信息系统战略规划的主要内容</a:t>
            </a:r>
          </a:p>
        </p:txBody>
      </p:sp>
      <p:sp>
        <p:nvSpPr>
          <p:cNvPr id="8196" name="AutoShape 4"/>
          <p:cNvSpPr>
            <a:spLocks noChangeArrowheads="1"/>
          </p:cNvSpPr>
          <p:nvPr/>
        </p:nvSpPr>
        <p:spPr bwMode="auto">
          <a:xfrm>
            <a:off x="685800" y="2566988"/>
            <a:ext cx="7054850" cy="3671887"/>
          </a:xfrm>
          <a:prstGeom prst="roundRect">
            <a:avLst>
              <a:gd name="adj" fmla="val 13745"/>
            </a:avLst>
          </a:prstGeom>
          <a:noFill/>
          <a:ln w="38100">
            <a:solidFill>
              <a:srgbClr val="339966"/>
            </a:solidFill>
            <a:round/>
            <a:headEnd/>
            <a:tailEnd/>
          </a:ln>
          <a:effectLst/>
          <a:extLst>
            <a:ext uri="{909E8E84-426E-40DD-AFC4-6F175D3DCCD1}">
              <a14:hiddenFill xmlns:a14="http://schemas.microsoft.com/office/drawing/2010/main">
                <a:solidFill>
                  <a:srgbClr val="FFFFFF">
                    <a:alpha val="30980"/>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nchor="ctr"/>
          <a:lstStyle/>
          <a:p>
            <a:pPr>
              <a:lnSpc>
                <a:spcPct val="120000"/>
              </a:lnSpc>
              <a:spcBef>
                <a:spcPct val="50000"/>
              </a:spcBef>
              <a:buFont typeface="Wingdings" pitchFamily="2" charset="2"/>
              <a:buChar char="n"/>
            </a:pPr>
            <a:r>
              <a:rPr lang="zh-CN" altLang="en-US" dirty="0">
                <a:sym typeface="Arial" pitchFamily="34" charset="0"/>
              </a:rPr>
              <a:t>确定管理信息系统的总目标。</a:t>
            </a:r>
          </a:p>
          <a:p>
            <a:pPr>
              <a:lnSpc>
                <a:spcPct val="120000"/>
              </a:lnSpc>
              <a:spcBef>
                <a:spcPct val="50000"/>
              </a:spcBef>
              <a:buFont typeface="Wingdings" pitchFamily="2" charset="2"/>
              <a:buChar char="n"/>
            </a:pPr>
            <a:r>
              <a:rPr lang="zh-CN" altLang="en-US" dirty="0">
                <a:sym typeface="Arial" pitchFamily="34" charset="0"/>
              </a:rPr>
              <a:t>确定管理信息系统总体结构。</a:t>
            </a:r>
          </a:p>
          <a:p>
            <a:pPr>
              <a:lnSpc>
                <a:spcPct val="120000"/>
              </a:lnSpc>
              <a:spcBef>
                <a:spcPct val="50000"/>
              </a:spcBef>
              <a:buFont typeface="Wingdings" pitchFamily="2" charset="2"/>
              <a:buChar char="n"/>
            </a:pPr>
            <a:r>
              <a:rPr lang="zh-CN" altLang="en-US" dirty="0">
                <a:sym typeface="Arial" pitchFamily="34" charset="0"/>
              </a:rPr>
              <a:t>对现行信息系统状况的了解。</a:t>
            </a:r>
          </a:p>
          <a:p>
            <a:pPr>
              <a:lnSpc>
                <a:spcPct val="120000"/>
              </a:lnSpc>
              <a:spcBef>
                <a:spcPct val="50000"/>
              </a:spcBef>
              <a:buFont typeface="Wingdings" pitchFamily="2" charset="2"/>
              <a:buChar char="n"/>
            </a:pPr>
            <a:r>
              <a:rPr lang="zh-CN" altLang="en-US" dirty="0">
                <a:sym typeface="Arial" pitchFamily="34" charset="0"/>
              </a:rPr>
              <a:t>对相关信息技术进行预测。</a:t>
            </a:r>
          </a:p>
          <a:p>
            <a:pPr>
              <a:lnSpc>
                <a:spcPct val="120000"/>
              </a:lnSpc>
              <a:spcBef>
                <a:spcPct val="50000"/>
              </a:spcBef>
              <a:buFont typeface="Wingdings" pitchFamily="2" charset="2"/>
              <a:buChar char="n"/>
            </a:pPr>
            <a:r>
              <a:rPr lang="zh-CN" altLang="en-US" dirty="0">
                <a:sym typeface="Arial" pitchFamily="34" charset="0"/>
              </a:rPr>
              <a:t>管理信息系统的近期计划。</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96">
                                            <p:txEl>
                                              <p:pRg st="0" end="0"/>
                                            </p:txEl>
                                          </p:spTgt>
                                        </p:tgtEl>
                                        <p:attrNameLst>
                                          <p:attrName>style.visibility</p:attrName>
                                        </p:attrNameLst>
                                      </p:cBhvr>
                                      <p:to>
                                        <p:strVal val="visible"/>
                                      </p:to>
                                    </p:set>
                                    <p:anim calcmode="lin" valueType="num">
                                      <p:cBhvr additive="base">
                                        <p:cTn id="7" dur="500" fill="hold"/>
                                        <p:tgtEl>
                                          <p:spTgt spid="819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196">
                                            <p:txEl>
                                              <p:pRg st="1" end="1"/>
                                            </p:txEl>
                                          </p:spTgt>
                                        </p:tgtEl>
                                        <p:attrNameLst>
                                          <p:attrName>style.visibility</p:attrName>
                                        </p:attrNameLst>
                                      </p:cBhvr>
                                      <p:to>
                                        <p:strVal val="visible"/>
                                      </p:to>
                                    </p:set>
                                    <p:anim calcmode="lin" valueType="num">
                                      <p:cBhvr additive="base">
                                        <p:cTn id="13" dur="500" fill="hold"/>
                                        <p:tgtEl>
                                          <p:spTgt spid="819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19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196">
                                            <p:txEl>
                                              <p:pRg st="2" end="2"/>
                                            </p:txEl>
                                          </p:spTgt>
                                        </p:tgtEl>
                                        <p:attrNameLst>
                                          <p:attrName>style.visibility</p:attrName>
                                        </p:attrNameLst>
                                      </p:cBhvr>
                                      <p:to>
                                        <p:strVal val="visible"/>
                                      </p:to>
                                    </p:set>
                                    <p:anim calcmode="lin" valueType="num">
                                      <p:cBhvr additive="base">
                                        <p:cTn id="19" dur="500" fill="hold"/>
                                        <p:tgtEl>
                                          <p:spTgt spid="819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19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196">
                                            <p:txEl>
                                              <p:pRg st="3" end="3"/>
                                            </p:txEl>
                                          </p:spTgt>
                                        </p:tgtEl>
                                        <p:attrNameLst>
                                          <p:attrName>style.visibility</p:attrName>
                                        </p:attrNameLst>
                                      </p:cBhvr>
                                      <p:to>
                                        <p:strVal val="visible"/>
                                      </p:to>
                                    </p:set>
                                    <p:anim calcmode="lin" valueType="num">
                                      <p:cBhvr additive="base">
                                        <p:cTn id="25" dur="500" fill="hold"/>
                                        <p:tgtEl>
                                          <p:spTgt spid="819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19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196">
                                            <p:txEl>
                                              <p:pRg st="4" end="4"/>
                                            </p:txEl>
                                          </p:spTgt>
                                        </p:tgtEl>
                                        <p:attrNameLst>
                                          <p:attrName>style.visibility</p:attrName>
                                        </p:attrNameLst>
                                      </p:cBhvr>
                                      <p:to>
                                        <p:strVal val="visible"/>
                                      </p:to>
                                    </p:set>
                                    <p:anim calcmode="lin" valueType="num">
                                      <p:cBhvr additive="base">
                                        <p:cTn id="31" dur="500" fill="hold"/>
                                        <p:tgtEl>
                                          <p:spTgt spid="819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19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9218" name="Text Box 5"/>
          <p:cNvSpPr txBox="1">
            <a:spLocks noChangeArrowheads="1"/>
          </p:cNvSpPr>
          <p:nvPr/>
        </p:nvSpPr>
        <p:spPr bwMode="auto">
          <a:xfrm>
            <a:off x="1547665" y="333375"/>
            <a:ext cx="759633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dirty="0" smtClean="0"/>
              <a:t>4.2  </a:t>
            </a:r>
            <a:r>
              <a:rPr lang="en-US" altLang="zh-CN" sz="3200" dirty="0" smtClean="0"/>
              <a:t>MIS</a:t>
            </a:r>
            <a:r>
              <a:rPr lang="zh-CN" altLang="en-US" sz="3200" dirty="0" smtClean="0"/>
              <a:t>战略规划的主要内容和基本步骤</a:t>
            </a:r>
            <a:endParaRPr lang="zh-CN" altLang="en-US" sz="3200" dirty="0"/>
          </a:p>
        </p:txBody>
      </p:sp>
      <p:sp>
        <p:nvSpPr>
          <p:cNvPr id="9219" name="Text Box 6"/>
          <p:cNvSpPr txBox="1">
            <a:spLocks noChangeArrowheads="1"/>
          </p:cNvSpPr>
          <p:nvPr/>
        </p:nvSpPr>
        <p:spPr bwMode="auto">
          <a:xfrm>
            <a:off x="325438" y="1125538"/>
            <a:ext cx="684053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r>
              <a:rPr lang="zh-CN" altLang="en-US" sz="2800" dirty="0"/>
              <a:t>4</a:t>
            </a:r>
            <a:r>
              <a:rPr lang="zh-CN" altLang="en-US" sz="2800" dirty="0" smtClean="0"/>
              <a:t>.</a:t>
            </a:r>
            <a:r>
              <a:rPr lang="en-US" altLang="zh-CN" sz="2800" dirty="0" smtClean="0"/>
              <a:t>2</a:t>
            </a:r>
            <a:r>
              <a:rPr lang="zh-CN" altLang="en-US" sz="2800" dirty="0" smtClean="0"/>
              <a:t>.</a:t>
            </a:r>
            <a:r>
              <a:rPr lang="en-US" altLang="zh-CN" sz="2800" dirty="0" smtClean="0"/>
              <a:t>2</a:t>
            </a:r>
            <a:r>
              <a:rPr lang="zh-CN" altLang="en-US" sz="2800" dirty="0" smtClean="0"/>
              <a:t> </a:t>
            </a:r>
            <a:r>
              <a:rPr lang="zh-CN" altLang="en-US" sz="2800" dirty="0">
                <a:sym typeface="Arial" pitchFamily="34" charset="0"/>
              </a:rPr>
              <a:t>管理信息系统战略规划的步骤</a:t>
            </a:r>
          </a:p>
        </p:txBody>
      </p:sp>
      <p:grpSp>
        <p:nvGrpSpPr>
          <p:cNvPr id="9220" name="Group 37"/>
          <p:cNvGrpSpPr>
            <a:grpSpLocks/>
          </p:cNvGrpSpPr>
          <p:nvPr/>
        </p:nvGrpSpPr>
        <p:grpSpPr bwMode="auto">
          <a:xfrm>
            <a:off x="1143000" y="2103438"/>
            <a:ext cx="6958013" cy="3989387"/>
            <a:chOff x="720" y="1325"/>
            <a:chExt cx="4383" cy="2513"/>
          </a:xfrm>
        </p:grpSpPr>
        <p:sp>
          <p:nvSpPr>
            <p:cNvPr id="9221" name="Rectangle 11"/>
            <p:cNvSpPr>
              <a:spLocks noChangeArrowheads="1"/>
            </p:cNvSpPr>
            <p:nvPr/>
          </p:nvSpPr>
          <p:spPr bwMode="auto">
            <a:xfrm>
              <a:off x="3531" y="1492"/>
              <a:ext cx="1572" cy="294"/>
            </a:xfrm>
            <a:prstGeom prst="rect">
              <a:avLst/>
            </a:prstGeom>
            <a:noFill/>
            <a:ln w="28575">
              <a:solidFill>
                <a:srgbClr val="00008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algn="ctr"/>
              <a:r>
                <a:rPr lang="zh-CN" altLang="en-US" sz="2000">
                  <a:solidFill>
                    <a:srgbClr val="336699"/>
                  </a:solidFill>
                  <a:sym typeface="Arial" pitchFamily="34" charset="0"/>
                </a:rPr>
                <a:t>明确</a:t>
              </a:r>
              <a:r>
                <a:rPr lang="en-US" altLang="zh-CN" sz="2000">
                  <a:solidFill>
                    <a:srgbClr val="336699"/>
                  </a:solidFill>
                  <a:sym typeface="Arial" pitchFamily="34" charset="0"/>
                </a:rPr>
                <a:t>MIS</a:t>
              </a:r>
              <a:r>
                <a:rPr lang="zh-CN" altLang="en-US" sz="2000">
                  <a:solidFill>
                    <a:srgbClr val="336699"/>
                  </a:solidFill>
                  <a:sym typeface="Arial" pitchFamily="34" charset="0"/>
                </a:rPr>
                <a:t>总体方案</a:t>
              </a:r>
            </a:p>
          </p:txBody>
        </p:sp>
        <p:sp>
          <p:nvSpPr>
            <p:cNvPr id="9222" name="Rectangle 12"/>
            <p:cNvSpPr>
              <a:spLocks noChangeArrowheads="1"/>
            </p:cNvSpPr>
            <p:nvPr/>
          </p:nvSpPr>
          <p:spPr bwMode="auto">
            <a:xfrm>
              <a:off x="720" y="1325"/>
              <a:ext cx="1763" cy="293"/>
            </a:xfrm>
            <a:prstGeom prst="rect">
              <a:avLst/>
            </a:prstGeom>
            <a:noFill/>
            <a:ln w="28575">
              <a:solidFill>
                <a:srgbClr val="3333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algn="ctr"/>
              <a:r>
                <a:rPr lang="zh-CN" altLang="en-US" sz="2000" dirty="0">
                  <a:solidFill>
                    <a:srgbClr val="336699"/>
                  </a:solidFill>
                </a:rPr>
                <a:t>规划基本问题的确定</a:t>
              </a:r>
            </a:p>
          </p:txBody>
        </p:sp>
        <p:grpSp>
          <p:nvGrpSpPr>
            <p:cNvPr id="9223" name="Group 13"/>
            <p:cNvGrpSpPr>
              <a:grpSpLocks/>
            </p:cNvGrpSpPr>
            <p:nvPr/>
          </p:nvGrpSpPr>
          <p:grpSpPr bwMode="auto">
            <a:xfrm>
              <a:off x="754" y="1618"/>
              <a:ext cx="1727" cy="544"/>
              <a:chOff x="0" y="0"/>
              <a:chExt cx="1200" cy="624"/>
            </a:xfrm>
          </p:grpSpPr>
          <p:sp>
            <p:nvSpPr>
              <p:cNvPr id="9245" name="Rectangle 14"/>
              <p:cNvSpPr>
                <a:spLocks noChangeArrowheads="1"/>
              </p:cNvSpPr>
              <p:nvPr/>
            </p:nvSpPr>
            <p:spPr bwMode="auto">
              <a:xfrm>
                <a:off x="0" y="288"/>
                <a:ext cx="1200" cy="336"/>
              </a:xfrm>
              <a:prstGeom prst="rect">
                <a:avLst/>
              </a:prstGeom>
              <a:noFill/>
              <a:ln w="28575">
                <a:solidFill>
                  <a:srgbClr val="00008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algn="ctr"/>
                <a:r>
                  <a:rPr lang="zh-CN" altLang="en-US" sz="2000">
                    <a:solidFill>
                      <a:srgbClr val="336699"/>
                    </a:solidFill>
                    <a:sym typeface="Arial" pitchFamily="34" charset="0"/>
                  </a:rPr>
                  <a:t>收集相关信息</a:t>
                </a:r>
              </a:p>
            </p:txBody>
          </p:sp>
          <p:sp>
            <p:nvSpPr>
              <p:cNvPr id="9246" name="Line 15"/>
              <p:cNvSpPr>
                <a:spLocks noChangeShapeType="1"/>
              </p:cNvSpPr>
              <p:nvPr/>
            </p:nvSpPr>
            <p:spPr bwMode="auto">
              <a:xfrm>
                <a:off x="576" y="0"/>
                <a:ext cx="0" cy="288"/>
              </a:xfrm>
              <a:prstGeom prst="line">
                <a:avLst/>
              </a:prstGeom>
              <a:noFill/>
              <a:ln w="28575">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9224" name="Group 16"/>
            <p:cNvGrpSpPr>
              <a:grpSpLocks/>
            </p:cNvGrpSpPr>
            <p:nvPr/>
          </p:nvGrpSpPr>
          <p:grpSpPr bwMode="auto">
            <a:xfrm>
              <a:off x="720" y="2162"/>
              <a:ext cx="1715" cy="545"/>
              <a:chOff x="0" y="0"/>
              <a:chExt cx="1728" cy="624"/>
            </a:xfrm>
          </p:grpSpPr>
          <p:sp>
            <p:nvSpPr>
              <p:cNvPr id="9243" name="Rectangle 17"/>
              <p:cNvSpPr>
                <a:spLocks noChangeArrowheads="1"/>
              </p:cNvSpPr>
              <p:nvPr/>
            </p:nvSpPr>
            <p:spPr bwMode="auto">
              <a:xfrm>
                <a:off x="0" y="288"/>
                <a:ext cx="1728" cy="336"/>
              </a:xfrm>
              <a:prstGeom prst="rect">
                <a:avLst/>
              </a:prstGeom>
              <a:noFill/>
              <a:ln w="28575">
                <a:solidFill>
                  <a:srgbClr val="00008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algn="ctr"/>
                <a:r>
                  <a:rPr lang="zh-CN" altLang="en-US" sz="2000">
                    <a:solidFill>
                      <a:srgbClr val="336699"/>
                    </a:solidFill>
                    <a:sym typeface="Arial" pitchFamily="34" charset="0"/>
                  </a:rPr>
                  <a:t>现存状态的评价分析</a:t>
                </a:r>
              </a:p>
            </p:txBody>
          </p:sp>
          <p:sp>
            <p:nvSpPr>
              <p:cNvPr id="9244" name="Line 18"/>
              <p:cNvSpPr>
                <a:spLocks noChangeShapeType="1"/>
              </p:cNvSpPr>
              <p:nvPr/>
            </p:nvSpPr>
            <p:spPr bwMode="auto">
              <a:xfrm>
                <a:off x="864" y="0"/>
                <a:ext cx="0" cy="288"/>
              </a:xfrm>
              <a:prstGeom prst="line">
                <a:avLst/>
              </a:prstGeom>
              <a:noFill/>
              <a:ln w="28575">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9225" name="Rectangle 19"/>
            <p:cNvSpPr>
              <a:spLocks noChangeArrowheads="1"/>
            </p:cNvSpPr>
            <p:nvPr/>
          </p:nvSpPr>
          <p:spPr bwMode="auto">
            <a:xfrm>
              <a:off x="754" y="3001"/>
              <a:ext cx="1671" cy="294"/>
            </a:xfrm>
            <a:prstGeom prst="rect">
              <a:avLst/>
            </a:prstGeom>
            <a:noFill/>
            <a:ln w="28575">
              <a:solidFill>
                <a:srgbClr val="00008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algn="ctr"/>
              <a:r>
                <a:rPr lang="zh-CN" altLang="en-US" sz="2000">
                  <a:solidFill>
                    <a:srgbClr val="336699"/>
                  </a:solidFill>
                  <a:sym typeface="Arial" pitchFamily="34" charset="0"/>
                </a:rPr>
                <a:t>定义约束条件</a:t>
              </a:r>
            </a:p>
          </p:txBody>
        </p:sp>
        <p:sp>
          <p:nvSpPr>
            <p:cNvPr id="9226" name="Line 20"/>
            <p:cNvSpPr>
              <a:spLocks noChangeShapeType="1"/>
            </p:cNvSpPr>
            <p:nvPr/>
          </p:nvSpPr>
          <p:spPr bwMode="auto">
            <a:xfrm>
              <a:off x="1572" y="2708"/>
              <a:ext cx="0" cy="293"/>
            </a:xfrm>
            <a:prstGeom prst="line">
              <a:avLst/>
            </a:prstGeom>
            <a:noFill/>
            <a:ln w="28575">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9227" name="Group 21"/>
            <p:cNvGrpSpPr>
              <a:grpSpLocks/>
            </p:cNvGrpSpPr>
            <p:nvPr/>
          </p:nvGrpSpPr>
          <p:grpSpPr bwMode="auto">
            <a:xfrm>
              <a:off x="755" y="3294"/>
              <a:ext cx="1681" cy="544"/>
              <a:chOff x="0" y="0"/>
              <a:chExt cx="1632" cy="624"/>
            </a:xfrm>
          </p:grpSpPr>
          <p:sp>
            <p:nvSpPr>
              <p:cNvPr id="9241" name="Rectangle 22"/>
              <p:cNvSpPr>
                <a:spLocks noChangeArrowheads="1"/>
              </p:cNvSpPr>
              <p:nvPr/>
            </p:nvSpPr>
            <p:spPr bwMode="auto">
              <a:xfrm>
                <a:off x="0" y="288"/>
                <a:ext cx="1632" cy="336"/>
              </a:xfrm>
              <a:prstGeom prst="rect">
                <a:avLst/>
              </a:prstGeom>
              <a:noFill/>
              <a:ln w="28575">
                <a:solidFill>
                  <a:srgbClr val="00008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algn="ctr"/>
                <a:r>
                  <a:rPr lang="zh-CN" altLang="en-US" sz="2000">
                    <a:solidFill>
                      <a:srgbClr val="336699"/>
                    </a:solidFill>
                    <a:sym typeface="Arial" pitchFamily="34" charset="0"/>
                  </a:rPr>
                  <a:t>明确</a:t>
                </a:r>
                <a:r>
                  <a:rPr lang="en-US" altLang="zh-CN" sz="2000">
                    <a:solidFill>
                      <a:srgbClr val="336699"/>
                    </a:solidFill>
                    <a:sym typeface="Arial" pitchFamily="34" charset="0"/>
                  </a:rPr>
                  <a:t>MIS</a:t>
                </a:r>
                <a:r>
                  <a:rPr lang="zh-CN" altLang="en-US" sz="2000">
                    <a:solidFill>
                      <a:srgbClr val="336699"/>
                    </a:solidFill>
                    <a:sym typeface="Arial" pitchFamily="34" charset="0"/>
                  </a:rPr>
                  <a:t>战略目标</a:t>
                </a:r>
              </a:p>
            </p:txBody>
          </p:sp>
          <p:sp>
            <p:nvSpPr>
              <p:cNvPr id="9242" name="Line 23"/>
              <p:cNvSpPr>
                <a:spLocks noChangeShapeType="1"/>
              </p:cNvSpPr>
              <p:nvPr/>
            </p:nvSpPr>
            <p:spPr bwMode="auto">
              <a:xfrm>
                <a:off x="768" y="0"/>
                <a:ext cx="0" cy="288"/>
              </a:xfrm>
              <a:prstGeom prst="line">
                <a:avLst/>
              </a:prstGeom>
              <a:noFill/>
              <a:ln w="28575">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9228" name="Group 24"/>
            <p:cNvGrpSpPr>
              <a:grpSpLocks/>
            </p:cNvGrpSpPr>
            <p:nvPr/>
          </p:nvGrpSpPr>
          <p:grpSpPr bwMode="auto">
            <a:xfrm>
              <a:off x="2435" y="1660"/>
              <a:ext cx="1096" cy="2010"/>
              <a:chOff x="0" y="0"/>
              <a:chExt cx="1104" cy="2304"/>
            </a:xfrm>
          </p:grpSpPr>
          <p:sp>
            <p:nvSpPr>
              <p:cNvPr id="9238" name="Line 25"/>
              <p:cNvSpPr>
                <a:spLocks noChangeShapeType="1"/>
              </p:cNvSpPr>
              <p:nvPr/>
            </p:nvSpPr>
            <p:spPr bwMode="auto">
              <a:xfrm>
                <a:off x="0" y="2304"/>
                <a:ext cx="576" cy="0"/>
              </a:xfrm>
              <a:prstGeom prst="line">
                <a:avLst/>
              </a:prstGeom>
              <a:noFill/>
              <a:ln w="28575">
                <a:solidFill>
                  <a:srgbClr val="000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39" name="Line 26"/>
              <p:cNvSpPr>
                <a:spLocks noChangeShapeType="1"/>
              </p:cNvSpPr>
              <p:nvPr/>
            </p:nvSpPr>
            <p:spPr bwMode="auto">
              <a:xfrm flipV="1">
                <a:off x="576" y="0"/>
                <a:ext cx="0" cy="2304"/>
              </a:xfrm>
              <a:prstGeom prst="line">
                <a:avLst/>
              </a:prstGeom>
              <a:noFill/>
              <a:ln w="28575">
                <a:solidFill>
                  <a:srgbClr val="000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40" name="Line 27"/>
              <p:cNvSpPr>
                <a:spLocks noChangeShapeType="1"/>
              </p:cNvSpPr>
              <p:nvPr/>
            </p:nvSpPr>
            <p:spPr bwMode="auto">
              <a:xfrm>
                <a:off x="576" y="0"/>
                <a:ext cx="528" cy="0"/>
              </a:xfrm>
              <a:prstGeom prst="line">
                <a:avLst/>
              </a:prstGeom>
              <a:noFill/>
              <a:ln w="28575">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9229" name="Group 28"/>
            <p:cNvGrpSpPr>
              <a:grpSpLocks/>
            </p:cNvGrpSpPr>
            <p:nvPr/>
          </p:nvGrpSpPr>
          <p:grpSpPr bwMode="auto">
            <a:xfrm>
              <a:off x="3531" y="1786"/>
              <a:ext cx="1572" cy="544"/>
              <a:chOff x="0" y="0"/>
              <a:chExt cx="1584" cy="624"/>
            </a:xfrm>
          </p:grpSpPr>
          <p:sp>
            <p:nvSpPr>
              <p:cNvPr id="9236" name="Rectangle 29"/>
              <p:cNvSpPr>
                <a:spLocks noChangeArrowheads="1"/>
              </p:cNvSpPr>
              <p:nvPr/>
            </p:nvSpPr>
            <p:spPr bwMode="auto">
              <a:xfrm>
                <a:off x="0" y="288"/>
                <a:ext cx="1584" cy="336"/>
              </a:xfrm>
              <a:prstGeom prst="rect">
                <a:avLst/>
              </a:prstGeom>
              <a:noFill/>
              <a:ln w="28575">
                <a:solidFill>
                  <a:srgbClr val="00008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algn="ctr"/>
                <a:r>
                  <a:rPr lang="zh-CN" altLang="en-US" sz="2000">
                    <a:solidFill>
                      <a:srgbClr val="336699"/>
                    </a:solidFill>
                    <a:sym typeface="Arial" pitchFamily="34" charset="0"/>
                  </a:rPr>
                  <a:t>提出系统开发方案</a:t>
                </a:r>
              </a:p>
            </p:txBody>
          </p:sp>
          <p:sp>
            <p:nvSpPr>
              <p:cNvPr id="9237" name="Line 30"/>
              <p:cNvSpPr>
                <a:spLocks noChangeShapeType="1"/>
              </p:cNvSpPr>
              <p:nvPr/>
            </p:nvSpPr>
            <p:spPr bwMode="auto">
              <a:xfrm>
                <a:off x="768" y="0"/>
                <a:ext cx="0" cy="288"/>
              </a:xfrm>
              <a:prstGeom prst="line">
                <a:avLst/>
              </a:prstGeom>
              <a:noFill/>
              <a:ln w="28575">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9230" name="Group 31"/>
            <p:cNvGrpSpPr>
              <a:grpSpLocks/>
            </p:cNvGrpSpPr>
            <p:nvPr/>
          </p:nvGrpSpPr>
          <p:grpSpPr bwMode="auto">
            <a:xfrm>
              <a:off x="3531" y="2330"/>
              <a:ext cx="1572" cy="587"/>
              <a:chOff x="0" y="0"/>
              <a:chExt cx="1584" cy="672"/>
            </a:xfrm>
          </p:grpSpPr>
          <p:sp>
            <p:nvSpPr>
              <p:cNvPr id="9234" name="Rectangle 32"/>
              <p:cNvSpPr>
                <a:spLocks noChangeArrowheads="1"/>
              </p:cNvSpPr>
              <p:nvPr/>
            </p:nvSpPr>
            <p:spPr bwMode="auto">
              <a:xfrm>
                <a:off x="0" y="336"/>
                <a:ext cx="1584" cy="336"/>
              </a:xfrm>
              <a:prstGeom prst="rect">
                <a:avLst/>
              </a:prstGeom>
              <a:noFill/>
              <a:ln w="28575">
                <a:solidFill>
                  <a:srgbClr val="00008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algn="ctr"/>
                <a:r>
                  <a:rPr lang="zh-CN" altLang="en-US" sz="2000">
                    <a:solidFill>
                      <a:srgbClr val="336699"/>
                    </a:solidFill>
                    <a:sym typeface="Arial" pitchFamily="34" charset="0"/>
                  </a:rPr>
                  <a:t>制定项目实施计划</a:t>
                </a:r>
              </a:p>
            </p:txBody>
          </p:sp>
          <p:sp>
            <p:nvSpPr>
              <p:cNvPr id="9235" name="Line 33"/>
              <p:cNvSpPr>
                <a:spLocks noChangeShapeType="1"/>
              </p:cNvSpPr>
              <p:nvPr/>
            </p:nvSpPr>
            <p:spPr bwMode="auto">
              <a:xfrm>
                <a:off x="768" y="0"/>
                <a:ext cx="0" cy="336"/>
              </a:xfrm>
              <a:prstGeom prst="line">
                <a:avLst/>
              </a:prstGeom>
              <a:noFill/>
              <a:ln w="28575">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9231" name="Group 34"/>
            <p:cNvGrpSpPr>
              <a:grpSpLocks/>
            </p:cNvGrpSpPr>
            <p:nvPr/>
          </p:nvGrpSpPr>
          <p:grpSpPr bwMode="auto">
            <a:xfrm>
              <a:off x="3531" y="2917"/>
              <a:ext cx="1572" cy="628"/>
              <a:chOff x="0" y="0"/>
              <a:chExt cx="1584" cy="720"/>
            </a:xfrm>
          </p:grpSpPr>
          <p:sp>
            <p:nvSpPr>
              <p:cNvPr id="9232" name="Rectangle 35"/>
              <p:cNvSpPr>
                <a:spLocks noChangeArrowheads="1"/>
              </p:cNvSpPr>
              <p:nvPr/>
            </p:nvSpPr>
            <p:spPr bwMode="auto">
              <a:xfrm>
                <a:off x="0" y="384"/>
                <a:ext cx="1584" cy="336"/>
              </a:xfrm>
              <a:prstGeom prst="rect">
                <a:avLst/>
              </a:prstGeom>
              <a:noFill/>
              <a:ln w="28575">
                <a:solidFill>
                  <a:srgbClr val="00008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algn="ctr"/>
                <a:r>
                  <a:rPr lang="zh-CN" altLang="en-US" sz="2000">
                    <a:solidFill>
                      <a:srgbClr val="336699"/>
                    </a:solidFill>
                    <a:sym typeface="Arial" pitchFamily="34" charset="0"/>
                  </a:rPr>
                  <a:t>形成</a:t>
                </a:r>
                <a:r>
                  <a:rPr lang="en-US" altLang="zh-CN" sz="2000">
                    <a:solidFill>
                      <a:srgbClr val="336699"/>
                    </a:solidFill>
                    <a:sym typeface="Arial" pitchFamily="34" charset="0"/>
                  </a:rPr>
                  <a:t>MIS</a:t>
                </a:r>
                <a:r>
                  <a:rPr lang="zh-CN" altLang="en-US" sz="2000">
                    <a:solidFill>
                      <a:srgbClr val="336699"/>
                    </a:solidFill>
                    <a:sym typeface="Arial" pitchFamily="34" charset="0"/>
                  </a:rPr>
                  <a:t>战略规划</a:t>
                </a:r>
              </a:p>
            </p:txBody>
          </p:sp>
          <p:sp>
            <p:nvSpPr>
              <p:cNvPr id="9233" name="Line 36"/>
              <p:cNvSpPr>
                <a:spLocks noChangeShapeType="1"/>
              </p:cNvSpPr>
              <p:nvPr/>
            </p:nvSpPr>
            <p:spPr bwMode="auto">
              <a:xfrm>
                <a:off x="768" y="0"/>
                <a:ext cx="0" cy="384"/>
              </a:xfrm>
              <a:prstGeom prst="line">
                <a:avLst/>
              </a:prstGeom>
              <a:noFill/>
              <a:ln w="28575">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1944688" y="404813"/>
            <a:ext cx="6731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p>
        </p:txBody>
      </p:sp>
      <p:sp>
        <p:nvSpPr>
          <p:cNvPr id="10243" name="AutoShape 3"/>
          <p:cNvSpPr>
            <a:spLocks noChangeArrowheads="1"/>
          </p:cNvSpPr>
          <p:nvPr/>
        </p:nvSpPr>
        <p:spPr bwMode="auto">
          <a:xfrm>
            <a:off x="539750" y="1917700"/>
            <a:ext cx="1944688" cy="863600"/>
          </a:xfrm>
          <a:prstGeom prst="roundRect">
            <a:avLst>
              <a:gd name="adj" fmla="val 13745"/>
            </a:avLst>
          </a:prstGeom>
          <a:solidFill>
            <a:schemeClr val="bg2">
              <a:alpha val="30980"/>
            </a:schemeClr>
          </a:solidFill>
          <a:ln w="38100">
            <a:solidFill>
              <a:srgbClr val="003366"/>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r>
              <a:rPr lang="zh-CN" altLang="en-US" sz="2000" dirty="0"/>
              <a:t>常用方法</a:t>
            </a:r>
          </a:p>
        </p:txBody>
      </p:sp>
      <p:sp>
        <p:nvSpPr>
          <p:cNvPr id="10244" name="未知"/>
          <p:cNvSpPr>
            <a:spLocks/>
          </p:cNvSpPr>
          <p:nvPr/>
        </p:nvSpPr>
        <p:spPr bwMode="auto">
          <a:xfrm rot="2460000" flipH="1">
            <a:off x="490538" y="3108325"/>
            <a:ext cx="1093787" cy="993775"/>
          </a:xfrm>
          <a:custGeom>
            <a:avLst/>
            <a:gdLst>
              <a:gd name="T0" fmla="*/ 1093787 w 580"/>
              <a:gd name="T1" fmla="*/ 0 h 798"/>
              <a:gd name="T2" fmla="*/ 1090015 w 580"/>
              <a:gd name="T3" fmla="*/ 112080 h 798"/>
              <a:gd name="T4" fmla="*/ 1071157 w 580"/>
              <a:gd name="T5" fmla="*/ 216688 h 798"/>
              <a:gd name="T6" fmla="*/ 1040983 w 580"/>
              <a:gd name="T7" fmla="*/ 313824 h 798"/>
              <a:gd name="T8" fmla="*/ 991952 w 580"/>
              <a:gd name="T9" fmla="*/ 403488 h 798"/>
              <a:gd name="T10" fmla="*/ 931605 w 580"/>
              <a:gd name="T11" fmla="*/ 485680 h 798"/>
              <a:gd name="T12" fmla="*/ 852400 w 580"/>
              <a:gd name="T13" fmla="*/ 560399 h 798"/>
              <a:gd name="T14" fmla="*/ 758108 w 580"/>
              <a:gd name="T15" fmla="*/ 632629 h 798"/>
              <a:gd name="T16" fmla="*/ 644957 w 580"/>
              <a:gd name="T17" fmla="*/ 697386 h 798"/>
              <a:gd name="T18" fmla="*/ 509177 w 580"/>
              <a:gd name="T19" fmla="*/ 759653 h 798"/>
              <a:gd name="T20" fmla="*/ 354538 w 580"/>
              <a:gd name="T21" fmla="*/ 816938 h 798"/>
              <a:gd name="T22" fmla="*/ 354538 w 580"/>
              <a:gd name="T23" fmla="*/ 993775 h 798"/>
              <a:gd name="T24" fmla="*/ 0 w 580"/>
              <a:gd name="T25" fmla="*/ 640101 h 798"/>
              <a:gd name="T26" fmla="*/ 354538 w 580"/>
              <a:gd name="T27" fmla="*/ 286426 h 798"/>
              <a:gd name="T28" fmla="*/ 354538 w 580"/>
              <a:gd name="T29" fmla="*/ 463264 h 798"/>
              <a:gd name="T30" fmla="*/ 422428 w 580"/>
              <a:gd name="T31" fmla="*/ 458282 h 798"/>
              <a:gd name="T32" fmla="*/ 497862 w 580"/>
              <a:gd name="T33" fmla="*/ 443338 h 798"/>
              <a:gd name="T34" fmla="*/ 577067 w 580"/>
              <a:gd name="T35" fmla="*/ 418432 h 798"/>
              <a:gd name="T36" fmla="*/ 656272 w 580"/>
              <a:gd name="T37" fmla="*/ 386053 h 798"/>
              <a:gd name="T38" fmla="*/ 739249 w 580"/>
              <a:gd name="T39" fmla="*/ 348693 h 798"/>
              <a:gd name="T40" fmla="*/ 814683 w 580"/>
              <a:gd name="T41" fmla="*/ 306352 h 798"/>
              <a:gd name="T42" fmla="*/ 890116 w 580"/>
              <a:gd name="T43" fmla="*/ 259029 h 798"/>
              <a:gd name="T44" fmla="*/ 954235 w 580"/>
              <a:gd name="T45" fmla="*/ 206725 h 798"/>
              <a:gd name="T46" fmla="*/ 1010810 w 580"/>
              <a:gd name="T47" fmla="*/ 154421 h 798"/>
              <a:gd name="T48" fmla="*/ 1052299 w 580"/>
              <a:gd name="T49" fmla="*/ 102117 h 798"/>
              <a:gd name="T50" fmla="*/ 1082472 w 580"/>
              <a:gd name="T51" fmla="*/ 49813 h 798"/>
              <a:gd name="T52" fmla="*/ 1090015 w 580"/>
              <a:gd name="T53" fmla="*/ 0 h 798"/>
              <a:gd name="T54" fmla="*/ 1093787 w 580"/>
              <a:gd name="T55" fmla="*/ 0 h 7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rgbClr val="003366"/>
              </a:gs>
              <a:gs pos="100000">
                <a:srgbClr val="AEBECE"/>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5" name="AutoShape 7"/>
          <p:cNvSpPr>
            <a:spLocks noChangeArrowheads="1"/>
          </p:cNvSpPr>
          <p:nvPr/>
        </p:nvSpPr>
        <p:spPr bwMode="auto">
          <a:xfrm>
            <a:off x="1187450" y="3500438"/>
            <a:ext cx="1871663" cy="1152525"/>
          </a:xfrm>
          <a:prstGeom prst="chevron">
            <a:avLst>
              <a:gd name="adj" fmla="val 46140"/>
            </a:avLst>
          </a:prstGeom>
          <a:solidFill>
            <a:schemeClr val="hlink"/>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flatTx/>
          </a:bodyPr>
          <a:lstStyle/>
          <a:p>
            <a:endParaRPr lang="zh-CN" altLang="en-US" sz="1800" b="0">
              <a:solidFill>
                <a:schemeClr val="tx1"/>
              </a:solidFill>
            </a:endParaRPr>
          </a:p>
        </p:txBody>
      </p:sp>
      <p:sp>
        <p:nvSpPr>
          <p:cNvPr id="10246" name="Text Box 6"/>
          <p:cNvSpPr txBox="1">
            <a:spLocks noChangeArrowheads="1"/>
          </p:cNvSpPr>
          <p:nvPr/>
        </p:nvSpPr>
        <p:spPr bwMode="auto">
          <a:xfrm>
            <a:off x="1547813" y="3573463"/>
            <a:ext cx="12239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000" dirty="0">
                <a:solidFill>
                  <a:schemeClr val="bg1"/>
                </a:solidFill>
                <a:sym typeface="Arial" pitchFamily="34" charset="0"/>
              </a:rPr>
              <a:t>关键成功因素法（CSF）</a:t>
            </a:r>
          </a:p>
        </p:txBody>
      </p:sp>
      <p:sp>
        <p:nvSpPr>
          <p:cNvPr id="10247" name="AutoShape 7"/>
          <p:cNvSpPr>
            <a:spLocks noChangeArrowheads="1"/>
          </p:cNvSpPr>
          <p:nvPr/>
        </p:nvSpPr>
        <p:spPr bwMode="auto">
          <a:xfrm>
            <a:off x="3059113" y="3429000"/>
            <a:ext cx="1871662" cy="1152525"/>
          </a:xfrm>
          <a:prstGeom prst="chevron">
            <a:avLst>
              <a:gd name="adj" fmla="val 46140"/>
            </a:avLst>
          </a:prstGeom>
          <a:solidFill>
            <a:srgbClr val="339966"/>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rgbClr val="339966"/>
            </a:extrusionClr>
          </a:sp3d>
          <a:extLs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flatTx/>
          </a:bodyPr>
          <a:lstStyle/>
          <a:p>
            <a:endParaRPr lang="zh-CN" altLang="en-US" sz="1800" b="0">
              <a:solidFill>
                <a:schemeClr val="tx1"/>
              </a:solidFill>
            </a:endParaRPr>
          </a:p>
        </p:txBody>
      </p:sp>
      <p:sp>
        <p:nvSpPr>
          <p:cNvPr id="10248" name="Text Box 8"/>
          <p:cNvSpPr txBox="1">
            <a:spLocks noChangeArrowheads="1"/>
          </p:cNvSpPr>
          <p:nvPr/>
        </p:nvSpPr>
        <p:spPr bwMode="auto">
          <a:xfrm>
            <a:off x="3492500" y="3502025"/>
            <a:ext cx="1223963"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1800">
                <a:solidFill>
                  <a:schemeClr val="bg1"/>
                </a:solidFill>
                <a:sym typeface="Arial" pitchFamily="34" charset="0"/>
              </a:rPr>
              <a:t>战略目标集转化法（SST</a:t>
            </a:r>
            <a:r>
              <a:rPr lang="zh-CN" altLang="en-US" sz="2000" b="0">
                <a:solidFill>
                  <a:schemeClr val="bg1"/>
                </a:solidFill>
                <a:sym typeface="Arial" pitchFamily="34" charset="0"/>
              </a:rPr>
              <a:t>）</a:t>
            </a:r>
          </a:p>
        </p:txBody>
      </p:sp>
      <p:sp>
        <p:nvSpPr>
          <p:cNvPr id="10249" name="AutoShape 7"/>
          <p:cNvSpPr>
            <a:spLocks noChangeArrowheads="1"/>
          </p:cNvSpPr>
          <p:nvPr/>
        </p:nvSpPr>
        <p:spPr bwMode="auto">
          <a:xfrm>
            <a:off x="4859338" y="3357563"/>
            <a:ext cx="1871662" cy="1152525"/>
          </a:xfrm>
          <a:prstGeom prst="chevron">
            <a:avLst>
              <a:gd name="adj" fmla="val 46140"/>
            </a:avLst>
          </a:prstGeom>
          <a:solidFill>
            <a:srgbClr val="808000"/>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rgbClr val="808000"/>
            </a:extrusionClr>
          </a:sp3d>
          <a:extLs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flatTx/>
          </a:bodyPr>
          <a:lstStyle/>
          <a:p>
            <a:endParaRPr lang="zh-CN" altLang="en-US" sz="1800" b="0">
              <a:solidFill>
                <a:schemeClr val="tx1"/>
              </a:solidFill>
            </a:endParaRPr>
          </a:p>
        </p:txBody>
      </p:sp>
      <p:sp>
        <p:nvSpPr>
          <p:cNvPr id="10250" name="Text Box 10"/>
          <p:cNvSpPr txBox="1">
            <a:spLocks noChangeArrowheads="1"/>
          </p:cNvSpPr>
          <p:nvPr/>
        </p:nvSpPr>
        <p:spPr bwMode="auto">
          <a:xfrm>
            <a:off x="5365750" y="3357563"/>
            <a:ext cx="12954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000">
                <a:solidFill>
                  <a:schemeClr val="bg1"/>
                </a:solidFill>
                <a:sym typeface="Arial" pitchFamily="34" charset="0"/>
              </a:rPr>
              <a:t>企业系统规划法（BSP）</a:t>
            </a:r>
          </a:p>
        </p:txBody>
      </p:sp>
      <p:sp>
        <p:nvSpPr>
          <p:cNvPr id="10251" name="AutoShape 7"/>
          <p:cNvSpPr>
            <a:spLocks noChangeArrowheads="1"/>
          </p:cNvSpPr>
          <p:nvPr/>
        </p:nvSpPr>
        <p:spPr bwMode="auto">
          <a:xfrm>
            <a:off x="6661150" y="3284538"/>
            <a:ext cx="1871663" cy="1152525"/>
          </a:xfrm>
          <a:prstGeom prst="chevron">
            <a:avLst>
              <a:gd name="adj" fmla="val 46140"/>
            </a:avLst>
          </a:prstGeom>
          <a:solidFill>
            <a:srgbClr val="003366"/>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rgbClr val="003366"/>
            </a:extrusionClr>
          </a:sp3d>
          <a:extLs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flatTx/>
          </a:bodyPr>
          <a:lstStyle/>
          <a:p>
            <a:endParaRPr lang="zh-CN" altLang="en-US" sz="1800" b="0">
              <a:solidFill>
                <a:schemeClr val="tx1"/>
              </a:solidFill>
            </a:endParaRPr>
          </a:p>
        </p:txBody>
      </p:sp>
      <p:sp>
        <p:nvSpPr>
          <p:cNvPr id="10252" name="Text Box 12"/>
          <p:cNvSpPr txBox="1">
            <a:spLocks noChangeArrowheads="1"/>
          </p:cNvSpPr>
          <p:nvPr/>
        </p:nvSpPr>
        <p:spPr bwMode="auto">
          <a:xfrm>
            <a:off x="7165975" y="3357563"/>
            <a:ext cx="1295400" cy="1004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000">
                <a:solidFill>
                  <a:schemeClr val="bg1"/>
                </a:solidFill>
                <a:sym typeface="Arial" pitchFamily="34" charset="0"/>
              </a:rPr>
              <a:t>产出/方法分析（E/MA）</a:t>
            </a:r>
          </a:p>
        </p:txBody>
      </p:sp>
      <p:sp>
        <p:nvSpPr>
          <p:cNvPr id="13" name="AutoShape 7"/>
          <p:cNvSpPr>
            <a:spLocks noChangeArrowheads="1"/>
          </p:cNvSpPr>
          <p:nvPr/>
        </p:nvSpPr>
        <p:spPr bwMode="auto">
          <a:xfrm rot="5400000">
            <a:off x="3232151" y="1658938"/>
            <a:ext cx="1871663" cy="1152525"/>
          </a:xfrm>
          <a:prstGeom prst="chevron">
            <a:avLst>
              <a:gd name="adj" fmla="val 46140"/>
            </a:avLst>
          </a:prstGeom>
          <a:solidFill>
            <a:schemeClr val="hlink"/>
          </a:solidFill>
          <a:ln w="9525">
            <a:miter lim="800000"/>
            <a:headEnd/>
            <a:tailEnd/>
          </a:ln>
          <a:effectLst/>
          <a:scene3d>
            <a:camera prst="legacyObliqueTopRight"/>
            <a:lightRig rig="legacyFlat3" dir="b"/>
          </a:scene3d>
          <a:sp3d extrusionH="1635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flatTx/>
          </a:bodyPr>
          <a:lstStyle/>
          <a:p>
            <a:endParaRPr lang="zh-CN" altLang="en-US" sz="1800" b="0">
              <a:solidFill>
                <a:schemeClr val="tx1"/>
              </a:solidFill>
            </a:endParaRPr>
          </a:p>
        </p:txBody>
      </p:sp>
      <p:sp>
        <p:nvSpPr>
          <p:cNvPr id="14" name="Text Box 6"/>
          <p:cNvSpPr txBox="1">
            <a:spLocks noChangeArrowheads="1"/>
          </p:cNvSpPr>
          <p:nvPr/>
        </p:nvSpPr>
        <p:spPr bwMode="auto">
          <a:xfrm>
            <a:off x="3563939" y="1731962"/>
            <a:ext cx="122396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2000" dirty="0" smtClean="0">
                <a:solidFill>
                  <a:schemeClr val="bg1"/>
                </a:solidFill>
                <a:sym typeface="Arial" pitchFamily="34" charset="0"/>
              </a:rPr>
              <a:t>诺兰模型指导系统规划</a:t>
            </a:r>
            <a:endParaRPr lang="zh-CN" altLang="en-US" sz="2000" dirty="0">
              <a:solidFill>
                <a:schemeClr val="bg1"/>
              </a:solidFill>
              <a:sym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1266" name="Text Box 8"/>
          <p:cNvSpPr txBox="1">
            <a:spLocks noChangeArrowheads="1"/>
          </p:cNvSpPr>
          <p:nvPr/>
        </p:nvSpPr>
        <p:spPr bwMode="auto">
          <a:xfrm>
            <a:off x="1908175" y="333375"/>
            <a:ext cx="72358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spcBef>
                <a:spcPct val="50000"/>
              </a:spcBef>
            </a:pPr>
            <a:r>
              <a:rPr lang="zh-CN" altLang="en-US" sz="3200"/>
              <a:t>4.3  管理信息系统</a:t>
            </a:r>
            <a:r>
              <a:rPr lang="zh-CN" altLang="en-US" sz="3200">
                <a:sym typeface="Arial" pitchFamily="34" charset="0"/>
              </a:rPr>
              <a:t>规划的常用方法</a:t>
            </a:r>
            <a:endParaRPr lang="zh-CN" altLang="en-US">
              <a:sym typeface="Arial" pitchFamily="34" charset="0"/>
            </a:endParaRPr>
          </a:p>
        </p:txBody>
      </p:sp>
      <p:sp>
        <p:nvSpPr>
          <p:cNvPr id="11267" name="Text Box 9"/>
          <p:cNvSpPr txBox="1">
            <a:spLocks noChangeArrowheads="1"/>
          </p:cNvSpPr>
          <p:nvPr/>
        </p:nvSpPr>
        <p:spPr bwMode="auto">
          <a:xfrm>
            <a:off x="325438" y="1125538"/>
            <a:ext cx="684053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r>
              <a:rPr lang="zh-CN" altLang="en-US" sz="2800" dirty="0"/>
              <a:t>4.3.1 </a:t>
            </a:r>
            <a:r>
              <a:rPr lang="zh-CN" altLang="en-US" sz="2800" dirty="0" smtClean="0"/>
              <a:t>指导模型      诺兰</a:t>
            </a:r>
            <a:r>
              <a:rPr lang="zh-CN" altLang="en-US" sz="2800" dirty="0"/>
              <a:t>模型</a:t>
            </a:r>
          </a:p>
        </p:txBody>
      </p:sp>
      <p:sp>
        <p:nvSpPr>
          <p:cNvPr id="11268" name="Text Box 10"/>
          <p:cNvSpPr txBox="1">
            <a:spLocks noChangeArrowheads="1"/>
          </p:cNvSpPr>
          <p:nvPr/>
        </p:nvSpPr>
        <p:spPr bwMode="auto">
          <a:xfrm>
            <a:off x="441325" y="2078038"/>
            <a:ext cx="8124825"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rgbClr val="003366"/>
                </a:solidFill>
                <a:latin typeface="Arial" pitchFamily="34" charset="0"/>
                <a:ea typeface="宋体" pitchFamily="2" charset="-122"/>
              </a:defRPr>
            </a:lvl1pPr>
            <a:lvl2pPr marL="742950" indent="-285750" eaLnBrk="0" hangingPunct="0">
              <a:defRPr sz="2400" b="1">
                <a:solidFill>
                  <a:srgbClr val="003366"/>
                </a:solidFill>
                <a:latin typeface="Arial" pitchFamily="34" charset="0"/>
                <a:ea typeface="宋体" pitchFamily="2" charset="-122"/>
              </a:defRPr>
            </a:lvl2pPr>
            <a:lvl3pPr marL="1143000" indent="-228600" eaLnBrk="0" hangingPunct="0">
              <a:defRPr sz="2400" b="1">
                <a:solidFill>
                  <a:srgbClr val="003366"/>
                </a:solidFill>
                <a:latin typeface="Arial" pitchFamily="34" charset="0"/>
                <a:ea typeface="宋体" pitchFamily="2" charset="-122"/>
              </a:defRPr>
            </a:lvl3pPr>
            <a:lvl4pPr marL="1600200" indent="-228600" eaLnBrk="0" hangingPunct="0">
              <a:defRPr sz="2400" b="1">
                <a:solidFill>
                  <a:srgbClr val="003366"/>
                </a:solidFill>
                <a:latin typeface="Arial" pitchFamily="34" charset="0"/>
                <a:ea typeface="宋体" pitchFamily="2" charset="-122"/>
              </a:defRPr>
            </a:lvl4pPr>
            <a:lvl5pPr marL="2057400" indent="-228600" eaLnBrk="0" hangingPunct="0">
              <a:defRPr sz="2400" b="1">
                <a:solidFill>
                  <a:srgbClr val="003366"/>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b="1">
                <a:solidFill>
                  <a:srgbClr val="003366"/>
                </a:solidFill>
                <a:latin typeface="Arial" pitchFamily="34" charset="0"/>
                <a:ea typeface="宋体" pitchFamily="2" charset="-122"/>
              </a:defRPr>
            </a:lvl9pPr>
          </a:lstStyle>
          <a:p>
            <a:pPr eaLnBrk="1" hangingPunct="1"/>
            <a:r>
              <a:rPr lang="zh-CN" altLang="en-US">
                <a:solidFill>
                  <a:srgbClr val="3333CC"/>
                </a:solidFill>
                <a:latin typeface="宋体" pitchFamily="2" charset="-122"/>
              </a:rPr>
              <a:t>      </a:t>
            </a:r>
            <a:r>
              <a:rPr lang="zh-CN" altLang="en-US" b="0">
                <a:sym typeface="Arial" pitchFamily="34" charset="0"/>
              </a:rPr>
              <a:t>计算机在组织管理中的应用，一般要经历若干阶段。</a:t>
            </a:r>
          </a:p>
          <a:p>
            <a:pPr eaLnBrk="1" hangingPunct="1"/>
            <a:r>
              <a:rPr lang="zh-CN" altLang="en-US" b="0">
                <a:sym typeface="Arial" pitchFamily="34" charset="0"/>
              </a:rPr>
              <a:t>   1973 年，诺兰（Nolan）首次提出了信息系统发展的阶段</a:t>
            </a:r>
          </a:p>
          <a:p>
            <a:pPr eaLnBrk="1" hangingPunct="1"/>
            <a:r>
              <a:rPr lang="zh-CN" altLang="en-US" b="0">
                <a:sym typeface="Arial" pitchFamily="34" charset="0"/>
              </a:rPr>
              <a:t>   理论，被称为诺兰模型，1980年，诺兰又进一步完善了该</a:t>
            </a:r>
          </a:p>
          <a:p>
            <a:pPr eaLnBrk="1" hangingPunct="1"/>
            <a:r>
              <a:rPr lang="zh-CN" altLang="en-US" b="0">
                <a:sym typeface="Arial" pitchFamily="34" charset="0"/>
              </a:rPr>
              <a:t>   模型。</a:t>
            </a:r>
          </a:p>
        </p:txBody>
      </p:sp>
      <p:grpSp>
        <p:nvGrpSpPr>
          <p:cNvPr id="12299" name="Group 11"/>
          <p:cNvGrpSpPr>
            <a:grpSpLocks/>
          </p:cNvGrpSpPr>
          <p:nvPr/>
        </p:nvGrpSpPr>
        <p:grpSpPr bwMode="auto">
          <a:xfrm>
            <a:off x="1174750" y="3971925"/>
            <a:ext cx="6062663" cy="1935163"/>
            <a:chOff x="0" y="0"/>
            <a:chExt cx="3360" cy="1219"/>
          </a:xfrm>
        </p:grpSpPr>
        <p:sp>
          <p:nvSpPr>
            <p:cNvPr id="11270" name="Line 12"/>
            <p:cNvSpPr>
              <a:spLocks noChangeShapeType="1"/>
            </p:cNvSpPr>
            <p:nvPr/>
          </p:nvSpPr>
          <p:spPr bwMode="auto">
            <a:xfrm>
              <a:off x="0" y="833"/>
              <a:ext cx="3360" cy="0"/>
            </a:xfrm>
            <a:prstGeom prst="line">
              <a:avLst/>
            </a:prstGeom>
            <a:noFill/>
            <a:ln w="28575">
              <a:solidFill>
                <a:srgbClr val="000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271" name="Line 13"/>
            <p:cNvSpPr>
              <a:spLocks noChangeShapeType="1"/>
            </p:cNvSpPr>
            <p:nvPr/>
          </p:nvSpPr>
          <p:spPr bwMode="auto">
            <a:xfrm flipH="1" flipV="1">
              <a:off x="426" y="0"/>
              <a:ext cx="8" cy="939"/>
            </a:xfrm>
            <a:prstGeom prst="line">
              <a:avLst/>
            </a:prstGeom>
            <a:noFill/>
            <a:ln w="28575">
              <a:solidFill>
                <a:srgbClr val="000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272" name="未知"/>
            <p:cNvSpPr>
              <a:spLocks/>
            </p:cNvSpPr>
            <p:nvPr/>
          </p:nvSpPr>
          <p:spPr bwMode="auto">
            <a:xfrm>
              <a:off x="650" y="36"/>
              <a:ext cx="2493" cy="797"/>
            </a:xfrm>
            <a:custGeom>
              <a:avLst/>
              <a:gdLst>
                <a:gd name="T0" fmla="*/ 0 w 3060"/>
                <a:gd name="T1" fmla="*/ 797 h 1248"/>
                <a:gd name="T2" fmla="*/ 587 w 3060"/>
                <a:gd name="T3" fmla="*/ 697 h 1248"/>
                <a:gd name="T4" fmla="*/ 1027 w 3060"/>
                <a:gd name="T5" fmla="*/ 398 h 1248"/>
                <a:gd name="T6" fmla="*/ 1760 w 3060"/>
                <a:gd name="T7" fmla="*/ 100 h 1248"/>
                <a:gd name="T8" fmla="*/ 2493 w 3060"/>
                <a:gd name="T9" fmla="*/ 0 h 12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60" h="1248">
                  <a:moveTo>
                    <a:pt x="0" y="1248"/>
                  </a:moveTo>
                  <a:cubicBezTo>
                    <a:pt x="255" y="1222"/>
                    <a:pt x="510" y="1196"/>
                    <a:pt x="720" y="1092"/>
                  </a:cubicBezTo>
                  <a:cubicBezTo>
                    <a:pt x="930" y="988"/>
                    <a:pt x="1020" y="780"/>
                    <a:pt x="1260" y="624"/>
                  </a:cubicBezTo>
                  <a:cubicBezTo>
                    <a:pt x="1500" y="468"/>
                    <a:pt x="1860" y="260"/>
                    <a:pt x="2160" y="156"/>
                  </a:cubicBezTo>
                  <a:cubicBezTo>
                    <a:pt x="2460" y="52"/>
                    <a:pt x="2910" y="26"/>
                    <a:pt x="3060" y="0"/>
                  </a:cubicBezTo>
                </a:path>
              </a:pathLst>
            </a:custGeom>
            <a:noFill/>
            <a:ln w="28575" cap="flat" cmpd="sng">
              <a:solidFill>
                <a:srgbClr val="00008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273" name="Line 15"/>
            <p:cNvSpPr>
              <a:spLocks noChangeShapeType="1"/>
            </p:cNvSpPr>
            <p:nvPr/>
          </p:nvSpPr>
          <p:spPr bwMode="auto">
            <a:xfrm>
              <a:off x="1192" y="727"/>
              <a:ext cx="0" cy="106"/>
            </a:xfrm>
            <a:prstGeom prst="line">
              <a:avLst/>
            </a:prstGeom>
            <a:noFill/>
            <a:ln w="28575">
              <a:solidFill>
                <a:srgbClr val="00008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274" name="Line 16"/>
            <p:cNvSpPr>
              <a:spLocks noChangeShapeType="1"/>
            </p:cNvSpPr>
            <p:nvPr/>
          </p:nvSpPr>
          <p:spPr bwMode="auto">
            <a:xfrm>
              <a:off x="1626" y="461"/>
              <a:ext cx="0" cy="372"/>
            </a:xfrm>
            <a:prstGeom prst="line">
              <a:avLst/>
            </a:prstGeom>
            <a:noFill/>
            <a:ln w="28575">
              <a:solidFill>
                <a:srgbClr val="00008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275" name="Line 17"/>
            <p:cNvSpPr>
              <a:spLocks noChangeShapeType="1"/>
            </p:cNvSpPr>
            <p:nvPr/>
          </p:nvSpPr>
          <p:spPr bwMode="auto">
            <a:xfrm>
              <a:off x="1951" y="302"/>
              <a:ext cx="0" cy="531"/>
            </a:xfrm>
            <a:prstGeom prst="line">
              <a:avLst/>
            </a:prstGeom>
            <a:noFill/>
            <a:ln w="28575">
              <a:solidFill>
                <a:srgbClr val="00008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276" name="Line 18"/>
            <p:cNvSpPr>
              <a:spLocks noChangeShapeType="1"/>
            </p:cNvSpPr>
            <p:nvPr/>
          </p:nvSpPr>
          <p:spPr bwMode="auto">
            <a:xfrm flipH="1">
              <a:off x="2276" y="144"/>
              <a:ext cx="22" cy="689"/>
            </a:xfrm>
            <a:prstGeom prst="line">
              <a:avLst/>
            </a:prstGeom>
            <a:noFill/>
            <a:ln w="28575">
              <a:solidFill>
                <a:srgbClr val="00008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277" name="Line 19"/>
            <p:cNvSpPr>
              <a:spLocks noChangeShapeType="1"/>
            </p:cNvSpPr>
            <p:nvPr/>
          </p:nvSpPr>
          <p:spPr bwMode="auto">
            <a:xfrm>
              <a:off x="2710" y="90"/>
              <a:ext cx="0" cy="743"/>
            </a:xfrm>
            <a:prstGeom prst="line">
              <a:avLst/>
            </a:prstGeom>
            <a:noFill/>
            <a:ln w="28575">
              <a:solidFill>
                <a:srgbClr val="00008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278" name="Rectangle 20"/>
            <p:cNvSpPr>
              <a:spLocks noChangeArrowheads="1"/>
            </p:cNvSpPr>
            <p:nvPr/>
          </p:nvSpPr>
          <p:spPr bwMode="auto">
            <a:xfrm>
              <a:off x="282" y="1008"/>
              <a:ext cx="2912" cy="2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zh-CN" altLang="en-US" sz="1800" b="0">
                  <a:solidFill>
                    <a:schemeClr val="tx1"/>
                  </a:solidFill>
                </a:rPr>
                <a:t>       </a:t>
              </a:r>
              <a:r>
                <a:rPr lang="zh-CN" altLang="en-US" sz="1600"/>
                <a:t>初始    蔓延     控制   集成     数据     成熟</a:t>
              </a:r>
              <a:r>
                <a:rPr lang="zh-CN" altLang="en-US" sz="2000">
                  <a:solidFill>
                    <a:srgbClr val="CC0000"/>
                  </a:solidFill>
                </a:rPr>
                <a:t> </a:t>
              </a:r>
            </a:p>
            <a:p>
              <a:pPr algn="ctr"/>
              <a:r>
                <a:rPr lang="zh-CN" altLang="en-US" sz="2000">
                  <a:solidFill>
                    <a:srgbClr val="CC0000"/>
                  </a:solidFill>
                </a:rPr>
                <a:t> </a:t>
              </a:r>
              <a:r>
                <a:rPr lang="zh-CN" altLang="en-US" sz="2000"/>
                <a:t> </a:t>
              </a:r>
              <a:r>
                <a:rPr lang="zh-CN" altLang="en-US" sz="1600"/>
                <a:t>NOLAN模型</a:t>
              </a:r>
            </a:p>
            <a:p>
              <a:pPr algn="ctr"/>
              <a:endParaRPr lang="zh-CN" altLang="en-US" sz="2000">
                <a:solidFill>
                  <a:srgbClr val="CC0000"/>
                </a:solidFill>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2299"/>
                                        </p:tgtEl>
                                        <p:attrNameLst>
                                          <p:attrName>style.visibility</p:attrName>
                                        </p:attrNameLst>
                                      </p:cBhvr>
                                      <p:to>
                                        <p:strVal val="visible"/>
                                      </p:to>
                                    </p:set>
                                    <p:anim calcmode="lin" valueType="num">
                                      <p:cBhvr additive="base">
                                        <p:cTn id="7" dur="500" fill="hold"/>
                                        <p:tgtEl>
                                          <p:spTgt spid="12299"/>
                                        </p:tgtEl>
                                        <p:attrNameLst>
                                          <p:attrName>ppt_x</p:attrName>
                                        </p:attrNameLst>
                                      </p:cBhvr>
                                      <p:tavLst>
                                        <p:tav tm="0">
                                          <p:val>
                                            <p:strVal val="0-#ppt_w/2"/>
                                          </p:val>
                                        </p:tav>
                                        <p:tav tm="100000">
                                          <p:val>
                                            <p:strVal val="#ppt_x"/>
                                          </p:val>
                                        </p:tav>
                                      </p:tavLst>
                                    </p:anim>
                                    <p:anim calcmode="lin" valueType="num">
                                      <p:cBhvr additive="base">
                                        <p:cTn id="8" dur="500" fill="hold"/>
                                        <p:tgtEl>
                                          <p:spTgt spid="122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_默认设计模板">
  <a:themeElements>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2400" b="1" i="0" u="none" strike="noStrike" cap="none" normalizeH="0" baseline="0" smtClean="0">
            <a:ln>
              <a:noFill/>
            </a:ln>
            <a:solidFill>
              <a:srgbClr val="003366"/>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2400" b="1" i="0" u="none" strike="noStrike" cap="none" normalizeH="0" baseline="0" smtClean="0">
            <a:ln>
              <a:noFill/>
            </a:ln>
            <a:solidFill>
              <a:srgbClr val="003366"/>
            </a:solidFill>
            <a:effectLst/>
            <a:latin typeface="Arial" pitchFamily="34"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Default Design 3">
      <a:dk1>
        <a:srgbClr val="080808"/>
      </a:dk1>
      <a:lt1>
        <a:srgbClr val="FFFFFF"/>
      </a:lt1>
      <a:dk2>
        <a:srgbClr val="A59A55"/>
      </a:dk2>
      <a:lt2>
        <a:srgbClr val="DDDDDD"/>
      </a:lt2>
      <a:accent1>
        <a:srgbClr val="4AB1E4"/>
      </a:accent1>
      <a:accent2>
        <a:srgbClr val="8F038F"/>
      </a:accent2>
      <a:accent3>
        <a:srgbClr val="FFFFFF"/>
      </a:accent3>
      <a:accent4>
        <a:srgbClr val="060606"/>
      </a:accent4>
      <a:accent5>
        <a:srgbClr val="B1D5EF"/>
      </a:accent5>
      <a:accent6>
        <a:srgbClr val="810281"/>
      </a:accent6>
      <a:hlink>
        <a:srgbClr val="F77A1D"/>
      </a:hlink>
      <a:folHlink>
        <a:srgbClr val="5BBE4E"/>
      </a:folHlink>
    </a:clrScheme>
    <a:fontScheme name="Default Design">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2400" b="1" i="0" u="none" strike="noStrike" cap="none" normalizeH="0" baseline="0" smtClean="0">
            <a:ln>
              <a:noFill/>
            </a:ln>
            <a:solidFill>
              <a:srgbClr val="003366"/>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2400" b="1" i="0" u="none" strike="noStrike" cap="none" normalizeH="0" baseline="0" smtClean="0">
            <a:ln>
              <a:noFill/>
            </a:ln>
            <a:solidFill>
              <a:srgbClr val="003366"/>
            </a:solidFill>
            <a:effectLst/>
            <a:latin typeface="Arial" pitchFamily="34" charset="0"/>
            <a:ea typeface="宋体" pitchFamily="2" charset="-122"/>
          </a:defRPr>
        </a:defPPr>
      </a:lstStyle>
    </a:lnDef>
  </a:objectDefaults>
  <a:extraClrSchemeLst>
    <a:extraClrScheme>
      <a:clrScheme name="Default Design 1">
        <a:dk1>
          <a:srgbClr val="5F5F5F"/>
        </a:dk1>
        <a:lt1>
          <a:srgbClr val="FFFFFF"/>
        </a:lt1>
        <a:dk2>
          <a:srgbClr val="C36609"/>
        </a:dk2>
        <a:lt2>
          <a:srgbClr val="DDDDDD"/>
        </a:lt2>
        <a:accent1>
          <a:srgbClr val="D2B94E"/>
        </a:accent1>
        <a:accent2>
          <a:srgbClr val="2395B9"/>
        </a:accent2>
        <a:accent3>
          <a:srgbClr val="FFFFFF"/>
        </a:accent3>
        <a:accent4>
          <a:srgbClr val="505050"/>
        </a:accent4>
        <a:accent5>
          <a:srgbClr val="E5D9B2"/>
        </a:accent5>
        <a:accent6>
          <a:srgbClr val="1F87A7"/>
        </a:accent6>
        <a:hlink>
          <a:srgbClr val="5C984E"/>
        </a:hlink>
        <a:folHlink>
          <a:srgbClr val="B5C77B"/>
        </a:folHlink>
      </a:clrScheme>
      <a:clrMap bg1="lt1" tx1="dk1" bg2="lt2" tx2="dk2" accent1="accent1" accent2="accent2" accent3="accent3" accent4="accent4" accent5="accent5" accent6="accent6" hlink="hlink" folHlink="folHlink"/>
    </a:extraClrScheme>
    <a:extraClrScheme>
      <a:clrScheme name="Default Design 2">
        <a:dk1>
          <a:srgbClr val="5F5F5F"/>
        </a:dk1>
        <a:lt1>
          <a:srgbClr val="FFFFFF"/>
        </a:lt1>
        <a:dk2>
          <a:srgbClr val="9FC591"/>
        </a:dk2>
        <a:lt2>
          <a:srgbClr val="DDDDDD"/>
        </a:lt2>
        <a:accent1>
          <a:srgbClr val="7B82B7"/>
        </a:accent1>
        <a:accent2>
          <a:srgbClr val="8D337C"/>
        </a:accent2>
        <a:accent3>
          <a:srgbClr val="FFFFFF"/>
        </a:accent3>
        <a:accent4>
          <a:srgbClr val="505050"/>
        </a:accent4>
        <a:accent5>
          <a:srgbClr val="BFC1D8"/>
        </a:accent5>
        <a:accent6>
          <a:srgbClr val="7F2D70"/>
        </a:accent6>
        <a:hlink>
          <a:srgbClr val="CC87E1"/>
        </a:hlink>
        <a:folHlink>
          <a:srgbClr val="76C5D0"/>
        </a:folHlink>
      </a:clrScheme>
      <a:clrMap bg1="lt1" tx1="dk1" bg2="lt2" tx2="dk2" accent1="accent1" accent2="accent2" accent3="accent3" accent4="accent4" accent5="accent5" accent6="accent6" hlink="hlink" folHlink="folHlink"/>
    </a:extraClrScheme>
    <a:extraClrScheme>
      <a:clrScheme name="Default Design 3">
        <a:dk1>
          <a:srgbClr val="080808"/>
        </a:dk1>
        <a:lt1>
          <a:srgbClr val="FFFFFF"/>
        </a:lt1>
        <a:dk2>
          <a:srgbClr val="A59A55"/>
        </a:dk2>
        <a:lt2>
          <a:srgbClr val="DDDDDD"/>
        </a:lt2>
        <a:accent1>
          <a:srgbClr val="4AB1E4"/>
        </a:accent1>
        <a:accent2>
          <a:srgbClr val="8F038F"/>
        </a:accent2>
        <a:accent3>
          <a:srgbClr val="FFFFFF"/>
        </a:accent3>
        <a:accent4>
          <a:srgbClr val="060606"/>
        </a:accent4>
        <a:accent5>
          <a:srgbClr val="B1D5EF"/>
        </a:accent5>
        <a:accent6>
          <a:srgbClr val="810281"/>
        </a:accent6>
        <a:hlink>
          <a:srgbClr val="F77A1D"/>
        </a:hlink>
        <a:folHlink>
          <a:srgbClr val="5BBE4E"/>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动态ppt">
  <a:themeElements>
    <a:clrScheme name="动态ppt 2">
      <a:dk1>
        <a:srgbClr val="4D4D4D"/>
      </a:dk1>
      <a:lt1>
        <a:srgbClr val="FFFFFF"/>
      </a:lt1>
      <a:dk2>
        <a:srgbClr val="347436"/>
      </a:dk2>
      <a:lt2>
        <a:srgbClr val="DDDDDD"/>
      </a:lt2>
      <a:accent1>
        <a:srgbClr val="F28C1C"/>
      </a:accent1>
      <a:accent2>
        <a:srgbClr val="77AE26"/>
      </a:accent2>
      <a:accent3>
        <a:srgbClr val="FFFFFF"/>
      </a:accent3>
      <a:accent4>
        <a:srgbClr val="404040"/>
      </a:accent4>
      <a:accent5>
        <a:srgbClr val="F7C5AB"/>
      </a:accent5>
      <a:accent6>
        <a:srgbClr val="6B9D21"/>
      </a:accent6>
      <a:hlink>
        <a:srgbClr val="449878"/>
      </a:hlink>
      <a:folHlink>
        <a:srgbClr val="90A8B0"/>
      </a:folHlink>
    </a:clrScheme>
    <a:fontScheme name="动态pp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动态ppt 1">
        <a:dk1>
          <a:srgbClr val="000000"/>
        </a:dk1>
        <a:lt1>
          <a:srgbClr val="FFFFFF"/>
        </a:lt1>
        <a:dk2>
          <a:srgbClr val="51944E"/>
        </a:dk2>
        <a:lt2>
          <a:srgbClr val="DDDDDD"/>
        </a:lt2>
        <a:accent1>
          <a:srgbClr val="646ADE"/>
        </a:accent1>
        <a:accent2>
          <a:srgbClr val="1BAFC3"/>
        </a:accent2>
        <a:accent3>
          <a:srgbClr val="FFFFFF"/>
        </a:accent3>
        <a:accent4>
          <a:srgbClr val="000000"/>
        </a:accent4>
        <a:accent5>
          <a:srgbClr val="B8B9EC"/>
        </a:accent5>
        <a:accent6>
          <a:srgbClr val="179EB0"/>
        </a:accent6>
        <a:hlink>
          <a:srgbClr val="98BF1D"/>
        </a:hlink>
        <a:folHlink>
          <a:srgbClr val="90A8B0"/>
        </a:folHlink>
      </a:clrScheme>
      <a:clrMap bg1="lt1" tx1="dk1" bg2="lt2" tx2="dk2" accent1="accent1" accent2="accent2" accent3="accent3" accent4="accent4" accent5="accent5" accent6="accent6" hlink="hlink" folHlink="folHlink"/>
    </a:extraClrScheme>
    <a:extraClrScheme>
      <a:clrScheme name="动态ppt 2">
        <a:dk1>
          <a:srgbClr val="4D4D4D"/>
        </a:dk1>
        <a:lt1>
          <a:srgbClr val="FFFFFF"/>
        </a:lt1>
        <a:dk2>
          <a:srgbClr val="347436"/>
        </a:dk2>
        <a:lt2>
          <a:srgbClr val="DDDDDD"/>
        </a:lt2>
        <a:accent1>
          <a:srgbClr val="F28C1C"/>
        </a:accent1>
        <a:accent2>
          <a:srgbClr val="77AE26"/>
        </a:accent2>
        <a:accent3>
          <a:srgbClr val="FFFFFF"/>
        </a:accent3>
        <a:accent4>
          <a:srgbClr val="404040"/>
        </a:accent4>
        <a:accent5>
          <a:srgbClr val="F7C5AB"/>
        </a:accent5>
        <a:accent6>
          <a:srgbClr val="6B9D21"/>
        </a:accent6>
        <a:hlink>
          <a:srgbClr val="449878"/>
        </a:hlink>
        <a:folHlink>
          <a:srgbClr val="90A8B0"/>
        </a:folHlink>
      </a:clrScheme>
      <a:clrMap bg1="lt1" tx1="dk1" bg2="lt2" tx2="dk2" accent1="accent1" accent2="accent2" accent3="accent3" accent4="accent4" accent5="accent5" accent6="accent6" hlink="hlink" folHlink="folHlink"/>
    </a:extraClrScheme>
    <a:extraClrScheme>
      <a:clrScheme name="动态ppt 3">
        <a:dk1>
          <a:srgbClr val="000000"/>
        </a:dk1>
        <a:lt1>
          <a:srgbClr val="FFFFFF"/>
        </a:lt1>
        <a:dk2>
          <a:srgbClr val="1A578E"/>
        </a:dk2>
        <a:lt2>
          <a:srgbClr val="C0C0C0"/>
        </a:lt2>
        <a:accent1>
          <a:srgbClr val="5EB52D"/>
        </a:accent1>
        <a:accent2>
          <a:srgbClr val="F26D00"/>
        </a:accent2>
        <a:accent3>
          <a:srgbClr val="FFFFFF"/>
        </a:accent3>
        <a:accent4>
          <a:srgbClr val="000000"/>
        </a:accent4>
        <a:accent5>
          <a:srgbClr val="B6D7AD"/>
        </a:accent5>
        <a:accent6>
          <a:srgbClr val="DB6200"/>
        </a:accent6>
        <a:hlink>
          <a:srgbClr val="5983D7"/>
        </a:hlink>
        <a:folHlink>
          <a:srgbClr val="AAAD25"/>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442</TotalTime>
  <Words>4882</Words>
  <Application>Microsoft Office PowerPoint</Application>
  <PresentationFormat>全屏显示(4:3)</PresentationFormat>
  <Paragraphs>2116</Paragraphs>
  <Slides>51</Slides>
  <Notes>1</Notes>
  <HiddenSlides>0</HiddenSlides>
  <MMClips>0</MMClips>
  <ScaleCrop>false</ScaleCrop>
  <HeadingPairs>
    <vt:vector size="4" baseType="variant">
      <vt:variant>
        <vt:lpstr>主题</vt:lpstr>
      </vt:variant>
      <vt:variant>
        <vt:i4>3</vt:i4>
      </vt:variant>
      <vt:variant>
        <vt:lpstr>幻灯片标题</vt:lpstr>
      </vt:variant>
      <vt:variant>
        <vt:i4>51</vt:i4>
      </vt:variant>
    </vt:vector>
  </HeadingPairs>
  <TitlesOfParts>
    <vt:vector size="54" baseType="lpstr">
      <vt:lpstr>2_默认设计模板</vt:lpstr>
      <vt:lpstr>Default Design</vt:lpstr>
      <vt:lpstr>动态ppt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（5）数据</vt:lpstr>
      <vt:lpstr>（6）成熟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战略目标集转化法举例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U/C矩阵的正确性的检验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nau</cp:lastModifiedBy>
  <cp:revision>26</cp:revision>
  <dcterms:modified xsi:type="dcterms:W3CDTF">2017-05-15T01:58:53Z</dcterms:modified>
</cp:coreProperties>
</file>