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0" r:id="rId1"/>
    <p:sldMasterId id="2147483651" r:id="rId2"/>
  </p:sldMasterIdLst>
  <p:notesMasterIdLst>
    <p:notesMasterId r:id="rId33"/>
  </p:notesMasterIdLst>
  <p:handoutMasterIdLst>
    <p:handoutMasterId r:id="rId34"/>
  </p:handoutMasterIdLst>
  <p:sldIdLst>
    <p:sldId id="583" r:id="rId3"/>
    <p:sldId id="603" r:id="rId4"/>
    <p:sldId id="584" r:id="rId5"/>
    <p:sldId id="586" r:id="rId6"/>
    <p:sldId id="587" r:id="rId7"/>
    <p:sldId id="588" r:id="rId8"/>
    <p:sldId id="590" r:id="rId9"/>
    <p:sldId id="591" r:id="rId10"/>
    <p:sldId id="605" r:id="rId11"/>
    <p:sldId id="592" r:id="rId12"/>
    <p:sldId id="607" r:id="rId13"/>
    <p:sldId id="604" r:id="rId14"/>
    <p:sldId id="606" r:id="rId15"/>
    <p:sldId id="593" r:id="rId16"/>
    <p:sldId id="609" r:id="rId17"/>
    <p:sldId id="610" r:id="rId18"/>
    <p:sldId id="611" r:id="rId19"/>
    <p:sldId id="608" r:id="rId20"/>
    <p:sldId id="612" r:id="rId21"/>
    <p:sldId id="613" r:id="rId22"/>
    <p:sldId id="614" r:id="rId23"/>
    <p:sldId id="615" r:id="rId24"/>
    <p:sldId id="616" r:id="rId25"/>
    <p:sldId id="617" r:id="rId26"/>
    <p:sldId id="595" r:id="rId27"/>
    <p:sldId id="618" r:id="rId28"/>
    <p:sldId id="598" r:id="rId29"/>
    <p:sldId id="599" r:id="rId30"/>
    <p:sldId id="600" r:id="rId31"/>
    <p:sldId id="601" r:id="rId3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50000"/>
      </a:spcBef>
      <a:spcAft>
        <a:spcPct val="0"/>
      </a:spcAft>
      <a:defRPr sz="2400" b="1" kern="1200">
        <a:solidFill>
          <a:srgbClr val="003366"/>
        </a:solidFill>
        <a:latin typeface="Arial" charset="0"/>
        <a:ea typeface="宋体" pitchFamily="2" charset="-122"/>
        <a:cs typeface="+mn-cs"/>
      </a:defRPr>
    </a:lvl1pPr>
    <a:lvl2pPr marL="457200" algn="l" rtl="0" fontAlgn="base">
      <a:spcBef>
        <a:spcPct val="50000"/>
      </a:spcBef>
      <a:spcAft>
        <a:spcPct val="0"/>
      </a:spcAft>
      <a:defRPr sz="2400" b="1" kern="1200">
        <a:solidFill>
          <a:srgbClr val="003366"/>
        </a:solidFill>
        <a:latin typeface="Arial" charset="0"/>
        <a:ea typeface="宋体" pitchFamily="2" charset="-122"/>
        <a:cs typeface="+mn-cs"/>
      </a:defRPr>
    </a:lvl2pPr>
    <a:lvl3pPr marL="914400" algn="l" rtl="0" fontAlgn="base">
      <a:spcBef>
        <a:spcPct val="50000"/>
      </a:spcBef>
      <a:spcAft>
        <a:spcPct val="0"/>
      </a:spcAft>
      <a:defRPr sz="2400" b="1" kern="1200">
        <a:solidFill>
          <a:srgbClr val="003366"/>
        </a:solidFill>
        <a:latin typeface="Arial" charset="0"/>
        <a:ea typeface="宋体" pitchFamily="2" charset="-122"/>
        <a:cs typeface="+mn-cs"/>
      </a:defRPr>
    </a:lvl3pPr>
    <a:lvl4pPr marL="1371600" algn="l" rtl="0" fontAlgn="base">
      <a:spcBef>
        <a:spcPct val="50000"/>
      </a:spcBef>
      <a:spcAft>
        <a:spcPct val="0"/>
      </a:spcAft>
      <a:defRPr sz="2400" b="1" kern="1200">
        <a:solidFill>
          <a:srgbClr val="003366"/>
        </a:solidFill>
        <a:latin typeface="Arial" charset="0"/>
        <a:ea typeface="宋体" pitchFamily="2" charset="-122"/>
        <a:cs typeface="+mn-cs"/>
      </a:defRPr>
    </a:lvl4pPr>
    <a:lvl5pPr marL="1828800" algn="l" rtl="0" fontAlgn="base">
      <a:spcBef>
        <a:spcPct val="50000"/>
      </a:spcBef>
      <a:spcAft>
        <a:spcPct val="0"/>
      </a:spcAft>
      <a:defRPr sz="2400" b="1" kern="1200">
        <a:solidFill>
          <a:srgbClr val="003366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2400" b="1" kern="1200">
        <a:solidFill>
          <a:srgbClr val="003366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sz="2400" b="1" kern="1200">
        <a:solidFill>
          <a:srgbClr val="003366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sz="2400" b="1" kern="1200">
        <a:solidFill>
          <a:srgbClr val="003366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sz="2400" b="1" kern="1200">
        <a:solidFill>
          <a:srgbClr val="003366"/>
        </a:solidFill>
        <a:latin typeface="Arial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9C2C1"/>
    <a:srgbClr val="EEC0B4"/>
    <a:srgbClr val="3366CC"/>
    <a:srgbClr val="003366"/>
    <a:srgbClr val="785516"/>
    <a:srgbClr val="336699"/>
    <a:srgbClr val="224C1C"/>
    <a:srgbClr val="33742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327" autoAdjust="0"/>
    <p:restoredTop sz="94660"/>
  </p:normalViewPr>
  <p:slideViewPr>
    <p:cSldViewPr>
      <p:cViewPr varScale="1">
        <p:scale>
          <a:sx n="69" d="100"/>
          <a:sy n="69" d="100"/>
        </p:scale>
        <p:origin x="1386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6570"/>
    </p:cViewPr>
  </p:sorterViewPr>
  <p:notesViewPr>
    <p:cSldViewPr>
      <p:cViewPr varScale="1">
        <p:scale>
          <a:sx n="86" d="100"/>
          <a:sy n="86" d="100"/>
        </p:scale>
        <p:origin x="-1926" y="-78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21" Type="http://schemas.openxmlformats.org/officeDocument/2006/relationships/slide" Target="slides/slide19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notesMaster" Target="notesMasters/notesMaster1.xml"/><Relationship Id="rId38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presProps" Target="presProps.xml"/><Relationship Id="rId8" Type="http://schemas.openxmlformats.org/officeDocument/2006/relationships/slide" Target="slides/slide6.xml"/><Relationship Id="rId3" Type="http://schemas.openxmlformats.org/officeDocument/2006/relationships/slide" Target="slides/slid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17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200" b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3517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200" b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3517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200" b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3517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200" b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728B5378-0D4A-4AA8-A743-2D028571DEBE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39244903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200" b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294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200" b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3312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294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8295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200" b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295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200" b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B5625A78-D420-4E6F-946A-440E2166120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21852009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注释的重要性  效率：能否有效利用计算机资源，与可读性的关系 良好的设计方法 就是数据结构和算法，举例：王选的激光照排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5625A78-D420-4E6F-946A-440E2166120F}" type="slidenum">
              <a:rPr lang="en-US" altLang="zh-CN" smtClean="0"/>
              <a:pPr>
                <a:defRPr/>
              </a:pPr>
              <a:t>7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15595195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B1025374-59EF-4285-A393-EBD88B24B973}" type="slidenum">
              <a:rPr lang="zh-CN" altLang="en-US"/>
              <a:pPr eaLnBrk="1" hangingPunct="1"/>
              <a:t>11</a:t>
            </a:fld>
            <a:endParaRPr lang="en-US" altLang="zh-CN"/>
          </a:p>
        </p:txBody>
      </p:sp>
      <p:sp>
        <p:nvSpPr>
          <p:cNvPr id="37891" name="Rectangle 7"/>
          <p:cNvSpPr txBox="1">
            <a:spLocks noGrp="1"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/>
            <a:fld id="{0D0E4CEA-9F45-43C8-ADEA-43B39CC09229}" type="slidenum">
              <a:rPr lang="zh-CN" altLang="en-US" sz="1200"/>
              <a:pPr algn="r" eaLnBrk="1" hangingPunct="1"/>
              <a:t>11</a:t>
            </a:fld>
            <a:endParaRPr lang="en-US" altLang="zh-CN" sz="1200"/>
          </a:p>
        </p:txBody>
      </p:sp>
      <p:sp>
        <p:nvSpPr>
          <p:cNvPr id="37892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789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CN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1180318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边界值 任何学科都是头疼的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5625A78-D420-4E6F-946A-440E2166120F}" type="slidenum">
              <a:rPr lang="en-US" altLang="zh-CN" smtClean="0"/>
              <a:pPr>
                <a:defRPr/>
              </a:pPr>
              <a:t>16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54024015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5AFD151-906E-4FC2-8525-65619C666EF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67D36C5-C1CC-4161-A4FA-216192561AE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6178550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617855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E30851E-F4C3-411B-9A73-441EAB3072A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E62D8C7-267F-4EEC-B84A-9160EE9A1BD7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82D9D52-B1E6-4A93-B3CC-EFD442D6BD5B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18218D9-49D4-4EF4-BD4A-129354EACBF7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95400"/>
            <a:ext cx="4038600" cy="5029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95400"/>
            <a:ext cx="4038600" cy="5029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6CAF7A9-4C50-4B58-9486-1714790F8E17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9648FB3-3157-4ABC-98BA-12A719917E34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3579294-3772-44EC-8C5A-6EC1EAFB37C0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9BF2073-6549-4B7E-8AB1-EE4C7EBE4965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A648F90-875C-4F00-A8FF-C845EB7D1A41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B28101-CFA8-434D-9D92-2B37C4EFEDC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B0ABFDE-52B8-4967-ADBD-4A516C113466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3002F32-BFAE-4251-A23C-39F30F6F5FBA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6049962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6049962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DE8ACE7-B6AC-4B59-ABEB-13DF46B201A4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604996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8F1863B-04E0-4CBF-AC60-F8B3034F34DA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457200" y="1295400"/>
            <a:ext cx="4038600" cy="50292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95400"/>
            <a:ext cx="4038600" cy="50292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DC4BB41-86E2-4451-9345-5781F2B5D138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EF23E1C-E512-4808-8F39-4B68FFEBFE8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908050"/>
            <a:ext cx="4038600" cy="55451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908050"/>
            <a:ext cx="4038600" cy="55451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6498A3-924F-44BA-96D7-A7408D6418FA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4C2191C-0ADF-4FDD-8DE3-F85C0B7C4A35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0158530-3155-4463-97AE-12F2AB0B1D8B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D6C08A7-A42E-44E7-9DC4-84C96CF2013B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E7D8FA1-A1FB-49CA-81A9-B33CF2BEE5F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CEFC387-1D13-4CD6-BEFF-73BBD37E439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18" Type="http://schemas.openxmlformats.org/officeDocument/2006/relationships/image" Target="../media/image5.png"/><Relationship Id="rId3" Type="http://schemas.openxmlformats.org/officeDocument/2006/relationships/slideLayout" Target="../slideLayouts/slideLayout14.xml"/><Relationship Id="rId21" Type="http://schemas.openxmlformats.org/officeDocument/2006/relationships/image" Target="../media/image8.png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17" Type="http://schemas.openxmlformats.org/officeDocument/2006/relationships/image" Target="../media/image4.png"/><Relationship Id="rId2" Type="http://schemas.openxmlformats.org/officeDocument/2006/relationships/slideLayout" Target="../slideLayouts/slideLayout13.xml"/><Relationship Id="rId16" Type="http://schemas.openxmlformats.org/officeDocument/2006/relationships/image" Target="../media/image3.png"/><Relationship Id="rId20" Type="http://schemas.openxmlformats.org/officeDocument/2006/relationships/image" Target="../media/image7.png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image" Target="../media/image2.jpeg"/><Relationship Id="rId10" Type="http://schemas.openxmlformats.org/officeDocument/2006/relationships/slideLayout" Target="../slideLayouts/slideLayout21.xml"/><Relationship Id="rId19" Type="http://schemas.openxmlformats.org/officeDocument/2006/relationships/image" Target="../media/image6.png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908050"/>
            <a:ext cx="8229600" cy="554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30053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400" b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30054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spcBef>
                <a:spcPct val="0"/>
              </a:spcBef>
              <a:defRPr sz="1400" b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30055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400" b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DB62B36B-73EF-41F8-A5A6-D58E6B1ED12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349" r:id="rId1"/>
    <p:sldLayoutId id="2147484350" r:id="rId2"/>
    <p:sldLayoutId id="2147484351" r:id="rId3"/>
    <p:sldLayoutId id="2147484352" r:id="rId4"/>
    <p:sldLayoutId id="2147484353" r:id="rId5"/>
    <p:sldLayoutId id="2147484354" r:id="rId6"/>
    <p:sldLayoutId id="2147484355" r:id="rId7"/>
    <p:sldLayoutId id="2147484356" r:id="rId8"/>
    <p:sldLayoutId id="2147484357" r:id="rId9"/>
    <p:sldLayoutId id="2147484358" r:id="rId10"/>
    <p:sldLayoutId id="2147484359" r:id="rId11"/>
  </p:sldLayoutIdLst>
  <p:transition/>
  <p:timing>
    <p:tnLst>
      <p:par>
        <p:cTn id="1" dur="indefinite" restart="never" nodeType="tmRoot"/>
      </p:par>
    </p:tnLst>
  </p:timing>
  <p:txStyles>
    <p:titleStyle>
      <a:lvl1pPr algn="r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FFFF00"/>
          </a:solidFill>
          <a:latin typeface="+mj-lt"/>
          <a:ea typeface="+mj-ea"/>
          <a:cs typeface="+mj-cs"/>
        </a:defRPr>
      </a:lvl1pPr>
      <a:lvl2pPr algn="r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FFFF00"/>
          </a:solidFill>
          <a:latin typeface="Arial" charset="0"/>
          <a:ea typeface="宋体" pitchFamily="2" charset="-122"/>
        </a:defRPr>
      </a:lvl2pPr>
      <a:lvl3pPr algn="r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FFFF00"/>
          </a:solidFill>
          <a:latin typeface="Arial" charset="0"/>
          <a:ea typeface="宋体" pitchFamily="2" charset="-122"/>
        </a:defRPr>
      </a:lvl3pPr>
      <a:lvl4pPr algn="r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FFFF00"/>
          </a:solidFill>
          <a:latin typeface="Arial" charset="0"/>
          <a:ea typeface="宋体" pitchFamily="2" charset="-122"/>
        </a:defRPr>
      </a:lvl4pPr>
      <a:lvl5pPr algn="r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FFFF00"/>
          </a:solidFill>
          <a:latin typeface="Arial" charset="0"/>
          <a:ea typeface="宋体" pitchFamily="2" charset="-122"/>
        </a:defRPr>
      </a:lvl5pPr>
      <a:lvl6pPr marL="457200" algn="r" rtl="0" fontAlgn="base">
        <a:spcBef>
          <a:spcPct val="0"/>
        </a:spcBef>
        <a:spcAft>
          <a:spcPct val="0"/>
        </a:spcAft>
        <a:defRPr sz="3200" b="1">
          <a:solidFill>
            <a:srgbClr val="FFFF00"/>
          </a:solidFill>
          <a:latin typeface="Arial" charset="0"/>
          <a:ea typeface="宋体" pitchFamily="2" charset="-122"/>
        </a:defRPr>
      </a:lvl6pPr>
      <a:lvl7pPr marL="914400" algn="r" rtl="0" fontAlgn="base">
        <a:spcBef>
          <a:spcPct val="0"/>
        </a:spcBef>
        <a:spcAft>
          <a:spcPct val="0"/>
        </a:spcAft>
        <a:defRPr sz="3200" b="1">
          <a:solidFill>
            <a:srgbClr val="FFFF00"/>
          </a:solidFill>
          <a:latin typeface="Arial" charset="0"/>
          <a:ea typeface="宋体" pitchFamily="2" charset="-122"/>
        </a:defRPr>
      </a:lvl7pPr>
      <a:lvl8pPr marL="1371600" algn="r" rtl="0" fontAlgn="base">
        <a:spcBef>
          <a:spcPct val="0"/>
        </a:spcBef>
        <a:spcAft>
          <a:spcPct val="0"/>
        </a:spcAft>
        <a:defRPr sz="3200" b="1">
          <a:solidFill>
            <a:srgbClr val="FFFF00"/>
          </a:solidFill>
          <a:latin typeface="Arial" charset="0"/>
          <a:ea typeface="宋体" pitchFamily="2" charset="-122"/>
        </a:defRPr>
      </a:lvl8pPr>
      <a:lvl9pPr marL="1828800" algn="r" rtl="0" fontAlgn="base">
        <a:spcBef>
          <a:spcPct val="0"/>
        </a:spcBef>
        <a:spcAft>
          <a:spcPct val="0"/>
        </a:spcAft>
        <a:defRPr sz="3200" b="1">
          <a:solidFill>
            <a:srgbClr val="FFFF00"/>
          </a:solidFill>
          <a:latin typeface="Arial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8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rgbClr val="003366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rgbClr val="003366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rgbClr val="003366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rgbClr val="003366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rgbClr val="003366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rgbClr val="003366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rgbClr val="003366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rgbClr val="003366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19" descr="1"/>
          <p:cNvPicPr>
            <a:picLocks noChangeAspect="1" noChangeArrowheads="1"/>
          </p:cNvPicPr>
          <p:nvPr/>
        </p:nvPicPr>
        <p:blipFill>
          <a:blip r:embed="rId15"/>
          <a:srcRect b="38461"/>
          <a:stretch>
            <a:fillRect/>
          </a:stretch>
        </p:blipFill>
        <p:spPr bwMode="auto">
          <a:xfrm>
            <a:off x="0" y="6324600"/>
            <a:ext cx="9144000" cy="542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41" name="Rectangle 17"/>
          <p:cNvSpPr>
            <a:spLocks noChangeArrowheads="1"/>
          </p:cNvSpPr>
          <p:nvPr/>
        </p:nvSpPr>
        <p:spPr bwMode="gray">
          <a:xfrm>
            <a:off x="0" y="0"/>
            <a:ext cx="9144000" cy="1219200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tint val="0"/>
                  <a:invGamma/>
                </a:schemeClr>
              </a:gs>
            </a:gsLst>
            <a:lin ang="5400000" scaled="1"/>
          </a:gradFill>
          <a:ln>
            <a:noFill/>
          </a:ln>
          <a:effectLst/>
          <a:extLst/>
        </p:spPr>
        <p:txBody>
          <a:bodyPr wrap="none" anchor="ctr"/>
          <a:lstStyle/>
          <a:p>
            <a:pPr algn="ctr">
              <a:spcBef>
                <a:spcPct val="0"/>
              </a:spcBef>
              <a:defRPr/>
            </a:pPr>
            <a:endParaRPr lang="zh-CN" altLang="en-US" sz="1800" b="0">
              <a:solidFill>
                <a:schemeClr val="tx1"/>
              </a:solidFill>
            </a:endParaRPr>
          </a:p>
        </p:txBody>
      </p:sp>
      <p:sp>
        <p:nvSpPr>
          <p:cNvPr id="614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295400"/>
            <a:ext cx="8229600" cy="502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537325"/>
            <a:ext cx="2133600" cy="24447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200" b="0">
                <a:solidFill>
                  <a:schemeClr val="bg1"/>
                </a:solidFill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537325"/>
            <a:ext cx="2895600" cy="24447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spcBef>
                <a:spcPct val="0"/>
              </a:spcBef>
              <a:defRPr sz="1200" b="0">
                <a:solidFill>
                  <a:schemeClr val="bg1"/>
                </a:solidFill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537325"/>
            <a:ext cx="2133600" cy="24447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200" b="0">
                <a:solidFill>
                  <a:schemeClr val="bg1"/>
                </a:solidFill>
                <a:ea typeface="+mn-ea"/>
              </a:defRPr>
            </a:lvl1pPr>
          </a:lstStyle>
          <a:p>
            <a:pPr>
              <a:defRPr/>
            </a:pPr>
            <a:fld id="{2836BD31-BBAD-493D-932C-3F6DDD7DF7D9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  <p:pic>
        <p:nvPicPr>
          <p:cNvPr id="6152" name="Picture 9" descr="artplus_nature_naturalcity42_a"/>
          <p:cNvPicPr>
            <a:picLocks noChangeAspect="1" noChangeArrowheads="1"/>
          </p:cNvPicPr>
          <p:nvPr/>
        </p:nvPicPr>
        <p:blipFill>
          <a:blip r:embed="rId16"/>
          <a:srcRect/>
          <a:stretch>
            <a:fillRect/>
          </a:stretch>
        </p:blipFill>
        <p:spPr bwMode="auto">
          <a:xfrm>
            <a:off x="7891463" y="5935663"/>
            <a:ext cx="1235075" cy="833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3" name="Picture 10" descr="artplus_nature_naturalcity42_b"/>
          <p:cNvPicPr>
            <a:picLocks noChangeAspect="1" noChangeArrowheads="1"/>
          </p:cNvPicPr>
          <p:nvPr/>
        </p:nvPicPr>
        <p:blipFill>
          <a:blip r:embed="rId17"/>
          <a:srcRect/>
          <a:stretch>
            <a:fillRect/>
          </a:stretch>
        </p:blipFill>
        <p:spPr bwMode="auto">
          <a:xfrm>
            <a:off x="7981950" y="5916613"/>
            <a:ext cx="828675" cy="15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4" name="Picture 11" descr="artplus_nature_naturalcity42_e"/>
          <p:cNvPicPr>
            <a:picLocks noChangeAspect="1" noChangeArrowheads="1"/>
          </p:cNvPicPr>
          <p:nvPr/>
        </p:nvPicPr>
        <p:blipFill>
          <a:blip r:embed="rId18"/>
          <a:srcRect/>
          <a:stretch>
            <a:fillRect/>
          </a:stretch>
        </p:blipFill>
        <p:spPr bwMode="auto">
          <a:xfrm>
            <a:off x="8161338" y="5608638"/>
            <a:ext cx="430212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5" name="Picture 12" descr="artplus_nature_naturalcity42_d"/>
          <p:cNvPicPr>
            <a:picLocks noChangeAspect="1" noChangeArrowheads="1"/>
          </p:cNvPicPr>
          <p:nvPr/>
        </p:nvPicPr>
        <p:blipFill>
          <a:blip r:embed="rId19"/>
          <a:srcRect/>
          <a:stretch>
            <a:fillRect/>
          </a:stretch>
        </p:blipFill>
        <p:spPr bwMode="auto">
          <a:xfrm>
            <a:off x="8102600" y="5849938"/>
            <a:ext cx="173038" cy="161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6" name="Picture 13" descr="artplus_nature_naturalcity42_i"/>
          <p:cNvPicPr>
            <a:picLocks noChangeAspect="1" noChangeArrowheads="1"/>
          </p:cNvPicPr>
          <p:nvPr/>
        </p:nvPicPr>
        <p:blipFill>
          <a:blip r:embed="rId20"/>
          <a:srcRect/>
          <a:stretch>
            <a:fillRect/>
          </a:stretch>
        </p:blipFill>
        <p:spPr bwMode="auto">
          <a:xfrm>
            <a:off x="8469313" y="5969000"/>
            <a:ext cx="461962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7" name="Picture 14" descr="artplus_nature_naturalcity42_c"/>
          <p:cNvPicPr>
            <a:picLocks noChangeAspect="1" noChangeArrowheads="1"/>
          </p:cNvPicPr>
          <p:nvPr/>
        </p:nvPicPr>
        <p:blipFill>
          <a:blip r:embed="rId21"/>
          <a:srcRect/>
          <a:stretch>
            <a:fillRect/>
          </a:stretch>
        </p:blipFill>
        <p:spPr bwMode="auto">
          <a:xfrm>
            <a:off x="8562975" y="5943600"/>
            <a:ext cx="309563" cy="241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73776" name="Line 16"/>
          <p:cNvSpPr>
            <a:spLocks noChangeShapeType="1"/>
          </p:cNvSpPr>
          <p:nvPr userDrawn="1"/>
        </p:nvSpPr>
        <p:spPr bwMode="auto">
          <a:xfrm>
            <a:off x="0" y="981075"/>
            <a:ext cx="9144000" cy="0"/>
          </a:xfrm>
          <a:prstGeom prst="line">
            <a:avLst/>
          </a:prstGeom>
          <a:noFill/>
          <a:ln w="63500">
            <a:solidFill>
              <a:schemeClr val="accent1"/>
            </a:solidFill>
            <a:round/>
            <a:headEnd/>
            <a:tailEnd/>
          </a:ln>
          <a:effectLst/>
        </p:spPr>
        <p:txBody>
          <a:bodyPr anchor="ctr"/>
          <a:lstStyle/>
          <a:p>
            <a:pPr>
              <a:defRPr/>
            </a:pPr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360" r:id="rId1"/>
    <p:sldLayoutId id="2147484361" r:id="rId2"/>
    <p:sldLayoutId id="2147484362" r:id="rId3"/>
    <p:sldLayoutId id="2147484363" r:id="rId4"/>
    <p:sldLayoutId id="2147484364" r:id="rId5"/>
    <p:sldLayoutId id="2147484365" r:id="rId6"/>
    <p:sldLayoutId id="2147484366" r:id="rId7"/>
    <p:sldLayoutId id="2147484367" r:id="rId8"/>
    <p:sldLayoutId id="2147484368" r:id="rId9"/>
    <p:sldLayoutId id="2147484369" r:id="rId10"/>
    <p:sldLayoutId id="2147484370" r:id="rId11"/>
    <p:sldLayoutId id="2147484371" r:id="rId12"/>
    <p:sldLayoutId id="2147484372" r:id="rId13"/>
  </p:sldLayoutIdLst>
  <p:transition/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200" b="1" i="1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200" b="1" i="1">
          <a:solidFill>
            <a:schemeClr val="tx1"/>
          </a:solidFill>
          <a:latin typeface="Arial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200" b="1" i="1">
          <a:solidFill>
            <a:schemeClr val="tx1"/>
          </a:solidFill>
          <a:latin typeface="Arial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200" b="1" i="1">
          <a:solidFill>
            <a:schemeClr val="tx1"/>
          </a:solidFill>
          <a:latin typeface="Arial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200" b="1" i="1">
          <a:solidFill>
            <a:schemeClr val="tx1"/>
          </a:solidFill>
          <a:latin typeface="Arial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200" b="1" i="1">
          <a:solidFill>
            <a:schemeClr val="tx1"/>
          </a:solidFill>
          <a:latin typeface="Arial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200" b="1" i="1">
          <a:solidFill>
            <a:schemeClr val="tx1"/>
          </a:solidFill>
          <a:latin typeface="Arial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200" b="1" i="1">
          <a:solidFill>
            <a:schemeClr val="tx1"/>
          </a:solidFill>
          <a:latin typeface="Arial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200" b="1" i="1">
          <a:solidFill>
            <a:schemeClr val="tx1"/>
          </a:solidFill>
          <a:latin typeface="Arial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Font typeface="Wingdings" pitchFamily="2" charset="2"/>
        <a:buChar char="v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Font typeface="Wingdings" pitchFamily="2" charset="2"/>
        <a:buChar char="§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8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8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8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8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8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8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8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8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8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8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8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64" name="Rectangle 4"/>
          <p:cNvSpPr>
            <a:spLocks noChangeArrowheads="1"/>
          </p:cNvSpPr>
          <p:nvPr/>
        </p:nvSpPr>
        <p:spPr bwMode="auto">
          <a:xfrm>
            <a:off x="0" y="2708275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 algn="ctr">
              <a:spcBef>
                <a:spcPct val="20000"/>
              </a:spcBef>
              <a:buClr>
                <a:schemeClr val="hlink"/>
              </a:buClr>
              <a:buSzPct val="90000"/>
              <a:buFont typeface="Wingdings" pitchFamily="2" charset="2"/>
              <a:buNone/>
            </a:pPr>
            <a:r>
              <a:rPr lang="en-US" altLang="zh-CN" sz="4800">
                <a:sym typeface="Symbol" pitchFamily="18" charset="2"/>
              </a:rPr>
              <a:t> </a:t>
            </a:r>
            <a:r>
              <a:rPr lang="zh-CN" altLang="en-US" sz="4800">
                <a:sym typeface="Symbol" pitchFamily="18" charset="2"/>
              </a:rPr>
              <a:t>第</a:t>
            </a:r>
            <a:r>
              <a:rPr lang="en-US" altLang="zh-CN" sz="4800">
                <a:sym typeface="Symbol" pitchFamily="18" charset="2"/>
              </a:rPr>
              <a:t>7</a:t>
            </a:r>
            <a:r>
              <a:rPr lang="zh-CN" altLang="en-US" sz="4800">
                <a:sym typeface="Symbol" pitchFamily="18" charset="2"/>
              </a:rPr>
              <a:t>章  系统实施</a:t>
            </a:r>
          </a:p>
          <a:p>
            <a:pPr marL="342900" indent="-342900" algn="ctr">
              <a:spcBef>
                <a:spcPct val="20000"/>
              </a:spcBef>
              <a:buClr>
                <a:schemeClr val="hlink"/>
              </a:buClr>
              <a:buSzPct val="90000"/>
              <a:buFont typeface="Wingdings" pitchFamily="2" charset="2"/>
              <a:buNone/>
            </a:pPr>
            <a:r>
              <a:rPr lang="zh-CN" altLang="en-US" sz="4800">
                <a:sym typeface="Symbol" pitchFamily="18" charset="2"/>
              </a:rPr>
              <a:t> 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1025486"/>
            <a:ext cx="9144000" cy="4651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>
              <a:spcBef>
                <a:spcPct val="15000"/>
              </a:spcBef>
              <a:buClr>
                <a:schemeClr val="hlink"/>
              </a:buClr>
              <a:buSzPct val="90000"/>
            </a:pPr>
            <a:r>
              <a:rPr lang="zh-CN" altLang="en-US" sz="2000" dirty="0">
                <a:latin typeface="+mj-ea"/>
                <a:sym typeface="Symbol" pitchFamily="18" charset="2"/>
              </a:rPr>
              <a:t>系统测试时应遵循以下基本原则 ：</a:t>
            </a:r>
          </a:p>
          <a:p>
            <a:pPr marL="342900" indent="-342900" algn="just" defTabSz="863600" eaLnBrk="0" hangingPunct="0">
              <a:lnSpc>
                <a:spcPct val="95000"/>
              </a:lnSpc>
              <a:spcBef>
                <a:spcPct val="15000"/>
              </a:spcBef>
              <a:buClr>
                <a:schemeClr val="hlink"/>
              </a:buClr>
              <a:buSzPct val="90000"/>
              <a:defRPr/>
            </a:pPr>
            <a:r>
              <a:rPr lang="zh-CN" altLang="en-US" sz="2000" dirty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n-ea"/>
                <a:sym typeface="Symbol" pitchFamily="18" charset="2"/>
              </a:rPr>
              <a:t>   （</a:t>
            </a:r>
            <a:r>
              <a:rPr lang="en-US" altLang="zh-CN" sz="2000" dirty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n-ea"/>
                <a:sym typeface="Symbol" pitchFamily="18" charset="2"/>
              </a:rPr>
              <a:t>1</a:t>
            </a:r>
            <a:r>
              <a:rPr lang="zh-CN" altLang="en-US" sz="2000" dirty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n-ea"/>
                <a:sym typeface="Symbol" pitchFamily="18" charset="2"/>
              </a:rPr>
              <a:t>）测试工作应避免由原来开发软件的个人或小组承担。测</a:t>
            </a:r>
          </a:p>
          <a:p>
            <a:pPr marL="342900" indent="-342900" algn="just" defTabSz="863600" eaLnBrk="0" hangingPunct="0">
              <a:lnSpc>
                <a:spcPct val="95000"/>
              </a:lnSpc>
              <a:spcBef>
                <a:spcPct val="15000"/>
              </a:spcBef>
              <a:buClr>
                <a:schemeClr val="hlink"/>
              </a:buClr>
              <a:buSzPct val="90000"/>
              <a:defRPr/>
            </a:pPr>
            <a:r>
              <a:rPr lang="zh-CN" altLang="en-US" sz="2000" dirty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n-ea"/>
                <a:sym typeface="Symbol" pitchFamily="18" charset="2"/>
              </a:rPr>
              <a:t>        试工作应由</a:t>
            </a:r>
            <a:r>
              <a:rPr lang="zh-CN" altLang="en-US" sz="2000" dirty="0"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n-ea"/>
                <a:sym typeface="Symbol" pitchFamily="18" charset="2"/>
              </a:rPr>
              <a:t>专门人员来</a:t>
            </a:r>
            <a:r>
              <a:rPr lang="zh-CN" altLang="en-US" sz="2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n-ea"/>
                <a:sym typeface="Symbol" pitchFamily="18" charset="2"/>
              </a:rPr>
              <a:t>进行</a:t>
            </a:r>
            <a:r>
              <a:rPr lang="zh-CN" altLang="en-US" sz="20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n-ea"/>
                <a:sym typeface="Symbol" pitchFamily="18" charset="2"/>
              </a:rPr>
              <a:t>。</a:t>
            </a:r>
            <a:endParaRPr lang="en-US" altLang="zh-CN" sz="2000" dirty="0" smtClean="0"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宋体" pitchFamily="2" charset="-122"/>
            </a:endParaRPr>
          </a:p>
          <a:p>
            <a:pPr marL="342900" indent="-342900" algn="just" defTabSz="863600" eaLnBrk="0" hangingPunct="0">
              <a:lnSpc>
                <a:spcPct val="95000"/>
              </a:lnSpc>
              <a:spcBef>
                <a:spcPct val="15000"/>
              </a:spcBef>
              <a:buClr>
                <a:schemeClr val="hlink"/>
              </a:buClr>
              <a:buSzPct val="90000"/>
              <a:defRPr/>
            </a:pPr>
            <a:r>
              <a:rPr lang="zh-CN" altLang="en-US" sz="20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n-ea"/>
                <a:ea typeface="+mn-ea"/>
                <a:sym typeface="Symbol" pitchFamily="18" charset="2"/>
              </a:rPr>
              <a:t>   （</a:t>
            </a:r>
            <a:r>
              <a:rPr lang="en-US" altLang="zh-CN" sz="2000" dirty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n-ea"/>
                <a:ea typeface="+mn-ea"/>
                <a:sym typeface="Symbol" pitchFamily="18" charset="2"/>
              </a:rPr>
              <a:t>2</a:t>
            </a:r>
            <a:r>
              <a:rPr lang="zh-CN" altLang="en-US" sz="2000" dirty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n-ea"/>
                <a:ea typeface="+mn-ea"/>
                <a:sym typeface="Symbol" pitchFamily="18" charset="2"/>
              </a:rPr>
              <a:t>）测试用例不仅要确定输入数据，而且要根据系统功能确</a:t>
            </a:r>
          </a:p>
          <a:p>
            <a:pPr marL="342900" indent="-342900" algn="just" defTabSz="863600" eaLnBrk="0" hangingPunct="0">
              <a:lnSpc>
                <a:spcPct val="95000"/>
              </a:lnSpc>
              <a:spcBef>
                <a:spcPct val="15000"/>
              </a:spcBef>
              <a:buClr>
                <a:schemeClr val="hlink"/>
              </a:buClr>
              <a:buSzPct val="90000"/>
              <a:defRPr/>
            </a:pPr>
            <a:r>
              <a:rPr lang="zh-CN" altLang="en-US" sz="2000" dirty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n-ea"/>
                <a:ea typeface="+mn-ea"/>
                <a:sym typeface="Symbol" pitchFamily="18" charset="2"/>
              </a:rPr>
              <a:t>        定</a:t>
            </a:r>
            <a:r>
              <a:rPr lang="zh-CN" altLang="en-US" sz="2000" dirty="0"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n-ea"/>
                <a:ea typeface="+mn-ea"/>
                <a:sym typeface="Symbol" pitchFamily="18" charset="2"/>
              </a:rPr>
              <a:t>预期输出结果</a:t>
            </a:r>
            <a:r>
              <a:rPr lang="zh-CN" altLang="en-US" sz="2000" dirty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n-ea"/>
                <a:ea typeface="+mn-ea"/>
                <a:sym typeface="Symbol" pitchFamily="18" charset="2"/>
              </a:rPr>
              <a:t>。将实际输出结果与预期输出结果相比</a:t>
            </a:r>
          </a:p>
          <a:p>
            <a:pPr marL="342900" indent="-342900" algn="just" defTabSz="863600" eaLnBrk="0" hangingPunct="0">
              <a:lnSpc>
                <a:spcPct val="95000"/>
              </a:lnSpc>
              <a:spcBef>
                <a:spcPct val="15000"/>
              </a:spcBef>
              <a:buClr>
                <a:schemeClr val="hlink"/>
              </a:buClr>
              <a:buSzPct val="90000"/>
              <a:defRPr/>
            </a:pPr>
            <a:r>
              <a:rPr lang="zh-CN" altLang="en-US" sz="2000" dirty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n-ea"/>
                <a:ea typeface="+mn-ea"/>
                <a:sym typeface="Symbol" pitchFamily="18" charset="2"/>
              </a:rPr>
              <a:t>        较就能发现程序是否有错误。</a:t>
            </a:r>
          </a:p>
          <a:p>
            <a:pPr marL="342900" indent="-342900" algn="just" defTabSz="863600" eaLnBrk="0" hangingPunct="0">
              <a:lnSpc>
                <a:spcPct val="95000"/>
              </a:lnSpc>
              <a:spcBef>
                <a:spcPct val="15000"/>
              </a:spcBef>
              <a:buClr>
                <a:schemeClr val="hlink"/>
              </a:buClr>
              <a:buSzPct val="90000"/>
              <a:defRPr/>
            </a:pPr>
            <a:r>
              <a:rPr lang="zh-CN" altLang="en-US" sz="2000" dirty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n-ea"/>
                <a:ea typeface="+mn-ea"/>
                <a:sym typeface="Symbol" pitchFamily="18" charset="2"/>
              </a:rPr>
              <a:t>   （</a:t>
            </a:r>
            <a:r>
              <a:rPr lang="en-US" altLang="zh-CN" sz="2000" dirty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n-ea"/>
                <a:ea typeface="+mn-ea"/>
                <a:sym typeface="Symbol" pitchFamily="18" charset="2"/>
              </a:rPr>
              <a:t>3</a:t>
            </a:r>
            <a:r>
              <a:rPr lang="zh-CN" altLang="en-US" sz="2000" dirty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n-ea"/>
                <a:ea typeface="+mn-ea"/>
                <a:sym typeface="Symbol" pitchFamily="18" charset="2"/>
              </a:rPr>
              <a:t>）设计测试用例不仅要包括有效合理的输入数据，也要包</a:t>
            </a:r>
          </a:p>
          <a:p>
            <a:pPr marL="342900" indent="-342900" algn="just" defTabSz="863600" eaLnBrk="0" hangingPunct="0">
              <a:lnSpc>
                <a:spcPct val="95000"/>
              </a:lnSpc>
              <a:spcBef>
                <a:spcPct val="15000"/>
              </a:spcBef>
              <a:buClr>
                <a:schemeClr val="hlink"/>
              </a:buClr>
              <a:buSzPct val="90000"/>
              <a:defRPr/>
            </a:pPr>
            <a:r>
              <a:rPr lang="zh-CN" altLang="en-US" sz="2000" dirty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n-ea"/>
                <a:ea typeface="+mn-ea"/>
                <a:sym typeface="Symbol" pitchFamily="18" charset="2"/>
              </a:rPr>
              <a:t>        含</a:t>
            </a:r>
            <a:r>
              <a:rPr lang="zh-CN" altLang="en-US" sz="2000" dirty="0"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n-ea"/>
                <a:ea typeface="+mn-ea"/>
                <a:sym typeface="Symbol" pitchFamily="18" charset="2"/>
              </a:rPr>
              <a:t>不合理、无效的输入数据</a:t>
            </a:r>
            <a:r>
              <a:rPr lang="zh-CN" altLang="en-US" sz="2000" dirty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n-ea"/>
                <a:ea typeface="+mn-ea"/>
                <a:sym typeface="Symbol" pitchFamily="18" charset="2"/>
              </a:rPr>
              <a:t>。忽略了对异常、不合理、</a:t>
            </a:r>
          </a:p>
          <a:p>
            <a:pPr marL="342900" indent="-342900" algn="just" defTabSz="863600" eaLnBrk="0" hangingPunct="0">
              <a:lnSpc>
                <a:spcPct val="95000"/>
              </a:lnSpc>
              <a:spcBef>
                <a:spcPct val="15000"/>
              </a:spcBef>
              <a:buClr>
                <a:schemeClr val="hlink"/>
              </a:buClr>
              <a:buSzPct val="90000"/>
              <a:defRPr/>
            </a:pPr>
            <a:r>
              <a:rPr lang="zh-CN" altLang="en-US" sz="2000" dirty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n-ea"/>
                <a:ea typeface="+mn-ea"/>
                <a:sym typeface="Symbol" pitchFamily="18" charset="2"/>
              </a:rPr>
              <a:t>        意想不到的情况进行测试，而这些可能就是隐患。</a:t>
            </a:r>
          </a:p>
          <a:p>
            <a:pPr marL="342900" indent="-342900" algn="just" defTabSz="863600" eaLnBrk="0" hangingPunct="0">
              <a:lnSpc>
                <a:spcPct val="95000"/>
              </a:lnSpc>
              <a:spcBef>
                <a:spcPct val="15000"/>
              </a:spcBef>
              <a:buClr>
                <a:schemeClr val="hlink"/>
              </a:buClr>
              <a:buSzPct val="90000"/>
              <a:defRPr/>
            </a:pPr>
            <a:r>
              <a:rPr lang="zh-CN" altLang="en-US" sz="2000" dirty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n-ea"/>
                <a:ea typeface="+mn-ea"/>
                <a:sym typeface="Symbol" pitchFamily="18" charset="2"/>
              </a:rPr>
              <a:t>   （</a:t>
            </a:r>
            <a:r>
              <a:rPr lang="en-US" altLang="zh-CN" sz="2000" dirty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n-ea"/>
                <a:ea typeface="+mn-ea"/>
                <a:sym typeface="Symbol" pitchFamily="18" charset="2"/>
              </a:rPr>
              <a:t>4</a:t>
            </a:r>
            <a:r>
              <a:rPr lang="zh-CN" altLang="en-US" sz="2000" dirty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n-ea"/>
                <a:ea typeface="+mn-ea"/>
                <a:sym typeface="Symbol" pitchFamily="18" charset="2"/>
              </a:rPr>
              <a:t>）在测试程序时，不仅要检查程序是否做了该做的事，</a:t>
            </a:r>
            <a:r>
              <a:rPr lang="zh-CN" altLang="en-US" sz="2000" dirty="0"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n-ea"/>
                <a:ea typeface="+mn-ea"/>
                <a:sym typeface="Symbol" pitchFamily="18" charset="2"/>
              </a:rPr>
              <a:t>还</a:t>
            </a:r>
          </a:p>
          <a:p>
            <a:pPr marL="342900" indent="-342900" algn="just" defTabSz="863600" eaLnBrk="0" hangingPunct="0">
              <a:lnSpc>
                <a:spcPct val="95000"/>
              </a:lnSpc>
              <a:spcBef>
                <a:spcPct val="15000"/>
              </a:spcBef>
              <a:buClr>
                <a:schemeClr val="hlink"/>
              </a:buClr>
              <a:buSzPct val="90000"/>
              <a:defRPr/>
            </a:pPr>
            <a:r>
              <a:rPr lang="zh-CN" altLang="en-US" sz="2000" dirty="0"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n-ea"/>
                <a:ea typeface="+mn-ea"/>
                <a:sym typeface="Symbol" pitchFamily="18" charset="2"/>
              </a:rPr>
              <a:t>        要检查程序是否做了不该做的</a:t>
            </a:r>
            <a:r>
              <a:rPr lang="zh-CN" altLang="en-US" sz="2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n-ea"/>
                <a:ea typeface="+mn-ea"/>
                <a:sym typeface="Symbol" pitchFamily="18" charset="2"/>
              </a:rPr>
              <a:t>事</a:t>
            </a:r>
            <a:endParaRPr lang="en-US" altLang="zh-CN" sz="2000" dirty="0" smtClean="0">
              <a:solidFill>
                <a:srgbClr val="FF0000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+mn-ea"/>
              <a:ea typeface="+mn-ea"/>
              <a:sym typeface="Symbol" pitchFamily="18" charset="2"/>
            </a:endParaRPr>
          </a:p>
          <a:p>
            <a:pPr marL="342900" indent="-342900" algn="just" defTabSz="863600" eaLnBrk="0" hangingPunct="0">
              <a:lnSpc>
                <a:spcPct val="95000"/>
              </a:lnSpc>
              <a:spcBef>
                <a:spcPct val="15000"/>
              </a:spcBef>
              <a:buClr>
                <a:schemeClr val="hlink"/>
              </a:buClr>
              <a:buSzPct val="90000"/>
              <a:defRPr/>
            </a:pPr>
            <a:r>
              <a:rPr lang="zh-CN" altLang="en-US" sz="20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n-ea"/>
                <a:ea typeface="+mn-ea"/>
                <a:sym typeface="Symbol" pitchFamily="18" charset="2"/>
              </a:rPr>
              <a:t>   </a:t>
            </a:r>
            <a:r>
              <a:rPr lang="zh-CN" altLang="en-US" sz="2000" dirty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n-ea"/>
                <a:ea typeface="+mn-ea"/>
                <a:sym typeface="Symbol" pitchFamily="18" charset="2"/>
              </a:rPr>
              <a:t>（</a:t>
            </a:r>
            <a:r>
              <a:rPr lang="en-US" altLang="zh-CN" sz="2000" dirty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n-ea"/>
                <a:ea typeface="+mn-ea"/>
                <a:sym typeface="Symbol" pitchFamily="18" charset="2"/>
              </a:rPr>
              <a:t>5</a:t>
            </a:r>
            <a:r>
              <a:rPr lang="zh-CN" altLang="en-US" sz="2000" dirty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n-ea"/>
                <a:ea typeface="+mn-ea"/>
                <a:sym typeface="Symbol" pitchFamily="18" charset="2"/>
              </a:rPr>
              <a:t>）应妥善保存测试计划和</a:t>
            </a:r>
            <a:r>
              <a:rPr lang="zh-CN" altLang="en-US" sz="20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n-ea"/>
                <a:ea typeface="+mn-ea"/>
                <a:sym typeface="Symbol" pitchFamily="18" charset="2"/>
              </a:rPr>
              <a:t>测试用例。</a:t>
            </a:r>
            <a:endParaRPr lang="en-US" altLang="zh-CN" sz="2000" dirty="0" smtClean="0">
              <a:solidFill>
                <a:schemeClr val="tx1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+mn-ea"/>
              <a:ea typeface="+mn-ea"/>
              <a:sym typeface="Symbol" pitchFamily="18" charset="2"/>
            </a:endParaRPr>
          </a:p>
          <a:p>
            <a:pPr marL="342900" indent="-342900" algn="just" defTabSz="863600" eaLnBrk="0" hangingPunct="0">
              <a:lnSpc>
                <a:spcPct val="95000"/>
              </a:lnSpc>
              <a:spcBef>
                <a:spcPct val="15000"/>
              </a:spcBef>
              <a:buClr>
                <a:schemeClr val="hlink"/>
              </a:buClr>
              <a:buSzPct val="90000"/>
              <a:defRPr/>
            </a:pPr>
            <a:r>
              <a:rPr lang="en-US" altLang="zh-CN" sz="20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n-ea"/>
                <a:ea typeface="+mn-ea"/>
                <a:sym typeface="Symbol" pitchFamily="18" charset="2"/>
              </a:rPr>
              <a:t>   </a:t>
            </a:r>
            <a:r>
              <a:rPr lang="zh-CN" altLang="en-US" sz="20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n-ea"/>
                <a:ea typeface="+mn-ea"/>
                <a:sym typeface="Symbol" pitchFamily="18" charset="2"/>
              </a:rPr>
              <a:t>（</a:t>
            </a:r>
            <a:r>
              <a:rPr lang="en-US" altLang="zh-CN" sz="20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n-ea"/>
                <a:ea typeface="+mn-ea"/>
                <a:sym typeface="Symbol" pitchFamily="18" charset="2"/>
              </a:rPr>
              <a:t>6</a:t>
            </a:r>
            <a:r>
              <a:rPr lang="zh-CN" altLang="en-US" sz="20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n-ea"/>
                <a:ea typeface="+mn-ea"/>
                <a:sym typeface="Symbol" pitchFamily="18" charset="2"/>
              </a:rPr>
              <a:t>）发现错误越多，潜在错误越多</a:t>
            </a:r>
            <a:endParaRPr lang="en-US" altLang="zh-CN" sz="2000" dirty="0" smtClean="0">
              <a:solidFill>
                <a:schemeClr val="tx1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+mn-ea"/>
              <a:ea typeface="+mn-ea"/>
              <a:sym typeface="Symbol" pitchFamily="18" charset="2"/>
            </a:endParaRPr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0" y="357166"/>
            <a:ext cx="9144000" cy="668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ctr">
              <a:spcBef>
                <a:spcPct val="15000"/>
              </a:spcBef>
              <a:buClr>
                <a:schemeClr val="hlink"/>
              </a:buClr>
              <a:buSzPct val="90000"/>
              <a:buFont typeface="Wingdings" pitchFamily="2" charset="2"/>
              <a:buNone/>
            </a:pPr>
            <a:r>
              <a:rPr lang="en-US" altLang="zh-CN" dirty="0">
                <a:effectLst>
                  <a:outerShdw blurRad="38100" dist="38100" dir="2700000" algn="tl">
                    <a:srgbClr val="C0C0C0"/>
                  </a:outerShdw>
                </a:effectLst>
                <a:latin typeface="宋体" pitchFamily="2" charset="-122"/>
              </a:rPr>
              <a:t> </a:t>
            </a:r>
            <a:r>
              <a:rPr lang="zh-CN" altLang="en-US" sz="32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+mj-ea"/>
                <a:ea typeface="+mj-ea"/>
                <a:sym typeface="Symbol" pitchFamily="18" charset="2"/>
              </a:rPr>
              <a:t>第</a:t>
            </a:r>
            <a:r>
              <a:rPr lang="en-US" altLang="zh-CN" sz="3200" dirty="0" smtClean="0">
                <a:latin typeface="+mj-ea"/>
                <a:ea typeface="+mj-ea"/>
                <a:sym typeface="Symbol" pitchFamily="18" charset="2"/>
              </a:rPr>
              <a:t>7.4</a:t>
            </a:r>
            <a:r>
              <a:rPr lang="zh-CN" altLang="en-US" sz="3200" dirty="0" smtClean="0">
                <a:latin typeface="+mj-ea"/>
                <a:ea typeface="+mj-ea"/>
                <a:sym typeface="Symbol" pitchFamily="18" charset="2"/>
              </a:rPr>
              <a:t>节</a:t>
            </a:r>
            <a:r>
              <a:rPr lang="en-US" altLang="zh-CN" sz="3200" dirty="0" smtClean="0">
                <a:latin typeface="+mj-ea"/>
                <a:ea typeface="+mj-ea"/>
                <a:sym typeface="Symbol" pitchFamily="18" charset="2"/>
              </a:rPr>
              <a:t>  </a:t>
            </a:r>
            <a:r>
              <a:rPr lang="zh-CN" altLang="en-US" sz="3200" dirty="0">
                <a:latin typeface="+mj-ea"/>
                <a:ea typeface="+mj-ea"/>
                <a:sym typeface="Symbol" pitchFamily="18" charset="2"/>
              </a:rPr>
              <a:t>系统测试</a:t>
            </a:r>
          </a:p>
          <a:p>
            <a:pPr algn="ctr">
              <a:spcBef>
                <a:spcPct val="15000"/>
              </a:spcBef>
              <a:buClr>
                <a:schemeClr val="hlink"/>
              </a:buClr>
              <a:buSzPct val="90000"/>
              <a:buFont typeface="Wingdings" pitchFamily="2" charset="2"/>
              <a:buNone/>
            </a:pPr>
            <a:r>
              <a:rPr lang="zh-CN" altLang="en-US" dirty="0">
                <a:effectLst>
                  <a:outerShdw blurRad="38100" dist="38100" dir="2700000" algn="tl">
                    <a:srgbClr val="C0C0C0"/>
                  </a:outerShdw>
                </a:effectLst>
                <a:latin typeface="宋体" pitchFamily="2" charset="-122"/>
              </a:rPr>
              <a:t>   </a:t>
            </a:r>
            <a:endParaRPr lang="zh-CN" altLang="en-US" sz="2800" dirty="0">
              <a:latin typeface="+mj-ea"/>
              <a:ea typeface="+mj-ea"/>
              <a:sym typeface="Symbol" pitchFamily="18" charset="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649" name="Rectangle 25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 algn="l">
              <a:spcBef>
                <a:spcPct val="20000"/>
              </a:spcBef>
              <a:buClr>
                <a:schemeClr val="hlink"/>
              </a:buClr>
              <a:buSzPct val="90000"/>
              <a:buFont typeface="Wingdings" pitchFamily="2" charset="2"/>
              <a:buNone/>
              <a:defRPr/>
            </a:pPr>
            <a:r>
              <a:rPr lang="en-US" altLang="zh-CN" sz="18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宋体" pitchFamily="2" charset="-122"/>
              </a:rPr>
              <a:t>set talk off</a:t>
            </a:r>
          </a:p>
          <a:p>
            <a:pPr marL="342900" indent="-342900" algn="l">
              <a:spcBef>
                <a:spcPct val="20000"/>
              </a:spcBef>
              <a:buClr>
                <a:schemeClr val="hlink"/>
              </a:buClr>
              <a:buSzPct val="90000"/>
              <a:buFont typeface="Wingdings" pitchFamily="2" charset="2"/>
              <a:buNone/>
              <a:defRPr/>
            </a:pPr>
            <a:r>
              <a:rPr lang="en-US" altLang="zh-CN" sz="18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宋体" pitchFamily="2" charset="-122"/>
              </a:rPr>
              <a:t>clear</a:t>
            </a:r>
          </a:p>
          <a:p>
            <a:pPr marL="342900" indent="-342900" algn="l">
              <a:spcBef>
                <a:spcPct val="20000"/>
              </a:spcBef>
              <a:buClr>
                <a:schemeClr val="hlink"/>
              </a:buClr>
              <a:buSzPct val="90000"/>
              <a:buFont typeface="Wingdings" pitchFamily="2" charset="2"/>
              <a:buNone/>
              <a:defRPr/>
            </a:pPr>
            <a:r>
              <a:rPr lang="en-US" altLang="zh-CN" sz="18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宋体" pitchFamily="2" charset="-122"/>
              </a:rPr>
              <a:t>input "</a:t>
            </a:r>
            <a:r>
              <a:rPr lang="zh-CN" altLang="en-US" sz="18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宋体" pitchFamily="2" charset="-122"/>
              </a:rPr>
              <a:t>请输入学生成绩：" </a:t>
            </a:r>
            <a:r>
              <a:rPr lang="en-US" altLang="zh-CN" sz="18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宋体" pitchFamily="2" charset="-122"/>
              </a:rPr>
              <a:t>to score</a:t>
            </a:r>
          </a:p>
          <a:p>
            <a:pPr marL="342900" indent="-342900" algn="l">
              <a:spcBef>
                <a:spcPct val="20000"/>
              </a:spcBef>
              <a:buClr>
                <a:schemeClr val="hlink"/>
              </a:buClr>
              <a:buSzPct val="90000"/>
              <a:buFont typeface="Wingdings" pitchFamily="2" charset="2"/>
              <a:buNone/>
              <a:defRPr/>
            </a:pPr>
            <a:r>
              <a:rPr lang="en-US" altLang="zh-CN" sz="18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宋体" pitchFamily="2" charset="-122"/>
              </a:rPr>
              <a:t>if score&lt;=100.and.score&gt;=0</a:t>
            </a:r>
          </a:p>
          <a:p>
            <a:pPr marL="342900" indent="-342900" algn="l">
              <a:spcBef>
                <a:spcPct val="20000"/>
              </a:spcBef>
              <a:buClr>
                <a:schemeClr val="hlink"/>
              </a:buClr>
              <a:buSzPct val="90000"/>
              <a:buFont typeface="Wingdings" pitchFamily="2" charset="2"/>
              <a:buNone/>
              <a:defRPr/>
            </a:pPr>
            <a:r>
              <a:rPr lang="en-US" altLang="zh-CN" sz="18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宋体" pitchFamily="2" charset="-122"/>
              </a:rPr>
              <a:t>  if score&lt;=100.and.score&gt;=90</a:t>
            </a:r>
          </a:p>
          <a:p>
            <a:pPr marL="342900" indent="-342900" algn="l">
              <a:spcBef>
                <a:spcPct val="20000"/>
              </a:spcBef>
              <a:buClr>
                <a:schemeClr val="hlink"/>
              </a:buClr>
              <a:buSzPct val="90000"/>
              <a:buFont typeface="Wingdings" pitchFamily="2" charset="2"/>
              <a:buNone/>
              <a:defRPr/>
            </a:pPr>
            <a:r>
              <a:rPr lang="en-US" altLang="zh-CN" sz="18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宋体" pitchFamily="2" charset="-122"/>
              </a:rPr>
              <a:t>   ?"</a:t>
            </a:r>
            <a:r>
              <a:rPr lang="zh-CN" altLang="en-US" sz="18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宋体" pitchFamily="2" charset="-122"/>
              </a:rPr>
              <a:t>成绩：优"</a:t>
            </a:r>
          </a:p>
          <a:p>
            <a:pPr marL="342900" indent="-342900" algn="l">
              <a:spcBef>
                <a:spcPct val="20000"/>
              </a:spcBef>
              <a:buClr>
                <a:schemeClr val="hlink"/>
              </a:buClr>
              <a:buSzPct val="90000"/>
              <a:buFont typeface="Wingdings" pitchFamily="2" charset="2"/>
              <a:buNone/>
              <a:defRPr/>
            </a:pPr>
            <a:r>
              <a:rPr lang="zh-CN" altLang="en-US" sz="18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宋体" pitchFamily="2" charset="-122"/>
              </a:rPr>
              <a:t>    </a:t>
            </a:r>
            <a:r>
              <a:rPr lang="en-US" altLang="zh-CN" sz="18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宋体" pitchFamily="2" charset="-122"/>
              </a:rPr>
              <a:t>else</a:t>
            </a:r>
          </a:p>
          <a:p>
            <a:pPr marL="342900" indent="-342900" algn="l">
              <a:spcBef>
                <a:spcPct val="20000"/>
              </a:spcBef>
              <a:buClr>
                <a:schemeClr val="hlink"/>
              </a:buClr>
              <a:buSzPct val="90000"/>
              <a:buFont typeface="Wingdings" pitchFamily="2" charset="2"/>
              <a:buNone/>
              <a:defRPr/>
            </a:pPr>
            <a:r>
              <a:rPr lang="en-US" altLang="zh-CN" sz="18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宋体" pitchFamily="2" charset="-122"/>
              </a:rPr>
              <a:t>     if score&lt;90.and.score&gt;=80</a:t>
            </a:r>
          </a:p>
          <a:p>
            <a:pPr marL="342900" indent="-342900" algn="l">
              <a:spcBef>
                <a:spcPct val="20000"/>
              </a:spcBef>
              <a:buClr>
                <a:schemeClr val="hlink"/>
              </a:buClr>
              <a:buSzPct val="90000"/>
              <a:buFont typeface="Wingdings" pitchFamily="2" charset="2"/>
              <a:buNone/>
              <a:defRPr/>
            </a:pPr>
            <a:r>
              <a:rPr lang="en-US" altLang="zh-CN" sz="18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宋体" pitchFamily="2" charset="-122"/>
              </a:rPr>
              <a:t>        ?"</a:t>
            </a:r>
            <a:r>
              <a:rPr lang="zh-CN" altLang="en-US" sz="18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宋体" pitchFamily="2" charset="-122"/>
              </a:rPr>
              <a:t>成绩：良"</a:t>
            </a:r>
          </a:p>
          <a:p>
            <a:pPr marL="342900" indent="-342900" algn="l">
              <a:spcBef>
                <a:spcPct val="20000"/>
              </a:spcBef>
              <a:buClr>
                <a:schemeClr val="hlink"/>
              </a:buClr>
              <a:buSzPct val="90000"/>
              <a:buFont typeface="Wingdings" pitchFamily="2" charset="2"/>
              <a:buNone/>
              <a:defRPr/>
            </a:pPr>
            <a:r>
              <a:rPr lang="zh-CN" altLang="en-US" sz="18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宋体" pitchFamily="2" charset="-122"/>
              </a:rPr>
              <a:t>         </a:t>
            </a:r>
            <a:r>
              <a:rPr lang="en-US" altLang="zh-CN" sz="18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宋体" pitchFamily="2" charset="-122"/>
              </a:rPr>
              <a:t>else</a:t>
            </a:r>
          </a:p>
          <a:p>
            <a:pPr marL="342900" indent="-342900" algn="l">
              <a:spcBef>
                <a:spcPct val="20000"/>
              </a:spcBef>
              <a:buClr>
                <a:schemeClr val="hlink"/>
              </a:buClr>
              <a:buSzPct val="90000"/>
              <a:buFont typeface="Wingdings" pitchFamily="2" charset="2"/>
              <a:buNone/>
              <a:defRPr/>
            </a:pPr>
            <a:r>
              <a:rPr lang="en-US" altLang="zh-CN" sz="18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宋体" pitchFamily="2" charset="-122"/>
              </a:rPr>
              <a:t>           if score&lt;80.and.score&gt;=70</a:t>
            </a:r>
          </a:p>
          <a:p>
            <a:pPr marL="342900" indent="-342900" algn="l">
              <a:spcBef>
                <a:spcPct val="20000"/>
              </a:spcBef>
              <a:buClr>
                <a:schemeClr val="hlink"/>
              </a:buClr>
              <a:buSzPct val="90000"/>
              <a:buFont typeface="Wingdings" pitchFamily="2" charset="2"/>
              <a:buNone/>
              <a:defRPr/>
            </a:pPr>
            <a:r>
              <a:rPr lang="en-US" altLang="zh-CN" sz="18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宋体" pitchFamily="2" charset="-122"/>
              </a:rPr>
              <a:t>              ?"</a:t>
            </a:r>
            <a:r>
              <a:rPr lang="zh-CN" altLang="en-US" sz="18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宋体" pitchFamily="2" charset="-122"/>
              </a:rPr>
              <a:t>成绩：中"</a:t>
            </a:r>
          </a:p>
          <a:p>
            <a:pPr marL="342900" indent="-342900" algn="l">
              <a:spcBef>
                <a:spcPct val="20000"/>
              </a:spcBef>
              <a:buClr>
                <a:schemeClr val="hlink"/>
              </a:buClr>
              <a:buSzPct val="90000"/>
              <a:buFont typeface="Wingdings" pitchFamily="2" charset="2"/>
              <a:buNone/>
              <a:defRPr/>
            </a:pPr>
            <a:r>
              <a:rPr lang="zh-CN" altLang="en-US" sz="18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宋体" pitchFamily="2" charset="-122"/>
              </a:rPr>
              <a:t>               </a:t>
            </a:r>
            <a:r>
              <a:rPr lang="en-US" altLang="zh-CN" sz="18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宋体" pitchFamily="2" charset="-122"/>
              </a:rPr>
              <a:t>else</a:t>
            </a:r>
          </a:p>
          <a:p>
            <a:pPr marL="342900" indent="-342900" algn="l">
              <a:spcBef>
                <a:spcPct val="20000"/>
              </a:spcBef>
              <a:buClr>
                <a:schemeClr val="hlink"/>
              </a:buClr>
              <a:buSzPct val="90000"/>
              <a:buFont typeface="Wingdings" pitchFamily="2" charset="2"/>
              <a:buNone/>
              <a:defRPr/>
            </a:pPr>
            <a:r>
              <a:rPr lang="en-US" altLang="zh-CN" sz="18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宋体" pitchFamily="2" charset="-122"/>
              </a:rPr>
              <a:t>                 if score&lt;70.and.score&gt;=60</a:t>
            </a:r>
          </a:p>
          <a:p>
            <a:pPr marL="342900" indent="-342900" algn="l">
              <a:spcBef>
                <a:spcPct val="20000"/>
              </a:spcBef>
              <a:buClr>
                <a:schemeClr val="hlink"/>
              </a:buClr>
              <a:buSzPct val="90000"/>
              <a:buFont typeface="Wingdings" pitchFamily="2" charset="2"/>
              <a:buNone/>
              <a:defRPr/>
            </a:pPr>
            <a:r>
              <a:rPr lang="en-US" altLang="zh-CN" sz="18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宋体" pitchFamily="2" charset="-122"/>
              </a:rPr>
              <a:t>                    ?"</a:t>
            </a:r>
            <a:r>
              <a:rPr lang="zh-CN" altLang="en-US" sz="18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宋体" pitchFamily="2" charset="-122"/>
              </a:rPr>
              <a:t>成绩：及格"</a:t>
            </a:r>
          </a:p>
          <a:p>
            <a:pPr marL="342900" indent="-342900" algn="l">
              <a:spcBef>
                <a:spcPct val="20000"/>
              </a:spcBef>
              <a:buClr>
                <a:schemeClr val="hlink"/>
              </a:buClr>
              <a:buSzPct val="90000"/>
              <a:buFont typeface="Wingdings" pitchFamily="2" charset="2"/>
              <a:buNone/>
              <a:defRPr/>
            </a:pPr>
            <a:r>
              <a:rPr lang="zh-CN" altLang="en-US" sz="18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宋体" pitchFamily="2" charset="-122"/>
              </a:rPr>
              <a:t>                    </a:t>
            </a:r>
            <a:r>
              <a:rPr lang="en-US" altLang="zh-CN" sz="18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宋体" pitchFamily="2" charset="-122"/>
              </a:rPr>
              <a:t>else</a:t>
            </a:r>
          </a:p>
          <a:p>
            <a:pPr marL="342900" indent="-342900" algn="l">
              <a:spcBef>
                <a:spcPct val="20000"/>
              </a:spcBef>
              <a:buClr>
                <a:schemeClr val="hlink"/>
              </a:buClr>
              <a:buSzPct val="90000"/>
              <a:buFont typeface="Wingdings" pitchFamily="2" charset="2"/>
              <a:buNone/>
              <a:defRPr/>
            </a:pPr>
            <a:r>
              <a:rPr lang="en-US" altLang="zh-CN" sz="18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宋体" pitchFamily="2" charset="-122"/>
              </a:rPr>
              <a:t>                      ?"</a:t>
            </a:r>
            <a:r>
              <a:rPr lang="zh-CN" altLang="en-US" sz="18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宋体" pitchFamily="2" charset="-122"/>
              </a:rPr>
              <a:t>成绩：不及格"</a:t>
            </a:r>
          </a:p>
          <a:p>
            <a:pPr marL="342900" indent="-342900" algn="l">
              <a:spcBef>
                <a:spcPct val="20000"/>
              </a:spcBef>
              <a:buClr>
                <a:schemeClr val="hlink"/>
              </a:buClr>
              <a:buSzPct val="90000"/>
              <a:buFont typeface="Wingdings" pitchFamily="2" charset="2"/>
              <a:buNone/>
              <a:defRPr/>
            </a:pPr>
            <a:r>
              <a:rPr lang="zh-CN" altLang="en-US" sz="18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宋体" pitchFamily="2" charset="-122"/>
              </a:rPr>
              <a:t>                 </a:t>
            </a:r>
            <a:r>
              <a:rPr lang="en-US" altLang="zh-CN" sz="1800" b="1" dirty="0" err="1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宋体" pitchFamily="2" charset="-122"/>
              </a:rPr>
              <a:t>endif</a:t>
            </a:r>
            <a:endParaRPr lang="en-US" altLang="zh-CN" sz="1800" b="1" dirty="0"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  <a:ea typeface="宋体" pitchFamily="2" charset="-122"/>
            </a:endParaRPr>
          </a:p>
          <a:p>
            <a:pPr marL="342900" indent="-342900" algn="l">
              <a:spcBef>
                <a:spcPct val="20000"/>
              </a:spcBef>
              <a:buClr>
                <a:schemeClr val="hlink"/>
              </a:buClr>
              <a:buSzPct val="90000"/>
              <a:buFont typeface="Wingdings" pitchFamily="2" charset="2"/>
              <a:buNone/>
              <a:defRPr/>
            </a:pPr>
            <a:r>
              <a:rPr lang="en-US" altLang="zh-CN" sz="18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宋体" pitchFamily="2" charset="-122"/>
              </a:rPr>
              <a:t>           </a:t>
            </a:r>
            <a:r>
              <a:rPr lang="en-US" altLang="zh-CN" sz="1800" b="1" dirty="0" err="1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宋体" pitchFamily="2" charset="-122"/>
              </a:rPr>
              <a:t>endif</a:t>
            </a:r>
            <a:endParaRPr lang="en-US" altLang="zh-CN" sz="1800" b="1" dirty="0"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  <a:ea typeface="宋体" pitchFamily="2" charset="-122"/>
            </a:endParaRPr>
          </a:p>
          <a:p>
            <a:pPr marL="342900" indent="-342900" algn="l">
              <a:spcBef>
                <a:spcPct val="20000"/>
              </a:spcBef>
              <a:buClr>
                <a:schemeClr val="hlink"/>
              </a:buClr>
              <a:buSzPct val="90000"/>
              <a:buFont typeface="Wingdings" pitchFamily="2" charset="2"/>
              <a:buNone/>
              <a:defRPr/>
            </a:pPr>
            <a:r>
              <a:rPr lang="en-US" altLang="zh-CN" sz="18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宋体" pitchFamily="2" charset="-122"/>
              </a:rPr>
              <a:t>     </a:t>
            </a:r>
          </a:p>
        </p:txBody>
      </p:sp>
      <p:sp>
        <p:nvSpPr>
          <p:cNvPr id="18435" name="Rectangle 26"/>
          <p:cNvSpPr>
            <a:spLocks noChangeArrowheads="1"/>
          </p:cNvSpPr>
          <p:nvPr/>
        </p:nvSpPr>
        <p:spPr bwMode="auto">
          <a:xfrm>
            <a:off x="4572000" y="457200"/>
            <a:ext cx="4114800" cy="2667000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eaLnBrk="1" hangingPunct="1"/>
            <a:r>
              <a:rPr kumimoji="1" lang="en-US" altLang="zh-CN" sz="1800" b="1" dirty="0" err="1">
                <a:latin typeface="Times New Roman" panose="02020603050405020304" pitchFamily="18" charset="0"/>
                <a:ea typeface="宋体" panose="02010600030101010101" pitchFamily="2" charset="-122"/>
              </a:rPr>
              <a:t>endif</a:t>
            </a:r>
            <a:endParaRPr kumimoji="1" lang="en-US" altLang="zh-CN" sz="1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l" eaLnBrk="1" hangingPunct="1"/>
            <a:r>
              <a:rPr kumimoji="1" lang="en-US" altLang="zh-CN" sz="1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  </a:t>
            </a:r>
            <a:r>
              <a:rPr kumimoji="1" lang="en-US" altLang="zh-CN" sz="1800" b="1" dirty="0" err="1">
                <a:latin typeface="Times New Roman" panose="02020603050405020304" pitchFamily="18" charset="0"/>
                <a:ea typeface="宋体" panose="02010600030101010101" pitchFamily="2" charset="-122"/>
              </a:rPr>
              <a:t>endif</a:t>
            </a:r>
            <a:endParaRPr kumimoji="1" lang="en-US" altLang="zh-CN" sz="1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l" eaLnBrk="1" hangingPunct="1"/>
            <a:r>
              <a:rPr kumimoji="1" lang="en-US" altLang="zh-CN" sz="1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  else</a:t>
            </a:r>
          </a:p>
          <a:p>
            <a:pPr algn="l" eaLnBrk="1" hangingPunct="1"/>
            <a:r>
              <a:rPr kumimoji="1" lang="en-US" altLang="zh-CN" sz="1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   ? "</a:t>
            </a:r>
            <a:r>
              <a:rPr kumimoji="1" lang="zh-CN" altLang="en-US" sz="1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学生学习成绩输入超范围"</a:t>
            </a:r>
          </a:p>
          <a:p>
            <a:pPr algn="l" eaLnBrk="1" hangingPunct="1"/>
            <a:r>
              <a:rPr kumimoji="1" lang="en-US" altLang="zh-CN" sz="1800" b="1" dirty="0" err="1">
                <a:latin typeface="Times New Roman" panose="02020603050405020304" pitchFamily="18" charset="0"/>
                <a:ea typeface="宋体" panose="02010600030101010101" pitchFamily="2" charset="-122"/>
              </a:rPr>
              <a:t>endif</a:t>
            </a:r>
            <a:endParaRPr kumimoji="1" lang="en-US" altLang="zh-CN" sz="1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l" eaLnBrk="1" hangingPunct="1"/>
            <a:r>
              <a:rPr kumimoji="1" lang="en-US" altLang="zh-CN" sz="1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retune </a:t>
            </a:r>
          </a:p>
          <a:p>
            <a:pPr algn="l" eaLnBrk="1" hangingPunct="1"/>
            <a:endParaRPr kumimoji="1" lang="en-US" altLang="zh-CN" sz="1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l" eaLnBrk="1" hangingPunct="1"/>
            <a:endParaRPr kumimoji="1" lang="zh-CN" altLang="en-US" sz="1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54651" name="Rectangle 27"/>
          <p:cNvSpPr>
            <a:spLocks noChangeArrowheads="1"/>
          </p:cNvSpPr>
          <p:nvPr/>
        </p:nvSpPr>
        <p:spPr bwMode="auto">
          <a:xfrm>
            <a:off x="4495800" y="3771900"/>
            <a:ext cx="4267200" cy="2438400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eaLnBrk="1" hangingPunct="1"/>
            <a:r>
              <a:rPr kumimoji="1" lang="zh-CN" altLang="en-US" sz="1800" b="1" dirty="0">
                <a:solidFill>
                  <a:srgbClr val="D7181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设计测试用例：</a:t>
            </a:r>
            <a:r>
              <a:rPr kumimoji="1" lang="zh-CN" altLang="en-US" sz="1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-5、87、77、67、57、</a:t>
            </a:r>
          </a:p>
          <a:p>
            <a:pPr algn="l" eaLnBrk="1" hangingPunct="1"/>
            <a:r>
              <a:rPr kumimoji="1" lang="zh-CN" altLang="en-US" sz="1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                           97、107、0、60、70、</a:t>
            </a:r>
          </a:p>
          <a:p>
            <a:pPr algn="l" eaLnBrk="1" hangingPunct="1"/>
            <a:r>
              <a:rPr kumimoji="1" lang="zh-CN" altLang="en-US" sz="1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                           80、90、100、 空数据</a:t>
            </a:r>
          </a:p>
          <a:p>
            <a:pPr algn="l" eaLnBrk="1" hangingPunct="1"/>
            <a:endParaRPr kumimoji="1" lang="zh-CN" altLang="en-US" sz="1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71176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46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46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4651" grpId="0" animBg="1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ChangeArrowheads="1"/>
          </p:cNvSpPr>
          <p:nvPr/>
        </p:nvSpPr>
        <p:spPr bwMode="auto">
          <a:xfrm>
            <a:off x="0" y="1000108"/>
            <a:ext cx="9144000" cy="1368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l">
              <a:spcBef>
                <a:spcPct val="15000"/>
              </a:spcBef>
              <a:buClr>
                <a:schemeClr val="hlink"/>
              </a:buClr>
              <a:buSzPct val="90000"/>
              <a:buFont typeface="Wingdings" pitchFamily="2" charset="2"/>
              <a:buNone/>
            </a:pPr>
            <a:r>
              <a:rPr lang="en-US" altLang="zh-CN" dirty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itchFamily="2" charset="-122"/>
              </a:rPr>
              <a:t> </a:t>
            </a:r>
            <a:r>
              <a:rPr lang="en-US" altLang="zh-CN" sz="28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宋体" pitchFamily="2" charset="-122"/>
              </a:rPr>
              <a:t>7.3.2 </a:t>
            </a:r>
            <a:r>
              <a:rPr lang="zh-CN" altLang="en-US" sz="2800" dirty="0">
                <a:effectLst>
                  <a:outerShdw blurRad="38100" dist="38100" dir="2700000" algn="tl">
                    <a:srgbClr val="C0C0C0"/>
                  </a:outerShdw>
                </a:effectLst>
                <a:latin typeface="宋体" pitchFamily="2" charset="-122"/>
              </a:rPr>
              <a:t>系统测试</a:t>
            </a:r>
            <a:r>
              <a:rPr lang="zh-CN" altLang="en-US" sz="28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宋体" pitchFamily="2" charset="-122"/>
              </a:rPr>
              <a:t>的方法</a:t>
            </a:r>
            <a:endParaRPr lang="zh-CN" altLang="en-US" sz="2800" dirty="0">
              <a:effectLst>
                <a:outerShdw blurRad="38100" dist="38100" dir="2700000" algn="tl">
                  <a:srgbClr val="C0C0C0"/>
                </a:outerShdw>
              </a:effectLst>
              <a:latin typeface="宋体" pitchFamily="2" charset="-122"/>
            </a:endParaRPr>
          </a:p>
          <a:p>
            <a:pPr marL="342900" indent="-342900" algn="just" defTabSz="863600" eaLnBrk="0" hangingPunct="0">
              <a:lnSpc>
                <a:spcPct val="95000"/>
              </a:lnSpc>
              <a:spcBef>
                <a:spcPct val="15000"/>
              </a:spcBef>
              <a:buClr>
                <a:schemeClr val="hlink"/>
              </a:buClr>
              <a:buSzPct val="90000"/>
              <a:buFont typeface="Wingdings" pitchFamily="2" charset="2"/>
              <a:buNone/>
              <a:defRPr/>
            </a:pPr>
            <a:r>
              <a:rPr lang="zh-CN" altLang="en-US" dirty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n-ea"/>
                <a:ea typeface="+mn-ea"/>
                <a:sym typeface="Symbol" pitchFamily="18" charset="2"/>
              </a:rPr>
              <a:t>      系统测试过程：制定测试计划 ；编制测试大纲 ；设计和</a:t>
            </a:r>
          </a:p>
          <a:p>
            <a:pPr marL="342900" indent="-342900" algn="just" defTabSz="863600" eaLnBrk="0" hangingPunct="0">
              <a:lnSpc>
                <a:spcPct val="95000"/>
              </a:lnSpc>
              <a:spcBef>
                <a:spcPct val="15000"/>
              </a:spcBef>
              <a:buClr>
                <a:schemeClr val="hlink"/>
              </a:buClr>
              <a:buSzPct val="90000"/>
              <a:buFont typeface="Wingdings" pitchFamily="2" charset="2"/>
              <a:buNone/>
              <a:defRPr/>
            </a:pPr>
            <a:r>
              <a:rPr lang="zh-CN" altLang="en-US" dirty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n-ea"/>
                <a:ea typeface="+mn-ea"/>
                <a:sym typeface="Symbol" pitchFamily="18" charset="2"/>
              </a:rPr>
              <a:t>  生成测试用例 ；实施测试 ；生成测试报告。</a:t>
            </a:r>
          </a:p>
        </p:txBody>
      </p:sp>
      <p:sp>
        <p:nvSpPr>
          <p:cNvPr id="3" name="矩形 2"/>
          <p:cNvSpPr/>
          <p:nvPr/>
        </p:nvSpPr>
        <p:spPr>
          <a:xfrm>
            <a:off x="0" y="2786058"/>
            <a:ext cx="451758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effectLst>
                  <a:outerShdw blurRad="38100" dist="38100" dir="2700000" algn="tl">
                    <a:srgbClr val="C0C0C0"/>
                  </a:outerShdw>
                </a:effectLst>
                <a:latin typeface="宋体" pitchFamily="2" charset="-122"/>
              </a:rPr>
              <a:t>7.4.3 </a:t>
            </a:r>
            <a:r>
              <a:rPr lang="zh-CN" altLang="en-US" sz="2800" dirty="0">
                <a:effectLst>
                  <a:outerShdw blurRad="38100" dist="38100" dir="2700000" algn="tl">
                    <a:srgbClr val="C0C0C0"/>
                  </a:outerShdw>
                </a:effectLst>
                <a:latin typeface="宋体" pitchFamily="2" charset="-122"/>
              </a:rPr>
              <a:t>系统测试方法与步骤</a:t>
            </a: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2928934"/>
            <a:ext cx="9144000" cy="23574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l">
              <a:spcBef>
                <a:spcPct val="15000"/>
              </a:spcBef>
              <a:buClr>
                <a:schemeClr val="hlink"/>
              </a:buClr>
              <a:buSzPct val="90000"/>
              <a:buFont typeface="Wingdings" pitchFamily="2" charset="2"/>
              <a:buNone/>
            </a:pPr>
            <a:r>
              <a:rPr lang="en-US" altLang="zh-CN" dirty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itchFamily="2" charset="-122"/>
              </a:rPr>
              <a:t> </a:t>
            </a:r>
            <a:endParaRPr lang="zh-CN" altLang="en-US" sz="2800" dirty="0">
              <a:effectLst>
                <a:outerShdw blurRad="38100" dist="38100" dir="2700000" algn="tl">
                  <a:srgbClr val="C0C0C0"/>
                </a:outerShdw>
              </a:effectLst>
              <a:latin typeface="宋体" pitchFamily="2" charset="-122"/>
            </a:endParaRPr>
          </a:p>
          <a:p>
            <a:pPr algn="l">
              <a:spcBef>
                <a:spcPct val="15000"/>
              </a:spcBef>
              <a:buClr>
                <a:schemeClr val="hlink"/>
              </a:buClr>
              <a:buSzPct val="90000"/>
              <a:buFont typeface="Wingdings" pitchFamily="2" charset="2"/>
              <a:buNone/>
            </a:pPr>
            <a:r>
              <a:rPr lang="zh-CN" altLang="en-US" dirty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itchFamily="2" charset="-122"/>
              </a:rPr>
              <a:t>   </a:t>
            </a:r>
            <a:r>
              <a:rPr lang="en-US" altLang="zh-CN" dirty="0">
                <a:latin typeface="+mj-ea"/>
                <a:ea typeface="+mj-ea"/>
                <a:sym typeface="Symbol" pitchFamily="18" charset="2"/>
              </a:rPr>
              <a:t>1</a:t>
            </a:r>
            <a:r>
              <a:rPr lang="zh-CN" altLang="en-US" dirty="0">
                <a:latin typeface="+mj-ea"/>
                <a:ea typeface="+mj-ea"/>
                <a:sym typeface="Symbol" pitchFamily="18" charset="2"/>
              </a:rPr>
              <a:t>、软件测试方法</a:t>
            </a:r>
          </a:p>
          <a:p>
            <a:pPr algn="l">
              <a:spcBef>
                <a:spcPct val="15000"/>
              </a:spcBef>
              <a:buClr>
                <a:schemeClr val="hlink"/>
              </a:buClr>
              <a:buSzPct val="90000"/>
              <a:buFont typeface="Wingdings" pitchFamily="2" charset="2"/>
              <a:buNone/>
            </a:pPr>
            <a:r>
              <a:rPr lang="zh-CN" altLang="en-US" dirty="0">
                <a:latin typeface="+mj-ea"/>
                <a:ea typeface="+mj-ea"/>
                <a:sym typeface="Symbol" pitchFamily="18" charset="2"/>
              </a:rPr>
              <a:t>   （</a:t>
            </a:r>
            <a:r>
              <a:rPr lang="en-US" altLang="zh-CN" dirty="0">
                <a:latin typeface="+mj-ea"/>
                <a:ea typeface="+mj-ea"/>
                <a:sym typeface="Symbol" pitchFamily="18" charset="2"/>
              </a:rPr>
              <a:t>1</a:t>
            </a:r>
            <a:r>
              <a:rPr lang="zh-CN" altLang="en-US" dirty="0">
                <a:latin typeface="+mj-ea"/>
                <a:ea typeface="+mj-ea"/>
                <a:sym typeface="Symbol" pitchFamily="18" charset="2"/>
              </a:rPr>
              <a:t>）人工测试</a:t>
            </a:r>
          </a:p>
          <a:p>
            <a:pPr marL="342900" indent="-342900" algn="just" defTabSz="863600" eaLnBrk="0" hangingPunct="0">
              <a:lnSpc>
                <a:spcPct val="95000"/>
              </a:lnSpc>
              <a:spcBef>
                <a:spcPct val="15000"/>
              </a:spcBef>
              <a:buClr>
                <a:schemeClr val="hlink"/>
              </a:buClr>
              <a:buSzPct val="90000"/>
              <a:buFont typeface="Wingdings" pitchFamily="2" charset="2"/>
              <a:buNone/>
              <a:defRPr/>
            </a:pPr>
            <a:r>
              <a:rPr lang="zh-CN" altLang="en-US" dirty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itchFamily="2" charset="-122"/>
              </a:rPr>
              <a:t>        </a:t>
            </a:r>
            <a:r>
              <a:rPr lang="zh-CN" altLang="en-US" dirty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n-ea"/>
                <a:ea typeface="+mn-ea"/>
                <a:sym typeface="Symbol" pitchFamily="18" charset="2"/>
              </a:rPr>
              <a:t>人工测试采用人工方式进行，目的在于检查程序的静态</a:t>
            </a:r>
          </a:p>
          <a:p>
            <a:pPr marL="342900" indent="-342900" algn="just" defTabSz="863600" eaLnBrk="0" hangingPunct="0">
              <a:lnSpc>
                <a:spcPct val="95000"/>
              </a:lnSpc>
              <a:spcBef>
                <a:spcPct val="15000"/>
              </a:spcBef>
              <a:buClr>
                <a:schemeClr val="hlink"/>
              </a:buClr>
              <a:buSzPct val="90000"/>
              <a:buFont typeface="Wingdings" pitchFamily="2" charset="2"/>
              <a:buNone/>
              <a:defRPr/>
            </a:pPr>
            <a:r>
              <a:rPr lang="zh-CN" altLang="en-US" dirty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n-ea"/>
                <a:ea typeface="+mn-ea"/>
                <a:sym typeface="Symbol" pitchFamily="18" charset="2"/>
              </a:rPr>
              <a:t>        结构，找出编译不能发现的错误 </a:t>
            </a:r>
          </a:p>
          <a:p>
            <a:pPr marL="342900" indent="-342900" algn="just" defTabSz="863600" eaLnBrk="0" hangingPunct="0">
              <a:lnSpc>
                <a:spcPct val="95000"/>
              </a:lnSpc>
              <a:spcBef>
                <a:spcPct val="15000"/>
              </a:spcBef>
              <a:buClr>
                <a:schemeClr val="hlink"/>
              </a:buClr>
              <a:buSzPct val="90000"/>
              <a:buFont typeface="Wingdings" pitchFamily="2" charset="2"/>
              <a:buNone/>
              <a:defRPr/>
            </a:pPr>
            <a:r>
              <a:rPr lang="zh-CN" altLang="en-US" dirty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n-ea"/>
                <a:ea typeface="+mn-ea"/>
                <a:sym typeface="Symbol" pitchFamily="18" charset="2"/>
              </a:rPr>
              <a:t>        人工测试又称代码复审，即通过人工阅读程序，查找错</a:t>
            </a:r>
          </a:p>
          <a:p>
            <a:pPr marL="342900" indent="-342900" algn="just" defTabSz="863600" eaLnBrk="0" hangingPunct="0">
              <a:lnSpc>
                <a:spcPct val="95000"/>
              </a:lnSpc>
              <a:spcBef>
                <a:spcPct val="15000"/>
              </a:spcBef>
              <a:buClr>
                <a:schemeClr val="hlink"/>
              </a:buClr>
              <a:buSzPct val="90000"/>
              <a:buFont typeface="Wingdings" pitchFamily="2" charset="2"/>
              <a:buNone/>
              <a:defRPr/>
            </a:pPr>
            <a:r>
              <a:rPr lang="zh-CN" altLang="en-US" dirty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n-ea"/>
                <a:ea typeface="+mn-ea"/>
                <a:sym typeface="Symbol" pitchFamily="18" charset="2"/>
              </a:rPr>
              <a:t>        误。人工测试主要有个人复查、走查和会审三种方法。 </a:t>
            </a:r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0" y="357166"/>
            <a:ext cx="9144000" cy="668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ctr">
              <a:spcBef>
                <a:spcPct val="15000"/>
              </a:spcBef>
              <a:buClr>
                <a:schemeClr val="hlink"/>
              </a:buClr>
              <a:buSzPct val="90000"/>
              <a:buFont typeface="Wingdings" pitchFamily="2" charset="2"/>
              <a:buNone/>
            </a:pPr>
            <a:r>
              <a:rPr lang="en-US" altLang="zh-CN" dirty="0">
                <a:effectLst>
                  <a:outerShdw blurRad="38100" dist="38100" dir="2700000" algn="tl">
                    <a:srgbClr val="C0C0C0"/>
                  </a:outerShdw>
                </a:effectLst>
                <a:latin typeface="宋体" pitchFamily="2" charset="-122"/>
              </a:rPr>
              <a:t> </a:t>
            </a:r>
            <a:r>
              <a:rPr lang="zh-CN" altLang="en-US" sz="32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+mj-ea"/>
                <a:ea typeface="+mj-ea"/>
                <a:sym typeface="Symbol" pitchFamily="18" charset="2"/>
              </a:rPr>
              <a:t>第</a:t>
            </a:r>
            <a:r>
              <a:rPr lang="en-US" altLang="zh-CN" sz="3200" dirty="0" smtClean="0">
                <a:latin typeface="+mj-ea"/>
                <a:ea typeface="+mj-ea"/>
                <a:sym typeface="Symbol" pitchFamily="18" charset="2"/>
              </a:rPr>
              <a:t>7.4</a:t>
            </a:r>
            <a:r>
              <a:rPr lang="zh-CN" altLang="en-US" sz="3200" dirty="0" smtClean="0">
                <a:latin typeface="+mj-ea"/>
                <a:ea typeface="+mj-ea"/>
                <a:sym typeface="Symbol" pitchFamily="18" charset="2"/>
              </a:rPr>
              <a:t>节</a:t>
            </a:r>
            <a:r>
              <a:rPr lang="en-US" altLang="zh-CN" sz="3200" dirty="0" smtClean="0">
                <a:latin typeface="+mj-ea"/>
                <a:ea typeface="+mj-ea"/>
                <a:sym typeface="Symbol" pitchFamily="18" charset="2"/>
              </a:rPr>
              <a:t>  </a:t>
            </a:r>
            <a:r>
              <a:rPr lang="zh-CN" altLang="en-US" sz="3200" dirty="0" smtClean="0">
                <a:latin typeface="+mj-ea"/>
                <a:ea typeface="+mj-ea"/>
                <a:sym typeface="Symbol" pitchFamily="18" charset="2"/>
              </a:rPr>
              <a:t>系统测试</a:t>
            </a:r>
            <a:r>
              <a:rPr lang="zh-CN" altLang="en-US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宋体" pitchFamily="2" charset="-122"/>
              </a:rPr>
              <a:t>   </a:t>
            </a:r>
            <a:endParaRPr lang="zh-CN" altLang="en-US" sz="2800" dirty="0">
              <a:latin typeface="+mj-ea"/>
              <a:ea typeface="+mj-ea"/>
              <a:sym typeface="Symbol" pitchFamily="18" charset="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ChangeArrowheads="1"/>
          </p:cNvSpPr>
          <p:nvPr/>
        </p:nvSpPr>
        <p:spPr bwMode="auto">
          <a:xfrm>
            <a:off x="0" y="1214422"/>
            <a:ext cx="9144000" cy="52389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 algn="l">
              <a:spcBef>
                <a:spcPct val="15000"/>
              </a:spcBef>
              <a:buClr>
                <a:schemeClr val="hlink"/>
              </a:buClr>
              <a:buSzPct val="90000"/>
              <a:buFont typeface="Arial" panose="020B0604020202020204" pitchFamily="34" charset="0"/>
              <a:buChar char="•"/>
            </a:pPr>
            <a:r>
              <a:rPr lang="zh-CN" altLang="en-US" sz="3200" dirty="0">
                <a:latin typeface="+mj-ea"/>
                <a:ea typeface="+mj-ea"/>
                <a:sym typeface="Symbol" pitchFamily="18" charset="2"/>
              </a:rPr>
              <a:t>黑盒测试的</a:t>
            </a:r>
            <a:r>
              <a:rPr lang="zh-CN" altLang="en-US" sz="3200" dirty="0" smtClean="0">
                <a:latin typeface="+mj-ea"/>
                <a:ea typeface="+mj-ea"/>
                <a:sym typeface="Symbol" pitchFamily="18" charset="2"/>
              </a:rPr>
              <a:t>任务</a:t>
            </a:r>
            <a:endParaRPr lang="en-US" altLang="zh-CN" sz="3200" dirty="0" smtClean="0">
              <a:latin typeface="+mj-ea"/>
              <a:ea typeface="+mj-ea"/>
              <a:sym typeface="Symbol" pitchFamily="18" charset="2"/>
            </a:endParaRPr>
          </a:p>
          <a:p>
            <a:pPr marL="342900" indent="-342900" algn="l">
              <a:spcBef>
                <a:spcPct val="15000"/>
              </a:spcBef>
              <a:buClr>
                <a:schemeClr val="hlink"/>
              </a:buClr>
              <a:buSzPct val="90000"/>
              <a:buFont typeface="Arial" panose="020B0604020202020204" pitchFamily="34" charset="0"/>
              <a:buChar char="•"/>
            </a:pPr>
            <a:endParaRPr lang="en-US" altLang="zh-CN" sz="2800" dirty="0">
              <a:latin typeface="+mj-ea"/>
              <a:ea typeface="+mj-ea"/>
              <a:sym typeface="Symbol" pitchFamily="18" charset="2"/>
            </a:endParaRPr>
          </a:p>
          <a:p>
            <a:pPr marL="342900" indent="-342900" algn="l">
              <a:spcBef>
                <a:spcPct val="15000"/>
              </a:spcBef>
              <a:buClr>
                <a:schemeClr val="hlink"/>
              </a:buClr>
              <a:buSzPct val="90000"/>
              <a:buFont typeface="Arial" panose="020B0604020202020204" pitchFamily="34" charset="0"/>
              <a:buChar char="•"/>
            </a:pPr>
            <a:r>
              <a:rPr lang="en-US" altLang="zh-CN" sz="2800" dirty="0">
                <a:latin typeface="+mj-ea"/>
                <a:ea typeface="+mj-ea"/>
                <a:sym typeface="Symbol" pitchFamily="18" charset="2"/>
              </a:rPr>
              <a:t> </a:t>
            </a:r>
            <a:r>
              <a:rPr lang="en-US" altLang="zh-CN" sz="2800" dirty="0" smtClean="0">
                <a:latin typeface="+mj-ea"/>
                <a:ea typeface="+mj-ea"/>
                <a:sym typeface="Symbol" pitchFamily="18" charset="2"/>
              </a:rPr>
              <a:t> 1.</a:t>
            </a:r>
            <a:r>
              <a:rPr lang="zh-CN" altLang="en-US" sz="2800" dirty="0" smtClean="0">
                <a:latin typeface="+mj-ea"/>
                <a:ea typeface="+mj-ea"/>
                <a:sym typeface="Symbol" pitchFamily="18" charset="2"/>
              </a:rPr>
              <a:t>是否有不正确或遗漏的功能</a:t>
            </a:r>
            <a:endParaRPr lang="en-US" altLang="zh-CN" sz="2800" dirty="0" smtClean="0">
              <a:latin typeface="+mj-ea"/>
              <a:ea typeface="+mj-ea"/>
              <a:sym typeface="Symbol" pitchFamily="18" charset="2"/>
            </a:endParaRPr>
          </a:p>
          <a:p>
            <a:pPr marL="342900" indent="-342900" algn="l">
              <a:spcBef>
                <a:spcPct val="15000"/>
              </a:spcBef>
              <a:buClr>
                <a:schemeClr val="hlink"/>
              </a:buClr>
              <a:buSzPct val="90000"/>
              <a:buFont typeface="Arial" panose="020B0604020202020204" pitchFamily="34" charset="0"/>
              <a:buChar char="•"/>
            </a:pPr>
            <a:r>
              <a:rPr lang="en-US" altLang="zh-CN" sz="2800" dirty="0">
                <a:latin typeface="+mj-ea"/>
                <a:ea typeface="+mj-ea"/>
                <a:sym typeface="Symbol" pitchFamily="18" charset="2"/>
              </a:rPr>
              <a:t> </a:t>
            </a:r>
            <a:r>
              <a:rPr lang="en-US" altLang="zh-CN" sz="2800" dirty="0" smtClean="0">
                <a:latin typeface="+mj-ea"/>
                <a:ea typeface="+mj-ea"/>
                <a:sym typeface="Symbol" pitchFamily="18" charset="2"/>
              </a:rPr>
              <a:t> 2.</a:t>
            </a:r>
            <a:r>
              <a:rPr lang="zh-CN" altLang="en-US" sz="2800" dirty="0" smtClean="0">
                <a:latin typeface="+mj-ea"/>
                <a:ea typeface="+mj-ea"/>
                <a:sym typeface="Symbol" pitchFamily="18" charset="2"/>
              </a:rPr>
              <a:t>界面上是否正确处理输入数据，产生正确输出结果</a:t>
            </a:r>
            <a:endParaRPr lang="en-US" altLang="zh-CN" sz="2800" dirty="0" smtClean="0">
              <a:latin typeface="+mj-ea"/>
              <a:ea typeface="+mj-ea"/>
              <a:sym typeface="Symbol" pitchFamily="18" charset="2"/>
            </a:endParaRPr>
          </a:p>
          <a:p>
            <a:pPr marL="342900" indent="-342900" algn="l">
              <a:spcBef>
                <a:spcPct val="15000"/>
              </a:spcBef>
              <a:buClr>
                <a:schemeClr val="hlink"/>
              </a:buClr>
              <a:buSzPct val="90000"/>
              <a:buFont typeface="Arial" panose="020B0604020202020204" pitchFamily="34" charset="0"/>
              <a:buChar char="•"/>
            </a:pPr>
            <a:r>
              <a:rPr lang="en-US" altLang="zh-CN" sz="2800" dirty="0">
                <a:latin typeface="+mj-ea"/>
                <a:ea typeface="+mj-ea"/>
                <a:sym typeface="Symbol" pitchFamily="18" charset="2"/>
              </a:rPr>
              <a:t> </a:t>
            </a:r>
            <a:r>
              <a:rPr lang="en-US" altLang="zh-CN" sz="2800" dirty="0" smtClean="0">
                <a:latin typeface="+mj-ea"/>
                <a:ea typeface="+mj-ea"/>
                <a:sym typeface="Symbol" pitchFamily="18" charset="2"/>
              </a:rPr>
              <a:t> 3.</a:t>
            </a:r>
            <a:r>
              <a:rPr lang="zh-CN" altLang="en-US" sz="2800" dirty="0" smtClean="0">
                <a:latin typeface="+mj-ea"/>
                <a:ea typeface="+mj-ea"/>
                <a:sym typeface="Symbol" pitchFamily="18" charset="2"/>
              </a:rPr>
              <a:t>访问外部信息是否有错</a:t>
            </a:r>
            <a:endParaRPr lang="en-US" altLang="zh-CN" sz="2800" dirty="0" smtClean="0">
              <a:latin typeface="+mj-ea"/>
              <a:ea typeface="+mj-ea"/>
              <a:sym typeface="Symbol" pitchFamily="18" charset="2"/>
            </a:endParaRPr>
          </a:p>
          <a:p>
            <a:pPr marL="342900" indent="-342900" algn="l">
              <a:spcBef>
                <a:spcPct val="15000"/>
              </a:spcBef>
              <a:buClr>
                <a:schemeClr val="hlink"/>
              </a:buClr>
              <a:buSzPct val="90000"/>
              <a:buFont typeface="Arial" panose="020B0604020202020204" pitchFamily="34" charset="0"/>
              <a:buChar char="•"/>
            </a:pPr>
            <a:r>
              <a:rPr lang="en-US" altLang="zh-CN" sz="2800" dirty="0">
                <a:latin typeface="+mj-ea"/>
                <a:ea typeface="+mj-ea"/>
                <a:sym typeface="Symbol" pitchFamily="18" charset="2"/>
              </a:rPr>
              <a:t> </a:t>
            </a:r>
            <a:r>
              <a:rPr lang="en-US" altLang="zh-CN" sz="2800" dirty="0" smtClean="0">
                <a:latin typeface="+mj-ea"/>
                <a:ea typeface="+mj-ea"/>
                <a:sym typeface="Symbol" pitchFamily="18" charset="2"/>
              </a:rPr>
              <a:t> 4.</a:t>
            </a:r>
            <a:r>
              <a:rPr lang="zh-CN" altLang="en-US" sz="2800" dirty="0" smtClean="0">
                <a:latin typeface="+mj-ea"/>
                <a:ea typeface="+mj-ea"/>
                <a:sym typeface="Symbol" pitchFamily="18" charset="2"/>
              </a:rPr>
              <a:t>性能上是否满足要求</a:t>
            </a:r>
            <a:endParaRPr lang="en-US" altLang="zh-CN" sz="2800" dirty="0" smtClean="0">
              <a:latin typeface="+mj-ea"/>
              <a:ea typeface="+mj-ea"/>
              <a:sym typeface="Symbol" pitchFamily="18" charset="2"/>
            </a:endParaRPr>
          </a:p>
          <a:p>
            <a:pPr marL="342900" indent="-342900" algn="l">
              <a:spcBef>
                <a:spcPct val="15000"/>
              </a:spcBef>
              <a:buClr>
                <a:schemeClr val="hlink"/>
              </a:buClr>
              <a:buSzPct val="90000"/>
              <a:buFont typeface="Arial" panose="020B0604020202020204" pitchFamily="34" charset="0"/>
              <a:buChar char="•"/>
            </a:pPr>
            <a:r>
              <a:rPr lang="en-US" altLang="zh-CN" sz="2800" dirty="0">
                <a:latin typeface="+mj-ea"/>
                <a:ea typeface="+mj-ea"/>
                <a:sym typeface="Symbol" pitchFamily="18" charset="2"/>
              </a:rPr>
              <a:t> </a:t>
            </a:r>
            <a:r>
              <a:rPr lang="en-US" altLang="zh-CN" sz="2800" dirty="0" smtClean="0">
                <a:latin typeface="+mj-ea"/>
                <a:ea typeface="+mj-ea"/>
                <a:sym typeface="Symbol" pitchFamily="18" charset="2"/>
              </a:rPr>
              <a:t> 5.</a:t>
            </a:r>
            <a:r>
              <a:rPr lang="zh-CN" altLang="en-US" sz="2800" dirty="0" smtClean="0">
                <a:latin typeface="+mj-ea"/>
                <a:ea typeface="+mj-ea"/>
                <a:sym typeface="Symbol" pitchFamily="18" charset="2"/>
              </a:rPr>
              <a:t>初始化和终止错误</a:t>
            </a:r>
            <a:endParaRPr lang="zh-CN" altLang="en-US" sz="2800" dirty="0">
              <a:latin typeface="+mj-ea"/>
              <a:ea typeface="+mj-ea"/>
              <a:sym typeface="Symbol" pitchFamily="18" charset="2"/>
            </a:endParaRPr>
          </a:p>
          <a:p>
            <a:pPr marL="342900" indent="-342900" algn="just" defTabSz="863600" eaLnBrk="0" hangingPunct="0">
              <a:lnSpc>
                <a:spcPct val="95000"/>
              </a:lnSpc>
              <a:spcBef>
                <a:spcPct val="15000"/>
              </a:spcBef>
              <a:buClr>
                <a:schemeClr val="hlink"/>
              </a:buClr>
              <a:buSzPct val="90000"/>
              <a:buFont typeface="Arial" panose="020B0604020202020204" pitchFamily="34" charset="0"/>
              <a:buChar char="•"/>
              <a:defRPr/>
            </a:pPr>
            <a:r>
              <a:rPr lang="zh-CN" altLang="en-US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n-ea"/>
                <a:ea typeface="+mn-ea"/>
                <a:sym typeface="Symbol" pitchFamily="18" charset="2"/>
              </a:rPr>
              <a:t> </a:t>
            </a:r>
            <a:endParaRPr lang="zh-CN" altLang="en-US" dirty="0">
              <a:solidFill>
                <a:schemeClr val="tx1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+mn-ea"/>
              <a:ea typeface="+mn-ea"/>
              <a:sym typeface="Symbol" pitchFamily="18" charset="2"/>
            </a:endParaRP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357166"/>
            <a:ext cx="9144000" cy="668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ctr">
              <a:spcBef>
                <a:spcPct val="15000"/>
              </a:spcBef>
              <a:buClr>
                <a:schemeClr val="hlink"/>
              </a:buClr>
              <a:buSzPct val="90000"/>
              <a:buFont typeface="Wingdings" pitchFamily="2" charset="2"/>
              <a:buNone/>
            </a:pPr>
            <a:r>
              <a:rPr lang="en-US" altLang="zh-CN" dirty="0">
                <a:effectLst>
                  <a:outerShdw blurRad="38100" dist="38100" dir="2700000" algn="tl">
                    <a:srgbClr val="C0C0C0"/>
                  </a:outerShdw>
                </a:effectLst>
                <a:latin typeface="宋体" pitchFamily="2" charset="-122"/>
              </a:rPr>
              <a:t> </a:t>
            </a:r>
            <a:r>
              <a:rPr lang="zh-CN" altLang="en-US" sz="32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+mj-ea"/>
                <a:ea typeface="+mj-ea"/>
                <a:sym typeface="Symbol" pitchFamily="18" charset="2"/>
              </a:rPr>
              <a:t>第</a:t>
            </a:r>
            <a:r>
              <a:rPr lang="en-US" altLang="zh-CN" sz="3200" dirty="0" smtClean="0">
                <a:latin typeface="+mj-ea"/>
                <a:ea typeface="+mj-ea"/>
                <a:sym typeface="Symbol" pitchFamily="18" charset="2"/>
              </a:rPr>
              <a:t>7.4</a:t>
            </a:r>
            <a:r>
              <a:rPr lang="zh-CN" altLang="en-US" sz="3200" dirty="0" smtClean="0">
                <a:latin typeface="+mj-ea"/>
                <a:ea typeface="+mj-ea"/>
                <a:sym typeface="Symbol" pitchFamily="18" charset="2"/>
              </a:rPr>
              <a:t>节</a:t>
            </a:r>
            <a:r>
              <a:rPr lang="en-US" altLang="zh-CN" sz="3200" dirty="0" smtClean="0">
                <a:latin typeface="+mj-ea"/>
                <a:ea typeface="+mj-ea"/>
                <a:sym typeface="Symbol" pitchFamily="18" charset="2"/>
              </a:rPr>
              <a:t>  </a:t>
            </a:r>
            <a:r>
              <a:rPr lang="zh-CN" altLang="en-US" sz="3200" dirty="0">
                <a:latin typeface="+mj-ea"/>
                <a:ea typeface="+mj-ea"/>
                <a:sym typeface="Symbol" pitchFamily="18" charset="2"/>
              </a:rPr>
              <a:t>系统测试</a:t>
            </a:r>
          </a:p>
          <a:p>
            <a:pPr algn="ctr">
              <a:spcBef>
                <a:spcPct val="15000"/>
              </a:spcBef>
              <a:buClr>
                <a:schemeClr val="hlink"/>
              </a:buClr>
              <a:buSzPct val="90000"/>
              <a:buFont typeface="Wingdings" pitchFamily="2" charset="2"/>
              <a:buNone/>
            </a:pPr>
            <a:r>
              <a:rPr lang="zh-CN" altLang="en-US" dirty="0">
                <a:effectLst>
                  <a:outerShdw blurRad="38100" dist="38100" dir="2700000" algn="tl">
                    <a:srgbClr val="C0C0C0"/>
                  </a:outerShdw>
                </a:effectLst>
                <a:latin typeface="宋体" pitchFamily="2" charset="-122"/>
              </a:rPr>
              <a:t>   </a:t>
            </a:r>
            <a:endParaRPr lang="zh-CN" altLang="en-US" sz="2800" dirty="0">
              <a:latin typeface="+mj-ea"/>
              <a:ea typeface="+mj-ea"/>
              <a:sym typeface="Symbol" pitchFamily="18" charset="2"/>
            </a:endParaRPr>
          </a:p>
        </p:txBody>
      </p:sp>
    </p:spTree>
    <p:extLst>
      <p:ext uri="{BB962C8B-B14F-4D97-AF65-F5344CB8AC3E}">
        <p14:creationId xmlns:p14="http://schemas.microsoft.com/office/powerpoint/2010/main" val="39948386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9075" name="Rectangle 3"/>
          <p:cNvSpPr>
            <a:spLocks noChangeArrowheads="1"/>
          </p:cNvSpPr>
          <p:nvPr/>
        </p:nvSpPr>
        <p:spPr bwMode="auto">
          <a:xfrm>
            <a:off x="0" y="1214422"/>
            <a:ext cx="9144000" cy="52389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l">
              <a:spcBef>
                <a:spcPct val="15000"/>
              </a:spcBef>
              <a:buClr>
                <a:schemeClr val="hlink"/>
              </a:buClr>
              <a:buSzPct val="90000"/>
              <a:buFont typeface="Wingdings" pitchFamily="2" charset="2"/>
              <a:buNone/>
            </a:pPr>
            <a:r>
              <a:rPr lang="en-US" altLang="zh-CN" dirty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itchFamily="2" charset="-122"/>
              </a:rPr>
              <a:t>   </a:t>
            </a:r>
            <a:r>
              <a:rPr lang="en-US" altLang="zh-CN" dirty="0" smtClean="0">
                <a:latin typeface="+mj-ea"/>
                <a:ea typeface="+mj-ea"/>
                <a:sym typeface="Symbol" pitchFamily="18" charset="2"/>
              </a:rPr>
              <a:t>2 </a:t>
            </a:r>
            <a:r>
              <a:rPr lang="zh-CN" altLang="en-US" dirty="0" smtClean="0">
                <a:latin typeface="+mj-ea"/>
                <a:ea typeface="+mj-ea"/>
                <a:sym typeface="Symbol" pitchFamily="18" charset="2"/>
              </a:rPr>
              <a:t>黑盒测试</a:t>
            </a:r>
            <a:endParaRPr lang="zh-CN" altLang="en-US" dirty="0">
              <a:latin typeface="+mj-ea"/>
              <a:ea typeface="+mj-ea"/>
              <a:sym typeface="Symbol" pitchFamily="18" charset="2"/>
            </a:endParaRPr>
          </a:p>
          <a:p>
            <a:pPr marL="342900" indent="-342900" algn="just" defTabSz="863600" eaLnBrk="0" hangingPunct="0">
              <a:lnSpc>
                <a:spcPct val="95000"/>
              </a:lnSpc>
              <a:spcBef>
                <a:spcPct val="15000"/>
              </a:spcBef>
              <a:buClr>
                <a:schemeClr val="hlink"/>
              </a:buClr>
              <a:buSzPct val="90000"/>
              <a:defRPr/>
            </a:pPr>
            <a:r>
              <a:rPr lang="en-US" altLang="zh-CN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n-ea"/>
                <a:sym typeface="Symbol" pitchFamily="18" charset="2"/>
              </a:rPr>
              <a:t>		    </a:t>
            </a:r>
            <a:r>
              <a:rPr lang="zh-CN" altLang="en-US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n-ea"/>
                <a:sym typeface="Symbol" pitchFamily="18" charset="2"/>
              </a:rPr>
              <a:t>也</a:t>
            </a:r>
            <a:r>
              <a:rPr lang="zh-CN" altLang="en-US" dirty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n-ea"/>
                <a:sym typeface="Symbol" pitchFamily="18" charset="2"/>
              </a:rPr>
              <a:t>称</a:t>
            </a:r>
            <a:r>
              <a:rPr lang="zh-CN" altLang="en-US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n-ea"/>
                <a:sym typeface="Symbol" pitchFamily="18" charset="2"/>
              </a:rPr>
              <a:t>功能测试、数据驱动测试。</a:t>
            </a:r>
            <a:r>
              <a:rPr lang="zh-CN" altLang="en-US" dirty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n-ea"/>
                <a:sym typeface="Symbol" pitchFamily="18" charset="2"/>
              </a:rPr>
              <a:t>将软件看作不透明的</a:t>
            </a:r>
            <a:r>
              <a:rPr lang="zh-CN" altLang="en-US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n-ea"/>
                <a:sym typeface="Symbol" pitchFamily="18" charset="2"/>
              </a:rPr>
              <a:t>黑          </a:t>
            </a:r>
            <a:r>
              <a:rPr lang="zh-CN" altLang="en-US" dirty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n-ea"/>
                <a:sym typeface="Symbol" pitchFamily="18" charset="2"/>
              </a:rPr>
              <a:t>盒子，在完全不考虑程序的内部结构</a:t>
            </a:r>
            <a:r>
              <a:rPr lang="zh-CN" altLang="en-US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n-ea"/>
                <a:sym typeface="Symbol" pitchFamily="18" charset="2"/>
              </a:rPr>
              <a:t>和处理过程的</a:t>
            </a:r>
            <a:r>
              <a:rPr lang="zh-CN" altLang="en-US" dirty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n-ea"/>
                <a:sym typeface="Symbol" pitchFamily="18" charset="2"/>
              </a:rPr>
              <a:t>情况下</a:t>
            </a:r>
            <a:r>
              <a:rPr lang="zh-CN" altLang="en-US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n-ea"/>
                <a:sym typeface="Symbol" pitchFamily="18" charset="2"/>
              </a:rPr>
              <a:t>，          检察系统的基本特征。 </a:t>
            </a:r>
            <a:endParaRPr lang="en-US" altLang="zh-CN" dirty="0" smtClean="0">
              <a:solidFill>
                <a:schemeClr val="tx1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+mn-ea"/>
              <a:sym typeface="Symbol" pitchFamily="18" charset="2"/>
            </a:endParaRPr>
          </a:p>
          <a:p>
            <a:pPr marL="342900" indent="-342900" algn="just" defTabSz="863600" eaLnBrk="0" hangingPunct="0">
              <a:lnSpc>
                <a:spcPct val="95000"/>
              </a:lnSpc>
              <a:spcBef>
                <a:spcPct val="15000"/>
              </a:spcBef>
              <a:buClr>
                <a:schemeClr val="hlink"/>
              </a:buClr>
              <a:buSzPct val="90000"/>
              <a:defRPr/>
            </a:pPr>
            <a:r>
              <a:rPr lang="en-US" altLang="zh-CN" dirty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n-ea"/>
                <a:ea typeface="+mn-ea"/>
                <a:sym typeface="Symbol" pitchFamily="18" charset="2"/>
              </a:rPr>
              <a:t> </a:t>
            </a:r>
            <a:r>
              <a:rPr lang="en-US" altLang="zh-CN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n-ea"/>
                <a:ea typeface="+mn-ea"/>
                <a:sym typeface="Symbol" pitchFamily="18" charset="2"/>
              </a:rPr>
              <a:t>         </a:t>
            </a:r>
            <a:r>
              <a:rPr lang="zh-CN" altLang="en-US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n-ea"/>
                <a:ea typeface="+mn-ea"/>
                <a:sym typeface="Symbol" pitchFamily="18" charset="2"/>
              </a:rPr>
              <a:t>任务：</a:t>
            </a:r>
            <a:endParaRPr lang="en-US" altLang="zh-CN" dirty="0" smtClean="0">
              <a:solidFill>
                <a:srgbClr val="FF0000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+mn-ea"/>
              <a:ea typeface="+mn-ea"/>
              <a:sym typeface="Symbol" pitchFamily="18" charset="2"/>
            </a:endParaRPr>
          </a:p>
          <a:p>
            <a:pPr marL="342900" indent="-342900" algn="just" defTabSz="863600" eaLnBrk="0" hangingPunct="0">
              <a:lnSpc>
                <a:spcPct val="95000"/>
              </a:lnSpc>
              <a:spcBef>
                <a:spcPct val="15000"/>
              </a:spcBef>
              <a:buClr>
                <a:schemeClr val="hlink"/>
              </a:buClr>
              <a:buSzPct val="90000"/>
              <a:defRPr/>
            </a:pPr>
            <a:r>
              <a:rPr lang="en-US" altLang="zh-CN" dirty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n-ea"/>
                <a:ea typeface="+mn-ea"/>
                <a:sym typeface="Symbol" pitchFamily="18" charset="2"/>
              </a:rPr>
              <a:t>	</a:t>
            </a:r>
            <a:r>
              <a:rPr lang="en-US" altLang="zh-CN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n-ea"/>
                <a:ea typeface="+mn-ea"/>
                <a:sym typeface="Symbol" pitchFamily="18" charset="2"/>
              </a:rPr>
              <a:t>		</a:t>
            </a:r>
            <a:r>
              <a:rPr lang="zh-CN" altLang="en-US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n-ea"/>
                <a:ea typeface="+mn-ea"/>
                <a:sym typeface="Symbol" pitchFamily="18" charset="2"/>
              </a:rPr>
              <a:t>不正确、遗漏的功能</a:t>
            </a:r>
            <a:endParaRPr lang="en-US" altLang="zh-CN" dirty="0" smtClean="0">
              <a:solidFill>
                <a:schemeClr val="tx1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+mn-ea"/>
              <a:ea typeface="+mn-ea"/>
              <a:sym typeface="Symbol" pitchFamily="18" charset="2"/>
            </a:endParaRPr>
          </a:p>
          <a:p>
            <a:pPr marL="342900" indent="-342900" algn="just" defTabSz="863600" eaLnBrk="0" hangingPunct="0">
              <a:lnSpc>
                <a:spcPct val="95000"/>
              </a:lnSpc>
              <a:spcBef>
                <a:spcPct val="15000"/>
              </a:spcBef>
              <a:buClr>
                <a:schemeClr val="hlink"/>
              </a:buClr>
              <a:buSzPct val="90000"/>
              <a:defRPr/>
            </a:pPr>
            <a:r>
              <a:rPr lang="en-US" altLang="zh-CN" dirty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n-ea"/>
                <a:ea typeface="+mn-ea"/>
                <a:sym typeface="Symbol" pitchFamily="18" charset="2"/>
              </a:rPr>
              <a:t>	</a:t>
            </a:r>
            <a:r>
              <a:rPr lang="en-US" altLang="zh-CN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n-ea"/>
                <a:ea typeface="+mn-ea"/>
                <a:sym typeface="Symbol" pitchFamily="18" charset="2"/>
              </a:rPr>
              <a:t>		</a:t>
            </a:r>
            <a:r>
              <a:rPr lang="zh-CN" altLang="en-US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n-ea"/>
                <a:ea typeface="+mn-ea"/>
                <a:sym typeface="Symbol" pitchFamily="18" charset="2"/>
              </a:rPr>
              <a:t>能否正确处理数据，产生正确结果</a:t>
            </a:r>
            <a:endParaRPr lang="en-US" altLang="zh-CN" dirty="0" smtClean="0">
              <a:solidFill>
                <a:schemeClr val="tx1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+mn-ea"/>
              <a:ea typeface="+mn-ea"/>
              <a:sym typeface="Symbol" pitchFamily="18" charset="2"/>
            </a:endParaRPr>
          </a:p>
          <a:p>
            <a:pPr marL="342900" indent="-342900" algn="just" defTabSz="863600" eaLnBrk="0" hangingPunct="0">
              <a:lnSpc>
                <a:spcPct val="95000"/>
              </a:lnSpc>
              <a:spcBef>
                <a:spcPct val="15000"/>
              </a:spcBef>
              <a:buClr>
                <a:schemeClr val="hlink"/>
              </a:buClr>
              <a:buSzPct val="90000"/>
              <a:defRPr/>
            </a:pPr>
            <a:r>
              <a:rPr lang="en-US" altLang="zh-CN" dirty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n-ea"/>
                <a:ea typeface="+mn-ea"/>
                <a:sym typeface="Symbol" pitchFamily="18" charset="2"/>
              </a:rPr>
              <a:t>	</a:t>
            </a:r>
            <a:r>
              <a:rPr lang="en-US" altLang="zh-CN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n-ea"/>
                <a:ea typeface="+mn-ea"/>
                <a:sym typeface="Symbol" pitchFamily="18" charset="2"/>
              </a:rPr>
              <a:t>		</a:t>
            </a:r>
            <a:r>
              <a:rPr lang="zh-CN" altLang="en-US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n-ea"/>
                <a:ea typeface="+mn-ea"/>
                <a:sym typeface="Symbol" pitchFamily="18" charset="2"/>
              </a:rPr>
              <a:t>访问外部信息是否有错</a:t>
            </a:r>
            <a:endParaRPr lang="en-US" altLang="zh-CN" dirty="0" smtClean="0">
              <a:solidFill>
                <a:schemeClr val="tx1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+mn-ea"/>
              <a:ea typeface="+mn-ea"/>
              <a:sym typeface="Symbol" pitchFamily="18" charset="2"/>
            </a:endParaRPr>
          </a:p>
          <a:p>
            <a:pPr marL="342900" indent="-342900" algn="just" defTabSz="863600" eaLnBrk="0" hangingPunct="0">
              <a:lnSpc>
                <a:spcPct val="95000"/>
              </a:lnSpc>
              <a:spcBef>
                <a:spcPct val="15000"/>
              </a:spcBef>
              <a:buClr>
                <a:schemeClr val="hlink"/>
              </a:buClr>
              <a:buSzPct val="90000"/>
              <a:defRPr/>
            </a:pPr>
            <a:r>
              <a:rPr lang="en-US" altLang="zh-CN" dirty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n-ea"/>
                <a:ea typeface="+mn-ea"/>
                <a:sym typeface="Symbol" pitchFamily="18" charset="2"/>
              </a:rPr>
              <a:t>	</a:t>
            </a:r>
            <a:r>
              <a:rPr lang="en-US" altLang="zh-CN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n-ea"/>
                <a:ea typeface="+mn-ea"/>
                <a:sym typeface="Symbol" pitchFamily="18" charset="2"/>
              </a:rPr>
              <a:t>		</a:t>
            </a:r>
            <a:r>
              <a:rPr lang="zh-CN" altLang="en-US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n-ea"/>
                <a:ea typeface="+mn-ea"/>
                <a:sym typeface="Symbol" pitchFamily="18" charset="2"/>
              </a:rPr>
              <a:t>是否满足性能要求</a:t>
            </a:r>
            <a:endParaRPr lang="en-US" altLang="zh-CN" dirty="0" smtClean="0">
              <a:solidFill>
                <a:schemeClr val="tx1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+mn-ea"/>
              <a:ea typeface="+mn-ea"/>
              <a:sym typeface="Symbol" pitchFamily="18" charset="2"/>
            </a:endParaRPr>
          </a:p>
          <a:p>
            <a:pPr marL="342900" indent="-342900" algn="just" defTabSz="863600" eaLnBrk="0" hangingPunct="0">
              <a:lnSpc>
                <a:spcPct val="95000"/>
              </a:lnSpc>
              <a:spcBef>
                <a:spcPct val="15000"/>
              </a:spcBef>
              <a:buClr>
                <a:schemeClr val="hlink"/>
              </a:buClr>
              <a:buSzPct val="90000"/>
              <a:defRPr/>
            </a:pPr>
            <a:r>
              <a:rPr lang="en-US" altLang="zh-CN" dirty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n-ea"/>
                <a:ea typeface="+mn-ea"/>
                <a:sym typeface="Symbol" pitchFamily="18" charset="2"/>
              </a:rPr>
              <a:t>	</a:t>
            </a:r>
            <a:r>
              <a:rPr lang="en-US" altLang="zh-CN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n-ea"/>
                <a:ea typeface="+mn-ea"/>
                <a:sym typeface="Symbol" pitchFamily="18" charset="2"/>
              </a:rPr>
              <a:t>		</a:t>
            </a:r>
            <a:r>
              <a:rPr lang="zh-CN" altLang="en-US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n-ea"/>
                <a:ea typeface="+mn-ea"/>
                <a:sym typeface="Symbol" pitchFamily="18" charset="2"/>
              </a:rPr>
              <a:t>初始化和终止错误</a:t>
            </a:r>
            <a:endParaRPr lang="zh-CN" altLang="en-US" dirty="0">
              <a:solidFill>
                <a:schemeClr val="tx1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+mn-ea"/>
              <a:ea typeface="+mn-ea"/>
              <a:sym typeface="Symbol" pitchFamily="18" charset="2"/>
            </a:endParaRPr>
          </a:p>
        </p:txBody>
      </p:sp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0" y="4643446"/>
            <a:ext cx="9144000" cy="1223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spcBef>
                <a:spcPct val="15000"/>
              </a:spcBef>
              <a:buClr>
                <a:schemeClr val="hlink"/>
              </a:buClr>
              <a:buSzPct val="90000"/>
            </a:pPr>
            <a:r>
              <a:rPr lang="en-US" altLang="zh-CN" dirty="0">
                <a:latin typeface="+mj-ea"/>
                <a:ea typeface="+mj-ea"/>
                <a:sym typeface="Symbol" pitchFamily="18" charset="2"/>
              </a:rPr>
              <a:t>        </a:t>
            </a:r>
            <a:endParaRPr lang="zh-CN" altLang="en-US" dirty="0">
              <a:solidFill>
                <a:schemeClr val="tx1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+mn-ea"/>
              <a:ea typeface="+mn-ea"/>
              <a:sym typeface="Symbol" pitchFamily="18" charset="2"/>
            </a:endParaRPr>
          </a:p>
        </p:txBody>
      </p:sp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0" y="357166"/>
            <a:ext cx="9144000" cy="668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ctr">
              <a:spcBef>
                <a:spcPct val="15000"/>
              </a:spcBef>
              <a:buClr>
                <a:schemeClr val="hlink"/>
              </a:buClr>
              <a:buSzPct val="90000"/>
              <a:buFont typeface="Wingdings" pitchFamily="2" charset="2"/>
              <a:buNone/>
            </a:pPr>
            <a:r>
              <a:rPr lang="en-US" altLang="zh-CN" dirty="0">
                <a:effectLst>
                  <a:outerShdw blurRad="38100" dist="38100" dir="2700000" algn="tl">
                    <a:srgbClr val="C0C0C0"/>
                  </a:outerShdw>
                </a:effectLst>
                <a:latin typeface="宋体" pitchFamily="2" charset="-122"/>
              </a:rPr>
              <a:t> </a:t>
            </a:r>
            <a:r>
              <a:rPr lang="zh-CN" altLang="en-US" sz="32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+mj-ea"/>
                <a:ea typeface="+mj-ea"/>
                <a:sym typeface="Symbol" pitchFamily="18" charset="2"/>
              </a:rPr>
              <a:t>第</a:t>
            </a:r>
            <a:r>
              <a:rPr lang="en-US" altLang="zh-CN" sz="3200" dirty="0" smtClean="0">
                <a:latin typeface="+mj-ea"/>
                <a:ea typeface="+mj-ea"/>
                <a:sym typeface="Symbol" pitchFamily="18" charset="2"/>
              </a:rPr>
              <a:t>7.4</a:t>
            </a:r>
            <a:r>
              <a:rPr lang="zh-CN" altLang="en-US" sz="3200" dirty="0" smtClean="0">
                <a:latin typeface="+mj-ea"/>
                <a:ea typeface="+mj-ea"/>
                <a:sym typeface="Symbol" pitchFamily="18" charset="2"/>
              </a:rPr>
              <a:t>节</a:t>
            </a:r>
            <a:r>
              <a:rPr lang="en-US" altLang="zh-CN" sz="3200" dirty="0" smtClean="0">
                <a:latin typeface="+mj-ea"/>
                <a:ea typeface="+mj-ea"/>
                <a:sym typeface="Symbol" pitchFamily="18" charset="2"/>
              </a:rPr>
              <a:t>  </a:t>
            </a:r>
            <a:r>
              <a:rPr lang="zh-CN" altLang="en-US" sz="3200" dirty="0">
                <a:latin typeface="+mj-ea"/>
                <a:ea typeface="+mj-ea"/>
                <a:sym typeface="Symbol" pitchFamily="18" charset="2"/>
              </a:rPr>
              <a:t>系统测试</a:t>
            </a:r>
          </a:p>
          <a:p>
            <a:pPr algn="ctr">
              <a:spcBef>
                <a:spcPct val="15000"/>
              </a:spcBef>
              <a:buClr>
                <a:schemeClr val="hlink"/>
              </a:buClr>
              <a:buSzPct val="90000"/>
              <a:buFont typeface="Wingdings" pitchFamily="2" charset="2"/>
              <a:buNone/>
            </a:pPr>
            <a:r>
              <a:rPr lang="zh-CN" altLang="en-US" dirty="0">
                <a:effectLst>
                  <a:outerShdw blurRad="38100" dist="38100" dir="2700000" algn="tl">
                    <a:srgbClr val="C0C0C0"/>
                  </a:outerShdw>
                </a:effectLst>
                <a:latin typeface="宋体" pitchFamily="2" charset="-122"/>
              </a:rPr>
              <a:t>   </a:t>
            </a:r>
            <a:endParaRPr lang="zh-CN" altLang="en-US" sz="2800" dirty="0">
              <a:latin typeface="+mj-ea"/>
              <a:ea typeface="+mj-ea"/>
              <a:sym typeface="Symbol" pitchFamily="18" charset="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9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9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907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2476" y="1877978"/>
            <a:ext cx="8419048" cy="3495238"/>
          </a:xfrm>
          <a:prstGeom prst="rect">
            <a:avLst/>
          </a:prstGeom>
        </p:spPr>
      </p:pic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357166"/>
            <a:ext cx="9144000" cy="668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ctr">
              <a:spcBef>
                <a:spcPct val="15000"/>
              </a:spcBef>
              <a:buClr>
                <a:schemeClr val="hlink"/>
              </a:buClr>
              <a:buSzPct val="90000"/>
              <a:buFont typeface="Wingdings" pitchFamily="2" charset="2"/>
              <a:buNone/>
            </a:pPr>
            <a:r>
              <a:rPr lang="en-US" altLang="zh-CN" dirty="0">
                <a:effectLst>
                  <a:outerShdw blurRad="38100" dist="38100" dir="2700000" algn="tl">
                    <a:srgbClr val="C0C0C0"/>
                  </a:outerShdw>
                </a:effectLst>
                <a:latin typeface="宋体" pitchFamily="2" charset="-122"/>
              </a:rPr>
              <a:t> </a:t>
            </a:r>
            <a:r>
              <a:rPr lang="zh-CN" altLang="en-US" sz="32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+mj-ea"/>
                <a:ea typeface="+mj-ea"/>
                <a:sym typeface="Symbol" pitchFamily="18" charset="2"/>
              </a:rPr>
              <a:t>第</a:t>
            </a:r>
            <a:r>
              <a:rPr lang="en-US" altLang="zh-CN" sz="3200" dirty="0" smtClean="0">
                <a:latin typeface="+mj-ea"/>
                <a:ea typeface="+mj-ea"/>
                <a:sym typeface="Symbol" pitchFamily="18" charset="2"/>
              </a:rPr>
              <a:t>7.4</a:t>
            </a:r>
            <a:r>
              <a:rPr lang="zh-CN" altLang="en-US" sz="3200" dirty="0" smtClean="0">
                <a:latin typeface="+mj-ea"/>
                <a:ea typeface="+mj-ea"/>
                <a:sym typeface="Symbol" pitchFamily="18" charset="2"/>
              </a:rPr>
              <a:t>节</a:t>
            </a:r>
            <a:r>
              <a:rPr lang="en-US" altLang="zh-CN" sz="3200" dirty="0" smtClean="0">
                <a:latin typeface="+mj-ea"/>
                <a:ea typeface="+mj-ea"/>
                <a:sym typeface="Symbol" pitchFamily="18" charset="2"/>
              </a:rPr>
              <a:t>  </a:t>
            </a:r>
            <a:r>
              <a:rPr lang="zh-CN" altLang="en-US" sz="3200" dirty="0">
                <a:latin typeface="+mj-ea"/>
                <a:ea typeface="+mj-ea"/>
                <a:sym typeface="Symbol" pitchFamily="18" charset="2"/>
              </a:rPr>
              <a:t>系统测试</a:t>
            </a:r>
          </a:p>
          <a:p>
            <a:pPr algn="ctr">
              <a:spcBef>
                <a:spcPct val="15000"/>
              </a:spcBef>
              <a:buClr>
                <a:schemeClr val="hlink"/>
              </a:buClr>
              <a:buSzPct val="90000"/>
              <a:buFont typeface="Wingdings" pitchFamily="2" charset="2"/>
              <a:buNone/>
            </a:pPr>
            <a:r>
              <a:rPr lang="zh-CN" altLang="en-US" dirty="0">
                <a:effectLst>
                  <a:outerShdw blurRad="38100" dist="38100" dir="2700000" algn="tl">
                    <a:srgbClr val="C0C0C0"/>
                  </a:outerShdw>
                </a:effectLst>
                <a:latin typeface="宋体" pitchFamily="2" charset="-122"/>
              </a:rPr>
              <a:t>   </a:t>
            </a:r>
            <a:endParaRPr lang="zh-CN" altLang="en-US" sz="2800" dirty="0">
              <a:latin typeface="+mj-ea"/>
              <a:ea typeface="+mj-ea"/>
              <a:sym typeface="Symbol" pitchFamily="18" charset="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67544" y="1122601"/>
            <a:ext cx="61206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/>
              <a:t>等价类划分测试法</a:t>
            </a:r>
            <a:endParaRPr lang="zh-CN" altLang="en-US" sz="3200" dirty="0"/>
          </a:p>
        </p:txBody>
      </p:sp>
    </p:spTree>
    <p:extLst>
      <p:ext uri="{BB962C8B-B14F-4D97-AF65-F5344CB8AC3E}">
        <p14:creationId xmlns:p14="http://schemas.microsoft.com/office/powerpoint/2010/main" val="3533203223"/>
      </p:ext>
    </p:extLst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357166"/>
            <a:ext cx="9144000" cy="668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ctr">
              <a:spcBef>
                <a:spcPct val="15000"/>
              </a:spcBef>
              <a:buClr>
                <a:schemeClr val="hlink"/>
              </a:buClr>
              <a:buSzPct val="90000"/>
              <a:buFont typeface="Wingdings" pitchFamily="2" charset="2"/>
              <a:buNone/>
            </a:pPr>
            <a:r>
              <a:rPr lang="en-US" altLang="zh-CN" dirty="0">
                <a:effectLst>
                  <a:outerShdw blurRad="38100" dist="38100" dir="2700000" algn="tl">
                    <a:srgbClr val="C0C0C0"/>
                  </a:outerShdw>
                </a:effectLst>
                <a:latin typeface="宋体" pitchFamily="2" charset="-122"/>
              </a:rPr>
              <a:t> </a:t>
            </a:r>
            <a:r>
              <a:rPr lang="zh-CN" altLang="en-US" sz="32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+mj-ea"/>
                <a:ea typeface="+mj-ea"/>
                <a:sym typeface="Symbol" pitchFamily="18" charset="2"/>
              </a:rPr>
              <a:t>第</a:t>
            </a:r>
            <a:r>
              <a:rPr lang="en-US" altLang="zh-CN" sz="3200" dirty="0" smtClean="0">
                <a:latin typeface="+mj-ea"/>
                <a:ea typeface="+mj-ea"/>
                <a:sym typeface="Symbol" pitchFamily="18" charset="2"/>
              </a:rPr>
              <a:t>7.4</a:t>
            </a:r>
            <a:r>
              <a:rPr lang="zh-CN" altLang="en-US" sz="3200" dirty="0" smtClean="0">
                <a:latin typeface="+mj-ea"/>
                <a:ea typeface="+mj-ea"/>
                <a:sym typeface="Symbol" pitchFamily="18" charset="2"/>
              </a:rPr>
              <a:t>节</a:t>
            </a:r>
            <a:r>
              <a:rPr lang="en-US" altLang="zh-CN" sz="3200" dirty="0" smtClean="0">
                <a:latin typeface="+mj-ea"/>
                <a:ea typeface="+mj-ea"/>
                <a:sym typeface="Symbol" pitchFamily="18" charset="2"/>
              </a:rPr>
              <a:t>  </a:t>
            </a:r>
            <a:r>
              <a:rPr lang="zh-CN" altLang="en-US" sz="3200" dirty="0">
                <a:latin typeface="+mj-ea"/>
                <a:ea typeface="+mj-ea"/>
                <a:sym typeface="Symbol" pitchFamily="18" charset="2"/>
              </a:rPr>
              <a:t>系统测试</a:t>
            </a:r>
          </a:p>
          <a:p>
            <a:pPr algn="ctr">
              <a:spcBef>
                <a:spcPct val="15000"/>
              </a:spcBef>
              <a:buClr>
                <a:schemeClr val="hlink"/>
              </a:buClr>
              <a:buSzPct val="90000"/>
              <a:buFont typeface="Wingdings" pitchFamily="2" charset="2"/>
              <a:buNone/>
            </a:pPr>
            <a:r>
              <a:rPr lang="zh-CN" altLang="en-US" dirty="0">
                <a:effectLst>
                  <a:outerShdw blurRad="38100" dist="38100" dir="2700000" algn="tl">
                    <a:srgbClr val="C0C0C0"/>
                  </a:outerShdw>
                </a:effectLst>
                <a:latin typeface="宋体" pitchFamily="2" charset="-122"/>
              </a:rPr>
              <a:t>   </a:t>
            </a:r>
            <a:endParaRPr lang="zh-CN" altLang="en-US" sz="2800" dirty="0">
              <a:latin typeface="+mj-ea"/>
              <a:ea typeface="+mj-ea"/>
              <a:sym typeface="Symbol" pitchFamily="18" charset="2"/>
            </a:endParaRPr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0" y="1214422"/>
            <a:ext cx="9144000" cy="52389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l">
              <a:spcBef>
                <a:spcPct val="15000"/>
              </a:spcBef>
              <a:buClr>
                <a:schemeClr val="hlink"/>
              </a:buClr>
              <a:buSzPct val="90000"/>
              <a:buFont typeface="Wingdings" pitchFamily="2" charset="2"/>
              <a:buNone/>
            </a:pPr>
            <a:r>
              <a:rPr lang="en-US" altLang="zh-CN" dirty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itchFamily="2" charset="-122"/>
              </a:rPr>
              <a:t>   </a:t>
            </a:r>
            <a:r>
              <a:rPr lang="zh-CN" altLang="en-US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itchFamily="2" charset="-122"/>
              </a:rPr>
              <a:t>边界值分析测试法</a:t>
            </a:r>
            <a:endParaRPr lang="zh-CN" altLang="en-US" dirty="0">
              <a:latin typeface="+mj-ea"/>
              <a:ea typeface="+mj-ea"/>
              <a:sym typeface="Symbol" pitchFamily="18" charset="2"/>
            </a:endParaRPr>
          </a:p>
          <a:p>
            <a:pPr marL="342900" indent="-342900" algn="just" defTabSz="863600" eaLnBrk="0" hangingPunct="0">
              <a:lnSpc>
                <a:spcPct val="95000"/>
              </a:lnSpc>
              <a:spcBef>
                <a:spcPct val="15000"/>
              </a:spcBef>
              <a:buClr>
                <a:schemeClr val="hlink"/>
              </a:buClr>
              <a:buSzPct val="90000"/>
              <a:defRPr/>
            </a:pPr>
            <a:r>
              <a:rPr lang="zh-CN" altLang="en-US" dirty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itchFamily="2" charset="-122"/>
              </a:rPr>
              <a:t>        </a:t>
            </a:r>
            <a:endParaRPr lang="zh-CN" altLang="en-US" dirty="0">
              <a:solidFill>
                <a:schemeClr val="tx1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+mn-ea"/>
              <a:ea typeface="+mn-ea"/>
              <a:sym typeface="Symbol" pitchFamily="18" charset="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5809" y="1844824"/>
            <a:ext cx="8352381" cy="44666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769224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9552" y="1700808"/>
            <a:ext cx="8228571" cy="37809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1651621"/>
      </p:ext>
    </p:extLst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357166"/>
            <a:ext cx="9144000" cy="668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ctr">
              <a:spcBef>
                <a:spcPct val="15000"/>
              </a:spcBef>
              <a:buClr>
                <a:schemeClr val="hlink"/>
              </a:buClr>
              <a:buSzPct val="90000"/>
              <a:buFont typeface="Wingdings" pitchFamily="2" charset="2"/>
              <a:buNone/>
            </a:pPr>
            <a:r>
              <a:rPr lang="en-US" altLang="zh-CN" dirty="0">
                <a:effectLst>
                  <a:outerShdw blurRad="38100" dist="38100" dir="2700000" algn="tl">
                    <a:srgbClr val="C0C0C0"/>
                  </a:outerShdw>
                </a:effectLst>
                <a:latin typeface="宋体" pitchFamily="2" charset="-122"/>
              </a:rPr>
              <a:t> </a:t>
            </a:r>
            <a:r>
              <a:rPr lang="zh-CN" altLang="en-US" sz="32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+mj-ea"/>
                <a:ea typeface="+mj-ea"/>
                <a:sym typeface="Symbol" pitchFamily="18" charset="2"/>
              </a:rPr>
              <a:t>第</a:t>
            </a:r>
            <a:r>
              <a:rPr lang="en-US" altLang="zh-CN" sz="3200" dirty="0" smtClean="0">
                <a:latin typeface="+mj-ea"/>
                <a:ea typeface="+mj-ea"/>
                <a:sym typeface="Symbol" pitchFamily="18" charset="2"/>
              </a:rPr>
              <a:t>7.4</a:t>
            </a:r>
            <a:r>
              <a:rPr lang="zh-CN" altLang="en-US" sz="3200" dirty="0" smtClean="0">
                <a:latin typeface="+mj-ea"/>
                <a:ea typeface="+mj-ea"/>
                <a:sym typeface="Symbol" pitchFamily="18" charset="2"/>
              </a:rPr>
              <a:t>节</a:t>
            </a:r>
            <a:r>
              <a:rPr lang="en-US" altLang="zh-CN" sz="3200" dirty="0" smtClean="0">
                <a:latin typeface="+mj-ea"/>
                <a:ea typeface="+mj-ea"/>
                <a:sym typeface="Symbol" pitchFamily="18" charset="2"/>
              </a:rPr>
              <a:t>  </a:t>
            </a:r>
            <a:r>
              <a:rPr lang="zh-CN" altLang="en-US" sz="3200" dirty="0">
                <a:latin typeface="+mj-ea"/>
                <a:ea typeface="+mj-ea"/>
                <a:sym typeface="Symbol" pitchFamily="18" charset="2"/>
              </a:rPr>
              <a:t>系统测试</a:t>
            </a:r>
          </a:p>
          <a:p>
            <a:pPr algn="ctr">
              <a:spcBef>
                <a:spcPct val="15000"/>
              </a:spcBef>
              <a:buClr>
                <a:schemeClr val="hlink"/>
              </a:buClr>
              <a:buSzPct val="90000"/>
              <a:buFont typeface="Wingdings" pitchFamily="2" charset="2"/>
              <a:buNone/>
            </a:pPr>
            <a:r>
              <a:rPr lang="zh-CN" altLang="en-US" dirty="0">
                <a:effectLst>
                  <a:outerShdw blurRad="38100" dist="38100" dir="2700000" algn="tl">
                    <a:srgbClr val="C0C0C0"/>
                  </a:outerShdw>
                </a:effectLst>
                <a:latin typeface="宋体" pitchFamily="2" charset="-122"/>
              </a:rPr>
              <a:t>   </a:t>
            </a:r>
            <a:endParaRPr lang="zh-CN" altLang="en-US" sz="2800" dirty="0">
              <a:latin typeface="+mj-ea"/>
              <a:ea typeface="+mj-ea"/>
              <a:sym typeface="Symbol" pitchFamily="18" charset="2"/>
            </a:endParaRPr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0" y="1214422"/>
            <a:ext cx="9144000" cy="17825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l">
              <a:spcBef>
                <a:spcPct val="15000"/>
              </a:spcBef>
              <a:buClr>
                <a:schemeClr val="hlink"/>
              </a:buClr>
              <a:buSzPct val="90000"/>
              <a:buFont typeface="Wingdings" pitchFamily="2" charset="2"/>
              <a:buNone/>
            </a:pPr>
            <a:r>
              <a:rPr lang="en-US" altLang="zh-CN" dirty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itchFamily="2" charset="-122"/>
              </a:rPr>
              <a:t>   </a:t>
            </a:r>
            <a:r>
              <a:rPr lang="zh-CN" altLang="en-US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itchFamily="2" charset="-122"/>
              </a:rPr>
              <a:t>白盒测试</a:t>
            </a:r>
            <a:endParaRPr lang="zh-CN" altLang="en-US" dirty="0">
              <a:latin typeface="+mj-ea"/>
              <a:ea typeface="+mj-ea"/>
              <a:sym typeface="Symbol" pitchFamily="18" charset="2"/>
            </a:endParaRPr>
          </a:p>
          <a:p>
            <a:pPr marL="342900" indent="-342900" algn="just" defTabSz="863600" eaLnBrk="0" hangingPunct="0">
              <a:lnSpc>
                <a:spcPct val="95000"/>
              </a:lnSpc>
              <a:spcBef>
                <a:spcPct val="15000"/>
              </a:spcBef>
              <a:buClr>
                <a:schemeClr val="hlink"/>
              </a:buClr>
              <a:buSzPct val="90000"/>
              <a:defRPr/>
            </a:pPr>
            <a:r>
              <a:rPr lang="zh-CN" altLang="en-US" dirty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itchFamily="2" charset="-122"/>
              </a:rPr>
              <a:t>        </a:t>
            </a:r>
            <a:r>
              <a:rPr lang="zh-CN" altLang="en-US" dirty="0" smtClean="0">
                <a:latin typeface="+mj-ea"/>
                <a:ea typeface="+mj-ea"/>
                <a:sym typeface="Symbol" pitchFamily="18" charset="2"/>
              </a:rPr>
              <a:t>又</a:t>
            </a:r>
            <a:r>
              <a:rPr lang="zh-CN" altLang="en-US" dirty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n-ea"/>
                <a:ea typeface="+mn-ea"/>
                <a:sym typeface="Symbol" pitchFamily="18" charset="2"/>
              </a:rPr>
              <a:t>称结构测试</a:t>
            </a:r>
            <a:r>
              <a:rPr lang="zh-CN" altLang="en-US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n-ea"/>
                <a:ea typeface="+mn-ea"/>
                <a:sym typeface="Symbol" pitchFamily="18" charset="2"/>
              </a:rPr>
              <a:t>、路径测试等</a:t>
            </a:r>
            <a:r>
              <a:rPr lang="zh-CN" altLang="en-US" dirty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n-ea"/>
                <a:ea typeface="+mn-ea"/>
                <a:sym typeface="Symbol" pitchFamily="18" charset="2"/>
              </a:rPr>
              <a:t>。将</a:t>
            </a:r>
            <a:r>
              <a:rPr lang="zh-CN" altLang="en-US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n-ea"/>
                <a:ea typeface="+mn-ea"/>
                <a:sym typeface="Symbol" pitchFamily="18" charset="2"/>
              </a:rPr>
              <a:t>软件看成</a:t>
            </a:r>
            <a:r>
              <a:rPr lang="zh-CN" altLang="en-US" dirty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n-ea"/>
                <a:ea typeface="+mn-ea"/>
                <a:sym typeface="Symbol" pitchFamily="18" charset="2"/>
              </a:rPr>
              <a:t>一个透明的白盒子，按照程序</a:t>
            </a:r>
            <a:r>
              <a:rPr lang="zh-CN" altLang="en-US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n-ea"/>
                <a:ea typeface="+mn-ea"/>
                <a:sym typeface="Symbol" pitchFamily="18" charset="2"/>
              </a:rPr>
              <a:t>内部结构和逻辑结构，</a:t>
            </a:r>
            <a:r>
              <a:rPr lang="zh-CN" altLang="en-US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n-ea"/>
                <a:ea typeface="+mn-ea"/>
                <a:sym typeface="Symbol" pitchFamily="18" charset="2"/>
              </a:rPr>
              <a:t>对程序的</a:t>
            </a:r>
            <a:r>
              <a:rPr lang="zh-CN" altLang="en-US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n-ea"/>
                <a:ea typeface="+mn-ea"/>
                <a:sym typeface="Symbol" pitchFamily="18" charset="2"/>
              </a:rPr>
              <a:t>逻辑路径和</a:t>
            </a:r>
            <a:r>
              <a:rPr lang="zh-CN" altLang="en-US" dirty="0"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n-ea"/>
                <a:ea typeface="+mn-ea"/>
                <a:sym typeface="Symbol" pitchFamily="18" charset="2"/>
              </a:rPr>
              <a:t>过程</a:t>
            </a:r>
            <a:r>
              <a:rPr lang="zh-CN" altLang="en-US" dirty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n-ea"/>
                <a:ea typeface="+mn-ea"/>
                <a:sym typeface="Symbol" pitchFamily="18" charset="2"/>
              </a:rPr>
              <a:t>进行测试，检查是否与设计相符。 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9752" y="2996952"/>
            <a:ext cx="3657143" cy="29238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217706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9552" y="620688"/>
            <a:ext cx="8266667" cy="5285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4881445"/>
      </p:ext>
    </p:extLst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1" name="Text Box 3"/>
          <p:cNvSpPr txBox="1">
            <a:spLocks noChangeArrowheads="1"/>
          </p:cNvSpPr>
          <p:nvPr/>
        </p:nvSpPr>
        <p:spPr bwMode="auto">
          <a:xfrm>
            <a:off x="2571736" y="428604"/>
            <a:ext cx="723582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dirty="0" smtClean="0"/>
              <a:t>第</a:t>
            </a:r>
            <a:r>
              <a:rPr lang="en-US" altLang="zh-CN" sz="3200" dirty="0" smtClean="0"/>
              <a:t>7</a:t>
            </a:r>
            <a:r>
              <a:rPr lang="zh-CN" altLang="en-US" sz="3200" dirty="0" smtClean="0"/>
              <a:t>章 </a:t>
            </a:r>
            <a:r>
              <a:rPr lang="zh-CN" altLang="en-US" sz="3200" dirty="0"/>
              <a:t>系统实施</a:t>
            </a:r>
          </a:p>
        </p:txBody>
      </p:sp>
      <p:grpSp>
        <p:nvGrpSpPr>
          <p:cNvPr id="2" name="Group 33"/>
          <p:cNvGrpSpPr>
            <a:grpSpLocks/>
          </p:cNvGrpSpPr>
          <p:nvPr/>
        </p:nvGrpSpPr>
        <p:grpSpPr bwMode="auto">
          <a:xfrm>
            <a:off x="1500166" y="1071546"/>
            <a:ext cx="6167459" cy="766762"/>
            <a:chOff x="912" y="1008"/>
            <a:chExt cx="3984" cy="912"/>
          </a:xfrm>
        </p:grpSpPr>
        <p:sp>
          <p:nvSpPr>
            <p:cNvPr id="493602" name="AutoShape 34"/>
            <p:cNvSpPr>
              <a:spLocks noChangeArrowheads="1"/>
            </p:cNvSpPr>
            <p:nvPr/>
          </p:nvSpPr>
          <p:spPr bwMode="gray">
            <a:xfrm>
              <a:off x="912" y="1008"/>
              <a:ext cx="3984" cy="912"/>
            </a:xfrm>
            <a:prstGeom prst="roundRect">
              <a:avLst>
                <a:gd name="adj" fmla="val 10889"/>
              </a:avLst>
            </a:prstGeom>
            <a:gradFill rotWithShape="1">
              <a:gsLst>
                <a:gs pos="0">
                  <a:srgbClr val="DDDDDD"/>
                </a:gs>
                <a:gs pos="50000">
                  <a:srgbClr val="DDDDDD">
                    <a:gamma/>
                    <a:tint val="36471"/>
                    <a:invGamma/>
                  </a:srgbClr>
                </a:gs>
                <a:gs pos="100000">
                  <a:srgbClr val="DDDDDD"/>
                </a:gs>
              </a:gsLst>
              <a:lin ang="2700000" scaled="1"/>
            </a:gradFill>
            <a:ln w="38100">
              <a:solidFill>
                <a:srgbClr val="FFFFFF"/>
              </a:solidFill>
              <a:round/>
              <a:headEnd/>
              <a:tailEnd/>
            </a:ln>
            <a:effectLst>
              <a:outerShdw dist="135003" dir="2928844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grpSp>
          <p:nvGrpSpPr>
            <p:cNvPr id="3" name="Group 35"/>
            <p:cNvGrpSpPr>
              <a:grpSpLocks/>
            </p:cNvGrpSpPr>
            <p:nvPr/>
          </p:nvGrpSpPr>
          <p:grpSpPr bwMode="auto">
            <a:xfrm>
              <a:off x="948" y="1092"/>
              <a:ext cx="849" cy="752"/>
              <a:chOff x="948" y="1092"/>
              <a:chExt cx="849" cy="752"/>
            </a:xfrm>
          </p:grpSpPr>
          <p:sp>
            <p:nvSpPr>
              <p:cNvPr id="493604" name="AutoShape 36"/>
              <p:cNvSpPr>
                <a:spLocks noChangeArrowheads="1"/>
              </p:cNvSpPr>
              <p:nvPr/>
            </p:nvSpPr>
            <p:spPr bwMode="gray">
              <a:xfrm>
                <a:off x="996" y="1084"/>
                <a:ext cx="771" cy="755"/>
              </a:xfrm>
              <a:prstGeom prst="roundRect">
                <a:avLst>
                  <a:gd name="adj" fmla="val 11921"/>
                </a:avLst>
              </a:prstGeom>
              <a:gradFill rotWithShape="1">
                <a:gsLst>
                  <a:gs pos="0">
                    <a:schemeClr val="accent1"/>
                  </a:gs>
                  <a:gs pos="100000">
                    <a:schemeClr val="accent1">
                      <a:gamma/>
                      <a:shade val="69804"/>
                      <a:invGamma/>
                    </a:schemeClr>
                  </a:gs>
                </a:gsLst>
                <a:lin ang="5400000" scaled="1"/>
              </a:gradFill>
              <a:ln w="38100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493605" name="Freeform 37"/>
              <p:cNvSpPr>
                <a:spLocks/>
              </p:cNvSpPr>
              <p:nvPr/>
            </p:nvSpPr>
            <p:spPr bwMode="gray">
              <a:xfrm>
                <a:off x="1047" y="1135"/>
                <a:ext cx="383" cy="378"/>
              </a:xfrm>
              <a:custGeom>
                <a:avLst/>
                <a:gdLst/>
                <a:ahLst/>
                <a:cxnLst>
                  <a:cxn ang="0">
                    <a:pos x="118" y="0"/>
                  </a:cxn>
                  <a:cxn ang="0">
                    <a:pos x="0" y="118"/>
                  </a:cxn>
                  <a:cxn ang="0">
                    <a:pos x="0" y="589"/>
                  </a:cxn>
                  <a:cxn ang="0">
                    <a:pos x="161" y="174"/>
                  </a:cxn>
                  <a:cxn ang="0">
                    <a:pos x="589" y="0"/>
                  </a:cxn>
                  <a:cxn ang="0">
                    <a:pos x="118" y="0"/>
                  </a:cxn>
                </a:cxnLst>
                <a:rect l="0" t="0" r="r" b="b"/>
                <a:pathLst>
                  <a:path w="596" h="598">
                    <a:moveTo>
                      <a:pt x="118" y="0"/>
                    </a:moveTo>
                    <a:cubicBezTo>
                      <a:pt x="53" y="0"/>
                      <a:pt x="0" y="53"/>
                      <a:pt x="0" y="118"/>
                    </a:cubicBezTo>
                    <a:lnTo>
                      <a:pt x="0" y="589"/>
                    </a:lnTo>
                    <a:cubicBezTo>
                      <a:pt x="27" y="598"/>
                      <a:pt x="12" y="309"/>
                      <a:pt x="161" y="174"/>
                    </a:cubicBezTo>
                    <a:cubicBezTo>
                      <a:pt x="310" y="39"/>
                      <a:pt x="596" y="29"/>
                      <a:pt x="589" y="0"/>
                    </a:cubicBezTo>
                    <a:lnTo>
                      <a:pt x="118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accent1">
                      <a:gamma/>
                      <a:tint val="54510"/>
                      <a:invGamma/>
                    </a:schemeClr>
                  </a:gs>
                  <a:gs pos="50000">
                    <a:schemeClr val="accent1">
                      <a:alpha val="0"/>
                    </a:schemeClr>
                  </a:gs>
                  <a:gs pos="100000">
                    <a:schemeClr val="accent1">
                      <a:gamma/>
                      <a:tint val="54510"/>
                      <a:invGamma/>
                    </a:schemeClr>
                  </a:gs>
                </a:gsLst>
                <a:lin ang="2700000" scaled="1"/>
              </a:gradFill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493606" name="Text Box 38"/>
              <p:cNvSpPr txBox="1">
                <a:spLocks noChangeArrowheads="1"/>
              </p:cNvSpPr>
              <p:nvPr/>
            </p:nvSpPr>
            <p:spPr bwMode="gray">
              <a:xfrm>
                <a:off x="948" y="1282"/>
                <a:ext cx="849" cy="566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tIns="0">
                <a:spAutoFit/>
              </a:bodyPr>
              <a:lstStyle/>
              <a:p>
                <a:pPr algn="ctr" eaLnBrk="0" hangingPunct="0">
                  <a:spcBef>
                    <a:spcPct val="0"/>
                  </a:spcBef>
                  <a:defRPr/>
                </a:pPr>
                <a:r>
                  <a:rPr lang="zh-CN" altLang="en-US" sz="2800" b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</a:rPr>
                  <a:t>第一节</a:t>
                </a:r>
              </a:p>
            </p:txBody>
          </p:sp>
        </p:grpSp>
        <p:sp>
          <p:nvSpPr>
            <p:cNvPr id="63523" name="Text Box 39"/>
            <p:cNvSpPr txBox="1">
              <a:spLocks noChangeArrowheads="1"/>
            </p:cNvSpPr>
            <p:nvPr/>
          </p:nvSpPr>
          <p:spPr bwMode="gray">
            <a:xfrm>
              <a:off x="1872" y="1150"/>
              <a:ext cx="2928" cy="61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>
                <a:spcBef>
                  <a:spcPct val="0"/>
                </a:spcBef>
              </a:pPr>
              <a:r>
                <a:rPr lang="zh-CN" altLang="en-US" sz="2800" dirty="0" smtClean="0">
                  <a:solidFill>
                    <a:srgbClr val="000000"/>
                  </a:solidFill>
                </a:rPr>
                <a:t>系统实施概述</a:t>
              </a:r>
              <a:endParaRPr lang="zh-CN" altLang="en-US" sz="2800" dirty="0">
                <a:solidFill>
                  <a:srgbClr val="000000"/>
                </a:solidFill>
              </a:endParaRPr>
            </a:p>
          </p:txBody>
        </p:sp>
      </p:grpSp>
      <p:grpSp>
        <p:nvGrpSpPr>
          <p:cNvPr id="4" name="Group 40"/>
          <p:cNvGrpSpPr>
            <a:grpSpLocks/>
          </p:cNvGrpSpPr>
          <p:nvPr/>
        </p:nvGrpSpPr>
        <p:grpSpPr bwMode="auto">
          <a:xfrm>
            <a:off x="1500166" y="2425987"/>
            <a:ext cx="6238898" cy="786989"/>
            <a:chOff x="927" y="1723"/>
            <a:chExt cx="3984" cy="912"/>
          </a:xfrm>
        </p:grpSpPr>
        <p:sp>
          <p:nvSpPr>
            <p:cNvPr id="493609" name="AutoShape 41"/>
            <p:cNvSpPr>
              <a:spLocks noChangeArrowheads="1"/>
            </p:cNvSpPr>
            <p:nvPr/>
          </p:nvSpPr>
          <p:spPr bwMode="gray">
            <a:xfrm>
              <a:off x="927" y="1723"/>
              <a:ext cx="3984" cy="912"/>
            </a:xfrm>
            <a:prstGeom prst="roundRect">
              <a:avLst>
                <a:gd name="adj" fmla="val 10889"/>
              </a:avLst>
            </a:prstGeom>
            <a:gradFill rotWithShape="1">
              <a:gsLst>
                <a:gs pos="0">
                  <a:srgbClr val="DDDDDD"/>
                </a:gs>
                <a:gs pos="50000">
                  <a:srgbClr val="DDDDDD">
                    <a:gamma/>
                    <a:tint val="39216"/>
                    <a:invGamma/>
                  </a:srgbClr>
                </a:gs>
                <a:gs pos="100000">
                  <a:srgbClr val="DDDDDD"/>
                </a:gs>
              </a:gsLst>
              <a:lin ang="2700000" scaled="1"/>
            </a:gradFill>
            <a:ln w="38100">
              <a:solidFill>
                <a:srgbClr val="FFFFFF"/>
              </a:solidFill>
              <a:round/>
              <a:headEnd/>
              <a:tailEnd/>
            </a:ln>
            <a:effectLst>
              <a:outerShdw dist="135003" dir="2928844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grpSp>
          <p:nvGrpSpPr>
            <p:cNvPr id="5" name="Group 42"/>
            <p:cNvGrpSpPr>
              <a:grpSpLocks/>
            </p:cNvGrpSpPr>
            <p:nvPr/>
          </p:nvGrpSpPr>
          <p:grpSpPr bwMode="auto">
            <a:xfrm>
              <a:off x="973" y="1949"/>
              <a:ext cx="849" cy="571"/>
              <a:chOff x="973" y="1949"/>
              <a:chExt cx="849" cy="571"/>
            </a:xfrm>
          </p:grpSpPr>
          <p:sp>
            <p:nvSpPr>
              <p:cNvPr id="493611" name="AutoShape 43"/>
              <p:cNvSpPr>
                <a:spLocks noChangeArrowheads="1"/>
              </p:cNvSpPr>
              <p:nvPr/>
            </p:nvSpPr>
            <p:spPr bwMode="gray">
              <a:xfrm>
                <a:off x="996" y="1949"/>
                <a:ext cx="771" cy="528"/>
              </a:xfrm>
              <a:prstGeom prst="roundRect">
                <a:avLst>
                  <a:gd name="adj" fmla="val 11921"/>
                </a:avLst>
              </a:prstGeom>
              <a:gradFill rotWithShape="1">
                <a:gsLst>
                  <a:gs pos="0">
                    <a:schemeClr val="hlink">
                      <a:gamma/>
                      <a:tint val="72549"/>
                      <a:invGamma/>
                    </a:schemeClr>
                  </a:gs>
                  <a:gs pos="100000">
                    <a:schemeClr val="hlink"/>
                  </a:gs>
                </a:gsLst>
                <a:lin ang="5400000" scaled="1"/>
              </a:gradFill>
              <a:ln w="38100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493612" name="Freeform 44"/>
              <p:cNvSpPr>
                <a:spLocks/>
              </p:cNvSpPr>
              <p:nvPr/>
            </p:nvSpPr>
            <p:spPr bwMode="gray">
              <a:xfrm>
                <a:off x="1047" y="2148"/>
                <a:ext cx="383" cy="372"/>
              </a:xfrm>
              <a:custGeom>
                <a:avLst/>
                <a:gdLst/>
                <a:ahLst/>
                <a:cxnLst>
                  <a:cxn ang="0">
                    <a:pos x="118" y="0"/>
                  </a:cxn>
                  <a:cxn ang="0">
                    <a:pos x="0" y="118"/>
                  </a:cxn>
                  <a:cxn ang="0">
                    <a:pos x="0" y="589"/>
                  </a:cxn>
                  <a:cxn ang="0">
                    <a:pos x="161" y="174"/>
                  </a:cxn>
                  <a:cxn ang="0">
                    <a:pos x="589" y="0"/>
                  </a:cxn>
                  <a:cxn ang="0">
                    <a:pos x="118" y="0"/>
                  </a:cxn>
                </a:cxnLst>
                <a:rect l="0" t="0" r="r" b="b"/>
                <a:pathLst>
                  <a:path w="596" h="598">
                    <a:moveTo>
                      <a:pt x="118" y="0"/>
                    </a:moveTo>
                    <a:cubicBezTo>
                      <a:pt x="53" y="0"/>
                      <a:pt x="0" y="53"/>
                      <a:pt x="0" y="118"/>
                    </a:cubicBezTo>
                    <a:lnTo>
                      <a:pt x="0" y="589"/>
                    </a:lnTo>
                    <a:cubicBezTo>
                      <a:pt x="27" y="598"/>
                      <a:pt x="12" y="309"/>
                      <a:pt x="161" y="174"/>
                    </a:cubicBezTo>
                    <a:cubicBezTo>
                      <a:pt x="310" y="39"/>
                      <a:pt x="596" y="29"/>
                      <a:pt x="589" y="0"/>
                    </a:cubicBezTo>
                    <a:lnTo>
                      <a:pt x="118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hlink">
                      <a:gamma/>
                      <a:tint val="42353"/>
                      <a:invGamma/>
                    </a:schemeClr>
                  </a:gs>
                  <a:gs pos="100000">
                    <a:schemeClr val="hlink">
                      <a:alpha val="0"/>
                    </a:schemeClr>
                  </a:gs>
                </a:gsLst>
                <a:lin ang="2700000" scaled="1"/>
              </a:gradFill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493613" name="Text Box 45"/>
              <p:cNvSpPr txBox="1">
                <a:spLocks noChangeArrowheads="1"/>
              </p:cNvSpPr>
              <p:nvPr/>
            </p:nvSpPr>
            <p:spPr bwMode="gray">
              <a:xfrm>
                <a:off x="973" y="1949"/>
                <a:ext cx="849" cy="500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wrap="none" tIns="0">
                <a:spAutoFit/>
              </a:bodyPr>
              <a:lstStyle/>
              <a:p>
                <a:pPr algn="ctr" eaLnBrk="0" hangingPunct="0">
                  <a:spcBef>
                    <a:spcPct val="0"/>
                  </a:spcBef>
                  <a:defRPr/>
                </a:pPr>
                <a:r>
                  <a:rPr lang="zh-CN" altLang="en-US" sz="2800" b="0" dirty="0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</a:rPr>
                  <a:t>第二节</a:t>
                </a:r>
              </a:p>
            </p:txBody>
          </p:sp>
        </p:grpSp>
        <p:sp>
          <p:nvSpPr>
            <p:cNvPr id="63517" name="Text Box 46"/>
            <p:cNvSpPr txBox="1">
              <a:spLocks noChangeArrowheads="1"/>
            </p:cNvSpPr>
            <p:nvPr/>
          </p:nvSpPr>
          <p:spPr bwMode="gray">
            <a:xfrm>
              <a:off x="1794" y="1874"/>
              <a:ext cx="2928" cy="606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>
                <a:spcBef>
                  <a:spcPct val="0"/>
                </a:spcBef>
              </a:pPr>
              <a:r>
                <a:rPr lang="zh-CN" altLang="en-US" sz="2800" dirty="0" smtClean="0">
                  <a:solidFill>
                    <a:srgbClr val="000000"/>
                  </a:solidFill>
                </a:rPr>
                <a:t>程序设计</a:t>
              </a:r>
              <a:endParaRPr lang="zh-CN" altLang="en-US" sz="2800" dirty="0">
                <a:solidFill>
                  <a:srgbClr val="000000"/>
                </a:solidFill>
              </a:endParaRPr>
            </a:p>
          </p:txBody>
        </p:sp>
      </p:grpSp>
      <p:grpSp>
        <p:nvGrpSpPr>
          <p:cNvPr id="8" name="Group 54"/>
          <p:cNvGrpSpPr>
            <a:grpSpLocks/>
          </p:cNvGrpSpPr>
          <p:nvPr/>
        </p:nvGrpSpPr>
        <p:grpSpPr bwMode="auto">
          <a:xfrm>
            <a:off x="1499569" y="3861991"/>
            <a:ext cx="6238897" cy="719137"/>
            <a:chOff x="866" y="2945"/>
            <a:chExt cx="3984" cy="912"/>
          </a:xfrm>
        </p:grpSpPr>
        <p:sp>
          <p:nvSpPr>
            <p:cNvPr id="493623" name="AutoShape 55"/>
            <p:cNvSpPr>
              <a:spLocks noChangeArrowheads="1"/>
            </p:cNvSpPr>
            <p:nvPr/>
          </p:nvSpPr>
          <p:spPr bwMode="gray">
            <a:xfrm>
              <a:off x="866" y="2945"/>
              <a:ext cx="3984" cy="912"/>
            </a:xfrm>
            <a:prstGeom prst="roundRect">
              <a:avLst>
                <a:gd name="adj" fmla="val 10889"/>
              </a:avLst>
            </a:prstGeom>
            <a:gradFill rotWithShape="1">
              <a:gsLst>
                <a:gs pos="0">
                  <a:srgbClr val="DDDDDD"/>
                </a:gs>
                <a:gs pos="50000">
                  <a:srgbClr val="DDDDDD">
                    <a:gamma/>
                    <a:tint val="48627"/>
                    <a:invGamma/>
                  </a:srgbClr>
                </a:gs>
                <a:gs pos="100000">
                  <a:srgbClr val="DDDDDD"/>
                </a:gs>
              </a:gsLst>
              <a:lin ang="2700000" scaled="1"/>
            </a:gradFill>
            <a:ln w="38100">
              <a:solidFill>
                <a:srgbClr val="FFFFFF"/>
              </a:solidFill>
              <a:round/>
              <a:headEnd/>
              <a:tailEnd/>
            </a:ln>
            <a:effectLst>
              <a:outerShdw dist="135003" dir="2928844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grpSp>
          <p:nvGrpSpPr>
            <p:cNvPr id="9" name="Group 56"/>
            <p:cNvGrpSpPr>
              <a:grpSpLocks/>
            </p:cNvGrpSpPr>
            <p:nvPr/>
          </p:nvGrpSpPr>
          <p:grpSpPr bwMode="auto">
            <a:xfrm>
              <a:off x="934" y="3036"/>
              <a:ext cx="833" cy="786"/>
              <a:chOff x="934" y="3036"/>
              <a:chExt cx="833" cy="786"/>
            </a:xfrm>
          </p:grpSpPr>
          <p:sp>
            <p:nvSpPr>
              <p:cNvPr id="63506" name="AutoShape 57"/>
              <p:cNvSpPr>
                <a:spLocks noChangeArrowheads="1"/>
              </p:cNvSpPr>
              <p:nvPr/>
            </p:nvSpPr>
            <p:spPr bwMode="gray">
              <a:xfrm>
                <a:off x="999" y="3120"/>
                <a:ext cx="768" cy="641"/>
              </a:xfrm>
              <a:prstGeom prst="roundRect">
                <a:avLst>
                  <a:gd name="adj" fmla="val 11921"/>
                </a:avLst>
              </a:prstGeom>
              <a:solidFill>
                <a:srgbClr val="008080"/>
              </a:solidFill>
              <a:ln w="3810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63507" name="Freeform 58"/>
              <p:cNvSpPr>
                <a:spLocks/>
              </p:cNvSpPr>
              <p:nvPr/>
            </p:nvSpPr>
            <p:spPr bwMode="gray">
              <a:xfrm>
                <a:off x="1049" y="3036"/>
                <a:ext cx="383" cy="373"/>
              </a:xfrm>
              <a:custGeom>
                <a:avLst/>
                <a:gdLst>
                  <a:gd name="T0" fmla="*/ 20 w 596"/>
                  <a:gd name="T1" fmla="*/ 0 h 598"/>
                  <a:gd name="T2" fmla="*/ 0 w 596"/>
                  <a:gd name="T3" fmla="*/ 18 h 598"/>
                  <a:gd name="T4" fmla="*/ 0 w 596"/>
                  <a:gd name="T5" fmla="*/ 89 h 598"/>
                  <a:gd name="T6" fmla="*/ 27 w 596"/>
                  <a:gd name="T7" fmla="*/ 26 h 598"/>
                  <a:gd name="T8" fmla="*/ 101 w 596"/>
                  <a:gd name="T9" fmla="*/ 0 h 598"/>
                  <a:gd name="T10" fmla="*/ 20 w 596"/>
                  <a:gd name="T11" fmla="*/ 0 h 59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596"/>
                  <a:gd name="T19" fmla="*/ 0 h 598"/>
                  <a:gd name="T20" fmla="*/ 596 w 596"/>
                  <a:gd name="T21" fmla="*/ 598 h 598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596" h="598">
                    <a:moveTo>
                      <a:pt x="118" y="0"/>
                    </a:moveTo>
                    <a:cubicBezTo>
                      <a:pt x="53" y="0"/>
                      <a:pt x="0" y="53"/>
                      <a:pt x="0" y="118"/>
                    </a:cubicBezTo>
                    <a:lnTo>
                      <a:pt x="0" y="589"/>
                    </a:lnTo>
                    <a:cubicBezTo>
                      <a:pt x="27" y="598"/>
                      <a:pt x="12" y="309"/>
                      <a:pt x="161" y="174"/>
                    </a:cubicBezTo>
                    <a:cubicBezTo>
                      <a:pt x="310" y="39"/>
                      <a:pt x="596" y="29"/>
                      <a:pt x="589" y="0"/>
                    </a:cubicBezTo>
                    <a:lnTo>
                      <a:pt x="118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6F9DB7">
                      <a:alpha val="0"/>
                    </a:srgbClr>
                  </a:gs>
                  <a:gs pos="100000">
                    <a:srgbClr val="B9CFDC"/>
                  </a:gs>
                </a:gsLst>
                <a:lin ang="2700000" scaled="1"/>
              </a:gradFill>
              <a:ln w="0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93627" name="Text Box 59"/>
              <p:cNvSpPr txBox="1">
                <a:spLocks noChangeArrowheads="1"/>
              </p:cNvSpPr>
              <p:nvPr/>
            </p:nvSpPr>
            <p:spPr bwMode="gray">
              <a:xfrm>
                <a:off x="934" y="3217"/>
                <a:ext cx="806" cy="605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wrap="none" tIns="0">
                <a:spAutoFit/>
              </a:bodyPr>
              <a:lstStyle/>
              <a:p>
                <a:pPr algn="ctr" eaLnBrk="0" hangingPunct="0">
                  <a:spcBef>
                    <a:spcPct val="0"/>
                  </a:spcBef>
                  <a:defRPr/>
                </a:pPr>
                <a:r>
                  <a:rPr lang="zh-CN" altLang="en-US" sz="2800" b="0" dirty="0" smtClean="0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</a:rPr>
                  <a:t>第三节</a:t>
                </a:r>
                <a:endParaRPr lang="zh-CN" altLang="en-US" sz="2800" b="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</a:endParaRPr>
              </a:p>
            </p:txBody>
          </p:sp>
        </p:grpSp>
        <p:sp>
          <p:nvSpPr>
            <p:cNvPr id="63505" name="Text Box 60"/>
            <p:cNvSpPr txBox="1">
              <a:spLocks noChangeArrowheads="1"/>
            </p:cNvSpPr>
            <p:nvPr/>
          </p:nvSpPr>
          <p:spPr bwMode="gray">
            <a:xfrm>
              <a:off x="1824" y="3127"/>
              <a:ext cx="2928" cy="65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>
                <a:spcBef>
                  <a:spcPct val="0"/>
                </a:spcBef>
              </a:pPr>
              <a:r>
                <a:rPr lang="zh-CN" altLang="en-US" sz="2800" dirty="0">
                  <a:solidFill>
                    <a:srgbClr val="000000"/>
                  </a:solidFill>
                </a:rPr>
                <a:t>系统测试</a:t>
              </a:r>
            </a:p>
          </p:txBody>
        </p:sp>
      </p:grpSp>
      <p:grpSp>
        <p:nvGrpSpPr>
          <p:cNvPr id="39" name="Group 61"/>
          <p:cNvGrpSpPr>
            <a:grpSpLocks/>
          </p:cNvGrpSpPr>
          <p:nvPr/>
        </p:nvGrpSpPr>
        <p:grpSpPr bwMode="auto">
          <a:xfrm>
            <a:off x="1500166" y="5357826"/>
            <a:ext cx="6238896" cy="720725"/>
            <a:chOff x="593" y="2946"/>
            <a:chExt cx="3984" cy="912"/>
          </a:xfrm>
        </p:grpSpPr>
        <p:sp>
          <p:nvSpPr>
            <p:cNvPr id="40" name="AutoShape 62"/>
            <p:cNvSpPr>
              <a:spLocks noChangeArrowheads="1"/>
            </p:cNvSpPr>
            <p:nvPr/>
          </p:nvSpPr>
          <p:spPr bwMode="gray">
            <a:xfrm>
              <a:off x="593" y="2946"/>
              <a:ext cx="3984" cy="912"/>
            </a:xfrm>
            <a:prstGeom prst="roundRect">
              <a:avLst>
                <a:gd name="adj" fmla="val 10889"/>
              </a:avLst>
            </a:prstGeom>
            <a:gradFill rotWithShape="1">
              <a:gsLst>
                <a:gs pos="0">
                  <a:srgbClr val="DDDDDD"/>
                </a:gs>
                <a:gs pos="50000">
                  <a:srgbClr val="DDDDDD">
                    <a:gamma/>
                    <a:tint val="48627"/>
                    <a:invGamma/>
                  </a:srgbClr>
                </a:gs>
                <a:gs pos="100000">
                  <a:srgbClr val="DDDDDD"/>
                </a:gs>
              </a:gsLst>
              <a:lin ang="2700000" scaled="1"/>
            </a:gradFill>
            <a:ln w="38100">
              <a:solidFill>
                <a:srgbClr val="FFFFFF"/>
              </a:solidFill>
              <a:round/>
              <a:headEnd/>
              <a:tailEnd/>
            </a:ln>
            <a:effectLst>
              <a:outerShdw dist="135003" dir="2928844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grpSp>
          <p:nvGrpSpPr>
            <p:cNvPr id="41" name="Group 63"/>
            <p:cNvGrpSpPr>
              <a:grpSpLocks/>
            </p:cNvGrpSpPr>
            <p:nvPr/>
          </p:nvGrpSpPr>
          <p:grpSpPr bwMode="auto">
            <a:xfrm>
              <a:off x="684" y="3126"/>
              <a:ext cx="850" cy="604"/>
              <a:chOff x="684" y="3126"/>
              <a:chExt cx="850" cy="604"/>
            </a:xfrm>
          </p:grpSpPr>
          <p:sp>
            <p:nvSpPr>
              <p:cNvPr id="43" name="AutoShape 64"/>
              <p:cNvSpPr>
                <a:spLocks noChangeArrowheads="1"/>
              </p:cNvSpPr>
              <p:nvPr/>
            </p:nvSpPr>
            <p:spPr bwMode="gray">
              <a:xfrm>
                <a:off x="730" y="3126"/>
                <a:ext cx="768" cy="542"/>
              </a:xfrm>
              <a:prstGeom prst="roundRect">
                <a:avLst>
                  <a:gd name="adj" fmla="val 11921"/>
                </a:avLst>
              </a:prstGeom>
              <a:solidFill>
                <a:schemeClr val="hlink"/>
              </a:solidFill>
              <a:ln w="3810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44" name="Freeform 65"/>
              <p:cNvSpPr>
                <a:spLocks/>
              </p:cNvSpPr>
              <p:nvPr/>
            </p:nvSpPr>
            <p:spPr bwMode="gray">
              <a:xfrm>
                <a:off x="684" y="3217"/>
                <a:ext cx="383" cy="373"/>
              </a:xfrm>
              <a:custGeom>
                <a:avLst/>
                <a:gdLst>
                  <a:gd name="T0" fmla="*/ 20 w 596"/>
                  <a:gd name="T1" fmla="*/ 0 h 598"/>
                  <a:gd name="T2" fmla="*/ 0 w 596"/>
                  <a:gd name="T3" fmla="*/ 18 h 598"/>
                  <a:gd name="T4" fmla="*/ 0 w 596"/>
                  <a:gd name="T5" fmla="*/ 89 h 598"/>
                  <a:gd name="T6" fmla="*/ 27 w 596"/>
                  <a:gd name="T7" fmla="*/ 26 h 598"/>
                  <a:gd name="T8" fmla="*/ 101 w 596"/>
                  <a:gd name="T9" fmla="*/ 0 h 598"/>
                  <a:gd name="T10" fmla="*/ 20 w 596"/>
                  <a:gd name="T11" fmla="*/ 0 h 59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596"/>
                  <a:gd name="T19" fmla="*/ 0 h 598"/>
                  <a:gd name="T20" fmla="*/ 596 w 596"/>
                  <a:gd name="T21" fmla="*/ 598 h 598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596" h="598">
                    <a:moveTo>
                      <a:pt x="118" y="0"/>
                    </a:moveTo>
                    <a:cubicBezTo>
                      <a:pt x="53" y="0"/>
                      <a:pt x="0" y="53"/>
                      <a:pt x="0" y="118"/>
                    </a:cubicBezTo>
                    <a:lnTo>
                      <a:pt x="0" y="589"/>
                    </a:lnTo>
                    <a:cubicBezTo>
                      <a:pt x="27" y="598"/>
                      <a:pt x="12" y="309"/>
                      <a:pt x="161" y="174"/>
                    </a:cubicBezTo>
                    <a:cubicBezTo>
                      <a:pt x="310" y="39"/>
                      <a:pt x="596" y="29"/>
                      <a:pt x="589" y="0"/>
                    </a:cubicBezTo>
                    <a:lnTo>
                      <a:pt x="118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808080">
                      <a:alpha val="0"/>
                    </a:srgbClr>
                  </a:gs>
                  <a:gs pos="100000">
                    <a:srgbClr val="C1C1C1"/>
                  </a:gs>
                </a:gsLst>
                <a:lin ang="2700000" scaled="1"/>
              </a:gradFill>
              <a:ln w="0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5" name="Text Box 66"/>
              <p:cNvSpPr txBox="1">
                <a:spLocks noChangeArrowheads="1"/>
              </p:cNvSpPr>
              <p:nvPr/>
            </p:nvSpPr>
            <p:spPr bwMode="gray">
              <a:xfrm>
                <a:off x="684" y="3126"/>
                <a:ext cx="850" cy="604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wrap="square" tIns="0">
                <a:spAutoFit/>
              </a:bodyPr>
              <a:lstStyle/>
              <a:p>
                <a:pPr algn="ctr" eaLnBrk="0" hangingPunct="0">
                  <a:spcBef>
                    <a:spcPct val="0"/>
                  </a:spcBef>
                  <a:defRPr/>
                </a:pPr>
                <a:r>
                  <a:rPr lang="zh-CN" altLang="en-US" sz="2800" b="0" dirty="0" smtClean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</a:rPr>
                  <a:t>第四节</a:t>
                </a:r>
                <a:endParaRPr lang="zh-CN" altLang="en-US" sz="2800" b="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</a:endParaRPr>
              </a:p>
            </p:txBody>
          </p:sp>
        </p:grpSp>
        <p:sp>
          <p:nvSpPr>
            <p:cNvPr id="42" name="Text Box 67"/>
            <p:cNvSpPr txBox="1">
              <a:spLocks noChangeArrowheads="1"/>
            </p:cNvSpPr>
            <p:nvPr/>
          </p:nvSpPr>
          <p:spPr bwMode="gray">
            <a:xfrm>
              <a:off x="1551" y="3036"/>
              <a:ext cx="2928" cy="656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>
                <a:spcBef>
                  <a:spcPct val="0"/>
                </a:spcBef>
              </a:pPr>
              <a:r>
                <a:rPr lang="zh-CN" altLang="en-US" sz="2800" dirty="0" smtClean="0">
                  <a:solidFill>
                    <a:srgbClr val="000000"/>
                  </a:solidFill>
                </a:rPr>
                <a:t>系统</a:t>
              </a:r>
              <a:r>
                <a:rPr lang="zh-CN" altLang="en-US" sz="2800" dirty="0">
                  <a:solidFill>
                    <a:srgbClr val="000000"/>
                  </a:solidFill>
                </a:rPr>
                <a:t>转换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9552" y="764704"/>
            <a:ext cx="8123809" cy="50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0829809"/>
      </p:ext>
    </p:extLst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2000" y="690905"/>
            <a:ext cx="8200000" cy="54761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4234198"/>
      </p:ext>
    </p:extLst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9552" y="908720"/>
            <a:ext cx="8361905" cy="5361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8625073"/>
      </p:ext>
    </p:extLst>
  </p:cSld>
  <p:clrMapOvr>
    <a:masterClrMapping/>
  </p:clrMapOvr>
  <p:transition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3428" y="467095"/>
            <a:ext cx="8857143" cy="59238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4327945"/>
      </p:ext>
    </p:extLst>
  </p:cSld>
  <p:clrMapOvr>
    <a:masterClrMapping/>
  </p:clrMapOvr>
  <p:transition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4381" y="562333"/>
            <a:ext cx="8495238" cy="57333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9177668"/>
      </p:ext>
    </p:extLst>
  </p:cSld>
  <p:clrMapOvr>
    <a:masterClrMapping/>
  </p:clrMapOvr>
  <p:transition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0" y="357166"/>
            <a:ext cx="9144000" cy="668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ctr">
              <a:spcBef>
                <a:spcPct val="15000"/>
              </a:spcBef>
              <a:buClr>
                <a:schemeClr val="hlink"/>
              </a:buClr>
              <a:buSzPct val="90000"/>
              <a:buFont typeface="Wingdings" pitchFamily="2" charset="2"/>
              <a:buNone/>
            </a:pPr>
            <a:r>
              <a:rPr lang="en-US" altLang="zh-CN" dirty="0">
                <a:effectLst>
                  <a:outerShdw blurRad="38100" dist="38100" dir="2700000" algn="tl">
                    <a:srgbClr val="C0C0C0"/>
                  </a:outerShdw>
                </a:effectLst>
                <a:latin typeface="宋体" pitchFamily="2" charset="-122"/>
              </a:rPr>
              <a:t> </a:t>
            </a:r>
            <a:r>
              <a:rPr lang="zh-CN" altLang="en-US" sz="32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+mj-ea"/>
                <a:ea typeface="+mj-ea"/>
                <a:sym typeface="Symbol" pitchFamily="18" charset="2"/>
              </a:rPr>
              <a:t>第</a:t>
            </a:r>
            <a:r>
              <a:rPr lang="en-US" altLang="zh-CN" sz="3200" dirty="0" smtClean="0">
                <a:latin typeface="+mj-ea"/>
                <a:ea typeface="+mj-ea"/>
                <a:sym typeface="Symbol" pitchFamily="18" charset="2"/>
              </a:rPr>
              <a:t>7.4</a:t>
            </a:r>
            <a:r>
              <a:rPr lang="zh-CN" altLang="en-US" sz="3200" dirty="0" smtClean="0">
                <a:latin typeface="+mj-ea"/>
                <a:ea typeface="+mj-ea"/>
                <a:sym typeface="Symbol" pitchFamily="18" charset="2"/>
              </a:rPr>
              <a:t>节</a:t>
            </a:r>
            <a:r>
              <a:rPr lang="en-US" altLang="zh-CN" sz="3200" dirty="0" smtClean="0">
                <a:latin typeface="+mj-ea"/>
                <a:ea typeface="+mj-ea"/>
                <a:sym typeface="Symbol" pitchFamily="18" charset="2"/>
              </a:rPr>
              <a:t>  </a:t>
            </a:r>
            <a:r>
              <a:rPr lang="zh-CN" altLang="en-US" sz="3200" dirty="0">
                <a:latin typeface="+mj-ea"/>
                <a:ea typeface="+mj-ea"/>
                <a:sym typeface="Symbol" pitchFamily="18" charset="2"/>
              </a:rPr>
              <a:t>系统测试</a:t>
            </a:r>
          </a:p>
          <a:p>
            <a:pPr algn="ctr">
              <a:spcBef>
                <a:spcPct val="15000"/>
              </a:spcBef>
              <a:buClr>
                <a:schemeClr val="hlink"/>
              </a:buClr>
              <a:buSzPct val="90000"/>
              <a:buFont typeface="Wingdings" pitchFamily="2" charset="2"/>
              <a:buNone/>
            </a:pPr>
            <a:r>
              <a:rPr lang="zh-CN" altLang="en-US" dirty="0">
                <a:effectLst>
                  <a:outerShdw blurRad="38100" dist="38100" dir="2700000" algn="tl">
                    <a:srgbClr val="C0C0C0"/>
                  </a:outerShdw>
                </a:effectLst>
                <a:latin typeface="宋体" pitchFamily="2" charset="-122"/>
              </a:rPr>
              <a:t>   </a:t>
            </a:r>
            <a:endParaRPr lang="zh-CN" altLang="en-US" sz="2800" dirty="0">
              <a:latin typeface="+mj-ea"/>
              <a:ea typeface="+mj-ea"/>
              <a:sym typeface="Symbol" pitchFamily="18" charset="2"/>
            </a:endParaRPr>
          </a:p>
        </p:txBody>
      </p:sp>
      <p:grpSp>
        <p:nvGrpSpPr>
          <p:cNvPr id="7" name="Group 4"/>
          <p:cNvGrpSpPr>
            <a:grpSpLocks/>
          </p:cNvGrpSpPr>
          <p:nvPr/>
        </p:nvGrpSpPr>
        <p:grpSpPr bwMode="auto">
          <a:xfrm>
            <a:off x="467544" y="2060848"/>
            <a:ext cx="8569325" cy="3887787"/>
            <a:chOff x="864" y="1008"/>
            <a:chExt cx="3792" cy="2987"/>
          </a:xfrm>
        </p:grpSpPr>
        <p:pic>
          <p:nvPicPr>
            <p:cNvPr id="8" name="Picture 5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64" y="1008"/>
              <a:ext cx="3792" cy="29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>
                  <a:solidFill>
                    <a:srgbClr val="FF9999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" name="Rectangle 6"/>
            <p:cNvSpPr>
              <a:spLocks noChangeArrowheads="1"/>
            </p:cNvSpPr>
            <p:nvPr/>
          </p:nvSpPr>
          <p:spPr bwMode="auto">
            <a:xfrm>
              <a:off x="2112" y="3792"/>
              <a:ext cx="432" cy="192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zh-CN" altLang="en-US">
                <a:ea typeface="宋体" panose="02010600030101010101" pitchFamily="2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611560" y="1340768"/>
            <a:ext cx="311976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7.3.3 </a:t>
            </a:r>
            <a:r>
              <a:rPr lang="zh-CN" altLang="en-US" dirty="0" smtClean="0"/>
              <a:t>系统测试的类型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357166"/>
            <a:ext cx="9144000" cy="668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ctr">
              <a:spcBef>
                <a:spcPct val="15000"/>
              </a:spcBef>
              <a:buClr>
                <a:schemeClr val="hlink"/>
              </a:buClr>
              <a:buSzPct val="90000"/>
              <a:buFont typeface="Wingdings" pitchFamily="2" charset="2"/>
              <a:buNone/>
            </a:pPr>
            <a:r>
              <a:rPr lang="en-US" altLang="zh-CN" dirty="0">
                <a:effectLst>
                  <a:outerShdw blurRad="38100" dist="38100" dir="2700000" algn="tl">
                    <a:srgbClr val="C0C0C0"/>
                  </a:outerShdw>
                </a:effectLst>
                <a:latin typeface="宋体" pitchFamily="2" charset="-122"/>
              </a:rPr>
              <a:t> </a:t>
            </a:r>
            <a:r>
              <a:rPr lang="zh-CN" altLang="en-US" sz="32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+mj-ea"/>
                <a:ea typeface="+mj-ea"/>
                <a:sym typeface="Symbol" pitchFamily="18" charset="2"/>
              </a:rPr>
              <a:t>第</a:t>
            </a:r>
            <a:r>
              <a:rPr lang="en-US" altLang="zh-CN" sz="3200" dirty="0" smtClean="0">
                <a:latin typeface="+mj-ea"/>
                <a:ea typeface="+mj-ea"/>
                <a:sym typeface="Symbol" pitchFamily="18" charset="2"/>
              </a:rPr>
              <a:t>7.4</a:t>
            </a:r>
            <a:r>
              <a:rPr lang="zh-CN" altLang="en-US" sz="3200" dirty="0" smtClean="0">
                <a:latin typeface="+mj-ea"/>
                <a:ea typeface="+mj-ea"/>
                <a:sym typeface="Symbol" pitchFamily="18" charset="2"/>
              </a:rPr>
              <a:t>节</a:t>
            </a:r>
            <a:r>
              <a:rPr lang="en-US" altLang="zh-CN" sz="3200" dirty="0" smtClean="0">
                <a:latin typeface="+mj-ea"/>
                <a:ea typeface="+mj-ea"/>
                <a:sym typeface="Symbol" pitchFamily="18" charset="2"/>
              </a:rPr>
              <a:t>  </a:t>
            </a:r>
            <a:r>
              <a:rPr lang="zh-CN" altLang="en-US" sz="3200" dirty="0">
                <a:latin typeface="+mj-ea"/>
                <a:ea typeface="+mj-ea"/>
                <a:sym typeface="Symbol" pitchFamily="18" charset="2"/>
              </a:rPr>
              <a:t>系统测试</a:t>
            </a:r>
          </a:p>
          <a:p>
            <a:pPr algn="ctr">
              <a:spcBef>
                <a:spcPct val="15000"/>
              </a:spcBef>
              <a:buClr>
                <a:schemeClr val="hlink"/>
              </a:buClr>
              <a:buSzPct val="90000"/>
              <a:buFont typeface="Wingdings" pitchFamily="2" charset="2"/>
              <a:buNone/>
            </a:pPr>
            <a:r>
              <a:rPr lang="zh-CN" altLang="en-US" dirty="0">
                <a:effectLst>
                  <a:outerShdw blurRad="38100" dist="38100" dir="2700000" algn="tl">
                    <a:srgbClr val="C0C0C0"/>
                  </a:outerShdw>
                </a:effectLst>
                <a:latin typeface="宋体" pitchFamily="2" charset="-122"/>
              </a:rPr>
              <a:t>   </a:t>
            </a:r>
            <a:endParaRPr lang="zh-CN" altLang="en-US" sz="2800" dirty="0">
              <a:latin typeface="+mj-ea"/>
              <a:ea typeface="+mj-ea"/>
              <a:sym typeface="Symbol" pitchFamily="18" charset="2"/>
            </a:endParaRPr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0" y="1214422"/>
            <a:ext cx="9144000" cy="35827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l">
              <a:spcBef>
                <a:spcPct val="15000"/>
              </a:spcBef>
              <a:buClr>
                <a:schemeClr val="hlink"/>
              </a:buClr>
              <a:buSzPct val="90000"/>
              <a:buFont typeface="Wingdings" pitchFamily="2" charset="2"/>
              <a:buNone/>
            </a:pPr>
            <a:r>
              <a:rPr lang="en-US" altLang="zh-CN" dirty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itchFamily="2" charset="-122"/>
              </a:rPr>
              <a:t>   </a:t>
            </a:r>
            <a:r>
              <a:rPr lang="en-US" altLang="zh-CN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itchFamily="2" charset="-122"/>
              </a:rPr>
              <a:t>7.3.4 </a:t>
            </a:r>
            <a:r>
              <a:rPr lang="zh-CN" altLang="en-US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itchFamily="2" charset="-122"/>
              </a:rPr>
              <a:t>系统调试</a:t>
            </a:r>
            <a:endParaRPr lang="zh-CN" altLang="en-US" dirty="0">
              <a:latin typeface="+mj-ea"/>
              <a:ea typeface="+mj-ea"/>
              <a:sym typeface="Symbol" pitchFamily="18" charset="2"/>
            </a:endParaRPr>
          </a:p>
          <a:p>
            <a:pPr marL="342900" indent="-342900" algn="just" defTabSz="863600" eaLnBrk="0" hangingPunct="0">
              <a:lnSpc>
                <a:spcPct val="95000"/>
              </a:lnSpc>
              <a:spcBef>
                <a:spcPct val="15000"/>
              </a:spcBef>
              <a:buClr>
                <a:schemeClr val="hlink"/>
              </a:buClr>
              <a:buSzPct val="90000"/>
              <a:defRPr/>
            </a:pPr>
            <a:r>
              <a:rPr lang="zh-CN" altLang="en-US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n-ea"/>
                <a:ea typeface="+mn-ea"/>
                <a:sym typeface="Symbol" pitchFamily="18" charset="2"/>
              </a:rPr>
              <a:t>      排错或纠错 判定出错位置，改正错误。</a:t>
            </a:r>
            <a:endParaRPr lang="en-US" altLang="zh-CN" dirty="0" smtClean="0">
              <a:solidFill>
                <a:schemeClr val="tx1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+mn-ea"/>
              <a:ea typeface="+mn-ea"/>
              <a:sym typeface="Symbol" pitchFamily="18" charset="2"/>
            </a:endParaRPr>
          </a:p>
          <a:p>
            <a:pPr marL="342900" indent="-342900" algn="just" defTabSz="863600" eaLnBrk="0" hangingPunct="0">
              <a:lnSpc>
                <a:spcPct val="95000"/>
              </a:lnSpc>
              <a:spcBef>
                <a:spcPct val="15000"/>
              </a:spcBef>
              <a:buClr>
                <a:schemeClr val="hlink"/>
              </a:buClr>
              <a:buSzPct val="90000"/>
              <a:defRPr/>
            </a:pPr>
            <a:endParaRPr lang="en-US" altLang="zh-CN" dirty="0">
              <a:solidFill>
                <a:schemeClr val="tx1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+mn-ea"/>
              <a:ea typeface="+mn-ea"/>
              <a:sym typeface="Symbol" pitchFamily="18" charset="2"/>
            </a:endParaRPr>
          </a:p>
          <a:p>
            <a:pPr marL="342900" indent="-342900" algn="just" defTabSz="863600" eaLnBrk="0" hangingPunct="0">
              <a:lnSpc>
                <a:spcPct val="95000"/>
              </a:lnSpc>
              <a:spcBef>
                <a:spcPct val="15000"/>
              </a:spcBef>
              <a:buClr>
                <a:schemeClr val="hlink"/>
              </a:buClr>
              <a:buSzPct val="90000"/>
              <a:defRPr/>
            </a:pPr>
            <a:r>
              <a:rPr lang="en-US" altLang="zh-CN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n-ea"/>
                <a:ea typeface="+mn-ea"/>
                <a:sym typeface="Symbol" pitchFamily="18" charset="2"/>
              </a:rPr>
              <a:t>		</a:t>
            </a:r>
            <a:r>
              <a:rPr lang="zh-CN" altLang="en-US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n-ea"/>
                <a:ea typeface="+mn-ea"/>
                <a:sym typeface="Symbol" pitchFamily="18" charset="2"/>
              </a:rPr>
              <a:t>在程序中增加打印（输出）语句</a:t>
            </a:r>
            <a:endParaRPr lang="en-US" altLang="zh-CN" dirty="0" smtClean="0">
              <a:solidFill>
                <a:schemeClr val="tx1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+mn-ea"/>
              <a:ea typeface="+mn-ea"/>
              <a:sym typeface="Symbol" pitchFamily="18" charset="2"/>
            </a:endParaRPr>
          </a:p>
          <a:p>
            <a:pPr marL="342900" indent="-342900" algn="just" defTabSz="863600" eaLnBrk="0" hangingPunct="0">
              <a:lnSpc>
                <a:spcPct val="95000"/>
              </a:lnSpc>
              <a:spcBef>
                <a:spcPct val="15000"/>
              </a:spcBef>
              <a:buClr>
                <a:schemeClr val="hlink"/>
              </a:buClr>
              <a:buSzPct val="90000"/>
              <a:defRPr/>
            </a:pPr>
            <a:r>
              <a:rPr lang="en-US" altLang="zh-CN" dirty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n-ea"/>
                <a:ea typeface="+mn-ea"/>
                <a:sym typeface="Symbol" pitchFamily="18" charset="2"/>
              </a:rPr>
              <a:t>	</a:t>
            </a:r>
            <a:r>
              <a:rPr lang="en-US" altLang="zh-CN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n-ea"/>
                <a:ea typeface="+mn-ea"/>
                <a:sym typeface="Symbol" pitchFamily="18" charset="2"/>
              </a:rPr>
              <a:t>	</a:t>
            </a:r>
            <a:r>
              <a:rPr lang="zh-CN" altLang="en-US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n-ea"/>
                <a:ea typeface="+mn-ea"/>
                <a:sym typeface="Symbol" pitchFamily="18" charset="2"/>
              </a:rPr>
              <a:t>运行部分程序</a:t>
            </a:r>
            <a:endParaRPr lang="en-US" altLang="zh-CN" dirty="0" smtClean="0">
              <a:solidFill>
                <a:schemeClr val="tx1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+mn-ea"/>
              <a:ea typeface="+mn-ea"/>
              <a:sym typeface="Symbol" pitchFamily="18" charset="2"/>
            </a:endParaRPr>
          </a:p>
          <a:p>
            <a:pPr marL="342900" indent="-342900" algn="just" defTabSz="863600" eaLnBrk="0" hangingPunct="0">
              <a:lnSpc>
                <a:spcPct val="95000"/>
              </a:lnSpc>
              <a:spcBef>
                <a:spcPct val="15000"/>
              </a:spcBef>
              <a:buClr>
                <a:schemeClr val="hlink"/>
              </a:buClr>
              <a:buSzPct val="90000"/>
              <a:defRPr/>
            </a:pPr>
            <a:r>
              <a:rPr lang="en-US" altLang="zh-CN" dirty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n-ea"/>
                <a:ea typeface="+mn-ea"/>
                <a:sym typeface="Symbol" pitchFamily="18" charset="2"/>
              </a:rPr>
              <a:t>	</a:t>
            </a:r>
            <a:r>
              <a:rPr lang="en-US" altLang="zh-CN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n-ea"/>
                <a:ea typeface="+mn-ea"/>
                <a:sym typeface="Symbol" pitchFamily="18" charset="2"/>
              </a:rPr>
              <a:t>	</a:t>
            </a:r>
            <a:r>
              <a:rPr lang="zh-CN" altLang="en-US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n-ea"/>
                <a:ea typeface="+mn-ea"/>
                <a:sym typeface="Symbol" pitchFamily="18" charset="2"/>
              </a:rPr>
              <a:t>借助调试工具</a:t>
            </a:r>
            <a:endParaRPr lang="en-US" altLang="zh-CN" dirty="0" smtClean="0">
              <a:solidFill>
                <a:schemeClr val="tx1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+mn-ea"/>
              <a:ea typeface="+mn-ea"/>
              <a:sym typeface="Symbol" pitchFamily="18" charset="2"/>
            </a:endParaRPr>
          </a:p>
          <a:p>
            <a:pPr marL="342900" indent="-342900" algn="just" defTabSz="863600" eaLnBrk="0" hangingPunct="0">
              <a:lnSpc>
                <a:spcPct val="95000"/>
              </a:lnSpc>
              <a:spcBef>
                <a:spcPct val="15000"/>
              </a:spcBef>
              <a:buClr>
                <a:schemeClr val="hlink"/>
              </a:buClr>
              <a:buSzPct val="90000"/>
              <a:defRPr/>
            </a:pPr>
            <a:r>
              <a:rPr lang="en-US" altLang="zh-CN" dirty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n-ea"/>
                <a:ea typeface="+mn-ea"/>
                <a:sym typeface="Symbol" pitchFamily="18" charset="2"/>
              </a:rPr>
              <a:t>	</a:t>
            </a:r>
            <a:r>
              <a:rPr lang="en-US" altLang="zh-CN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n-ea"/>
                <a:ea typeface="+mn-ea"/>
                <a:sym typeface="Symbol" pitchFamily="18" charset="2"/>
              </a:rPr>
              <a:t>	</a:t>
            </a:r>
            <a:r>
              <a:rPr lang="zh-CN" altLang="en-US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n-ea"/>
                <a:ea typeface="+mn-ea"/>
                <a:sym typeface="Symbol" pitchFamily="18" charset="2"/>
              </a:rPr>
              <a:t>归纳法</a:t>
            </a:r>
            <a:endParaRPr lang="en-US" altLang="zh-CN" dirty="0" smtClean="0">
              <a:solidFill>
                <a:schemeClr val="tx1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+mn-ea"/>
              <a:ea typeface="+mn-ea"/>
              <a:sym typeface="Symbol" pitchFamily="18" charset="2"/>
            </a:endParaRPr>
          </a:p>
          <a:p>
            <a:pPr marL="342900" indent="-342900" algn="just" defTabSz="863600" eaLnBrk="0" hangingPunct="0">
              <a:lnSpc>
                <a:spcPct val="95000"/>
              </a:lnSpc>
              <a:spcBef>
                <a:spcPct val="15000"/>
              </a:spcBef>
              <a:buClr>
                <a:schemeClr val="hlink"/>
              </a:buClr>
              <a:buSzPct val="90000"/>
              <a:defRPr/>
            </a:pPr>
            <a:r>
              <a:rPr lang="en-US" altLang="zh-CN" dirty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n-ea"/>
                <a:ea typeface="+mn-ea"/>
                <a:sym typeface="Symbol" pitchFamily="18" charset="2"/>
              </a:rPr>
              <a:t>	</a:t>
            </a:r>
            <a:r>
              <a:rPr lang="en-US" altLang="zh-CN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n-ea"/>
                <a:ea typeface="+mn-ea"/>
                <a:sym typeface="Symbol" pitchFamily="18" charset="2"/>
              </a:rPr>
              <a:t>	</a:t>
            </a:r>
            <a:r>
              <a:rPr lang="zh-CN" altLang="en-US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n-ea"/>
                <a:ea typeface="+mn-ea"/>
                <a:sym typeface="Symbol" pitchFamily="18" charset="2"/>
              </a:rPr>
              <a:t>演绎法 </a:t>
            </a:r>
            <a:endParaRPr lang="zh-CN" altLang="en-US" dirty="0">
              <a:solidFill>
                <a:schemeClr val="tx1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+mn-ea"/>
              <a:ea typeface="+mn-ea"/>
              <a:sym typeface="Symbol" pitchFamily="18" charset="2"/>
            </a:endParaRPr>
          </a:p>
        </p:txBody>
      </p:sp>
    </p:spTree>
    <p:extLst>
      <p:ext uri="{BB962C8B-B14F-4D97-AF65-F5344CB8AC3E}">
        <p14:creationId xmlns:p14="http://schemas.microsoft.com/office/powerpoint/2010/main" val="54223545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5218" name="Rectangle 2"/>
          <p:cNvSpPr>
            <a:spLocks noChangeArrowheads="1"/>
          </p:cNvSpPr>
          <p:nvPr/>
        </p:nvSpPr>
        <p:spPr bwMode="auto">
          <a:xfrm>
            <a:off x="0" y="928670"/>
            <a:ext cx="4355976" cy="5000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l">
              <a:spcBef>
                <a:spcPct val="15000"/>
              </a:spcBef>
              <a:buClr>
                <a:schemeClr val="hlink"/>
              </a:buClr>
              <a:buSzPct val="90000"/>
              <a:buFont typeface="Wingdings" pitchFamily="2" charset="2"/>
              <a:buNone/>
            </a:pPr>
            <a:r>
              <a:rPr lang="en-US" altLang="zh-CN" sz="28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宋体" pitchFamily="2" charset="-122"/>
              </a:rPr>
              <a:t>7.4.1 </a:t>
            </a:r>
            <a:r>
              <a:rPr lang="zh-CN" altLang="en-US" sz="28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宋体" pitchFamily="2" charset="-122"/>
              </a:rPr>
              <a:t>转换前的准备工作</a:t>
            </a:r>
            <a:endParaRPr lang="zh-CN" altLang="en-US" sz="2800" dirty="0">
              <a:effectLst>
                <a:outerShdw blurRad="38100" dist="38100" dir="2700000" algn="tl">
                  <a:srgbClr val="C0C0C0"/>
                </a:outerShdw>
              </a:effectLst>
              <a:latin typeface="宋体" pitchFamily="2" charset="-122"/>
            </a:endParaRPr>
          </a:p>
        </p:txBody>
      </p:sp>
      <p:sp>
        <p:nvSpPr>
          <p:cNvPr id="265219" name="Rectangle 3"/>
          <p:cNvSpPr>
            <a:spLocks noChangeArrowheads="1"/>
          </p:cNvSpPr>
          <p:nvPr/>
        </p:nvSpPr>
        <p:spPr bwMode="auto">
          <a:xfrm>
            <a:off x="0" y="1428736"/>
            <a:ext cx="9144000" cy="1714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>
              <a:spcBef>
                <a:spcPct val="15000"/>
              </a:spcBef>
              <a:buClr>
                <a:schemeClr val="hlink"/>
              </a:buClr>
              <a:buSzPct val="90000"/>
              <a:buFont typeface="Wingdings" pitchFamily="2" charset="2"/>
              <a:buNone/>
            </a:pPr>
            <a:r>
              <a:rPr lang="en-US" altLang="zh-CN" dirty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itchFamily="2" charset="-122"/>
              </a:rPr>
              <a:t> </a:t>
            </a:r>
            <a:endParaRPr lang="zh-CN" altLang="en-US" dirty="0">
              <a:solidFill>
                <a:schemeClr val="tx1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+mn-ea"/>
              <a:ea typeface="+mn-ea"/>
              <a:sym typeface="Symbol" pitchFamily="18" charset="2"/>
            </a:endParaRPr>
          </a:p>
        </p:txBody>
      </p:sp>
      <p:sp>
        <p:nvSpPr>
          <p:cNvPr id="265220" name="Rectangle 4"/>
          <p:cNvSpPr>
            <a:spLocks noChangeArrowheads="1"/>
          </p:cNvSpPr>
          <p:nvPr/>
        </p:nvSpPr>
        <p:spPr bwMode="auto">
          <a:xfrm>
            <a:off x="0" y="1801478"/>
            <a:ext cx="9144000" cy="39317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l">
              <a:spcBef>
                <a:spcPct val="15000"/>
              </a:spcBef>
              <a:buClr>
                <a:schemeClr val="hlink"/>
              </a:buClr>
              <a:buSzPct val="90000"/>
              <a:buFont typeface="Wingdings" pitchFamily="2" charset="2"/>
              <a:buNone/>
            </a:pPr>
            <a:r>
              <a:rPr lang="en-US" altLang="zh-CN" sz="3200" dirty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itchFamily="2" charset="-122"/>
              </a:rPr>
              <a:t>  </a:t>
            </a:r>
            <a:r>
              <a:rPr lang="en-US" altLang="zh-CN" sz="3200" dirty="0">
                <a:latin typeface="+mj-ea"/>
                <a:ea typeface="+mj-ea"/>
                <a:sym typeface="Symbol" pitchFamily="18" charset="2"/>
              </a:rPr>
              <a:t>1</a:t>
            </a:r>
            <a:r>
              <a:rPr lang="zh-CN" altLang="en-US" sz="3200" dirty="0">
                <a:latin typeface="+mj-ea"/>
                <a:ea typeface="+mj-ea"/>
                <a:sym typeface="Symbol" pitchFamily="18" charset="2"/>
              </a:rPr>
              <a:t>、数据整理和</a:t>
            </a:r>
            <a:r>
              <a:rPr lang="zh-CN" altLang="en-US" sz="3200" dirty="0" smtClean="0">
                <a:latin typeface="+mj-ea"/>
                <a:ea typeface="+mj-ea"/>
                <a:sym typeface="Symbol" pitchFamily="18" charset="2"/>
              </a:rPr>
              <a:t>准备</a:t>
            </a:r>
            <a:endParaRPr lang="en-US" altLang="zh-CN" sz="3200" dirty="0" smtClean="0">
              <a:latin typeface="+mj-ea"/>
              <a:ea typeface="+mj-ea"/>
              <a:sym typeface="Symbol" pitchFamily="18" charset="2"/>
            </a:endParaRPr>
          </a:p>
          <a:p>
            <a:pPr algn="l">
              <a:spcBef>
                <a:spcPct val="15000"/>
              </a:spcBef>
              <a:buClr>
                <a:schemeClr val="hlink"/>
              </a:buClr>
              <a:buSzPct val="90000"/>
              <a:buFont typeface="Wingdings" pitchFamily="2" charset="2"/>
              <a:buNone/>
            </a:pPr>
            <a:r>
              <a:rPr lang="en-US" altLang="zh-CN" sz="3200" dirty="0">
                <a:latin typeface="+mj-ea"/>
                <a:ea typeface="+mj-ea"/>
                <a:sym typeface="Symbol" pitchFamily="18" charset="2"/>
              </a:rPr>
              <a:t> </a:t>
            </a:r>
            <a:r>
              <a:rPr lang="en-US" altLang="zh-CN" sz="3200" dirty="0" smtClean="0">
                <a:latin typeface="+mj-ea"/>
                <a:ea typeface="+mj-ea"/>
                <a:sym typeface="Symbol" pitchFamily="18" charset="2"/>
              </a:rPr>
              <a:t> 2</a:t>
            </a:r>
            <a:r>
              <a:rPr lang="zh-CN" altLang="en-US" sz="3200" dirty="0" smtClean="0">
                <a:latin typeface="+mj-ea"/>
                <a:ea typeface="+mj-ea"/>
                <a:sym typeface="Symbol" pitchFamily="18" charset="2"/>
              </a:rPr>
              <a:t>、文档准备</a:t>
            </a:r>
            <a:endParaRPr lang="en-US" altLang="zh-CN" sz="3200" dirty="0" smtClean="0">
              <a:latin typeface="+mj-ea"/>
              <a:ea typeface="+mj-ea"/>
              <a:sym typeface="Symbol" pitchFamily="18" charset="2"/>
            </a:endParaRPr>
          </a:p>
          <a:p>
            <a:pPr algn="l">
              <a:spcBef>
                <a:spcPct val="15000"/>
              </a:spcBef>
              <a:buClr>
                <a:schemeClr val="hlink"/>
              </a:buClr>
              <a:buSzPct val="90000"/>
              <a:buFont typeface="Wingdings" pitchFamily="2" charset="2"/>
              <a:buNone/>
            </a:pPr>
            <a:r>
              <a:rPr lang="en-US" altLang="zh-CN" sz="3200" dirty="0" smtClean="0">
                <a:latin typeface="+mj-ea"/>
                <a:ea typeface="+mj-ea"/>
                <a:sym typeface="Symbol" pitchFamily="18" charset="2"/>
              </a:rPr>
              <a:t>  3</a:t>
            </a:r>
            <a:r>
              <a:rPr lang="zh-CN" altLang="en-US" sz="3200" dirty="0" smtClean="0">
                <a:latin typeface="+mj-ea"/>
                <a:ea typeface="+mj-ea"/>
                <a:sym typeface="Symbol" pitchFamily="18" charset="2"/>
              </a:rPr>
              <a:t>、人员培训（事务管理人员、系统操作员、系统维护人员）</a:t>
            </a:r>
            <a:endParaRPr lang="en-US" altLang="zh-CN" sz="3200" dirty="0" smtClean="0">
              <a:latin typeface="+mj-ea"/>
              <a:ea typeface="+mj-ea"/>
              <a:sym typeface="Symbol" pitchFamily="18" charset="2"/>
            </a:endParaRPr>
          </a:p>
          <a:p>
            <a:pPr algn="l">
              <a:spcBef>
                <a:spcPct val="15000"/>
              </a:spcBef>
              <a:buClr>
                <a:schemeClr val="hlink"/>
              </a:buClr>
              <a:buSzPct val="90000"/>
              <a:buFont typeface="Wingdings" pitchFamily="2" charset="2"/>
              <a:buNone/>
            </a:pPr>
            <a:r>
              <a:rPr lang="en-US" altLang="zh-CN" sz="3200" dirty="0">
                <a:latin typeface="+mj-ea"/>
                <a:ea typeface="+mj-ea"/>
                <a:sym typeface="Symbol" pitchFamily="18" charset="2"/>
              </a:rPr>
              <a:t> </a:t>
            </a:r>
            <a:r>
              <a:rPr lang="en-US" altLang="zh-CN" sz="3200" dirty="0" smtClean="0">
                <a:latin typeface="+mj-ea"/>
                <a:ea typeface="+mj-ea"/>
                <a:sym typeface="Symbol" pitchFamily="18" charset="2"/>
              </a:rPr>
              <a:t> 4</a:t>
            </a:r>
            <a:r>
              <a:rPr lang="zh-CN" altLang="en-US" sz="3200" dirty="0" smtClean="0">
                <a:latin typeface="+mj-ea"/>
                <a:ea typeface="+mj-ea"/>
                <a:sym typeface="Symbol" pitchFamily="18" charset="2"/>
              </a:rPr>
              <a:t>、系统初始化</a:t>
            </a:r>
            <a:endParaRPr lang="zh-CN" altLang="en-US" sz="3200" dirty="0">
              <a:latin typeface="+mj-ea"/>
              <a:ea typeface="+mj-ea"/>
              <a:sym typeface="Symbol" pitchFamily="18" charset="2"/>
            </a:endParaRPr>
          </a:p>
          <a:p>
            <a:pPr>
              <a:spcBef>
                <a:spcPct val="15000"/>
              </a:spcBef>
              <a:buClr>
                <a:schemeClr val="hlink"/>
              </a:buClr>
              <a:buSzPct val="90000"/>
            </a:pPr>
            <a:r>
              <a:rPr lang="zh-CN" altLang="en-US" sz="3200" dirty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n-ea"/>
                <a:ea typeface="+mn-ea"/>
                <a:sym typeface="Symbol" pitchFamily="18" charset="2"/>
              </a:rPr>
              <a:t>       </a:t>
            </a:r>
          </a:p>
        </p:txBody>
      </p:sp>
      <p:sp>
        <p:nvSpPr>
          <p:cNvPr id="6" name="矩形 5"/>
          <p:cNvSpPr/>
          <p:nvPr/>
        </p:nvSpPr>
        <p:spPr>
          <a:xfrm>
            <a:off x="3467117" y="428604"/>
            <a:ext cx="265970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2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+mj-ea"/>
                <a:ea typeface="+mj-ea"/>
                <a:sym typeface="Symbol" pitchFamily="18" charset="2"/>
              </a:rPr>
              <a:t>7.4 </a:t>
            </a:r>
            <a:r>
              <a:rPr lang="zh-CN" altLang="en-US" sz="32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+mj-ea"/>
                <a:ea typeface="+mj-ea"/>
                <a:sym typeface="Symbol" pitchFamily="18" charset="2"/>
              </a:rPr>
              <a:t>系统</a:t>
            </a:r>
            <a:r>
              <a:rPr lang="zh-CN" altLang="en-US" sz="32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+mj-ea"/>
                <a:ea typeface="+mj-ea"/>
                <a:sym typeface="Symbol" pitchFamily="18" charset="2"/>
              </a:rPr>
              <a:t>转换</a:t>
            </a:r>
            <a:endParaRPr lang="zh-CN" altLang="en-US" sz="3200" dirty="0">
              <a:latin typeface="+mj-ea"/>
              <a:ea typeface="+mj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5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5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5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5220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42" name="Rectangle 2"/>
          <p:cNvSpPr>
            <a:spLocks noChangeArrowheads="1"/>
          </p:cNvSpPr>
          <p:nvPr/>
        </p:nvSpPr>
        <p:spPr bwMode="auto">
          <a:xfrm>
            <a:off x="0" y="1142984"/>
            <a:ext cx="9144000" cy="1223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l">
              <a:spcBef>
                <a:spcPct val="15000"/>
              </a:spcBef>
              <a:buClr>
                <a:schemeClr val="hlink"/>
              </a:buClr>
              <a:buSzPct val="90000"/>
              <a:buFont typeface="Wingdings" pitchFamily="2" charset="2"/>
              <a:buNone/>
            </a:pPr>
            <a:r>
              <a:rPr lang="en-US" altLang="zh-CN" dirty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itchFamily="2" charset="-122"/>
                <a:sym typeface="Symbol" pitchFamily="18" charset="2"/>
              </a:rPr>
              <a:t> </a:t>
            </a:r>
            <a:endParaRPr lang="zh-CN" altLang="en-US" dirty="0">
              <a:effectLst>
                <a:outerShdw blurRad="38100" dist="38100" dir="2700000" algn="tl">
                  <a:srgbClr val="C0C0C0"/>
                </a:outerShdw>
              </a:effectLst>
              <a:latin typeface="宋体" pitchFamily="2" charset="-122"/>
            </a:endParaRPr>
          </a:p>
          <a:p>
            <a:pPr>
              <a:spcBef>
                <a:spcPct val="15000"/>
              </a:spcBef>
              <a:buClr>
                <a:schemeClr val="hlink"/>
              </a:buClr>
              <a:buSzPct val="90000"/>
            </a:pPr>
            <a:r>
              <a:rPr lang="zh-CN" altLang="en-US" dirty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n-ea"/>
                <a:ea typeface="+mn-ea"/>
                <a:sym typeface="Symbol" pitchFamily="18" charset="2"/>
              </a:rPr>
              <a:t>     系统转换：指由旧的系统向新的系统切换。此时新系统开始</a:t>
            </a:r>
          </a:p>
          <a:p>
            <a:pPr>
              <a:spcBef>
                <a:spcPct val="15000"/>
              </a:spcBef>
              <a:buClr>
                <a:schemeClr val="hlink"/>
              </a:buClr>
              <a:buSzPct val="90000"/>
            </a:pPr>
            <a:r>
              <a:rPr lang="zh-CN" altLang="en-US" dirty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n-ea"/>
                <a:ea typeface="+mn-ea"/>
                <a:sym typeface="Symbol" pitchFamily="18" charset="2"/>
              </a:rPr>
              <a:t> 正式运行，同时旧系统停止运行。</a:t>
            </a:r>
          </a:p>
        </p:txBody>
      </p:sp>
      <p:sp>
        <p:nvSpPr>
          <p:cNvPr id="266243" name="Rectangle 3"/>
          <p:cNvSpPr>
            <a:spLocks noChangeArrowheads="1"/>
          </p:cNvSpPr>
          <p:nvPr/>
        </p:nvSpPr>
        <p:spPr bwMode="auto">
          <a:xfrm>
            <a:off x="0" y="2285992"/>
            <a:ext cx="9144000" cy="2087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l">
              <a:spcBef>
                <a:spcPct val="15000"/>
              </a:spcBef>
              <a:buClr>
                <a:schemeClr val="hlink"/>
              </a:buClr>
              <a:buSzPct val="90000"/>
              <a:buFont typeface="Wingdings" pitchFamily="2" charset="2"/>
              <a:buNone/>
            </a:pPr>
            <a:r>
              <a:rPr lang="en-US" altLang="zh-CN" dirty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itchFamily="2" charset="-122"/>
              </a:rPr>
              <a:t>     </a:t>
            </a:r>
            <a:r>
              <a:rPr lang="zh-CN" altLang="en-US" dirty="0">
                <a:latin typeface="+mj-ea"/>
                <a:ea typeface="+mj-ea"/>
                <a:sym typeface="Symbol" pitchFamily="18" charset="2"/>
              </a:rPr>
              <a:t>系统转换方式：有</a:t>
            </a:r>
            <a:r>
              <a:rPr lang="en-US" altLang="zh-CN" dirty="0">
                <a:latin typeface="+mj-ea"/>
                <a:ea typeface="+mj-ea"/>
                <a:sym typeface="Symbol" pitchFamily="18" charset="2"/>
              </a:rPr>
              <a:t>3</a:t>
            </a:r>
            <a:r>
              <a:rPr lang="zh-CN" altLang="en-US" dirty="0">
                <a:latin typeface="+mj-ea"/>
                <a:ea typeface="+mj-ea"/>
                <a:sym typeface="Symbol" pitchFamily="18" charset="2"/>
              </a:rPr>
              <a:t>种方式：</a:t>
            </a:r>
          </a:p>
          <a:p>
            <a:pPr>
              <a:spcBef>
                <a:spcPct val="15000"/>
              </a:spcBef>
              <a:buClr>
                <a:schemeClr val="hlink"/>
              </a:buClr>
              <a:buSzPct val="90000"/>
              <a:buFont typeface="Wingdings" pitchFamily="2" charset="2"/>
              <a:buNone/>
            </a:pPr>
            <a:r>
              <a:rPr lang="zh-CN" altLang="en-US" dirty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itchFamily="2" charset="-122"/>
              </a:rPr>
              <a:t>    （</a:t>
            </a:r>
            <a:r>
              <a:rPr lang="en-US" altLang="zh-CN" dirty="0">
                <a:latin typeface="+mj-ea"/>
                <a:ea typeface="+mj-ea"/>
                <a:sym typeface="Symbol" pitchFamily="18" charset="2"/>
              </a:rPr>
              <a:t>1</a:t>
            </a:r>
            <a:r>
              <a:rPr lang="zh-CN" altLang="en-US" dirty="0">
                <a:latin typeface="+mj-ea"/>
                <a:ea typeface="+mj-ea"/>
                <a:sym typeface="Symbol" pitchFamily="18" charset="2"/>
              </a:rPr>
              <a:t>）直接转换：</a:t>
            </a:r>
            <a:r>
              <a:rPr lang="zh-CN" altLang="en-US" dirty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n-ea"/>
                <a:ea typeface="+mn-ea"/>
                <a:sym typeface="Symbol" pitchFamily="18" charset="2"/>
              </a:rPr>
              <a:t>它是在确定系统运行准确无误时，立即启用</a:t>
            </a:r>
          </a:p>
          <a:p>
            <a:pPr>
              <a:spcBef>
                <a:spcPct val="15000"/>
              </a:spcBef>
              <a:buClr>
                <a:schemeClr val="hlink"/>
              </a:buClr>
              <a:buSzPct val="90000"/>
              <a:buFont typeface="Wingdings" pitchFamily="2" charset="2"/>
              <a:buNone/>
            </a:pPr>
            <a:r>
              <a:rPr lang="zh-CN" altLang="en-US" dirty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n-ea"/>
                <a:ea typeface="+mn-ea"/>
                <a:sym typeface="Symbol" pitchFamily="18" charset="2"/>
              </a:rPr>
              <a:t>         新系统，终止老系统运行。</a:t>
            </a:r>
          </a:p>
          <a:p>
            <a:pPr>
              <a:spcBef>
                <a:spcPct val="15000"/>
              </a:spcBef>
              <a:buClr>
                <a:schemeClr val="hlink"/>
              </a:buClr>
              <a:buSzPct val="90000"/>
              <a:buFont typeface="Wingdings" pitchFamily="2" charset="2"/>
              <a:buNone/>
            </a:pPr>
            <a:r>
              <a:rPr lang="zh-CN" altLang="en-US" dirty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n-ea"/>
                <a:ea typeface="+mn-ea"/>
                <a:sym typeface="Symbol" pitchFamily="18" charset="2"/>
              </a:rPr>
              <a:t>         特点：这种方式可节省人员和设备费用，一般适用于一</a:t>
            </a:r>
          </a:p>
          <a:p>
            <a:pPr>
              <a:spcBef>
                <a:spcPct val="15000"/>
              </a:spcBef>
              <a:buClr>
                <a:schemeClr val="hlink"/>
              </a:buClr>
              <a:buSzPct val="90000"/>
              <a:buFont typeface="Wingdings" pitchFamily="2" charset="2"/>
              <a:buNone/>
            </a:pPr>
            <a:r>
              <a:rPr lang="zh-CN" altLang="en-US" dirty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n-ea"/>
                <a:ea typeface="+mn-ea"/>
                <a:sym typeface="Symbol" pitchFamily="18" charset="2"/>
              </a:rPr>
              <a:t>               些处理过程不太复杂、数据不很重要的场合。</a:t>
            </a:r>
          </a:p>
        </p:txBody>
      </p:sp>
      <p:pic>
        <p:nvPicPr>
          <p:cNvPr id="266245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28662" y="4357694"/>
            <a:ext cx="6985000" cy="1223962"/>
          </a:xfrm>
          <a:prstGeom prst="rect">
            <a:avLst/>
          </a:prstGeom>
          <a:noFill/>
        </p:spPr>
      </p:pic>
      <p:sp>
        <p:nvSpPr>
          <p:cNvPr id="266246" name="Rectangle 6"/>
          <p:cNvSpPr>
            <a:spLocks noChangeArrowheads="1"/>
          </p:cNvSpPr>
          <p:nvPr/>
        </p:nvSpPr>
        <p:spPr bwMode="auto">
          <a:xfrm>
            <a:off x="0" y="5572140"/>
            <a:ext cx="9144000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l">
              <a:spcBef>
                <a:spcPct val="15000"/>
              </a:spcBef>
              <a:buClr>
                <a:schemeClr val="hlink"/>
              </a:buClr>
              <a:buSzPct val="90000"/>
              <a:buFont typeface="Wingdings" pitchFamily="2" charset="2"/>
              <a:buNone/>
            </a:pPr>
            <a:r>
              <a:rPr lang="en-US" altLang="zh-CN">
                <a:effectLst>
                  <a:outerShdw blurRad="38100" dist="38100" dir="2700000" algn="tl">
                    <a:srgbClr val="C0C0C0"/>
                  </a:outerShdw>
                </a:effectLst>
                <a:latin typeface="宋体" pitchFamily="2" charset="-122"/>
                <a:sym typeface="Symbol" pitchFamily="18" charset="2"/>
              </a:rPr>
              <a:t>                   </a:t>
            </a:r>
            <a:r>
              <a:rPr lang="zh-CN" altLang="en-US">
                <a:effectLst>
                  <a:outerShdw blurRad="38100" dist="38100" dir="2700000" algn="tl">
                    <a:srgbClr val="C0C0C0"/>
                  </a:outerShdw>
                </a:effectLst>
                <a:latin typeface="宋体" pitchFamily="2" charset="-122"/>
                <a:sym typeface="Symbol" pitchFamily="18" charset="2"/>
              </a:rPr>
              <a:t>图：直接转换</a:t>
            </a:r>
            <a:endParaRPr lang="zh-CN" altLang="en-US">
              <a:effectLst>
                <a:outerShdw blurRad="38100" dist="38100" dir="2700000" algn="tl">
                  <a:srgbClr val="C0C0C0"/>
                </a:outerShdw>
              </a:effectLst>
              <a:latin typeface="宋体" pitchFamily="2" charset="-122"/>
            </a:endParaRPr>
          </a:p>
          <a:p>
            <a:pPr algn="l">
              <a:spcBef>
                <a:spcPct val="15000"/>
              </a:spcBef>
              <a:buClr>
                <a:schemeClr val="hlink"/>
              </a:buClr>
              <a:buSzPct val="90000"/>
              <a:buFont typeface="Wingdings" pitchFamily="2" charset="2"/>
              <a:buNone/>
            </a:pPr>
            <a:r>
              <a:rPr lang="zh-CN" altLang="en-US">
                <a:effectLst>
                  <a:outerShdw blurRad="38100" dist="38100" dir="2700000" algn="tl">
                    <a:srgbClr val="C0C0C0"/>
                  </a:outerShdw>
                </a:effectLst>
                <a:latin typeface="宋体" pitchFamily="2" charset="-122"/>
              </a:rPr>
              <a:t>     </a:t>
            </a:r>
          </a:p>
        </p:txBody>
      </p:sp>
      <p:sp>
        <p:nvSpPr>
          <p:cNvPr id="6" name="矩形 5"/>
          <p:cNvSpPr/>
          <p:nvPr/>
        </p:nvSpPr>
        <p:spPr>
          <a:xfrm>
            <a:off x="0" y="1071546"/>
            <a:ext cx="343555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宋体" pitchFamily="2" charset="-122"/>
                <a:sym typeface="Symbol" pitchFamily="18" charset="2"/>
              </a:rPr>
              <a:t>7.4.2 </a:t>
            </a:r>
            <a:r>
              <a:rPr lang="zh-CN" altLang="en-US" sz="28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宋体" pitchFamily="2" charset="-122"/>
                <a:sym typeface="Symbol" pitchFamily="18" charset="2"/>
              </a:rPr>
              <a:t>系统</a:t>
            </a:r>
            <a:r>
              <a:rPr lang="zh-CN" altLang="en-US" sz="28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宋体" pitchFamily="2" charset="-122"/>
                <a:sym typeface="Symbol" pitchFamily="18" charset="2"/>
              </a:rPr>
              <a:t>转换方式</a:t>
            </a:r>
            <a:endParaRPr lang="zh-CN" altLang="en-US" sz="2800" dirty="0"/>
          </a:p>
        </p:txBody>
      </p:sp>
      <p:sp>
        <p:nvSpPr>
          <p:cNvPr id="7" name="矩形 6"/>
          <p:cNvSpPr/>
          <p:nvPr/>
        </p:nvSpPr>
        <p:spPr>
          <a:xfrm>
            <a:off x="2643174" y="428604"/>
            <a:ext cx="430758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2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+mj-ea"/>
                <a:ea typeface="+mj-ea"/>
                <a:sym typeface="Symbol" pitchFamily="18" charset="2"/>
              </a:rPr>
              <a:t>7.6 </a:t>
            </a:r>
            <a:r>
              <a:rPr lang="zh-CN" altLang="en-US" sz="32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+mj-ea"/>
                <a:ea typeface="+mj-ea"/>
                <a:sym typeface="Symbol" pitchFamily="18" charset="2"/>
              </a:rPr>
              <a:t>试运行与系统转换</a:t>
            </a:r>
            <a:endParaRPr lang="zh-CN" altLang="en-US" sz="3200" dirty="0">
              <a:latin typeface="+mj-ea"/>
              <a:ea typeface="+mj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62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6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662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662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662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662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43" grpId="0"/>
      <p:bldP spid="266246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267" name="Rectangle 3"/>
          <p:cNvSpPr>
            <a:spLocks noChangeArrowheads="1"/>
          </p:cNvSpPr>
          <p:nvPr/>
        </p:nvSpPr>
        <p:spPr bwMode="auto">
          <a:xfrm>
            <a:off x="0" y="1285860"/>
            <a:ext cx="9144000" cy="2665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>
              <a:spcBef>
                <a:spcPct val="15000"/>
              </a:spcBef>
              <a:buClr>
                <a:schemeClr val="hlink"/>
              </a:buClr>
              <a:buSzPct val="90000"/>
            </a:pPr>
            <a:r>
              <a:rPr lang="en-US" altLang="zh-CN" dirty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itchFamily="2" charset="-122"/>
              </a:rPr>
              <a:t>  </a:t>
            </a:r>
            <a:r>
              <a:rPr lang="zh-CN" altLang="en-US" dirty="0">
                <a:latin typeface="+mj-ea"/>
                <a:ea typeface="+mj-ea"/>
                <a:sym typeface="Symbol" pitchFamily="18" charset="2"/>
              </a:rPr>
              <a:t>（</a:t>
            </a:r>
            <a:r>
              <a:rPr lang="en-US" altLang="zh-CN" dirty="0">
                <a:latin typeface="+mj-ea"/>
                <a:ea typeface="+mj-ea"/>
                <a:sym typeface="Symbol" pitchFamily="18" charset="2"/>
              </a:rPr>
              <a:t>2</a:t>
            </a:r>
            <a:r>
              <a:rPr lang="zh-CN" altLang="en-US" dirty="0">
                <a:latin typeface="+mj-ea"/>
                <a:ea typeface="+mj-ea"/>
                <a:sym typeface="Symbol" pitchFamily="18" charset="2"/>
              </a:rPr>
              <a:t>）平行转换：</a:t>
            </a:r>
            <a:r>
              <a:rPr lang="zh-CN" altLang="en-US" dirty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n-ea"/>
                <a:ea typeface="+mn-ea"/>
                <a:sym typeface="Symbol" pitchFamily="18" charset="2"/>
              </a:rPr>
              <a:t>又称并行转换，它是指新老系统并行工作一</a:t>
            </a:r>
          </a:p>
          <a:p>
            <a:pPr>
              <a:spcBef>
                <a:spcPct val="15000"/>
              </a:spcBef>
              <a:buClr>
                <a:schemeClr val="hlink"/>
              </a:buClr>
              <a:buSzPct val="90000"/>
            </a:pPr>
            <a:r>
              <a:rPr lang="zh-CN" altLang="en-US" dirty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n-ea"/>
                <a:ea typeface="+mn-ea"/>
                <a:sym typeface="Symbol" pitchFamily="18" charset="2"/>
              </a:rPr>
              <a:t>       段时间，经过一段时间的考验后，新系统正式替代老系</a:t>
            </a:r>
          </a:p>
          <a:p>
            <a:pPr>
              <a:spcBef>
                <a:spcPct val="15000"/>
              </a:spcBef>
              <a:buClr>
                <a:schemeClr val="hlink"/>
              </a:buClr>
              <a:buSzPct val="90000"/>
            </a:pPr>
            <a:r>
              <a:rPr lang="zh-CN" altLang="en-US" dirty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n-ea"/>
                <a:ea typeface="+mn-ea"/>
                <a:sym typeface="Symbol" pitchFamily="18" charset="2"/>
              </a:rPr>
              <a:t>       统</a:t>
            </a:r>
            <a:r>
              <a:rPr lang="zh-CN" altLang="en-US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n-ea"/>
                <a:ea typeface="+mn-ea"/>
                <a:sym typeface="Symbol" pitchFamily="18" charset="2"/>
              </a:rPr>
              <a:t>。</a:t>
            </a:r>
            <a:endParaRPr lang="en-US" altLang="zh-CN" dirty="0" smtClean="0">
              <a:solidFill>
                <a:schemeClr val="tx1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+mn-ea"/>
              <a:ea typeface="+mn-ea"/>
              <a:sym typeface="Symbol" pitchFamily="18" charset="2"/>
            </a:endParaRPr>
          </a:p>
          <a:p>
            <a:pPr>
              <a:spcBef>
                <a:spcPct val="15000"/>
              </a:spcBef>
              <a:buClr>
                <a:schemeClr val="hlink"/>
              </a:buClr>
              <a:buSzPct val="90000"/>
            </a:pPr>
            <a:r>
              <a:rPr lang="en-US" altLang="zh-CN" dirty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n-ea"/>
                <a:ea typeface="+mn-ea"/>
                <a:sym typeface="Symbol" pitchFamily="18" charset="2"/>
              </a:rPr>
              <a:t> </a:t>
            </a:r>
            <a:r>
              <a:rPr lang="en-US" altLang="zh-CN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n-ea"/>
                <a:ea typeface="+mn-ea"/>
                <a:sym typeface="Symbol" pitchFamily="18" charset="2"/>
              </a:rPr>
              <a:t> </a:t>
            </a:r>
            <a:r>
              <a:rPr lang="zh-CN" altLang="en-US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n-ea"/>
                <a:ea typeface="+mn-ea"/>
                <a:sym typeface="Symbol" pitchFamily="18" charset="2"/>
              </a:rPr>
              <a:t>（</a:t>
            </a:r>
            <a:r>
              <a:rPr lang="en-US" altLang="zh-CN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n-ea"/>
                <a:ea typeface="+mn-ea"/>
                <a:sym typeface="Symbol" pitchFamily="18" charset="2"/>
              </a:rPr>
              <a:t>3</a:t>
            </a:r>
            <a:r>
              <a:rPr lang="zh-CN" altLang="en-US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n-ea"/>
                <a:ea typeface="+mn-ea"/>
                <a:sym typeface="Symbol" pitchFamily="18" charset="2"/>
              </a:rPr>
              <a:t>）试运行转换</a:t>
            </a:r>
            <a:endParaRPr lang="zh-CN" altLang="en-US" dirty="0">
              <a:solidFill>
                <a:schemeClr val="tx1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+mn-ea"/>
              <a:ea typeface="+mn-ea"/>
              <a:sym typeface="Symbol" pitchFamily="18" charset="2"/>
            </a:endParaRPr>
          </a:p>
          <a:p>
            <a:pPr>
              <a:spcBef>
                <a:spcPct val="15000"/>
              </a:spcBef>
              <a:buClr>
                <a:schemeClr val="hlink"/>
              </a:buClr>
              <a:buSzPct val="90000"/>
            </a:pPr>
            <a:r>
              <a:rPr lang="zh-CN" altLang="en-US" dirty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n-ea"/>
                <a:ea typeface="+mn-ea"/>
                <a:sym typeface="Symbol" pitchFamily="18" charset="2"/>
              </a:rPr>
              <a:t>       特点：安全、可靠，但费用和工作量大，因为在一段时</a:t>
            </a:r>
          </a:p>
          <a:p>
            <a:pPr>
              <a:spcBef>
                <a:spcPct val="15000"/>
              </a:spcBef>
              <a:buClr>
                <a:schemeClr val="hlink"/>
              </a:buClr>
              <a:buSzPct val="90000"/>
            </a:pPr>
            <a:r>
              <a:rPr lang="zh-CN" altLang="en-US" dirty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n-ea"/>
                <a:ea typeface="+mn-ea"/>
                <a:sym typeface="Symbol" pitchFamily="18" charset="2"/>
              </a:rPr>
              <a:t>             间内系统要两套班子并行工作。一般适合较复杂</a:t>
            </a:r>
          </a:p>
          <a:p>
            <a:pPr>
              <a:spcBef>
                <a:spcPct val="15000"/>
              </a:spcBef>
              <a:buClr>
                <a:schemeClr val="hlink"/>
              </a:buClr>
              <a:buSzPct val="90000"/>
            </a:pPr>
            <a:r>
              <a:rPr lang="zh-CN" altLang="en-US" dirty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n-ea"/>
                <a:ea typeface="+mn-ea"/>
                <a:sym typeface="Symbol" pitchFamily="18" charset="2"/>
              </a:rPr>
              <a:t>             或重要的系统。       </a:t>
            </a:r>
          </a:p>
        </p:txBody>
      </p:sp>
      <p:pic>
        <p:nvPicPr>
          <p:cNvPr id="267268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28662" y="4292500"/>
            <a:ext cx="7200900" cy="1728788"/>
          </a:xfrm>
          <a:prstGeom prst="rect">
            <a:avLst/>
          </a:prstGeom>
          <a:noFill/>
        </p:spPr>
      </p:pic>
      <p:sp>
        <p:nvSpPr>
          <p:cNvPr id="267269" name="Rectangle 5"/>
          <p:cNvSpPr>
            <a:spLocks noChangeArrowheads="1"/>
          </p:cNvSpPr>
          <p:nvPr/>
        </p:nvSpPr>
        <p:spPr bwMode="auto">
          <a:xfrm>
            <a:off x="0" y="6093296"/>
            <a:ext cx="9144000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l">
              <a:spcBef>
                <a:spcPct val="15000"/>
              </a:spcBef>
              <a:buClr>
                <a:schemeClr val="hlink"/>
              </a:buClr>
              <a:buSzPct val="90000"/>
              <a:buFont typeface="Wingdings" pitchFamily="2" charset="2"/>
              <a:buNone/>
            </a:pPr>
            <a:r>
              <a:rPr lang="en-US" altLang="zh-CN" dirty="0">
                <a:effectLst>
                  <a:outerShdw blurRad="38100" dist="38100" dir="2700000" algn="tl">
                    <a:srgbClr val="C0C0C0"/>
                  </a:outerShdw>
                </a:effectLst>
                <a:latin typeface="宋体" pitchFamily="2" charset="-122"/>
                <a:sym typeface="Symbol" pitchFamily="18" charset="2"/>
              </a:rPr>
              <a:t>                   </a:t>
            </a:r>
            <a:r>
              <a:rPr lang="zh-CN" altLang="en-US" dirty="0">
                <a:effectLst>
                  <a:outerShdw blurRad="38100" dist="38100" dir="2700000" algn="tl">
                    <a:srgbClr val="C0C0C0"/>
                  </a:outerShdw>
                </a:effectLst>
                <a:latin typeface="宋体" pitchFamily="2" charset="-122"/>
                <a:sym typeface="Symbol" pitchFamily="18" charset="2"/>
              </a:rPr>
              <a:t>图：平行转换</a:t>
            </a:r>
            <a:endParaRPr lang="zh-CN" altLang="en-US" dirty="0">
              <a:effectLst>
                <a:outerShdw blurRad="38100" dist="38100" dir="2700000" algn="tl">
                  <a:srgbClr val="C0C0C0"/>
                </a:outerShdw>
              </a:effectLst>
              <a:latin typeface="宋体" pitchFamily="2" charset="-122"/>
            </a:endParaRPr>
          </a:p>
          <a:p>
            <a:pPr algn="l">
              <a:spcBef>
                <a:spcPct val="15000"/>
              </a:spcBef>
              <a:buClr>
                <a:schemeClr val="hlink"/>
              </a:buClr>
              <a:buSzPct val="90000"/>
              <a:buFont typeface="Wingdings" pitchFamily="2" charset="2"/>
              <a:buNone/>
            </a:pPr>
            <a:r>
              <a:rPr lang="zh-CN" altLang="en-US" dirty="0">
                <a:effectLst>
                  <a:outerShdw blurRad="38100" dist="38100" dir="2700000" algn="tl">
                    <a:srgbClr val="C0C0C0"/>
                  </a:outerShdw>
                </a:effectLst>
                <a:latin typeface="宋体" pitchFamily="2" charset="-122"/>
              </a:rPr>
              <a:t>     </a:t>
            </a:r>
          </a:p>
        </p:txBody>
      </p:sp>
      <p:sp>
        <p:nvSpPr>
          <p:cNvPr id="5" name="矩形 4"/>
          <p:cNvSpPr/>
          <p:nvPr/>
        </p:nvSpPr>
        <p:spPr>
          <a:xfrm>
            <a:off x="2643174" y="428604"/>
            <a:ext cx="430758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2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+mj-ea"/>
                <a:ea typeface="+mj-ea"/>
                <a:sym typeface="Symbol" pitchFamily="18" charset="2"/>
              </a:rPr>
              <a:t>7.6 </a:t>
            </a:r>
            <a:r>
              <a:rPr lang="zh-CN" altLang="en-US" sz="32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+mj-ea"/>
                <a:ea typeface="+mj-ea"/>
                <a:sym typeface="Symbol" pitchFamily="18" charset="2"/>
              </a:rPr>
              <a:t>试运行与系统转换</a:t>
            </a:r>
            <a:endParaRPr lang="zh-CN" altLang="en-US" sz="3200" dirty="0">
              <a:latin typeface="+mj-ea"/>
              <a:ea typeface="+mj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72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72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672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672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726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858" name="Rectangle 2"/>
          <p:cNvSpPr>
            <a:spLocks noChangeArrowheads="1"/>
          </p:cNvSpPr>
          <p:nvPr/>
        </p:nvSpPr>
        <p:spPr bwMode="auto">
          <a:xfrm>
            <a:off x="0" y="285728"/>
            <a:ext cx="9144000" cy="7143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ctr">
              <a:spcBef>
                <a:spcPct val="15000"/>
              </a:spcBef>
              <a:buClr>
                <a:schemeClr val="hlink"/>
              </a:buClr>
              <a:buSzPct val="90000"/>
              <a:buFont typeface="Wingdings" pitchFamily="2" charset="2"/>
              <a:buNone/>
            </a:pPr>
            <a:r>
              <a:rPr lang="en-US" altLang="zh-CN" sz="3200" dirty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ea"/>
                <a:ea typeface="+mj-ea"/>
                <a:sym typeface="Symbol" pitchFamily="18" charset="2"/>
              </a:rPr>
              <a:t> </a:t>
            </a:r>
            <a:r>
              <a:rPr lang="zh-CN" altLang="en-US" sz="3200" dirty="0">
                <a:latin typeface="+mj-ea"/>
                <a:ea typeface="+mj-ea"/>
                <a:sym typeface="Symbol" pitchFamily="18" charset="2"/>
              </a:rPr>
              <a:t>第</a:t>
            </a:r>
            <a:r>
              <a:rPr lang="en-US" altLang="zh-CN" sz="3200" dirty="0">
                <a:latin typeface="+mj-ea"/>
                <a:ea typeface="+mj-ea"/>
                <a:sym typeface="Symbol" pitchFamily="18" charset="2"/>
              </a:rPr>
              <a:t>7.1</a:t>
            </a:r>
            <a:r>
              <a:rPr lang="zh-CN" altLang="en-US" sz="3200" dirty="0">
                <a:latin typeface="+mj-ea"/>
                <a:ea typeface="+mj-ea"/>
                <a:sym typeface="Symbol" pitchFamily="18" charset="2"/>
              </a:rPr>
              <a:t>节</a:t>
            </a:r>
            <a:r>
              <a:rPr lang="en-US" altLang="zh-CN" sz="3200" dirty="0">
                <a:latin typeface="+mj-ea"/>
                <a:ea typeface="+mj-ea"/>
                <a:sym typeface="Symbol" pitchFamily="18" charset="2"/>
              </a:rPr>
              <a:t> </a:t>
            </a:r>
            <a:r>
              <a:rPr lang="zh-CN" altLang="en-US" sz="3200" dirty="0" smtClean="0">
                <a:latin typeface="+mj-ea"/>
                <a:ea typeface="+mj-ea"/>
                <a:sym typeface="Symbol" pitchFamily="18" charset="2"/>
              </a:rPr>
              <a:t>系统实施概述</a:t>
            </a:r>
            <a:r>
              <a:rPr lang="zh-CN" altLang="en-US" sz="3200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ea"/>
                <a:ea typeface="+mj-ea"/>
                <a:sym typeface="Symbol" pitchFamily="18" charset="2"/>
              </a:rPr>
              <a:t>     </a:t>
            </a:r>
            <a:endParaRPr lang="zh-CN" altLang="en-US" sz="3200" dirty="0">
              <a:solidFill>
                <a:schemeClr val="tx1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+mj-ea"/>
              <a:ea typeface="+mj-ea"/>
              <a:sym typeface="Symbol" pitchFamily="18" charset="2"/>
            </a:endParaRPr>
          </a:p>
          <a:p>
            <a:pPr marL="342900" indent="-342900" algn="ctr" defTabSz="863600" eaLnBrk="0" hangingPunct="0">
              <a:lnSpc>
                <a:spcPct val="95000"/>
              </a:lnSpc>
              <a:spcBef>
                <a:spcPct val="15000"/>
              </a:spcBef>
              <a:buClr>
                <a:schemeClr val="hlink"/>
              </a:buClr>
              <a:buSzPct val="90000"/>
              <a:buFont typeface="Wingdings" pitchFamily="2" charset="2"/>
              <a:buNone/>
              <a:defRPr/>
            </a:pPr>
            <a:r>
              <a:rPr lang="zh-CN" altLang="en-US" sz="3200" dirty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j-ea"/>
                <a:ea typeface="+mj-ea"/>
                <a:sym typeface="Symbol" pitchFamily="18" charset="2"/>
              </a:rPr>
              <a:t>   </a:t>
            </a:r>
          </a:p>
        </p:txBody>
      </p:sp>
      <p:sp>
        <p:nvSpPr>
          <p:cNvPr id="249859" name="Rectangle 3"/>
          <p:cNvSpPr>
            <a:spLocks noChangeArrowheads="1"/>
          </p:cNvSpPr>
          <p:nvPr/>
        </p:nvSpPr>
        <p:spPr bwMode="auto">
          <a:xfrm>
            <a:off x="0" y="1411933"/>
            <a:ext cx="9144000" cy="1296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 algn="just" defTabSz="863600" eaLnBrk="0" hangingPunct="0">
              <a:lnSpc>
                <a:spcPct val="95000"/>
              </a:lnSpc>
              <a:spcBef>
                <a:spcPct val="15000"/>
              </a:spcBef>
              <a:buClr>
                <a:schemeClr val="hlink"/>
              </a:buClr>
              <a:buSzPct val="90000"/>
              <a:defRPr/>
            </a:pPr>
            <a:r>
              <a:rPr lang="zh-CN" altLang="en-US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j-ea"/>
                <a:sym typeface="Symbol" pitchFamily="18" charset="2"/>
              </a:rPr>
              <a:t>      系统实施</a:t>
            </a:r>
            <a:r>
              <a:rPr lang="zh-CN" altLang="en-US" dirty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j-ea"/>
                <a:sym typeface="Symbol" pitchFamily="18" charset="2"/>
              </a:rPr>
              <a:t>指的是将系统设计阶段的结果在计算机上</a:t>
            </a:r>
            <a:r>
              <a:rPr lang="zh-CN" altLang="en-US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j-ea"/>
                <a:sym typeface="Symbol" pitchFamily="18" charset="2"/>
              </a:rPr>
              <a:t>实现的过程。</a:t>
            </a:r>
            <a:r>
              <a:rPr lang="zh-CN" altLang="en-US" dirty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j-ea"/>
                <a:ea typeface="+mj-ea"/>
                <a:sym typeface="Symbol" pitchFamily="18" charset="2"/>
              </a:rPr>
              <a:t>即将系统的物理模型转换成实际运行系统的过程</a:t>
            </a:r>
            <a:r>
              <a:rPr lang="zh-CN" altLang="en-US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j-ea"/>
                <a:ea typeface="+mj-ea"/>
                <a:sym typeface="Symbol" pitchFamily="18" charset="2"/>
              </a:rPr>
              <a:t>。</a:t>
            </a:r>
            <a:endParaRPr lang="en-US" altLang="zh-CN" dirty="0" smtClean="0">
              <a:solidFill>
                <a:schemeClr val="tx1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+mj-ea"/>
              <a:ea typeface="+mj-ea"/>
              <a:sym typeface="Symbol" pitchFamily="18" charset="2"/>
            </a:endParaRPr>
          </a:p>
          <a:p>
            <a:pPr marL="342900" indent="-342900" algn="just" defTabSz="863600" eaLnBrk="0" hangingPunct="0">
              <a:lnSpc>
                <a:spcPct val="95000"/>
              </a:lnSpc>
              <a:spcBef>
                <a:spcPct val="15000"/>
              </a:spcBef>
              <a:buClr>
                <a:schemeClr val="hlink"/>
              </a:buClr>
              <a:buSzPct val="90000"/>
              <a:defRPr/>
            </a:pPr>
            <a:r>
              <a:rPr lang="zh-CN" altLang="en-US" dirty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j-ea"/>
                <a:ea typeface="+mj-ea"/>
                <a:sym typeface="Symbol" pitchFamily="18" charset="2"/>
              </a:rPr>
              <a:t> </a:t>
            </a:r>
            <a:r>
              <a:rPr lang="zh-CN" altLang="en-US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j-ea"/>
                <a:ea typeface="+mj-ea"/>
                <a:sym typeface="Symbol" pitchFamily="18" charset="2"/>
              </a:rPr>
              <a:t>     </a:t>
            </a:r>
            <a:endParaRPr lang="zh-CN" altLang="en-US" dirty="0">
              <a:solidFill>
                <a:schemeClr val="tx1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+mn-ea"/>
              <a:ea typeface="+mn-ea"/>
              <a:sym typeface="Symbol" pitchFamily="18" charset="2"/>
            </a:endParaRPr>
          </a:p>
        </p:txBody>
      </p:sp>
      <p:sp>
        <p:nvSpPr>
          <p:cNvPr id="249860" name="Rectangle 4"/>
          <p:cNvSpPr>
            <a:spLocks noChangeArrowheads="1"/>
          </p:cNvSpPr>
          <p:nvPr/>
        </p:nvSpPr>
        <p:spPr bwMode="auto">
          <a:xfrm>
            <a:off x="0" y="2780903"/>
            <a:ext cx="9144000" cy="30963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 algn="just" defTabSz="863600" eaLnBrk="0" hangingPunct="0">
              <a:lnSpc>
                <a:spcPct val="95000"/>
              </a:lnSpc>
              <a:spcBef>
                <a:spcPct val="15000"/>
              </a:spcBef>
              <a:buClr>
                <a:schemeClr val="hlink"/>
              </a:buClr>
              <a:buSzPct val="90000"/>
              <a:buFont typeface="Wingdings" pitchFamily="2" charset="2"/>
              <a:buNone/>
              <a:defRPr/>
            </a:pPr>
            <a:r>
              <a:rPr lang="en-US" altLang="zh-CN" dirty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n-ea"/>
                <a:ea typeface="+mn-ea"/>
                <a:sym typeface="Symbol" pitchFamily="18" charset="2"/>
              </a:rPr>
              <a:t>   </a:t>
            </a:r>
            <a:r>
              <a:rPr lang="en-US" altLang="zh-CN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n-ea"/>
                <a:ea typeface="+mn-ea"/>
                <a:sym typeface="Symbol" pitchFamily="18" charset="2"/>
              </a:rPr>
              <a:t>7.1.1 </a:t>
            </a:r>
            <a:r>
              <a:rPr lang="zh-CN" altLang="en-US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n-ea"/>
                <a:ea typeface="+mn-ea"/>
                <a:sym typeface="Symbol" pitchFamily="18" charset="2"/>
              </a:rPr>
              <a:t>系统实施的</a:t>
            </a:r>
            <a:r>
              <a:rPr lang="zh-CN" altLang="en-US" dirty="0" smtClean="0">
                <a:latin typeface="+mj-ea"/>
                <a:ea typeface="+mj-ea"/>
                <a:sym typeface="Symbol" pitchFamily="18" charset="2"/>
              </a:rPr>
              <a:t>准备</a:t>
            </a:r>
            <a:endParaRPr lang="zh-CN" altLang="en-US" dirty="0">
              <a:latin typeface="+mj-ea"/>
              <a:ea typeface="+mj-ea"/>
              <a:sym typeface="Symbol" pitchFamily="18" charset="2"/>
            </a:endParaRPr>
          </a:p>
          <a:p>
            <a:pPr marL="342900" indent="-342900" algn="just" defTabSz="863600" eaLnBrk="0" hangingPunct="0">
              <a:lnSpc>
                <a:spcPct val="95000"/>
              </a:lnSpc>
              <a:spcBef>
                <a:spcPct val="15000"/>
              </a:spcBef>
              <a:buClr>
                <a:schemeClr val="hlink"/>
              </a:buClr>
              <a:buSzPct val="90000"/>
              <a:buFont typeface="Wingdings" pitchFamily="2" charset="2"/>
              <a:buNone/>
              <a:defRPr/>
            </a:pPr>
            <a:r>
              <a:rPr lang="zh-CN" altLang="en-US" dirty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n-ea"/>
                <a:ea typeface="+mn-ea"/>
                <a:sym typeface="Symbol" pitchFamily="18" charset="2"/>
              </a:rPr>
              <a:t>      主要包括：</a:t>
            </a:r>
          </a:p>
          <a:p>
            <a:pPr marL="342900" indent="-342900" algn="just" defTabSz="863600" eaLnBrk="0" hangingPunct="0">
              <a:lnSpc>
                <a:spcPct val="95000"/>
              </a:lnSpc>
              <a:spcBef>
                <a:spcPct val="15000"/>
              </a:spcBef>
              <a:buClr>
                <a:schemeClr val="hlink"/>
              </a:buClr>
              <a:buSzPct val="90000"/>
              <a:buFont typeface="Wingdings" pitchFamily="2" charset="2"/>
              <a:buNone/>
              <a:defRPr/>
            </a:pPr>
            <a:r>
              <a:rPr lang="zh-CN" altLang="en-US" dirty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n-ea"/>
                <a:ea typeface="+mn-ea"/>
                <a:sym typeface="Symbol" pitchFamily="18" charset="2"/>
              </a:rPr>
              <a:t>      </a:t>
            </a:r>
            <a:r>
              <a:rPr lang="en-US" altLang="zh-CN" dirty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n-ea"/>
                <a:ea typeface="+mn-ea"/>
                <a:sym typeface="Symbol" pitchFamily="18" charset="2"/>
              </a:rPr>
              <a:t>1</a:t>
            </a:r>
            <a:r>
              <a:rPr lang="zh-CN" altLang="en-US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n-ea"/>
                <a:ea typeface="+mn-ea"/>
                <a:sym typeface="Symbol" pitchFamily="18" charset="2"/>
              </a:rPr>
              <a:t>）成立系统实施领导小组；</a:t>
            </a:r>
            <a:endParaRPr lang="zh-CN" altLang="en-US" dirty="0">
              <a:solidFill>
                <a:schemeClr val="tx1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+mn-ea"/>
              <a:ea typeface="+mn-ea"/>
              <a:sym typeface="Symbol" pitchFamily="18" charset="2"/>
            </a:endParaRPr>
          </a:p>
          <a:p>
            <a:pPr marL="342900" indent="-342900" algn="just" defTabSz="863600" eaLnBrk="0" hangingPunct="0">
              <a:lnSpc>
                <a:spcPct val="95000"/>
              </a:lnSpc>
              <a:spcBef>
                <a:spcPct val="15000"/>
              </a:spcBef>
              <a:buClr>
                <a:schemeClr val="hlink"/>
              </a:buClr>
              <a:buSzPct val="90000"/>
              <a:buFont typeface="Wingdings" pitchFamily="2" charset="2"/>
              <a:buNone/>
              <a:defRPr/>
            </a:pPr>
            <a:r>
              <a:rPr lang="zh-CN" altLang="en-US" dirty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n-ea"/>
                <a:ea typeface="+mn-ea"/>
                <a:sym typeface="Symbol" pitchFamily="18" charset="2"/>
              </a:rPr>
              <a:t>      </a:t>
            </a:r>
            <a:r>
              <a:rPr lang="en-US" altLang="zh-CN" dirty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n-ea"/>
                <a:ea typeface="+mn-ea"/>
                <a:sym typeface="Symbol" pitchFamily="18" charset="2"/>
              </a:rPr>
              <a:t>2</a:t>
            </a:r>
            <a:r>
              <a:rPr lang="zh-CN" altLang="en-US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n-ea"/>
                <a:ea typeface="+mn-ea"/>
                <a:sym typeface="Symbol" pitchFamily="18" charset="2"/>
              </a:rPr>
              <a:t>）人员的培训；</a:t>
            </a:r>
            <a:endParaRPr lang="zh-CN" altLang="en-US" dirty="0">
              <a:solidFill>
                <a:schemeClr val="tx1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+mn-ea"/>
              <a:ea typeface="+mn-ea"/>
              <a:sym typeface="Symbol" pitchFamily="18" charset="2"/>
            </a:endParaRPr>
          </a:p>
          <a:p>
            <a:pPr marL="342900" indent="-342900" algn="just" defTabSz="863600" eaLnBrk="0" hangingPunct="0">
              <a:lnSpc>
                <a:spcPct val="95000"/>
              </a:lnSpc>
              <a:spcBef>
                <a:spcPct val="15000"/>
              </a:spcBef>
              <a:buClr>
                <a:schemeClr val="hlink"/>
              </a:buClr>
              <a:buSzPct val="90000"/>
              <a:buFont typeface="Wingdings" pitchFamily="2" charset="2"/>
              <a:buNone/>
              <a:defRPr/>
            </a:pPr>
            <a:r>
              <a:rPr lang="zh-CN" altLang="en-US" dirty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n-ea"/>
                <a:ea typeface="+mn-ea"/>
                <a:sym typeface="Symbol" pitchFamily="18" charset="2"/>
              </a:rPr>
              <a:t>      </a:t>
            </a:r>
            <a:r>
              <a:rPr lang="en-US" altLang="zh-CN" dirty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n-ea"/>
                <a:ea typeface="+mn-ea"/>
                <a:sym typeface="Symbol" pitchFamily="18" charset="2"/>
              </a:rPr>
              <a:t>3</a:t>
            </a:r>
            <a:r>
              <a:rPr lang="zh-CN" altLang="en-US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n-ea"/>
                <a:ea typeface="+mn-ea"/>
                <a:sym typeface="Symbol" pitchFamily="18" charset="2"/>
              </a:rPr>
              <a:t>）数据准备；</a:t>
            </a:r>
            <a:endParaRPr lang="zh-CN" altLang="en-US" dirty="0">
              <a:solidFill>
                <a:schemeClr val="tx1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+mn-ea"/>
              <a:ea typeface="+mn-ea"/>
              <a:sym typeface="Symbol" pitchFamily="18" charset="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8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98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98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8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498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498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9859" grpId="0"/>
      <p:bldP spid="249860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0340" name="Rectangle 4"/>
          <p:cNvSpPr>
            <a:spLocks noChangeArrowheads="1"/>
          </p:cNvSpPr>
          <p:nvPr/>
        </p:nvSpPr>
        <p:spPr bwMode="auto">
          <a:xfrm>
            <a:off x="0" y="1214422"/>
            <a:ext cx="9144000" cy="2238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>
              <a:spcBef>
                <a:spcPct val="15000"/>
              </a:spcBef>
              <a:buClr>
                <a:schemeClr val="hlink"/>
              </a:buClr>
              <a:buSzPct val="90000"/>
              <a:buFont typeface="Wingdings" pitchFamily="2" charset="2"/>
              <a:buNone/>
            </a:pPr>
            <a:r>
              <a:rPr lang="en-US" altLang="zh-CN" dirty="0">
                <a:latin typeface="+mj-ea"/>
                <a:ea typeface="+mj-ea"/>
                <a:sym typeface="Symbol" pitchFamily="18" charset="2"/>
              </a:rPr>
              <a:t>4</a:t>
            </a:r>
            <a:r>
              <a:rPr lang="zh-CN" altLang="en-US" dirty="0" smtClean="0">
                <a:latin typeface="+mj-ea"/>
                <a:ea typeface="+mj-ea"/>
                <a:sym typeface="Symbol" pitchFamily="18" charset="2"/>
              </a:rPr>
              <a:t>）</a:t>
            </a:r>
            <a:r>
              <a:rPr lang="zh-CN" altLang="en-US" dirty="0">
                <a:latin typeface="+mj-ea"/>
                <a:ea typeface="+mj-ea"/>
                <a:sym typeface="Symbol" pitchFamily="18" charset="2"/>
              </a:rPr>
              <a:t>逐步转换：</a:t>
            </a:r>
            <a:r>
              <a:rPr lang="zh-CN" altLang="en-US" dirty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n-ea"/>
                <a:ea typeface="+mn-ea"/>
                <a:sym typeface="Symbol" pitchFamily="18" charset="2"/>
              </a:rPr>
              <a:t>又称分阶段转换，它是在新系统全部投入</a:t>
            </a:r>
            <a:r>
              <a:rPr lang="zh-CN" altLang="en-US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n-ea"/>
                <a:ea typeface="+mn-ea"/>
                <a:sym typeface="Symbol" pitchFamily="18" charset="2"/>
              </a:rPr>
              <a:t>正式运行</a:t>
            </a:r>
            <a:r>
              <a:rPr lang="zh-CN" altLang="en-US" dirty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n-ea"/>
                <a:ea typeface="+mn-ea"/>
                <a:sym typeface="Symbol" pitchFamily="18" charset="2"/>
              </a:rPr>
              <a:t>之前，一部分一部分地代替老系统。如</a:t>
            </a:r>
            <a:r>
              <a:rPr lang="zh-CN" altLang="en-US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n-ea"/>
                <a:ea typeface="+mn-ea"/>
                <a:sym typeface="Symbol" pitchFamily="18" charset="2"/>
              </a:rPr>
              <a:t>会计信息系统各</a:t>
            </a:r>
            <a:r>
              <a:rPr lang="zh-CN" altLang="en-US" dirty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n-ea"/>
                <a:ea typeface="+mn-ea"/>
                <a:sym typeface="Symbol" pitchFamily="18" charset="2"/>
              </a:rPr>
              <a:t>子系统的分阶段转换。</a:t>
            </a:r>
          </a:p>
          <a:p>
            <a:pPr>
              <a:spcBef>
                <a:spcPct val="15000"/>
              </a:spcBef>
              <a:buClr>
                <a:schemeClr val="hlink"/>
              </a:buClr>
              <a:buSzPct val="90000"/>
              <a:buFont typeface="Wingdings" pitchFamily="2" charset="2"/>
              <a:buNone/>
            </a:pPr>
            <a:r>
              <a:rPr lang="zh-CN" altLang="en-US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n-ea"/>
                <a:ea typeface="+mn-ea"/>
                <a:sym typeface="Symbol" pitchFamily="18" charset="2"/>
              </a:rPr>
              <a:t>    特点</a:t>
            </a:r>
            <a:r>
              <a:rPr lang="zh-CN" altLang="en-US" dirty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n-ea"/>
                <a:ea typeface="+mn-ea"/>
                <a:sym typeface="Symbol" pitchFamily="18" charset="2"/>
              </a:rPr>
              <a:t>：该种方式既保证了可靠性，又不至于费用太大，</a:t>
            </a:r>
            <a:r>
              <a:rPr lang="zh-CN" altLang="en-US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n-ea"/>
                <a:ea typeface="+mn-ea"/>
                <a:sym typeface="Symbol" pitchFamily="18" charset="2"/>
              </a:rPr>
              <a:t>较适合</a:t>
            </a:r>
            <a:r>
              <a:rPr lang="zh-CN" altLang="en-US" dirty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n-ea"/>
                <a:ea typeface="+mn-ea"/>
                <a:sym typeface="Symbol" pitchFamily="18" charset="2"/>
              </a:rPr>
              <a:t>大系统。        </a:t>
            </a:r>
          </a:p>
        </p:txBody>
      </p:sp>
      <p:pic>
        <p:nvPicPr>
          <p:cNvPr id="270341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3357562"/>
            <a:ext cx="7561262" cy="2232025"/>
          </a:xfrm>
          <a:prstGeom prst="rect">
            <a:avLst/>
          </a:prstGeom>
          <a:noFill/>
        </p:spPr>
      </p:pic>
      <p:sp>
        <p:nvSpPr>
          <p:cNvPr id="270342" name="Rectangle 6"/>
          <p:cNvSpPr>
            <a:spLocks noChangeArrowheads="1"/>
          </p:cNvSpPr>
          <p:nvPr/>
        </p:nvSpPr>
        <p:spPr bwMode="auto">
          <a:xfrm>
            <a:off x="0" y="5572140"/>
            <a:ext cx="9144000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l">
              <a:spcBef>
                <a:spcPct val="15000"/>
              </a:spcBef>
              <a:buClr>
                <a:schemeClr val="hlink"/>
              </a:buClr>
              <a:buSzPct val="90000"/>
              <a:buFont typeface="Wingdings" pitchFamily="2" charset="2"/>
              <a:buNone/>
            </a:pPr>
            <a:r>
              <a:rPr lang="en-US" altLang="zh-CN" dirty="0">
                <a:effectLst>
                  <a:outerShdw blurRad="38100" dist="38100" dir="2700000" algn="tl">
                    <a:srgbClr val="C0C0C0"/>
                  </a:outerShdw>
                </a:effectLst>
                <a:latin typeface="宋体" pitchFamily="2" charset="-122"/>
                <a:sym typeface="Symbol" pitchFamily="18" charset="2"/>
              </a:rPr>
              <a:t>                   </a:t>
            </a:r>
            <a:r>
              <a:rPr lang="zh-CN" altLang="en-US" dirty="0">
                <a:effectLst>
                  <a:outerShdw blurRad="38100" dist="38100" dir="2700000" algn="tl">
                    <a:srgbClr val="C0C0C0"/>
                  </a:outerShdw>
                </a:effectLst>
                <a:latin typeface="宋体" pitchFamily="2" charset="-122"/>
                <a:sym typeface="Symbol" pitchFamily="18" charset="2"/>
              </a:rPr>
              <a:t>图：分段转换</a:t>
            </a:r>
            <a:endParaRPr lang="zh-CN" altLang="en-US" dirty="0">
              <a:effectLst>
                <a:outerShdw blurRad="38100" dist="38100" dir="2700000" algn="tl">
                  <a:srgbClr val="C0C0C0"/>
                </a:outerShdw>
              </a:effectLst>
              <a:latin typeface="宋体" pitchFamily="2" charset="-122"/>
            </a:endParaRPr>
          </a:p>
          <a:p>
            <a:pPr algn="l">
              <a:spcBef>
                <a:spcPct val="15000"/>
              </a:spcBef>
              <a:buClr>
                <a:schemeClr val="hlink"/>
              </a:buClr>
              <a:buSzPct val="90000"/>
              <a:buFont typeface="Wingdings" pitchFamily="2" charset="2"/>
              <a:buNone/>
            </a:pPr>
            <a:r>
              <a:rPr lang="zh-CN" altLang="en-US" dirty="0">
                <a:effectLst>
                  <a:outerShdw blurRad="38100" dist="38100" dir="2700000" algn="tl">
                    <a:srgbClr val="C0C0C0"/>
                  </a:outerShdw>
                </a:effectLst>
                <a:latin typeface="宋体" pitchFamily="2" charset="-122"/>
              </a:rPr>
              <a:t>     </a:t>
            </a:r>
          </a:p>
        </p:txBody>
      </p:sp>
      <p:sp>
        <p:nvSpPr>
          <p:cNvPr id="5" name="矩形 4"/>
          <p:cNvSpPr/>
          <p:nvPr/>
        </p:nvSpPr>
        <p:spPr>
          <a:xfrm>
            <a:off x="2571736" y="357166"/>
            <a:ext cx="430758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2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+mj-ea"/>
                <a:ea typeface="+mj-ea"/>
                <a:sym typeface="Symbol" pitchFamily="18" charset="2"/>
              </a:rPr>
              <a:t>7.6 </a:t>
            </a:r>
            <a:r>
              <a:rPr lang="zh-CN" altLang="en-US" sz="32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+mj-ea"/>
                <a:ea typeface="+mj-ea"/>
                <a:sym typeface="Symbol" pitchFamily="18" charset="2"/>
              </a:rPr>
              <a:t>试运行与系统转换</a:t>
            </a:r>
            <a:endParaRPr lang="zh-CN" altLang="en-US" sz="3200" dirty="0">
              <a:latin typeface="+mj-ea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0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03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03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0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703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703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034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906" name="Rectangle 2"/>
          <p:cNvSpPr>
            <a:spLocks noChangeArrowheads="1"/>
          </p:cNvSpPr>
          <p:nvPr/>
        </p:nvSpPr>
        <p:spPr bwMode="auto">
          <a:xfrm>
            <a:off x="0" y="428605"/>
            <a:ext cx="9144000" cy="5521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ctr">
              <a:spcBef>
                <a:spcPct val="15000"/>
              </a:spcBef>
              <a:buClr>
                <a:schemeClr val="hlink"/>
              </a:buClr>
              <a:buSzPct val="90000"/>
              <a:buFont typeface="Wingdings" pitchFamily="2" charset="2"/>
              <a:buNone/>
            </a:pPr>
            <a:r>
              <a:rPr lang="en-US" altLang="zh-CN" dirty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itchFamily="2" charset="-122"/>
                <a:sym typeface="Symbol" pitchFamily="18" charset="2"/>
              </a:rPr>
              <a:t> </a:t>
            </a:r>
            <a:r>
              <a:rPr lang="zh-CN" altLang="en-US" sz="3200" dirty="0">
                <a:latin typeface="+mj-ea"/>
                <a:ea typeface="+mj-ea"/>
                <a:sym typeface="Symbol" pitchFamily="18" charset="2"/>
              </a:rPr>
              <a:t>第</a:t>
            </a:r>
            <a:r>
              <a:rPr lang="en-US" altLang="zh-CN" sz="3200" dirty="0" smtClean="0">
                <a:latin typeface="+mj-ea"/>
                <a:ea typeface="+mj-ea"/>
                <a:sym typeface="Symbol" pitchFamily="18" charset="2"/>
              </a:rPr>
              <a:t>7.1</a:t>
            </a:r>
            <a:r>
              <a:rPr lang="zh-CN" altLang="en-US" sz="3200" dirty="0" smtClean="0">
                <a:latin typeface="+mj-ea"/>
                <a:ea typeface="+mj-ea"/>
                <a:sym typeface="Symbol" pitchFamily="18" charset="2"/>
              </a:rPr>
              <a:t>节</a:t>
            </a:r>
            <a:r>
              <a:rPr lang="en-US" altLang="zh-CN" sz="3200" dirty="0" smtClean="0">
                <a:latin typeface="+mj-ea"/>
                <a:ea typeface="+mj-ea"/>
                <a:sym typeface="Symbol" pitchFamily="18" charset="2"/>
              </a:rPr>
              <a:t> </a:t>
            </a:r>
            <a:r>
              <a:rPr lang="zh-CN" altLang="en-US" sz="3200" dirty="0" smtClean="0">
                <a:latin typeface="+mj-ea"/>
                <a:ea typeface="+mj-ea"/>
                <a:sym typeface="Symbol" pitchFamily="18" charset="2"/>
              </a:rPr>
              <a:t>系统实施概述</a:t>
            </a:r>
            <a:endParaRPr lang="en-US" altLang="zh-CN" sz="3200" dirty="0" smtClean="0">
              <a:latin typeface="+mj-ea"/>
              <a:ea typeface="+mj-ea"/>
              <a:sym typeface="Symbol" pitchFamily="18" charset="2"/>
            </a:endParaRPr>
          </a:p>
          <a:p>
            <a:pPr algn="ctr">
              <a:spcBef>
                <a:spcPct val="15000"/>
              </a:spcBef>
              <a:buClr>
                <a:schemeClr val="hlink"/>
              </a:buClr>
              <a:buSzPct val="90000"/>
              <a:buFont typeface="Wingdings" pitchFamily="2" charset="2"/>
              <a:buNone/>
            </a:pPr>
            <a:r>
              <a:rPr lang="zh-CN" altLang="en-US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itchFamily="2" charset="-122"/>
                <a:sym typeface="Symbol" pitchFamily="18" charset="2"/>
              </a:rPr>
              <a:t>      </a:t>
            </a:r>
            <a:endParaRPr lang="en-US" altLang="zh-CN" dirty="0" smtClean="0"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宋体" pitchFamily="2" charset="-122"/>
              <a:sym typeface="Symbol" pitchFamily="18" charset="2"/>
            </a:endParaRPr>
          </a:p>
          <a:p>
            <a:pPr marL="342900" indent="-342900" algn="just" defTabSz="863600" eaLnBrk="0" hangingPunct="0">
              <a:lnSpc>
                <a:spcPct val="95000"/>
              </a:lnSpc>
              <a:spcBef>
                <a:spcPct val="15000"/>
              </a:spcBef>
              <a:buClr>
                <a:schemeClr val="hlink"/>
              </a:buClr>
              <a:buSzPct val="90000"/>
              <a:buFont typeface="Wingdings" pitchFamily="2" charset="2"/>
              <a:buNone/>
              <a:defRPr/>
            </a:pPr>
            <a:endParaRPr lang="en-US" altLang="zh-CN" dirty="0" smtClean="0">
              <a:solidFill>
                <a:schemeClr val="tx1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+mn-ea"/>
              <a:ea typeface="+mn-ea"/>
              <a:sym typeface="Symbol" pitchFamily="18" charset="2"/>
            </a:endParaRPr>
          </a:p>
          <a:p>
            <a:pPr marL="342900" indent="-342900" algn="just" defTabSz="863600" eaLnBrk="0" hangingPunct="0">
              <a:lnSpc>
                <a:spcPct val="95000"/>
              </a:lnSpc>
              <a:spcBef>
                <a:spcPct val="15000"/>
              </a:spcBef>
              <a:buClr>
                <a:schemeClr val="hlink"/>
              </a:buClr>
              <a:buSzPct val="90000"/>
              <a:buFont typeface="Wingdings" pitchFamily="2" charset="2"/>
              <a:buNone/>
              <a:defRPr/>
            </a:pPr>
            <a:endParaRPr lang="zh-CN" altLang="en-US" dirty="0">
              <a:solidFill>
                <a:schemeClr val="tx1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+mn-ea"/>
              <a:ea typeface="+mn-ea"/>
              <a:sym typeface="Symbol" pitchFamily="18" charset="2"/>
            </a:endParaRPr>
          </a:p>
        </p:txBody>
      </p:sp>
      <p:sp>
        <p:nvSpPr>
          <p:cNvPr id="251907" name="Rectangle 3"/>
          <p:cNvSpPr>
            <a:spLocks noChangeArrowheads="1"/>
          </p:cNvSpPr>
          <p:nvPr/>
        </p:nvSpPr>
        <p:spPr bwMode="auto">
          <a:xfrm>
            <a:off x="0" y="126876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 algn="just" defTabSz="863600" eaLnBrk="0" hangingPunct="0">
              <a:lnSpc>
                <a:spcPct val="95000"/>
              </a:lnSpc>
              <a:spcBef>
                <a:spcPct val="15000"/>
              </a:spcBef>
              <a:buClr>
                <a:schemeClr val="hlink"/>
              </a:buClr>
              <a:buSzPct val="90000"/>
              <a:defRPr/>
            </a:pPr>
            <a:r>
              <a:rPr lang="en-US" altLang="zh-CN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itchFamily="2" charset="-122"/>
                <a:sym typeface="Symbol" pitchFamily="18" charset="2"/>
              </a:rPr>
              <a:t>7.1.2 </a:t>
            </a:r>
            <a:r>
              <a:rPr lang="zh-CN" altLang="en-US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itchFamily="2" charset="-122"/>
                <a:sym typeface="Symbol" pitchFamily="18" charset="2"/>
              </a:rPr>
              <a:t>系统实施的主要任务</a:t>
            </a:r>
            <a:r>
              <a:rPr lang="en-US" altLang="zh-CN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itchFamily="2" charset="-122"/>
                <a:sym typeface="Symbol" pitchFamily="18" charset="2"/>
              </a:rPr>
              <a:t>  </a:t>
            </a:r>
            <a:r>
              <a:rPr lang="en-US" altLang="zh-CN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itchFamily="2" charset="-122"/>
                <a:ea typeface="+mj-ea"/>
                <a:sym typeface="Symbol" pitchFamily="18" charset="2"/>
              </a:rPr>
              <a:t> </a:t>
            </a:r>
          </a:p>
          <a:p>
            <a:pPr marL="342900" indent="-342900" algn="just" defTabSz="863600" eaLnBrk="0" hangingPunct="0">
              <a:lnSpc>
                <a:spcPct val="95000"/>
              </a:lnSpc>
              <a:spcBef>
                <a:spcPct val="15000"/>
              </a:spcBef>
              <a:buClr>
                <a:schemeClr val="hlink"/>
              </a:buClr>
              <a:buSzPct val="90000"/>
              <a:defRPr/>
            </a:pPr>
            <a:r>
              <a:rPr lang="en-US" altLang="zh-CN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itchFamily="2" charset="-122"/>
                <a:ea typeface="+mj-ea"/>
                <a:sym typeface="Symbol" pitchFamily="18" charset="2"/>
              </a:rPr>
              <a:t>    </a:t>
            </a:r>
          </a:p>
          <a:p>
            <a:pPr marL="342900" indent="-342900" algn="just" defTabSz="863600" eaLnBrk="0" hangingPunct="0">
              <a:lnSpc>
                <a:spcPct val="95000"/>
              </a:lnSpc>
              <a:spcBef>
                <a:spcPct val="15000"/>
              </a:spcBef>
              <a:buClr>
                <a:schemeClr val="hlink"/>
              </a:buClr>
              <a:buSzPct val="90000"/>
              <a:defRPr/>
            </a:pPr>
            <a:r>
              <a:rPr lang="en-US" altLang="zh-CN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n-ea"/>
                <a:ea typeface="+mn-ea"/>
                <a:sym typeface="Symbol" pitchFamily="18" charset="2"/>
              </a:rPr>
              <a:t>     1</a:t>
            </a:r>
            <a:r>
              <a:rPr lang="zh-CN" altLang="en-US" dirty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n-ea"/>
                <a:ea typeface="+mn-ea"/>
                <a:sym typeface="Symbol" pitchFamily="18" charset="2"/>
              </a:rPr>
              <a:t>、硬件平台的构建</a:t>
            </a:r>
          </a:p>
          <a:p>
            <a:pPr marL="342900" indent="-342900" algn="just" defTabSz="863600" eaLnBrk="0" hangingPunct="0">
              <a:lnSpc>
                <a:spcPct val="95000"/>
              </a:lnSpc>
              <a:spcBef>
                <a:spcPct val="15000"/>
              </a:spcBef>
              <a:buClr>
                <a:schemeClr val="hlink"/>
              </a:buClr>
              <a:buSzPct val="90000"/>
              <a:defRPr/>
            </a:pPr>
            <a:r>
              <a:rPr lang="zh-CN" altLang="en-US" dirty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n-ea"/>
                <a:ea typeface="+mn-ea"/>
                <a:sym typeface="Symbol" pitchFamily="18" charset="2"/>
              </a:rPr>
              <a:t>         </a:t>
            </a:r>
            <a:r>
              <a:rPr lang="en-US" altLang="zh-CN" dirty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n-ea"/>
                <a:ea typeface="+mn-ea"/>
                <a:sym typeface="Symbol" pitchFamily="18" charset="2"/>
              </a:rPr>
              <a:t> </a:t>
            </a:r>
            <a:r>
              <a:rPr lang="zh-CN" altLang="en-US" dirty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n-ea"/>
                <a:ea typeface="+mn-ea"/>
                <a:sym typeface="Symbol" pitchFamily="18" charset="2"/>
              </a:rPr>
              <a:t>性价比</a:t>
            </a:r>
            <a:endParaRPr lang="en-US" altLang="zh-CN" dirty="0">
              <a:solidFill>
                <a:schemeClr val="tx1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+mn-ea"/>
              <a:ea typeface="+mn-ea"/>
              <a:sym typeface="Symbol" pitchFamily="18" charset="2"/>
            </a:endParaRPr>
          </a:p>
          <a:p>
            <a:pPr marL="342900" indent="-342900" algn="just" defTabSz="863600" eaLnBrk="0" hangingPunct="0">
              <a:lnSpc>
                <a:spcPct val="95000"/>
              </a:lnSpc>
              <a:spcBef>
                <a:spcPct val="15000"/>
              </a:spcBef>
              <a:buClr>
                <a:schemeClr val="hlink"/>
              </a:buClr>
              <a:buSzPct val="90000"/>
              <a:defRPr/>
            </a:pPr>
            <a:r>
              <a:rPr lang="en-US" altLang="zh-CN" dirty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n-ea"/>
                <a:ea typeface="+mn-ea"/>
                <a:sym typeface="Symbol" pitchFamily="18" charset="2"/>
              </a:rPr>
              <a:t>          </a:t>
            </a:r>
            <a:r>
              <a:rPr lang="zh-CN" altLang="en-US" dirty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n-ea"/>
                <a:ea typeface="+mn-ea"/>
                <a:sym typeface="Symbol" pitchFamily="18" charset="2"/>
              </a:rPr>
              <a:t>可扩充性</a:t>
            </a:r>
            <a:endParaRPr lang="en-US" altLang="zh-CN" dirty="0">
              <a:solidFill>
                <a:schemeClr val="tx1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+mn-ea"/>
              <a:ea typeface="+mn-ea"/>
              <a:sym typeface="Symbol" pitchFamily="18" charset="2"/>
            </a:endParaRPr>
          </a:p>
          <a:p>
            <a:pPr marL="342900" indent="-342900" algn="just" defTabSz="863600" eaLnBrk="0" hangingPunct="0">
              <a:lnSpc>
                <a:spcPct val="95000"/>
              </a:lnSpc>
              <a:spcBef>
                <a:spcPct val="15000"/>
              </a:spcBef>
              <a:buClr>
                <a:schemeClr val="hlink"/>
              </a:buClr>
              <a:buSzPct val="90000"/>
              <a:defRPr/>
            </a:pPr>
            <a:r>
              <a:rPr lang="en-US" altLang="zh-CN" dirty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n-ea"/>
                <a:ea typeface="+mn-ea"/>
                <a:sym typeface="Symbol" pitchFamily="18" charset="2"/>
              </a:rPr>
              <a:t>          </a:t>
            </a:r>
            <a:r>
              <a:rPr lang="zh-CN" altLang="en-US" dirty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n-ea"/>
                <a:ea typeface="+mn-ea"/>
                <a:sym typeface="Symbol" pitchFamily="18" charset="2"/>
              </a:rPr>
              <a:t>供应商的售后服务和技术支持</a:t>
            </a:r>
            <a:endParaRPr lang="en-US" altLang="zh-CN" dirty="0">
              <a:solidFill>
                <a:schemeClr val="tx1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+mn-ea"/>
              <a:ea typeface="+mn-ea"/>
              <a:sym typeface="Symbol" pitchFamily="18" charset="2"/>
            </a:endParaRPr>
          </a:p>
          <a:p>
            <a:pPr marL="342900" indent="-342900" algn="just" defTabSz="863600" eaLnBrk="0" hangingPunct="0">
              <a:lnSpc>
                <a:spcPct val="95000"/>
              </a:lnSpc>
              <a:spcBef>
                <a:spcPct val="15000"/>
              </a:spcBef>
              <a:buClr>
                <a:schemeClr val="hlink"/>
              </a:buClr>
              <a:buSzPct val="90000"/>
              <a:defRPr/>
            </a:pPr>
            <a:r>
              <a:rPr lang="en-US" altLang="zh-CN" dirty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n-ea"/>
                <a:ea typeface="+mn-ea"/>
                <a:sym typeface="Symbol" pitchFamily="18" charset="2"/>
              </a:rPr>
              <a:t>     2</a:t>
            </a:r>
            <a:r>
              <a:rPr lang="zh-CN" altLang="en-US" dirty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n-ea"/>
                <a:ea typeface="+mn-ea"/>
                <a:sym typeface="Symbol" pitchFamily="18" charset="2"/>
              </a:rPr>
              <a:t>、程序设计</a:t>
            </a:r>
            <a:endParaRPr lang="en-US" altLang="zh-CN" dirty="0">
              <a:solidFill>
                <a:schemeClr val="tx1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+mn-ea"/>
              <a:ea typeface="+mn-ea"/>
              <a:sym typeface="Symbol" pitchFamily="18" charset="2"/>
            </a:endParaRPr>
          </a:p>
          <a:p>
            <a:pPr marL="342900" indent="-342900" algn="just" defTabSz="863600" eaLnBrk="0" hangingPunct="0">
              <a:lnSpc>
                <a:spcPct val="95000"/>
              </a:lnSpc>
              <a:spcBef>
                <a:spcPct val="15000"/>
              </a:spcBef>
              <a:buClr>
                <a:schemeClr val="hlink"/>
              </a:buClr>
              <a:buSzPct val="90000"/>
              <a:defRPr/>
            </a:pPr>
            <a:r>
              <a:rPr lang="en-US" altLang="zh-CN" dirty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n-ea"/>
                <a:ea typeface="+mn-ea"/>
                <a:sym typeface="Symbol" pitchFamily="18" charset="2"/>
              </a:rPr>
              <a:t>     3</a:t>
            </a:r>
            <a:r>
              <a:rPr lang="zh-CN" altLang="en-US" dirty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n-ea"/>
                <a:ea typeface="+mn-ea"/>
                <a:sym typeface="Symbol" pitchFamily="18" charset="2"/>
              </a:rPr>
              <a:t>、系统的调试与测试</a:t>
            </a:r>
            <a:endParaRPr lang="en-US" altLang="zh-CN" dirty="0">
              <a:solidFill>
                <a:schemeClr val="tx1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+mn-ea"/>
              <a:ea typeface="+mn-ea"/>
              <a:sym typeface="Symbol" pitchFamily="18" charset="2"/>
            </a:endParaRPr>
          </a:p>
          <a:p>
            <a:pPr marL="342900" indent="-342900" algn="just" defTabSz="863600" eaLnBrk="0" hangingPunct="0">
              <a:lnSpc>
                <a:spcPct val="95000"/>
              </a:lnSpc>
              <a:spcBef>
                <a:spcPct val="15000"/>
              </a:spcBef>
              <a:buClr>
                <a:schemeClr val="hlink"/>
              </a:buClr>
              <a:buSzPct val="90000"/>
              <a:defRPr/>
            </a:pPr>
            <a:r>
              <a:rPr lang="en-US" altLang="zh-CN" dirty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n-ea"/>
                <a:ea typeface="+mn-ea"/>
                <a:sym typeface="Symbol" pitchFamily="18" charset="2"/>
              </a:rPr>
              <a:t>     4</a:t>
            </a:r>
            <a:r>
              <a:rPr lang="zh-CN" altLang="en-US" dirty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n-ea"/>
                <a:ea typeface="+mn-ea"/>
                <a:sym typeface="Symbol" pitchFamily="18" charset="2"/>
              </a:rPr>
              <a:t>、新旧系统转换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9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19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19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190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2930" name="Rectangle 2"/>
          <p:cNvSpPr>
            <a:spLocks noChangeArrowheads="1"/>
          </p:cNvSpPr>
          <p:nvPr/>
        </p:nvSpPr>
        <p:spPr bwMode="auto">
          <a:xfrm>
            <a:off x="467544" y="2060848"/>
            <a:ext cx="8208912" cy="3132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l">
              <a:spcBef>
                <a:spcPct val="15000"/>
              </a:spcBef>
              <a:buClr>
                <a:schemeClr val="hlink"/>
              </a:buClr>
              <a:buSzPct val="90000"/>
              <a:buFont typeface="Wingdings" pitchFamily="2" charset="2"/>
              <a:buNone/>
            </a:pPr>
            <a:r>
              <a:rPr lang="en-US" altLang="zh-CN" sz="32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n-ea"/>
                <a:ea typeface="+mn-ea"/>
                <a:sym typeface="Symbol" pitchFamily="18" charset="2"/>
              </a:rPr>
              <a:t>7.2.2 </a:t>
            </a:r>
            <a:r>
              <a:rPr lang="zh-CN" altLang="en-US" sz="32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n-ea"/>
                <a:ea typeface="+mn-ea"/>
                <a:sym typeface="Symbol" pitchFamily="18" charset="2"/>
              </a:rPr>
              <a:t>程序设计步骤</a:t>
            </a:r>
            <a:endParaRPr lang="en-US" altLang="zh-CN" sz="3200" dirty="0" smtClean="0">
              <a:solidFill>
                <a:schemeClr val="tx1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+mn-ea"/>
              <a:ea typeface="+mn-ea"/>
              <a:sym typeface="Symbol" pitchFamily="18" charset="2"/>
            </a:endParaRPr>
          </a:p>
          <a:p>
            <a:pPr algn="l">
              <a:spcBef>
                <a:spcPct val="15000"/>
              </a:spcBef>
              <a:buClr>
                <a:schemeClr val="hlink"/>
              </a:buClr>
              <a:buSzPct val="90000"/>
              <a:buFont typeface="Wingdings" pitchFamily="2" charset="2"/>
              <a:buNone/>
            </a:pPr>
            <a:r>
              <a:rPr lang="en-US" altLang="zh-CN" sz="3200" dirty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n-ea"/>
                <a:ea typeface="+mn-ea"/>
                <a:sym typeface="Symbol" pitchFamily="18" charset="2"/>
              </a:rPr>
              <a:t> </a:t>
            </a:r>
            <a:r>
              <a:rPr lang="en-US" altLang="zh-CN" sz="32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n-ea"/>
                <a:ea typeface="+mn-ea"/>
                <a:sym typeface="Symbol" pitchFamily="18" charset="2"/>
              </a:rPr>
              <a:t>    1</a:t>
            </a:r>
            <a:r>
              <a:rPr lang="zh-CN" altLang="en-US" sz="32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n-ea"/>
                <a:ea typeface="+mn-ea"/>
                <a:sym typeface="Symbol" pitchFamily="18" charset="2"/>
              </a:rPr>
              <a:t>、熟悉开发环境</a:t>
            </a:r>
            <a:endParaRPr lang="en-US" altLang="zh-CN" sz="3200" dirty="0" smtClean="0">
              <a:solidFill>
                <a:schemeClr val="tx1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+mn-ea"/>
              <a:ea typeface="+mn-ea"/>
              <a:sym typeface="Symbol" pitchFamily="18" charset="2"/>
            </a:endParaRPr>
          </a:p>
          <a:p>
            <a:pPr algn="l">
              <a:spcBef>
                <a:spcPct val="15000"/>
              </a:spcBef>
              <a:buClr>
                <a:schemeClr val="hlink"/>
              </a:buClr>
              <a:buSzPct val="90000"/>
              <a:buFont typeface="Wingdings" pitchFamily="2" charset="2"/>
              <a:buNone/>
            </a:pPr>
            <a:r>
              <a:rPr lang="en-US" altLang="zh-CN" sz="3200" dirty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n-ea"/>
                <a:ea typeface="+mn-ea"/>
                <a:sym typeface="Symbol" pitchFamily="18" charset="2"/>
              </a:rPr>
              <a:t> </a:t>
            </a:r>
            <a:r>
              <a:rPr lang="en-US" altLang="zh-CN" sz="32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n-ea"/>
                <a:ea typeface="+mn-ea"/>
                <a:sym typeface="Symbol" pitchFamily="18" charset="2"/>
              </a:rPr>
              <a:t>    2</a:t>
            </a:r>
            <a:r>
              <a:rPr lang="zh-CN" altLang="en-US" sz="32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n-ea"/>
                <a:ea typeface="+mn-ea"/>
                <a:sym typeface="Symbol" pitchFamily="18" charset="2"/>
              </a:rPr>
              <a:t>、合理分配编程任务</a:t>
            </a:r>
            <a:endParaRPr lang="en-US" altLang="zh-CN" sz="3200" dirty="0" smtClean="0">
              <a:solidFill>
                <a:schemeClr val="tx1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+mn-ea"/>
              <a:ea typeface="+mn-ea"/>
              <a:sym typeface="Symbol" pitchFamily="18" charset="2"/>
            </a:endParaRPr>
          </a:p>
          <a:p>
            <a:pPr algn="l">
              <a:spcBef>
                <a:spcPct val="15000"/>
              </a:spcBef>
              <a:buClr>
                <a:schemeClr val="hlink"/>
              </a:buClr>
              <a:buSzPct val="90000"/>
              <a:buFont typeface="Wingdings" pitchFamily="2" charset="2"/>
              <a:buNone/>
            </a:pPr>
            <a:r>
              <a:rPr lang="en-US" altLang="zh-CN" sz="3200" dirty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n-ea"/>
                <a:ea typeface="+mn-ea"/>
                <a:sym typeface="Symbol" pitchFamily="18" charset="2"/>
              </a:rPr>
              <a:t> </a:t>
            </a:r>
            <a:r>
              <a:rPr lang="en-US" altLang="zh-CN" sz="32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n-ea"/>
                <a:ea typeface="+mn-ea"/>
                <a:sym typeface="Symbol" pitchFamily="18" charset="2"/>
              </a:rPr>
              <a:t>    3</a:t>
            </a:r>
            <a:r>
              <a:rPr lang="zh-CN" altLang="en-US" sz="32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n-ea"/>
                <a:ea typeface="+mn-ea"/>
                <a:sym typeface="Symbol" pitchFamily="18" charset="2"/>
              </a:rPr>
              <a:t>、编写程序</a:t>
            </a:r>
            <a:endParaRPr lang="en-US" altLang="zh-CN" sz="3200" dirty="0" smtClean="0">
              <a:solidFill>
                <a:schemeClr val="tx1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+mn-ea"/>
              <a:ea typeface="+mn-ea"/>
              <a:sym typeface="Symbol" pitchFamily="18" charset="2"/>
            </a:endParaRPr>
          </a:p>
          <a:p>
            <a:pPr algn="l">
              <a:spcBef>
                <a:spcPct val="15000"/>
              </a:spcBef>
              <a:buClr>
                <a:schemeClr val="hlink"/>
              </a:buClr>
              <a:buSzPct val="90000"/>
              <a:buFont typeface="Wingdings" pitchFamily="2" charset="2"/>
              <a:buNone/>
            </a:pPr>
            <a:r>
              <a:rPr lang="en-US" altLang="zh-CN" sz="3200" dirty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n-ea"/>
                <a:ea typeface="+mn-ea"/>
                <a:sym typeface="Symbol" pitchFamily="18" charset="2"/>
              </a:rPr>
              <a:t> </a:t>
            </a:r>
            <a:r>
              <a:rPr lang="en-US" altLang="zh-CN" sz="32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n-ea"/>
                <a:ea typeface="+mn-ea"/>
                <a:sym typeface="Symbol" pitchFamily="18" charset="2"/>
              </a:rPr>
              <a:t>    4</a:t>
            </a:r>
            <a:r>
              <a:rPr lang="zh-CN" altLang="en-US" sz="32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n-ea"/>
                <a:ea typeface="+mn-ea"/>
                <a:sym typeface="Symbol" pitchFamily="18" charset="2"/>
              </a:rPr>
              <a:t>、程序测试</a:t>
            </a:r>
            <a:endParaRPr lang="zh-CN" altLang="en-US" sz="3200" dirty="0">
              <a:solidFill>
                <a:schemeClr val="tx1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+mn-ea"/>
              <a:ea typeface="+mn-ea"/>
              <a:sym typeface="Symbol" pitchFamily="18" charset="2"/>
            </a:endParaRPr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357166"/>
            <a:ext cx="9144000" cy="642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ctr">
              <a:spcBef>
                <a:spcPct val="15000"/>
              </a:spcBef>
              <a:buClr>
                <a:schemeClr val="hlink"/>
              </a:buClr>
              <a:buSzPct val="90000"/>
              <a:buFont typeface="Wingdings" pitchFamily="2" charset="2"/>
              <a:buNone/>
            </a:pPr>
            <a:r>
              <a:rPr lang="en-US" altLang="zh-CN" dirty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itchFamily="2" charset="-122"/>
                <a:sym typeface="Symbol" pitchFamily="18" charset="2"/>
              </a:rPr>
              <a:t> </a:t>
            </a:r>
            <a:r>
              <a:rPr lang="zh-CN" altLang="en-US" sz="3200" dirty="0">
                <a:latin typeface="+mj-ea"/>
                <a:ea typeface="+mj-ea"/>
                <a:sym typeface="Symbol" pitchFamily="18" charset="2"/>
              </a:rPr>
              <a:t>第</a:t>
            </a:r>
            <a:r>
              <a:rPr lang="en-US" altLang="zh-CN" sz="3200" dirty="0">
                <a:latin typeface="+mj-ea"/>
                <a:ea typeface="+mj-ea"/>
                <a:sym typeface="Symbol" pitchFamily="18" charset="2"/>
              </a:rPr>
              <a:t>7.2</a:t>
            </a:r>
            <a:r>
              <a:rPr lang="zh-CN" altLang="en-US" sz="3200" dirty="0">
                <a:latin typeface="+mj-ea"/>
                <a:ea typeface="+mj-ea"/>
                <a:sym typeface="Symbol" pitchFamily="18" charset="2"/>
              </a:rPr>
              <a:t>节</a:t>
            </a:r>
            <a:r>
              <a:rPr lang="en-US" altLang="zh-CN" sz="3200" dirty="0">
                <a:latin typeface="+mj-ea"/>
                <a:ea typeface="+mj-ea"/>
                <a:sym typeface="Symbol" pitchFamily="18" charset="2"/>
              </a:rPr>
              <a:t> </a:t>
            </a:r>
            <a:r>
              <a:rPr lang="zh-CN" altLang="en-US" sz="3200" dirty="0" smtClean="0">
                <a:latin typeface="+mj-ea"/>
                <a:ea typeface="+mj-ea"/>
                <a:sym typeface="Symbol" pitchFamily="18" charset="2"/>
              </a:rPr>
              <a:t>程序设计</a:t>
            </a:r>
            <a:r>
              <a:rPr lang="zh-CN" altLang="en-US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itchFamily="2" charset="-122"/>
                <a:sym typeface="Symbol" pitchFamily="18" charset="2"/>
              </a:rPr>
              <a:t>       </a:t>
            </a:r>
            <a:endParaRPr lang="zh-CN" altLang="en-US" dirty="0">
              <a:solidFill>
                <a:schemeClr val="tx1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+mn-ea"/>
              <a:ea typeface="+mn-ea"/>
              <a:sym typeface="Symbol" pitchFamily="18" charset="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3954" name="Rectangle 2"/>
          <p:cNvSpPr>
            <a:spLocks noChangeArrowheads="1"/>
          </p:cNvSpPr>
          <p:nvPr/>
        </p:nvSpPr>
        <p:spPr bwMode="auto">
          <a:xfrm>
            <a:off x="0" y="1000108"/>
            <a:ext cx="9144000" cy="255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l">
              <a:spcBef>
                <a:spcPct val="15000"/>
              </a:spcBef>
              <a:buClr>
                <a:schemeClr val="hlink"/>
              </a:buClr>
              <a:buSzPct val="90000"/>
              <a:buFont typeface="Wingdings" pitchFamily="2" charset="2"/>
              <a:buNone/>
            </a:pPr>
            <a:r>
              <a:rPr lang="zh-CN" altLang="en-US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n-ea"/>
                <a:ea typeface="+mn-ea"/>
                <a:sym typeface="Symbol" pitchFamily="18" charset="2"/>
              </a:rPr>
              <a:t>     </a:t>
            </a:r>
            <a:endParaRPr lang="zh-CN" altLang="en-US" dirty="0">
              <a:solidFill>
                <a:schemeClr val="tx1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+mn-ea"/>
              <a:ea typeface="+mn-ea"/>
              <a:sym typeface="Symbol" pitchFamily="18" charset="2"/>
            </a:endParaRPr>
          </a:p>
        </p:txBody>
      </p:sp>
      <p:sp>
        <p:nvSpPr>
          <p:cNvPr id="253956" name="Rectangle 4"/>
          <p:cNvSpPr>
            <a:spLocks noChangeArrowheads="1"/>
          </p:cNvSpPr>
          <p:nvPr/>
        </p:nvSpPr>
        <p:spPr bwMode="auto">
          <a:xfrm>
            <a:off x="0" y="1484784"/>
            <a:ext cx="9144000" cy="43204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l">
              <a:spcBef>
                <a:spcPct val="15000"/>
              </a:spcBef>
              <a:buClr>
                <a:schemeClr val="hlink"/>
              </a:buClr>
              <a:buSzPct val="90000"/>
              <a:buFont typeface="Wingdings" pitchFamily="2" charset="2"/>
              <a:buNone/>
            </a:pPr>
            <a:r>
              <a:rPr lang="en-US" altLang="zh-CN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itchFamily="2" charset="-122"/>
                <a:sym typeface="Symbol" pitchFamily="18" charset="2"/>
              </a:rPr>
              <a:t>7.2.3 </a:t>
            </a:r>
            <a:r>
              <a:rPr lang="zh-CN" altLang="en-US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itchFamily="2" charset="-122"/>
                <a:sym typeface="Symbol" pitchFamily="18" charset="2"/>
              </a:rPr>
              <a:t>程序设计方法</a:t>
            </a:r>
            <a:endParaRPr lang="en-US" altLang="zh-CN" dirty="0" smtClean="0"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宋体" pitchFamily="2" charset="-122"/>
              <a:sym typeface="Symbol" pitchFamily="18" charset="2"/>
            </a:endParaRPr>
          </a:p>
          <a:p>
            <a:pPr algn="l">
              <a:spcBef>
                <a:spcPct val="15000"/>
              </a:spcBef>
              <a:buClr>
                <a:schemeClr val="hlink"/>
              </a:buClr>
              <a:buSzPct val="90000"/>
              <a:buFont typeface="Wingdings" pitchFamily="2" charset="2"/>
              <a:buNone/>
            </a:pPr>
            <a:r>
              <a:rPr lang="en-US" altLang="zh-CN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itchFamily="2" charset="-122"/>
                <a:ea typeface="+mj-ea"/>
                <a:sym typeface="Symbol" pitchFamily="18" charset="2"/>
              </a:rPr>
              <a:t>     1.</a:t>
            </a:r>
            <a:r>
              <a:rPr lang="zh-CN" altLang="en-US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itchFamily="2" charset="-122"/>
                <a:ea typeface="+mj-ea"/>
                <a:sym typeface="Symbol" pitchFamily="18" charset="2"/>
              </a:rPr>
              <a:t>结构化程序设计方法</a:t>
            </a:r>
            <a:endParaRPr lang="en-US" altLang="zh-CN" dirty="0" smtClean="0"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宋体" pitchFamily="2" charset="-122"/>
              <a:ea typeface="+mj-ea"/>
              <a:sym typeface="Symbol" pitchFamily="18" charset="2"/>
            </a:endParaRPr>
          </a:p>
          <a:p>
            <a:pPr algn="l">
              <a:spcBef>
                <a:spcPct val="15000"/>
              </a:spcBef>
              <a:buClr>
                <a:schemeClr val="hlink"/>
              </a:buClr>
              <a:buSzPct val="90000"/>
              <a:buFont typeface="Wingdings" pitchFamily="2" charset="2"/>
              <a:buNone/>
            </a:pPr>
            <a:r>
              <a:rPr lang="en-US" altLang="zh-CN" dirty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itchFamily="2" charset="-122"/>
                <a:ea typeface="+mj-ea"/>
                <a:sym typeface="Symbol" pitchFamily="18" charset="2"/>
              </a:rPr>
              <a:t> </a:t>
            </a:r>
            <a:r>
              <a:rPr lang="en-US" altLang="zh-CN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itchFamily="2" charset="-122"/>
                <a:ea typeface="+mj-ea"/>
                <a:sym typeface="Symbol" pitchFamily="18" charset="2"/>
              </a:rPr>
              <a:t>    2</a:t>
            </a:r>
            <a:r>
              <a:rPr lang="en-US" altLang="zh-CN" dirty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itchFamily="2" charset="-122"/>
                <a:ea typeface="+mj-ea"/>
                <a:sym typeface="Symbol" pitchFamily="18" charset="2"/>
              </a:rPr>
              <a:t>.</a:t>
            </a:r>
            <a:r>
              <a:rPr lang="zh-CN" altLang="en-US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itchFamily="2" charset="-122"/>
                <a:ea typeface="+mj-ea"/>
                <a:sym typeface="Symbol" pitchFamily="18" charset="2"/>
              </a:rPr>
              <a:t>面向对象程序设计方法</a:t>
            </a:r>
            <a:endParaRPr lang="en-US" altLang="zh-CN" dirty="0" smtClean="0"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宋体" pitchFamily="2" charset="-122"/>
              <a:ea typeface="+mj-ea"/>
              <a:sym typeface="Symbol" pitchFamily="18" charset="2"/>
            </a:endParaRPr>
          </a:p>
          <a:p>
            <a:pPr algn="l">
              <a:spcBef>
                <a:spcPct val="15000"/>
              </a:spcBef>
              <a:buClr>
                <a:schemeClr val="hlink"/>
              </a:buClr>
              <a:buSzPct val="90000"/>
              <a:buFont typeface="Wingdings" pitchFamily="2" charset="2"/>
              <a:buNone/>
            </a:pPr>
            <a:r>
              <a:rPr lang="en-US" altLang="zh-CN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itchFamily="2" charset="-122"/>
                <a:ea typeface="+mj-ea"/>
                <a:sym typeface="Symbol" pitchFamily="18" charset="2"/>
              </a:rPr>
              <a:t>7.2.4 </a:t>
            </a:r>
            <a:r>
              <a:rPr lang="zh-CN" altLang="en-US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itchFamily="2" charset="-122"/>
                <a:ea typeface="+mj-ea"/>
                <a:sym typeface="Symbol" pitchFamily="18" charset="2"/>
              </a:rPr>
              <a:t>程序设计质量的指标</a:t>
            </a:r>
            <a:endParaRPr lang="en-US" altLang="zh-CN" dirty="0" smtClean="0"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宋体" pitchFamily="2" charset="-122"/>
              <a:ea typeface="+mj-ea"/>
              <a:sym typeface="Symbol" pitchFamily="18" charset="2"/>
            </a:endParaRPr>
          </a:p>
          <a:p>
            <a:pPr algn="l">
              <a:spcBef>
                <a:spcPct val="15000"/>
              </a:spcBef>
              <a:buClr>
                <a:schemeClr val="hlink"/>
              </a:buClr>
              <a:buSzPct val="90000"/>
              <a:buFont typeface="Wingdings" pitchFamily="2" charset="2"/>
              <a:buNone/>
            </a:pPr>
            <a:r>
              <a:rPr lang="en-US" altLang="zh-CN" dirty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itchFamily="2" charset="-122"/>
                <a:ea typeface="+mj-ea"/>
                <a:sym typeface="Symbol" pitchFamily="18" charset="2"/>
              </a:rPr>
              <a:t> </a:t>
            </a:r>
            <a:r>
              <a:rPr lang="en-US" altLang="zh-CN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itchFamily="2" charset="-122"/>
                <a:ea typeface="+mj-ea"/>
                <a:sym typeface="Symbol" pitchFamily="18" charset="2"/>
              </a:rPr>
              <a:t>     </a:t>
            </a:r>
            <a:r>
              <a:rPr lang="zh-CN" altLang="en-US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itchFamily="2" charset="-122"/>
                <a:ea typeface="+mj-ea"/>
                <a:sym typeface="Symbol" pitchFamily="18" charset="2"/>
              </a:rPr>
              <a:t>可靠、规范、</a:t>
            </a:r>
            <a:r>
              <a:rPr lang="zh-CN" altLang="en-US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itchFamily="2" charset="-122"/>
                <a:ea typeface="+mj-ea"/>
                <a:sym typeface="Symbol" pitchFamily="18" charset="2"/>
              </a:rPr>
              <a:t>可读、</a:t>
            </a:r>
            <a:r>
              <a:rPr lang="zh-CN" altLang="en-US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itchFamily="2" charset="-122"/>
                <a:ea typeface="+mj-ea"/>
                <a:sym typeface="Symbol" pitchFamily="18" charset="2"/>
              </a:rPr>
              <a:t>可维护</a:t>
            </a:r>
            <a:endParaRPr lang="en-US" altLang="zh-CN" dirty="0" smtClean="0"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宋体" pitchFamily="2" charset="-122"/>
              <a:ea typeface="+mj-ea"/>
              <a:sym typeface="Symbol" pitchFamily="18" charset="2"/>
            </a:endParaRPr>
          </a:p>
          <a:p>
            <a:pPr marL="342900" indent="-342900" algn="just" defTabSz="863600" eaLnBrk="0" hangingPunct="0">
              <a:lnSpc>
                <a:spcPct val="95000"/>
              </a:lnSpc>
              <a:spcBef>
                <a:spcPct val="15000"/>
              </a:spcBef>
              <a:buClr>
                <a:schemeClr val="hlink"/>
              </a:buClr>
              <a:buSzPct val="90000"/>
              <a:defRPr/>
            </a:pPr>
            <a:endParaRPr lang="zh-CN" altLang="en-US" dirty="0">
              <a:solidFill>
                <a:schemeClr val="tx1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+mn-ea"/>
              <a:ea typeface="+mn-ea"/>
              <a:sym typeface="Symbol" pitchFamily="18" charset="2"/>
            </a:endParaRPr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357166"/>
            <a:ext cx="9144000" cy="642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ctr">
              <a:spcBef>
                <a:spcPct val="15000"/>
              </a:spcBef>
              <a:buClr>
                <a:schemeClr val="hlink"/>
              </a:buClr>
              <a:buSzPct val="90000"/>
              <a:buFont typeface="Wingdings" pitchFamily="2" charset="2"/>
              <a:buNone/>
            </a:pPr>
            <a:r>
              <a:rPr lang="en-US" altLang="zh-CN" dirty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itchFamily="2" charset="-122"/>
                <a:sym typeface="Symbol" pitchFamily="18" charset="2"/>
              </a:rPr>
              <a:t> </a:t>
            </a:r>
            <a:r>
              <a:rPr lang="zh-CN" altLang="en-US" sz="3200" dirty="0">
                <a:latin typeface="+mj-ea"/>
                <a:ea typeface="+mj-ea"/>
                <a:sym typeface="Symbol" pitchFamily="18" charset="2"/>
              </a:rPr>
              <a:t>第</a:t>
            </a:r>
            <a:r>
              <a:rPr lang="en-US" altLang="zh-CN" sz="3200" dirty="0">
                <a:latin typeface="+mj-ea"/>
                <a:ea typeface="+mj-ea"/>
                <a:sym typeface="Symbol" pitchFamily="18" charset="2"/>
              </a:rPr>
              <a:t>7.2</a:t>
            </a:r>
            <a:r>
              <a:rPr lang="zh-CN" altLang="en-US" sz="3200" dirty="0">
                <a:latin typeface="+mj-ea"/>
                <a:ea typeface="+mj-ea"/>
                <a:sym typeface="Symbol" pitchFamily="18" charset="2"/>
              </a:rPr>
              <a:t>节</a:t>
            </a:r>
            <a:r>
              <a:rPr lang="en-US" altLang="zh-CN" sz="3200" dirty="0">
                <a:latin typeface="+mj-ea"/>
                <a:ea typeface="+mj-ea"/>
                <a:sym typeface="Symbol" pitchFamily="18" charset="2"/>
              </a:rPr>
              <a:t> </a:t>
            </a:r>
            <a:r>
              <a:rPr lang="zh-CN" altLang="en-US" sz="3200" dirty="0" smtClean="0">
                <a:latin typeface="+mj-ea"/>
                <a:ea typeface="+mj-ea"/>
                <a:sym typeface="Symbol" pitchFamily="18" charset="2"/>
              </a:rPr>
              <a:t>程序设计</a:t>
            </a:r>
            <a:r>
              <a:rPr lang="zh-CN" altLang="en-US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itchFamily="2" charset="-122"/>
                <a:sym typeface="Symbol" pitchFamily="18" charset="2"/>
              </a:rPr>
              <a:t>       </a:t>
            </a:r>
            <a:endParaRPr lang="zh-CN" altLang="en-US" dirty="0">
              <a:solidFill>
                <a:schemeClr val="tx1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+mn-ea"/>
              <a:ea typeface="+mn-ea"/>
              <a:sym typeface="Symbol" pitchFamily="18" charset="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9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39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39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395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02" name="Rectangle 2"/>
          <p:cNvSpPr>
            <a:spLocks noChangeArrowheads="1"/>
          </p:cNvSpPr>
          <p:nvPr/>
        </p:nvSpPr>
        <p:spPr bwMode="auto">
          <a:xfrm>
            <a:off x="0" y="1285860"/>
            <a:ext cx="9144000" cy="403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 algn="just" defTabSz="863600" eaLnBrk="0" hangingPunct="0">
              <a:lnSpc>
                <a:spcPct val="95000"/>
              </a:lnSpc>
              <a:spcBef>
                <a:spcPct val="15000"/>
              </a:spcBef>
              <a:buClr>
                <a:schemeClr val="hlink"/>
              </a:buClr>
              <a:buSzPct val="90000"/>
              <a:defRPr/>
            </a:pPr>
            <a:r>
              <a:rPr lang="en-US" altLang="zh-CN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itchFamily="2" charset="-122"/>
                <a:sym typeface="Symbol" pitchFamily="18" charset="2"/>
              </a:rPr>
              <a:t>7.2.5 </a:t>
            </a:r>
            <a:r>
              <a:rPr lang="zh-CN" altLang="en-US" dirty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itchFamily="2" charset="-122"/>
                <a:sym typeface="Symbol" pitchFamily="18" charset="2"/>
              </a:rPr>
              <a:t>程序设计的</a:t>
            </a:r>
            <a:r>
              <a:rPr lang="zh-CN" altLang="en-US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itchFamily="2" charset="-122"/>
                <a:sym typeface="Symbol" pitchFamily="18" charset="2"/>
              </a:rPr>
              <a:t>要求</a:t>
            </a:r>
            <a:endParaRPr lang="en-US" altLang="zh-CN" dirty="0" smtClean="0"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宋体" pitchFamily="2" charset="-122"/>
              <a:sym typeface="Symbol" pitchFamily="18" charset="2"/>
            </a:endParaRPr>
          </a:p>
          <a:p>
            <a:pPr marL="342900" indent="-342900" algn="just" defTabSz="863600" eaLnBrk="0" hangingPunct="0">
              <a:lnSpc>
                <a:spcPct val="95000"/>
              </a:lnSpc>
              <a:spcBef>
                <a:spcPct val="15000"/>
              </a:spcBef>
              <a:buClr>
                <a:schemeClr val="hlink"/>
              </a:buClr>
              <a:buSzPct val="90000"/>
              <a:defRPr/>
            </a:pPr>
            <a:r>
              <a:rPr lang="en-US" altLang="zh-CN" dirty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itchFamily="2" charset="-122"/>
                <a:sym typeface="Symbol" pitchFamily="18" charset="2"/>
              </a:rPr>
              <a:t>	</a:t>
            </a:r>
            <a:r>
              <a:rPr lang="en-US" altLang="zh-CN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itchFamily="2" charset="-122"/>
                <a:sym typeface="Symbol" pitchFamily="18" charset="2"/>
              </a:rPr>
              <a:t>	1.</a:t>
            </a:r>
            <a:r>
              <a:rPr lang="zh-CN" altLang="en-US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itchFamily="2" charset="-122"/>
                <a:sym typeface="Symbol" pitchFamily="18" charset="2"/>
              </a:rPr>
              <a:t>书写格式要有规律</a:t>
            </a:r>
            <a:endParaRPr lang="en-US" altLang="zh-CN" dirty="0" smtClean="0"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宋体" pitchFamily="2" charset="-122"/>
              <a:sym typeface="Symbol" pitchFamily="18" charset="2"/>
            </a:endParaRPr>
          </a:p>
          <a:p>
            <a:pPr marL="342900" indent="-342900" algn="just" defTabSz="863600" eaLnBrk="0" hangingPunct="0">
              <a:lnSpc>
                <a:spcPct val="95000"/>
              </a:lnSpc>
              <a:spcBef>
                <a:spcPct val="15000"/>
              </a:spcBef>
              <a:buClr>
                <a:schemeClr val="hlink"/>
              </a:buClr>
              <a:buSzPct val="90000"/>
              <a:defRPr/>
            </a:pPr>
            <a:r>
              <a:rPr lang="en-US" altLang="zh-CN" dirty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itchFamily="2" charset="-122"/>
                <a:sym typeface="Symbol" pitchFamily="18" charset="2"/>
              </a:rPr>
              <a:t>	</a:t>
            </a:r>
            <a:r>
              <a:rPr lang="en-US" altLang="zh-CN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itchFamily="2" charset="-122"/>
                <a:sym typeface="Symbol" pitchFamily="18" charset="2"/>
              </a:rPr>
              <a:t>	2.</a:t>
            </a:r>
            <a:r>
              <a:rPr lang="zh-CN" altLang="en-US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itchFamily="2" charset="-122"/>
                <a:sym typeface="Symbol" pitchFamily="18" charset="2"/>
              </a:rPr>
              <a:t>合理命名变量</a:t>
            </a:r>
            <a:endParaRPr lang="en-US" altLang="zh-CN" dirty="0" smtClean="0"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宋体" pitchFamily="2" charset="-122"/>
              <a:sym typeface="Symbol" pitchFamily="18" charset="2"/>
            </a:endParaRPr>
          </a:p>
          <a:p>
            <a:pPr marL="342900" indent="-342900" algn="just" defTabSz="863600" eaLnBrk="0" hangingPunct="0">
              <a:lnSpc>
                <a:spcPct val="95000"/>
              </a:lnSpc>
              <a:spcBef>
                <a:spcPct val="15000"/>
              </a:spcBef>
              <a:buClr>
                <a:schemeClr val="hlink"/>
              </a:buClr>
              <a:buSzPct val="90000"/>
              <a:defRPr/>
            </a:pPr>
            <a:r>
              <a:rPr lang="en-US" altLang="zh-CN" dirty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itchFamily="2" charset="-122"/>
                <a:sym typeface="Symbol" pitchFamily="18" charset="2"/>
              </a:rPr>
              <a:t>	</a:t>
            </a:r>
            <a:r>
              <a:rPr lang="en-US" altLang="zh-CN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itchFamily="2" charset="-122"/>
                <a:sym typeface="Symbol" pitchFamily="18" charset="2"/>
              </a:rPr>
              <a:t>	3.</a:t>
            </a:r>
            <a:r>
              <a:rPr lang="zh-CN" altLang="en-US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itchFamily="2" charset="-122"/>
                <a:sym typeface="Symbol" pitchFamily="18" charset="2"/>
              </a:rPr>
              <a:t>增加程序注释</a:t>
            </a:r>
            <a:endParaRPr lang="en-US" altLang="zh-CN" dirty="0" smtClean="0"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宋体" pitchFamily="2" charset="-122"/>
              <a:sym typeface="Symbol" pitchFamily="18" charset="2"/>
            </a:endParaRPr>
          </a:p>
          <a:p>
            <a:pPr marL="342900" indent="-342900" algn="just" defTabSz="863600" eaLnBrk="0" hangingPunct="0">
              <a:lnSpc>
                <a:spcPct val="95000"/>
              </a:lnSpc>
              <a:spcBef>
                <a:spcPct val="15000"/>
              </a:spcBef>
              <a:buClr>
                <a:schemeClr val="hlink"/>
              </a:buClr>
              <a:buSzPct val="90000"/>
              <a:defRPr/>
            </a:pPr>
            <a:r>
              <a:rPr lang="en-US" altLang="zh-CN" dirty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itchFamily="2" charset="-122"/>
                <a:sym typeface="Symbol" pitchFamily="18" charset="2"/>
              </a:rPr>
              <a:t>	</a:t>
            </a:r>
            <a:r>
              <a:rPr lang="en-US" altLang="zh-CN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itchFamily="2" charset="-122"/>
                <a:sym typeface="Symbol" pitchFamily="18" charset="2"/>
              </a:rPr>
              <a:t>	4.</a:t>
            </a:r>
            <a:r>
              <a:rPr lang="zh-CN" altLang="en-US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itchFamily="2" charset="-122"/>
                <a:sym typeface="Symbol" pitchFamily="18" charset="2"/>
              </a:rPr>
              <a:t>输入输出要一目了然</a:t>
            </a:r>
            <a:endParaRPr lang="en-US" altLang="zh-CN" dirty="0" smtClean="0"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宋体" pitchFamily="2" charset="-122"/>
              <a:sym typeface="Symbol" pitchFamily="18" charset="2"/>
            </a:endParaRPr>
          </a:p>
          <a:p>
            <a:pPr marL="342900" indent="-342900" algn="just" defTabSz="863600" eaLnBrk="0" hangingPunct="0">
              <a:lnSpc>
                <a:spcPct val="95000"/>
              </a:lnSpc>
              <a:spcBef>
                <a:spcPct val="15000"/>
              </a:spcBef>
              <a:buClr>
                <a:schemeClr val="hlink"/>
              </a:buClr>
              <a:buSzPct val="90000"/>
              <a:defRPr/>
            </a:pPr>
            <a:r>
              <a:rPr lang="en-US" altLang="zh-CN" dirty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itchFamily="2" charset="-122"/>
                <a:sym typeface="Symbol" pitchFamily="18" charset="2"/>
              </a:rPr>
              <a:t>	</a:t>
            </a:r>
            <a:r>
              <a:rPr lang="en-US" altLang="zh-CN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itchFamily="2" charset="-122"/>
                <a:sym typeface="Symbol" pitchFamily="18" charset="2"/>
              </a:rPr>
              <a:t>	</a:t>
            </a:r>
            <a:r>
              <a:rPr lang="en-US" altLang="zh-CN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itchFamily="2" charset="-122"/>
                <a:sym typeface="Symbol" pitchFamily="18" charset="2"/>
              </a:rPr>
              <a:t>5.</a:t>
            </a:r>
            <a:r>
              <a:rPr lang="zh-CN" altLang="en-US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itchFamily="2" charset="-122"/>
                <a:sym typeface="Symbol" pitchFamily="18" charset="2"/>
              </a:rPr>
              <a:t>效率</a:t>
            </a:r>
            <a:endParaRPr lang="en-US" altLang="zh-CN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宋体" pitchFamily="2" charset="-122"/>
              <a:sym typeface="Symbol" pitchFamily="18" charset="2"/>
            </a:endParaRPr>
          </a:p>
          <a:p>
            <a:pPr marL="342900" indent="-342900" algn="just" defTabSz="863600" eaLnBrk="0" hangingPunct="0">
              <a:lnSpc>
                <a:spcPct val="95000"/>
              </a:lnSpc>
              <a:spcBef>
                <a:spcPct val="15000"/>
              </a:spcBef>
              <a:buClr>
                <a:schemeClr val="hlink"/>
              </a:buClr>
              <a:buSzPct val="90000"/>
              <a:defRPr/>
            </a:pPr>
            <a:r>
              <a:rPr lang="zh-CN" altLang="en-US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n-ea"/>
                <a:ea typeface="+mn-ea"/>
                <a:sym typeface="Symbol" pitchFamily="18" charset="2"/>
              </a:rPr>
              <a:t>  </a:t>
            </a:r>
            <a:endParaRPr lang="zh-CN" altLang="en-US" dirty="0">
              <a:solidFill>
                <a:schemeClr val="tx1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+mn-ea"/>
              <a:ea typeface="+mn-ea"/>
              <a:sym typeface="Symbol" pitchFamily="18" charset="2"/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357166"/>
            <a:ext cx="9144000" cy="642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ctr">
              <a:spcBef>
                <a:spcPct val="15000"/>
              </a:spcBef>
              <a:buClr>
                <a:schemeClr val="hlink"/>
              </a:buClr>
              <a:buSzPct val="90000"/>
              <a:buFont typeface="Wingdings" pitchFamily="2" charset="2"/>
              <a:buNone/>
            </a:pPr>
            <a:r>
              <a:rPr lang="en-US" altLang="zh-CN" dirty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itchFamily="2" charset="-122"/>
                <a:sym typeface="Symbol" pitchFamily="18" charset="2"/>
              </a:rPr>
              <a:t> </a:t>
            </a:r>
            <a:r>
              <a:rPr lang="zh-CN" altLang="en-US" sz="3200" dirty="0">
                <a:latin typeface="+mj-ea"/>
                <a:ea typeface="+mj-ea"/>
                <a:sym typeface="Symbol" pitchFamily="18" charset="2"/>
              </a:rPr>
              <a:t>第</a:t>
            </a:r>
            <a:r>
              <a:rPr lang="en-US" altLang="zh-CN" sz="3200" dirty="0">
                <a:latin typeface="+mj-ea"/>
                <a:ea typeface="+mj-ea"/>
                <a:sym typeface="Symbol" pitchFamily="18" charset="2"/>
              </a:rPr>
              <a:t>7.2</a:t>
            </a:r>
            <a:r>
              <a:rPr lang="zh-CN" altLang="en-US" sz="3200" dirty="0">
                <a:latin typeface="+mj-ea"/>
                <a:ea typeface="+mj-ea"/>
                <a:sym typeface="Symbol" pitchFamily="18" charset="2"/>
              </a:rPr>
              <a:t>节</a:t>
            </a:r>
            <a:r>
              <a:rPr lang="en-US" altLang="zh-CN" sz="3200" dirty="0">
                <a:latin typeface="+mj-ea"/>
                <a:ea typeface="+mj-ea"/>
                <a:sym typeface="Symbol" pitchFamily="18" charset="2"/>
              </a:rPr>
              <a:t> </a:t>
            </a:r>
            <a:r>
              <a:rPr lang="zh-CN" altLang="en-US" sz="3200" dirty="0" smtClean="0">
                <a:latin typeface="+mj-ea"/>
                <a:ea typeface="+mj-ea"/>
                <a:sym typeface="Symbol" pitchFamily="18" charset="2"/>
              </a:rPr>
              <a:t>程序设计</a:t>
            </a:r>
            <a:r>
              <a:rPr lang="zh-CN" altLang="en-US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itchFamily="2" charset="-122"/>
                <a:sym typeface="Symbol" pitchFamily="18" charset="2"/>
              </a:rPr>
              <a:t>       </a:t>
            </a:r>
            <a:endParaRPr lang="zh-CN" altLang="en-US" dirty="0">
              <a:solidFill>
                <a:schemeClr val="tx1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+mn-ea"/>
              <a:ea typeface="+mn-ea"/>
              <a:sym typeface="Symbol" pitchFamily="18" charset="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7026" name="Rectangle 2"/>
          <p:cNvSpPr>
            <a:spLocks noChangeArrowheads="1"/>
          </p:cNvSpPr>
          <p:nvPr/>
        </p:nvSpPr>
        <p:spPr bwMode="auto">
          <a:xfrm>
            <a:off x="0" y="260350"/>
            <a:ext cx="9144000" cy="668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ctr">
              <a:spcBef>
                <a:spcPct val="15000"/>
              </a:spcBef>
              <a:buClr>
                <a:schemeClr val="hlink"/>
              </a:buClr>
              <a:buSzPct val="90000"/>
              <a:buFont typeface="Wingdings" pitchFamily="2" charset="2"/>
              <a:buNone/>
            </a:pPr>
            <a:r>
              <a:rPr lang="en-US" altLang="zh-CN" dirty="0">
                <a:effectLst>
                  <a:outerShdw blurRad="38100" dist="38100" dir="2700000" algn="tl">
                    <a:srgbClr val="C0C0C0"/>
                  </a:outerShdw>
                </a:effectLst>
                <a:latin typeface="宋体" pitchFamily="2" charset="-122"/>
              </a:rPr>
              <a:t> </a:t>
            </a:r>
            <a:r>
              <a:rPr lang="zh-CN" altLang="en-US" sz="32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+mj-ea"/>
                <a:ea typeface="+mj-ea"/>
                <a:sym typeface="Symbol" pitchFamily="18" charset="2"/>
              </a:rPr>
              <a:t>第</a:t>
            </a:r>
            <a:r>
              <a:rPr lang="en-US" altLang="zh-CN" sz="3200" dirty="0" smtClean="0">
                <a:latin typeface="+mj-ea"/>
                <a:ea typeface="+mj-ea"/>
                <a:sym typeface="Symbol" pitchFamily="18" charset="2"/>
              </a:rPr>
              <a:t>7.3</a:t>
            </a:r>
            <a:r>
              <a:rPr lang="zh-CN" altLang="en-US" sz="3200" dirty="0" smtClean="0">
                <a:latin typeface="+mj-ea"/>
                <a:ea typeface="+mj-ea"/>
                <a:sym typeface="Symbol" pitchFamily="18" charset="2"/>
              </a:rPr>
              <a:t>节</a:t>
            </a:r>
            <a:r>
              <a:rPr lang="en-US" altLang="zh-CN" sz="3200" dirty="0" smtClean="0">
                <a:latin typeface="+mj-ea"/>
                <a:ea typeface="+mj-ea"/>
                <a:sym typeface="Symbol" pitchFamily="18" charset="2"/>
              </a:rPr>
              <a:t>  </a:t>
            </a:r>
            <a:r>
              <a:rPr lang="zh-CN" altLang="en-US" sz="3200" dirty="0">
                <a:latin typeface="+mj-ea"/>
                <a:ea typeface="+mj-ea"/>
                <a:sym typeface="Symbol" pitchFamily="18" charset="2"/>
              </a:rPr>
              <a:t>系统测试</a:t>
            </a:r>
          </a:p>
          <a:p>
            <a:pPr algn="ctr">
              <a:spcBef>
                <a:spcPct val="15000"/>
              </a:spcBef>
              <a:buClr>
                <a:schemeClr val="hlink"/>
              </a:buClr>
              <a:buSzPct val="90000"/>
              <a:buFont typeface="Wingdings" pitchFamily="2" charset="2"/>
              <a:buNone/>
            </a:pPr>
            <a:r>
              <a:rPr lang="zh-CN" altLang="en-US" dirty="0">
                <a:effectLst>
                  <a:outerShdw blurRad="38100" dist="38100" dir="2700000" algn="tl">
                    <a:srgbClr val="C0C0C0"/>
                  </a:outerShdw>
                </a:effectLst>
                <a:latin typeface="宋体" pitchFamily="2" charset="-122"/>
              </a:rPr>
              <a:t>   </a:t>
            </a:r>
            <a:endParaRPr lang="zh-CN" altLang="en-US" sz="2800" dirty="0">
              <a:latin typeface="+mj-ea"/>
              <a:ea typeface="+mj-ea"/>
              <a:sym typeface="Symbol" pitchFamily="18" charset="2"/>
            </a:endParaRPr>
          </a:p>
        </p:txBody>
      </p:sp>
      <p:sp>
        <p:nvSpPr>
          <p:cNvPr id="257027" name="Rectangle 3"/>
          <p:cNvSpPr>
            <a:spLocks noChangeArrowheads="1"/>
          </p:cNvSpPr>
          <p:nvPr/>
        </p:nvSpPr>
        <p:spPr bwMode="auto">
          <a:xfrm rot="10800000" flipV="1">
            <a:off x="0" y="928670"/>
            <a:ext cx="9144000" cy="1254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 algn="just" defTabSz="863600" eaLnBrk="0" hangingPunct="0">
              <a:lnSpc>
                <a:spcPct val="95000"/>
              </a:lnSpc>
              <a:spcBef>
                <a:spcPct val="15000"/>
              </a:spcBef>
              <a:buClr>
                <a:schemeClr val="hlink"/>
              </a:buClr>
              <a:buSzPct val="90000"/>
              <a:defRPr/>
            </a:pPr>
            <a:r>
              <a:rPr lang="en-US" altLang="zh-CN" sz="2800" dirty="0" smtClean="0">
                <a:latin typeface="+mj-ea"/>
                <a:sym typeface="Symbol" pitchFamily="18" charset="2"/>
              </a:rPr>
              <a:t>7.3.1 </a:t>
            </a:r>
            <a:r>
              <a:rPr lang="zh-CN" altLang="en-US" sz="2800" dirty="0" smtClean="0">
                <a:latin typeface="+mj-ea"/>
                <a:sym typeface="Symbol" pitchFamily="18" charset="2"/>
              </a:rPr>
              <a:t>系统测试概述</a:t>
            </a:r>
            <a:endParaRPr lang="zh-CN" altLang="en-US" sz="2800" dirty="0">
              <a:latin typeface="+mj-ea"/>
              <a:sym typeface="Symbol" pitchFamily="18" charset="2"/>
            </a:endParaRPr>
          </a:p>
          <a:p>
            <a:pPr marL="342900" indent="-342900" algn="just" defTabSz="863600" eaLnBrk="0" hangingPunct="0">
              <a:lnSpc>
                <a:spcPct val="95000"/>
              </a:lnSpc>
              <a:spcBef>
                <a:spcPct val="15000"/>
              </a:spcBef>
              <a:buClr>
                <a:schemeClr val="hlink"/>
              </a:buClr>
              <a:buSzPct val="90000"/>
              <a:buFont typeface="Wingdings" pitchFamily="2" charset="2"/>
              <a:buNone/>
              <a:defRPr/>
            </a:pPr>
            <a:r>
              <a:rPr lang="en-US" altLang="zh-CN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n-ea"/>
                <a:ea typeface="+mn-ea"/>
                <a:sym typeface="Symbol" pitchFamily="18" charset="2"/>
              </a:rPr>
              <a:t>    </a:t>
            </a:r>
            <a:r>
              <a:rPr lang="zh-CN" altLang="en-US" dirty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n-ea"/>
                <a:ea typeface="+mn-ea"/>
                <a:sym typeface="Symbol" pitchFamily="18" charset="2"/>
              </a:rPr>
              <a:t>系统测试也称系统调试，它是指在计算机上用各种可能</a:t>
            </a:r>
          </a:p>
          <a:p>
            <a:pPr marL="342900" indent="-342900" algn="just" defTabSz="863600" eaLnBrk="0" hangingPunct="0">
              <a:lnSpc>
                <a:spcPct val="95000"/>
              </a:lnSpc>
              <a:spcBef>
                <a:spcPct val="15000"/>
              </a:spcBef>
              <a:buClr>
                <a:schemeClr val="hlink"/>
              </a:buClr>
              <a:buSzPct val="90000"/>
              <a:buFont typeface="Wingdings" pitchFamily="2" charset="2"/>
              <a:buNone/>
              <a:defRPr/>
            </a:pPr>
            <a:r>
              <a:rPr lang="zh-CN" altLang="en-US" dirty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n-ea"/>
                <a:ea typeface="+mn-ea"/>
                <a:sym typeface="Symbol" pitchFamily="18" charset="2"/>
              </a:rPr>
              <a:t>   的数据和操作条件对程序进行试验，找出可能存在的问题并</a:t>
            </a:r>
          </a:p>
          <a:p>
            <a:pPr marL="342900" indent="-342900" algn="just" defTabSz="863600" eaLnBrk="0" hangingPunct="0">
              <a:lnSpc>
                <a:spcPct val="95000"/>
              </a:lnSpc>
              <a:spcBef>
                <a:spcPct val="15000"/>
              </a:spcBef>
              <a:buClr>
                <a:schemeClr val="hlink"/>
              </a:buClr>
              <a:buSzPct val="90000"/>
              <a:buFont typeface="Wingdings" pitchFamily="2" charset="2"/>
              <a:buNone/>
              <a:defRPr/>
            </a:pPr>
            <a:r>
              <a:rPr lang="zh-CN" altLang="en-US" dirty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n-ea"/>
                <a:ea typeface="+mn-ea"/>
                <a:sym typeface="Symbol" pitchFamily="18" charset="2"/>
              </a:rPr>
              <a:t>   加以修改，使其完全符合设计要求的过程。 </a:t>
            </a:r>
          </a:p>
          <a:p>
            <a:pPr marL="342900" indent="-342900" algn="just" defTabSz="863600" eaLnBrk="0" hangingPunct="0">
              <a:lnSpc>
                <a:spcPct val="95000"/>
              </a:lnSpc>
              <a:spcBef>
                <a:spcPct val="15000"/>
              </a:spcBef>
              <a:buClr>
                <a:schemeClr val="hlink"/>
              </a:buClr>
              <a:buSzPct val="90000"/>
              <a:buFont typeface="Wingdings" pitchFamily="2" charset="2"/>
              <a:buNone/>
              <a:defRPr/>
            </a:pPr>
            <a:r>
              <a:rPr lang="zh-CN" altLang="en-US" dirty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n-ea"/>
                <a:ea typeface="+mn-ea"/>
                <a:sym typeface="Symbol" pitchFamily="18" charset="2"/>
              </a:rPr>
              <a:t>       系统测试是保证系统质量和可靠性的关键步骤，是对系</a:t>
            </a:r>
          </a:p>
          <a:p>
            <a:pPr marL="342900" indent="-342900" algn="just" defTabSz="863600" eaLnBrk="0" hangingPunct="0">
              <a:lnSpc>
                <a:spcPct val="95000"/>
              </a:lnSpc>
              <a:spcBef>
                <a:spcPct val="15000"/>
              </a:spcBef>
              <a:buClr>
                <a:schemeClr val="hlink"/>
              </a:buClr>
              <a:buSzPct val="90000"/>
              <a:buFont typeface="Wingdings" pitchFamily="2" charset="2"/>
              <a:buNone/>
              <a:defRPr/>
            </a:pPr>
            <a:r>
              <a:rPr lang="zh-CN" altLang="en-US" dirty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n-ea"/>
                <a:ea typeface="+mn-ea"/>
                <a:sym typeface="Symbol" pitchFamily="18" charset="2"/>
              </a:rPr>
              <a:t>   统开发过程中的系统分析、系统设计和系统实施的最后复查。</a:t>
            </a:r>
          </a:p>
        </p:txBody>
      </p:sp>
      <p:sp>
        <p:nvSpPr>
          <p:cNvPr id="257028" name="Rectangle 4"/>
          <p:cNvSpPr>
            <a:spLocks noChangeArrowheads="1"/>
          </p:cNvSpPr>
          <p:nvPr/>
        </p:nvSpPr>
        <p:spPr bwMode="auto">
          <a:xfrm>
            <a:off x="0" y="3357563"/>
            <a:ext cx="9144000" cy="187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 algn="just" defTabSz="863600" eaLnBrk="0" hangingPunct="0">
              <a:lnSpc>
                <a:spcPct val="95000"/>
              </a:lnSpc>
              <a:spcBef>
                <a:spcPct val="15000"/>
              </a:spcBef>
              <a:buClr>
                <a:schemeClr val="hlink"/>
              </a:buClr>
              <a:buSzPct val="90000"/>
              <a:defRPr/>
            </a:pPr>
            <a:r>
              <a:rPr lang="en-US" altLang="zh-CN" dirty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n-ea"/>
                <a:ea typeface="+mn-ea"/>
                <a:sym typeface="Symbol" pitchFamily="18" charset="2"/>
              </a:rPr>
              <a:t>       </a:t>
            </a:r>
            <a:r>
              <a:rPr lang="zh-CN" altLang="en-US" dirty="0"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n-ea"/>
                <a:ea typeface="+mn-ea"/>
                <a:sym typeface="Symbol" pitchFamily="18" charset="2"/>
              </a:rPr>
              <a:t>系统测试目的：</a:t>
            </a:r>
            <a:r>
              <a:rPr lang="zh-CN" altLang="en-US" dirty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n-ea"/>
                <a:ea typeface="+mn-ea"/>
                <a:sym typeface="Symbol" pitchFamily="18" charset="2"/>
              </a:rPr>
              <a:t>希望能以最少的人力和时间</a:t>
            </a:r>
            <a:r>
              <a:rPr lang="zh-CN" altLang="en-US" dirty="0"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n-ea"/>
                <a:ea typeface="+mn-ea"/>
                <a:sym typeface="Symbol" pitchFamily="18" charset="2"/>
              </a:rPr>
              <a:t>发现潜在的</a:t>
            </a:r>
          </a:p>
          <a:p>
            <a:pPr marL="342900" indent="-342900" algn="just" defTabSz="863600" eaLnBrk="0" hangingPunct="0">
              <a:lnSpc>
                <a:spcPct val="95000"/>
              </a:lnSpc>
              <a:spcBef>
                <a:spcPct val="15000"/>
              </a:spcBef>
              <a:buClr>
                <a:schemeClr val="hlink"/>
              </a:buClr>
              <a:buSzPct val="90000"/>
              <a:defRPr/>
            </a:pPr>
            <a:r>
              <a:rPr lang="zh-CN" altLang="en-US" dirty="0"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n-ea"/>
                <a:ea typeface="+mn-ea"/>
                <a:sym typeface="Symbol" pitchFamily="18" charset="2"/>
              </a:rPr>
              <a:t>   各种错误和缺陷。</a:t>
            </a:r>
            <a:r>
              <a:rPr lang="zh-CN" altLang="en-US" dirty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n-ea"/>
                <a:ea typeface="+mn-ea"/>
                <a:sym typeface="Symbol" pitchFamily="18" charset="2"/>
              </a:rPr>
              <a:t>出于这个目的，系统测试</a:t>
            </a:r>
            <a:r>
              <a:rPr lang="zh-CN" altLang="en-US" dirty="0"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n-ea"/>
                <a:ea typeface="+mn-ea"/>
                <a:sym typeface="Symbol" pitchFamily="18" charset="2"/>
              </a:rPr>
              <a:t>不是要证明程序</a:t>
            </a:r>
          </a:p>
          <a:p>
            <a:pPr marL="342900" indent="-342900" algn="just" defTabSz="863600" eaLnBrk="0" hangingPunct="0">
              <a:lnSpc>
                <a:spcPct val="95000"/>
              </a:lnSpc>
              <a:spcBef>
                <a:spcPct val="15000"/>
              </a:spcBef>
              <a:buClr>
                <a:schemeClr val="hlink"/>
              </a:buClr>
              <a:buSzPct val="90000"/>
              <a:defRPr/>
            </a:pPr>
            <a:r>
              <a:rPr lang="zh-CN" altLang="en-US" dirty="0"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n-ea"/>
                <a:ea typeface="+mn-ea"/>
                <a:sym typeface="Symbol" pitchFamily="18" charset="2"/>
              </a:rPr>
              <a:t>   无错</a:t>
            </a:r>
            <a:r>
              <a:rPr lang="zh-CN" altLang="en-US" dirty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n-ea"/>
                <a:ea typeface="+mn-ea"/>
                <a:sym typeface="Symbol" pitchFamily="18" charset="2"/>
              </a:rPr>
              <a:t>，而是要精心选取那些易于发生错误的测试数据（测试</a:t>
            </a:r>
          </a:p>
          <a:p>
            <a:pPr marL="342900" indent="-342900" algn="just" defTabSz="863600" eaLnBrk="0" hangingPunct="0">
              <a:lnSpc>
                <a:spcPct val="95000"/>
              </a:lnSpc>
              <a:spcBef>
                <a:spcPct val="15000"/>
              </a:spcBef>
              <a:buClr>
                <a:schemeClr val="hlink"/>
              </a:buClr>
              <a:buSzPct val="90000"/>
              <a:defRPr/>
            </a:pPr>
            <a:r>
              <a:rPr lang="zh-CN" altLang="en-US" dirty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n-ea"/>
                <a:ea typeface="+mn-ea"/>
                <a:sym typeface="Symbol" pitchFamily="18" charset="2"/>
              </a:rPr>
              <a:t>   用例），以十分挑剔的态度，去寻找程序的错误。</a:t>
            </a:r>
          </a:p>
        </p:txBody>
      </p:sp>
      <p:sp>
        <p:nvSpPr>
          <p:cNvPr id="257029" name="Rectangle 5"/>
          <p:cNvSpPr>
            <a:spLocks noChangeArrowheads="1"/>
          </p:cNvSpPr>
          <p:nvPr/>
        </p:nvSpPr>
        <p:spPr bwMode="auto">
          <a:xfrm>
            <a:off x="0" y="5157788"/>
            <a:ext cx="9144000" cy="1368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l">
              <a:spcBef>
                <a:spcPct val="15000"/>
              </a:spcBef>
              <a:buClr>
                <a:schemeClr val="hlink"/>
              </a:buClr>
              <a:buSzPct val="90000"/>
              <a:buFont typeface="Wingdings" pitchFamily="2" charset="2"/>
              <a:buNone/>
            </a:pPr>
            <a:r>
              <a:rPr lang="en-US" altLang="zh-CN" dirty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itchFamily="2" charset="-122"/>
              </a:rPr>
              <a:t>   </a:t>
            </a:r>
            <a:endParaRPr lang="zh-CN" altLang="en-US" dirty="0">
              <a:solidFill>
                <a:schemeClr val="tx1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+mn-ea"/>
              <a:ea typeface="+mn-ea"/>
              <a:sym typeface="Symbol" pitchFamily="18" charset="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7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7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57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57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7028" grpId="0"/>
      <p:bldP spid="25702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260350"/>
            <a:ext cx="9144000" cy="668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ctr">
              <a:spcBef>
                <a:spcPct val="15000"/>
              </a:spcBef>
              <a:buClr>
                <a:schemeClr val="hlink"/>
              </a:buClr>
              <a:buSzPct val="90000"/>
              <a:buFont typeface="Wingdings" pitchFamily="2" charset="2"/>
              <a:buNone/>
            </a:pPr>
            <a:r>
              <a:rPr lang="en-US" altLang="zh-CN" dirty="0">
                <a:effectLst>
                  <a:outerShdw blurRad="38100" dist="38100" dir="2700000" algn="tl">
                    <a:srgbClr val="C0C0C0"/>
                  </a:outerShdw>
                </a:effectLst>
                <a:latin typeface="宋体" pitchFamily="2" charset="-122"/>
              </a:rPr>
              <a:t> </a:t>
            </a:r>
            <a:r>
              <a:rPr lang="zh-CN" altLang="en-US" sz="32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+mj-ea"/>
                <a:ea typeface="+mj-ea"/>
                <a:sym typeface="Symbol" pitchFamily="18" charset="2"/>
              </a:rPr>
              <a:t>第</a:t>
            </a:r>
            <a:r>
              <a:rPr lang="en-US" altLang="zh-CN" sz="3200" dirty="0" smtClean="0">
                <a:latin typeface="+mj-ea"/>
                <a:ea typeface="+mj-ea"/>
                <a:sym typeface="Symbol" pitchFamily="18" charset="2"/>
              </a:rPr>
              <a:t>7.3</a:t>
            </a:r>
            <a:r>
              <a:rPr lang="zh-CN" altLang="en-US" sz="3200" dirty="0" smtClean="0">
                <a:latin typeface="+mj-ea"/>
                <a:ea typeface="+mj-ea"/>
                <a:sym typeface="Symbol" pitchFamily="18" charset="2"/>
              </a:rPr>
              <a:t>节</a:t>
            </a:r>
            <a:r>
              <a:rPr lang="en-US" altLang="zh-CN" sz="3200" dirty="0" smtClean="0">
                <a:latin typeface="+mj-ea"/>
                <a:ea typeface="+mj-ea"/>
                <a:sym typeface="Symbol" pitchFamily="18" charset="2"/>
              </a:rPr>
              <a:t>  </a:t>
            </a:r>
            <a:r>
              <a:rPr lang="zh-CN" altLang="en-US" sz="3200" dirty="0">
                <a:latin typeface="+mj-ea"/>
                <a:ea typeface="+mj-ea"/>
                <a:sym typeface="Symbol" pitchFamily="18" charset="2"/>
              </a:rPr>
              <a:t>系统测试</a:t>
            </a:r>
          </a:p>
          <a:p>
            <a:pPr algn="ctr">
              <a:spcBef>
                <a:spcPct val="15000"/>
              </a:spcBef>
              <a:buClr>
                <a:schemeClr val="hlink"/>
              </a:buClr>
              <a:buSzPct val="90000"/>
              <a:buFont typeface="Wingdings" pitchFamily="2" charset="2"/>
              <a:buNone/>
            </a:pPr>
            <a:r>
              <a:rPr lang="zh-CN" altLang="en-US" dirty="0">
                <a:effectLst>
                  <a:outerShdw blurRad="38100" dist="38100" dir="2700000" algn="tl">
                    <a:srgbClr val="C0C0C0"/>
                  </a:outerShdw>
                </a:effectLst>
                <a:latin typeface="宋体" pitchFamily="2" charset="-122"/>
              </a:rPr>
              <a:t>   </a:t>
            </a:r>
            <a:endParaRPr lang="zh-CN" altLang="en-US" sz="2800" dirty="0">
              <a:latin typeface="+mj-ea"/>
              <a:ea typeface="+mj-ea"/>
              <a:sym typeface="Symbol" pitchFamily="18" charset="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39552" y="1628800"/>
            <a:ext cx="6888424" cy="32316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zh-CN" altLang="en-US" dirty="0" smtClean="0"/>
              <a:t>系统测试中发现的错误：</a:t>
            </a:r>
            <a:endParaRPr lang="en-US" altLang="zh-CN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CN" altLang="en-US" dirty="0" smtClean="0"/>
              <a:t>系统错误</a:t>
            </a:r>
            <a:endParaRPr lang="en-US" altLang="zh-CN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CN" altLang="en-US" dirty="0" smtClean="0"/>
              <a:t>过程</a:t>
            </a:r>
            <a:r>
              <a:rPr lang="zh-CN" altLang="en-US" dirty="0" smtClean="0"/>
              <a:t>错误  运算错误、出事过程错误、逻辑错误</a:t>
            </a:r>
            <a:endParaRPr lang="en-US" altLang="zh-CN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CN" altLang="en-US" dirty="0" smtClean="0"/>
              <a:t>功能</a:t>
            </a:r>
            <a:r>
              <a:rPr lang="zh-CN" altLang="en-US" dirty="0" smtClean="0"/>
              <a:t>错误  对功能有误解</a:t>
            </a:r>
            <a:endParaRPr lang="en-US" altLang="zh-CN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CN" altLang="en-US" dirty="0" smtClean="0"/>
              <a:t>编码错误</a:t>
            </a:r>
            <a:endParaRPr lang="en-US" altLang="zh-CN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CN" altLang="en-US" dirty="0" smtClean="0"/>
              <a:t>数据错误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3330920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2_默认设计模板">
  <a:themeElements>
    <a:clrScheme name="2_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2_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2400" b="1" i="0" u="none" strike="noStrike" cap="none" normalizeH="0" baseline="0" smtClean="0">
            <a:ln>
              <a:noFill/>
            </a:ln>
            <a:solidFill>
              <a:srgbClr val="003366"/>
            </a:solidFill>
            <a:effectLst/>
            <a:latin typeface="Arial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2400" b="1" i="0" u="none" strike="noStrike" cap="none" normalizeH="0" baseline="0" smtClean="0">
            <a:ln>
              <a:noFill/>
            </a:ln>
            <a:solidFill>
              <a:srgbClr val="003366"/>
            </a:solidFill>
            <a:effectLst/>
            <a:latin typeface="Arial" charset="0"/>
            <a:ea typeface="宋体" pitchFamily="2" charset="-122"/>
          </a:defRPr>
        </a:defPPr>
      </a:lstStyle>
    </a:lnDef>
  </a:objectDefaults>
  <a:extraClrSchemeLst>
    <a:extraClrScheme>
      <a:clrScheme name="2_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Default Design">
  <a:themeElements>
    <a:clrScheme name="Default Design 3">
      <a:dk1>
        <a:srgbClr val="080808"/>
      </a:dk1>
      <a:lt1>
        <a:srgbClr val="FFFFFF"/>
      </a:lt1>
      <a:dk2>
        <a:srgbClr val="A59A55"/>
      </a:dk2>
      <a:lt2>
        <a:srgbClr val="DDDDDD"/>
      </a:lt2>
      <a:accent1>
        <a:srgbClr val="4AB1E4"/>
      </a:accent1>
      <a:accent2>
        <a:srgbClr val="8F038F"/>
      </a:accent2>
      <a:accent3>
        <a:srgbClr val="FFFFFF"/>
      </a:accent3>
      <a:accent4>
        <a:srgbClr val="060606"/>
      </a:accent4>
      <a:accent5>
        <a:srgbClr val="B1D5EF"/>
      </a:accent5>
      <a:accent6>
        <a:srgbClr val="810281"/>
      </a:accent6>
      <a:hlink>
        <a:srgbClr val="F77A1D"/>
      </a:hlink>
      <a:folHlink>
        <a:srgbClr val="5BBE4E"/>
      </a:folHlink>
    </a:clrScheme>
    <a:fontScheme name="Default Design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2400" b="1" i="0" u="none" strike="noStrike" cap="none" normalizeH="0" baseline="0" smtClean="0">
            <a:ln>
              <a:noFill/>
            </a:ln>
            <a:solidFill>
              <a:srgbClr val="003366"/>
            </a:solidFill>
            <a:effectLst/>
            <a:latin typeface="Arial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2400" b="1" i="0" u="none" strike="noStrike" cap="none" normalizeH="0" baseline="0" smtClean="0">
            <a:ln>
              <a:noFill/>
            </a:ln>
            <a:solidFill>
              <a:srgbClr val="003366"/>
            </a:solidFill>
            <a:effectLst/>
            <a:latin typeface="Arial" charset="0"/>
            <a:ea typeface="宋体" pitchFamily="2" charset="-122"/>
          </a:defRPr>
        </a:defPPr>
      </a:lstStyle>
    </a:lnDef>
  </a:objectDefaults>
  <a:extraClrSchemeLst>
    <a:extraClrScheme>
      <a:clrScheme name="Default Design 1">
        <a:dk1>
          <a:srgbClr val="5F5F5F"/>
        </a:dk1>
        <a:lt1>
          <a:srgbClr val="FFFFFF"/>
        </a:lt1>
        <a:dk2>
          <a:srgbClr val="C36609"/>
        </a:dk2>
        <a:lt2>
          <a:srgbClr val="DDDDDD"/>
        </a:lt2>
        <a:accent1>
          <a:srgbClr val="D2B94E"/>
        </a:accent1>
        <a:accent2>
          <a:srgbClr val="2395B9"/>
        </a:accent2>
        <a:accent3>
          <a:srgbClr val="FFFFFF"/>
        </a:accent3>
        <a:accent4>
          <a:srgbClr val="505050"/>
        </a:accent4>
        <a:accent5>
          <a:srgbClr val="E5D9B2"/>
        </a:accent5>
        <a:accent6>
          <a:srgbClr val="1F87A7"/>
        </a:accent6>
        <a:hlink>
          <a:srgbClr val="5C984E"/>
        </a:hlink>
        <a:folHlink>
          <a:srgbClr val="B5C77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5F5F5F"/>
        </a:dk1>
        <a:lt1>
          <a:srgbClr val="FFFFFF"/>
        </a:lt1>
        <a:dk2>
          <a:srgbClr val="9FC591"/>
        </a:dk2>
        <a:lt2>
          <a:srgbClr val="DDDDDD"/>
        </a:lt2>
        <a:accent1>
          <a:srgbClr val="7B82B7"/>
        </a:accent1>
        <a:accent2>
          <a:srgbClr val="8D337C"/>
        </a:accent2>
        <a:accent3>
          <a:srgbClr val="FFFFFF"/>
        </a:accent3>
        <a:accent4>
          <a:srgbClr val="505050"/>
        </a:accent4>
        <a:accent5>
          <a:srgbClr val="BFC1D8"/>
        </a:accent5>
        <a:accent6>
          <a:srgbClr val="7F2D70"/>
        </a:accent6>
        <a:hlink>
          <a:srgbClr val="CC87E1"/>
        </a:hlink>
        <a:folHlink>
          <a:srgbClr val="76C5D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80808"/>
        </a:dk1>
        <a:lt1>
          <a:srgbClr val="FFFFFF"/>
        </a:lt1>
        <a:dk2>
          <a:srgbClr val="A59A55"/>
        </a:dk2>
        <a:lt2>
          <a:srgbClr val="DDDDDD"/>
        </a:lt2>
        <a:accent1>
          <a:srgbClr val="4AB1E4"/>
        </a:accent1>
        <a:accent2>
          <a:srgbClr val="8F038F"/>
        </a:accent2>
        <a:accent3>
          <a:srgbClr val="FFFFFF"/>
        </a:accent3>
        <a:accent4>
          <a:srgbClr val="060606"/>
        </a:accent4>
        <a:accent5>
          <a:srgbClr val="B1D5EF"/>
        </a:accent5>
        <a:accent6>
          <a:srgbClr val="810281"/>
        </a:accent6>
        <a:hlink>
          <a:srgbClr val="F77A1D"/>
        </a:hlink>
        <a:folHlink>
          <a:srgbClr val="5BBE4E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4291</TotalTime>
  <Words>1348</Words>
  <Application>Microsoft Office PowerPoint</Application>
  <PresentationFormat>全屏显示(4:3)</PresentationFormat>
  <Paragraphs>215</Paragraphs>
  <Slides>30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30</vt:i4>
      </vt:variant>
    </vt:vector>
  </HeadingPairs>
  <TitlesOfParts>
    <vt:vector size="37" baseType="lpstr">
      <vt:lpstr>宋体</vt:lpstr>
      <vt:lpstr>Arial</vt:lpstr>
      <vt:lpstr>Symbol</vt:lpstr>
      <vt:lpstr>Times New Roman</vt:lpstr>
      <vt:lpstr>Wingdings</vt:lpstr>
      <vt:lpstr>2_默认设计模板</vt:lpstr>
      <vt:lpstr>Default Design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umne</dc:creator>
  <cp:lastModifiedBy>LK</cp:lastModifiedBy>
  <cp:revision>259</cp:revision>
  <dcterms:created xsi:type="dcterms:W3CDTF">2004-06-24T12:38:04Z</dcterms:created>
  <dcterms:modified xsi:type="dcterms:W3CDTF">2017-06-04T16:07:47Z</dcterms:modified>
</cp:coreProperties>
</file>