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2.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1" r:id="rId2"/>
  </p:sldMasterIdLst>
  <p:notesMasterIdLst>
    <p:notesMasterId r:id="rId70"/>
  </p:notesMasterIdLst>
  <p:handoutMasterIdLst>
    <p:handoutMasterId r:id="rId71"/>
  </p:handoutMasterIdLst>
  <p:sldIdLst>
    <p:sldId id="575" r:id="rId3"/>
    <p:sldId id="576" r:id="rId4"/>
    <p:sldId id="434" r:id="rId5"/>
    <p:sldId id="580" r:id="rId6"/>
    <p:sldId id="489" r:id="rId7"/>
    <p:sldId id="490" r:id="rId8"/>
    <p:sldId id="572" r:id="rId9"/>
    <p:sldId id="493" r:id="rId10"/>
    <p:sldId id="494" r:id="rId11"/>
    <p:sldId id="495" r:id="rId12"/>
    <p:sldId id="497" r:id="rId13"/>
    <p:sldId id="500" r:id="rId14"/>
    <p:sldId id="508" r:id="rId15"/>
    <p:sldId id="586" r:id="rId16"/>
    <p:sldId id="589" r:id="rId17"/>
    <p:sldId id="587" r:id="rId18"/>
    <p:sldId id="588" r:id="rId19"/>
    <p:sldId id="599" r:id="rId20"/>
    <p:sldId id="590" r:id="rId21"/>
    <p:sldId id="591" r:id="rId22"/>
    <p:sldId id="509" r:id="rId23"/>
    <p:sldId id="511" r:id="rId24"/>
    <p:sldId id="512" r:id="rId25"/>
    <p:sldId id="513" r:id="rId26"/>
    <p:sldId id="514" r:id="rId27"/>
    <p:sldId id="515" r:id="rId28"/>
    <p:sldId id="517" r:id="rId29"/>
    <p:sldId id="518" r:id="rId30"/>
    <p:sldId id="577" r:id="rId31"/>
    <p:sldId id="600" r:id="rId32"/>
    <p:sldId id="525" r:id="rId33"/>
    <p:sldId id="526" r:id="rId34"/>
    <p:sldId id="527" r:id="rId35"/>
    <p:sldId id="528" r:id="rId36"/>
    <p:sldId id="598" r:id="rId37"/>
    <p:sldId id="592" r:id="rId38"/>
    <p:sldId id="593" r:id="rId39"/>
    <p:sldId id="594" r:id="rId40"/>
    <p:sldId id="595" r:id="rId41"/>
    <p:sldId id="596" r:id="rId42"/>
    <p:sldId id="597" r:id="rId43"/>
    <p:sldId id="601" r:id="rId44"/>
    <p:sldId id="529" r:id="rId45"/>
    <p:sldId id="530" r:id="rId46"/>
    <p:sldId id="531" r:id="rId47"/>
    <p:sldId id="532" r:id="rId48"/>
    <p:sldId id="533" r:id="rId49"/>
    <p:sldId id="534" r:id="rId50"/>
    <p:sldId id="536" r:id="rId51"/>
    <p:sldId id="537" r:id="rId52"/>
    <p:sldId id="547" r:id="rId53"/>
    <p:sldId id="548" r:id="rId54"/>
    <p:sldId id="549" r:id="rId55"/>
    <p:sldId id="550" r:id="rId56"/>
    <p:sldId id="551" r:id="rId57"/>
    <p:sldId id="552" r:id="rId58"/>
    <p:sldId id="553" r:id="rId59"/>
    <p:sldId id="554" r:id="rId60"/>
    <p:sldId id="602" r:id="rId61"/>
    <p:sldId id="603" r:id="rId62"/>
    <p:sldId id="605" r:id="rId63"/>
    <p:sldId id="555" r:id="rId64"/>
    <p:sldId id="556" r:id="rId65"/>
    <p:sldId id="566" r:id="rId66"/>
    <p:sldId id="567" r:id="rId67"/>
    <p:sldId id="568" r:id="rId68"/>
    <p:sldId id="573" r:id="rId69"/>
  </p:sldIdLst>
  <p:sldSz cx="9144000" cy="6858000" type="screen4x3"/>
  <p:notesSz cx="9144000" cy="6858000"/>
  <p:defaultTextStyle>
    <a:defPPr>
      <a:defRPr lang="zh-CN"/>
    </a:defPPr>
    <a:lvl1pPr algn="l" rtl="0" fontAlgn="base">
      <a:spcBef>
        <a:spcPct val="0"/>
      </a:spcBef>
      <a:spcAft>
        <a:spcPct val="0"/>
      </a:spcAft>
      <a:defRPr b="1" kern="1200">
        <a:solidFill>
          <a:srgbClr val="FFFF00"/>
        </a:solidFill>
        <a:latin typeface="Arial" charset="0"/>
        <a:ea typeface="宋体" charset="-122"/>
        <a:cs typeface="+mn-cs"/>
      </a:defRPr>
    </a:lvl1pPr>
    <a:lvl2pPr marL="457200" algn="l" rtl="0" fontAlgn="base">
      <a:spcBef>
        <a:spcPct val="0"/>
      </a:spcBef>
      <a:spcAft>
        <a:spcPct val="0"/>
      </a:spcAft>
      <a:defRPr b="1" kern="1200">
        <a:solidFill>
          <a:srgbClr val="FFFF00"/>
        </a:solidFill>
        <a:latin typeface="Arial" charset="0"/>
        <a:ea typeface="宋体" charset="-122"/>
        <a:cs typeface="+mn-cs"/>
      </a:defRPr>
    </a:lvl2pPr>
    <a:lvl3pPr marL="914400" algn="l" rtl="0" fontAlgn="base">
      <a:spcBef>
        <a:spcPct val="0"/>
      </a:spcBef>
      <a:spcAft>
        <a:spcPct val="0"/>
      </a:spcAft>
      <a:defRPr b="1" kern="1200">
        <a:solidFill>
          <a:srgbClr val="FFFF00"/>
        </a:solidFill>
        <a:latin typeface="Arial" charset="0"/>
        <a:ea typeface="宋体" charset="-122"/>
        <a:cs typeface="+mn-cs"/>
      </a:defRPr>
    </a:lvl3pPr>
    <a:lvl4pPr marL="1371600" algn="l" rtl="0" fontAlgn="base">
      <a:spcBef>
        <a:spcPct val="0"/>
      </a:spcBef>
      <a:spcAft>
        <a:spcPct val="0"/>
      </a:spcAft>
      <a:defRPr b="1" kern="1200">
        <a:solidFill>
          <a:srgbClr val="FFFF00"/>
        </a:solidFill>
        <a:latin typeface="Arial" charset="0"/>
        <a:ea typeface="宋体" charset="-122"/>
        <a:cs typeface="+mn-cs"/>
      </a:defRPr>
    </a:lvl4pPr>
    <a:lvl5pPr marL="1828800" algn="l" rtl="0" fontAlgn="base">
      <a:spcBef>
        <a:spcPct val="0"/>
      </a:spcBef>
      <a:spcAft>
        <a:spcPct val="0"/>
      </a:spcAft>
      <a:defRPr b="1" kern="1200">
        <a:solidFill>
          <a:srgbClr val="FFFF00"/>
        </a:solidFill>
        <a:latin typeface="Arial" charset="0"/>
        <a:ea typeface="宋体" charset="-122"/>
        <a:cs typeface="+mn-cs"/>
      </a:defRPr>
    </a:lvl5pPr>
    <a:lvl6pPr marL="2286000" algn="l" defTabSz="914400" rtl="0" eaLnBrk="1" latinLnBrk="0" hangingPunct="1">
      <a:defRPr b="1" kern="1200">
        <a:solidFill>
          <a:srgbClr val="FFFF00"/>
        </a:solidFill>
        <a:latin typeface="Arial" charset="0"/>
        <a:ea typeface="宋体" charset="-122"/>
        <a:cs typeface="+mn-cs"/>
      </a:defRPr>
    </a:lvl6pPr>
    <a:lvl7pPr marL="2743200" algn="l" defTabSz="914400" rtl="0" eaLnBrk="1" latinLnBrk="0" hangingPunct="1">
      <a:defRPr b="1" kern="1200">
        <a:solidFill>
          <a:srgbClr val="FFFF00"/>
        </a:solidFill>
        <a:latin typeface="Arial" charset="0"/>
        <a:ea typeface="宋体" charset="-122"/>
        <a:cs typeface="+mn-cs"/>
      </a:defRPr>
    </a:lvl7pPr>
    <a:lvl8pPr marL="3200400" algn="l" defTabSz="914400" rtl="0" eaLnBrk="1" latinLnBrk="0" hangingPunct="1">
      <a:defRPr b="1" kern="1200">
        <a:solidFill>
          <a:srgbClr val="FFFF00"/>
        </a:solidFill>
        <a:latin typeface="Arial" charset="0"/>
        <a:ea typeface="宋体" charset="-122"/>
        <a:cs typeface="+mn-cs"/>
      </a:defRPr>
    </a:lvl8pPr>
    <a:lvl9pPr marL="3657600" algn="l" defTabSz="914400" rtl="0" eaLnBrk="1" latinLnBrk="0" hangingPunct="1">
      <a:defRPr b="1" kern="1200">
        <a:solidFill>
          <a:srgbClr val="FFFF00"/>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3366FF"/>
    <a:srgbClr val="FFFF00"/>
    <a:srgbClr val="CCCC00"/>
    <a:srgbClr val="449A38"/>
    <a:srgbClr val="BF8723"/>
    <a:srgbClr val="166992"/>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72" d="100"/>
          <a:sy n="72" d="100"/>
        </p:scale>
        <p:origin x="-1350" y="-10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1926" y="-78"/>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s>
</file>

<file path=ppt/_rels/viewProps.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slide" Target="slides/slide45.xml"/><Relationship Id="rId1" Type="http://schemas.openxmlformats.org/officeDocument/2006/relationships/slide" Target="slides/slide44.xml"/><Relationship Id="rId5" Type="http://schemas.openxmlformats.org/officeDocument/2006/relationships/slide" Target="slides/slide64.xml"/><Relationship Id="rId4" Type="http://schemas.openxmlformats.org/officeDocument/2006/relationships/slide" Target="slides/slide5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Rectangle 2"/>
          <p:cNvSpPr>
            <a:spLocks noGrp="1" noChangeArrowheads="1"/>
          </p:cNvSpPr>
          <p:nvPr>
            <p:ph type="hdr" sz="quarter"/>
          </p:nvPr>
        </p:nvSpPr>
        <p:spPr bwMode="auto">
          <a:xfrm>
            <a:off x="0" y="0"/>
            <a:ext cx="3962400" cy="3429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35171" name="Rectangle 3"/>
          <p:cNvSpPr>
            <a:spLocks noGrp="1" noChangeArrowheads="1"/>
          </p:cNvSpPr>
          <p:nvPr>
            <p:ph type="dt" sz="quarter" idx="1"/>
          </p:nvPr>
        </p:nvSpPr>
        <p:spPr bwMode="auto">
          <a:xfrm>
            <a:off x="5181600" y="0"/>
            <a:ext cx="3962400" cy="3429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35172" name="Rectangle 4"/>
          <p:cNvSpPr>
            <a:spLocks noGrp="1" noChangeArrowheads="1"/>
          </p:cNvSpPr>
          <p:nvPr>
            <p:ph type="ftr" sz="quarter" idx="2"/>
          </p:nvPr>
        </p:nvSpPr>
        <p:spPr bwMode="auto">
          <a:xfrm>
            <a:off x="0" y="6515100"/>
            <a:ext cx="3962400" cy="3429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35173" name="Rectangle 5"/>
          <p:cNvSpPr>
            <a:spLocks noGrp="1" noChangeArrowheads="1"/>
          </p:cNvSpPr>
          <p:nvPr>
            <p:ph type="sldNum" sz="quarter" idx="3"/>
          </p:nvPr>
        </p:nvSpPr>
        <p:spPr bwMode="auto">
          <a:xfrm>
            <a:off x="5181600" y="6515100"/>
            <a:ext cx="3962400" cy="3429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panose="020B0604020202020204" pitchFamily="34" charset="0"/>
                <a:ea typeface="宋体" panose="02010600030101010101" pitchFamily="2" charset="-122"/>
              </a:defRPr>
            </a:lvl1pPr>
          </a:lstStyle>
          <a:p>
            <a:pPr>
              <a:defRPr/>
            </a:pPr>
            <a:fld id="{EC937657-119C-48E7-B7D5-E13299D10EBB}" type="slidenum">
              <a:rPr lang="en-US" altLang="zh-CN"/>
              <a:pPr>
                <a:defRPr/>
              </a:pPr>
              <a:t>‹#›</a:t>
            </a:fld>
            <a:endParaRPr lang="en-US" altLang="zh-CN"/>
          </a:p>
        </p:txBody>
      </p:sp>
    </p:spTree>
    <p:extLst>
      <p:ext uri="{BB962C8B-B14F-4D97-AF65-F5344CB8AC3E}">
        <p14:creationId xmlns:p14="http://schemas.microsoft.com/office/powerpoint/2010/main" val="588131869"/>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7-04-10T02:44:51.524"/>
    </inkml:context>
    <inkml:brush xml:id="br0">
      <inkml:brushProperty name="width" value="0.05292" units="cm"/>
      <inkml:brushProperty name="height" value="0.05292" units="cm"/>
      <inkml:brushProperty name="color" value="#FF0000"/>
    </inkml:brush>
  </inkml:definitions>
  <inkml:trace contextRef="#ctx0" brushRef="#br0">16371 8954,'0'0,"25"0,74 0,-24 0,49 0,-25 0,25 0,-25 0,0 0,75 0,-75 0,-25 0,1 0,24 0,-24 0,-1 0,-74 0,25 0,-25 0,74 0,-49 0,25 0,-26-24,1 24,50-25,-51 25,1 0,0 0,0 0,0 0,-25 0,24 0,26 0,-50 0,50 0,24 0,0 0,1 0,-1 0,-49 0,50 0,-51 0,51 0,-50 0,24 0,-24 0,49 0,-49 0,50 0,-26 0,1 0,-1 0,1 0,24 0,-24 0,0 0,-1 0,1 0,0 0,-1 0,-24 0,25 0,-26 0,1 0,50 0,-51-25,-24 25,50 0,-25-25,0 0,-1 25,1 0,0 0,49-24,-74 24,50 0,-50-25,25 25,-25 0,49 0,-24-25,-25 25,50 0,-50-25,25 25,-25-25,24 25,1-24,0 24,-25-25,25 25,-25-25,25 0,-25 25,24-25,-24 25,0-24,25-1,-25 25,0-25,0 0,25 0,-25-24,0 49,0-25,0 25,0-50,0 50,0-24,0 24,0-50,-25 25,0 0,1 1,24-1,-25 0,0 0,0 0,0 1,1-1,-1 0,0 0,0 0,0 25,-24-49,49 49,-25-25,0 25,-24 0,-51-50,76 25,-26 25,0-24,50 24,-49-50,24 50</inkml:trace>
  <inkml:trace contextRef="#ctx0" brushRef="#br0" timeOffset="1361.0778">21134 8905,'-25'0,"25"0,25 0,74 0,-25 0,25 0,-24 0,49 0,-25 0,0 0,25 0,-24 0,48 0,-24 0,50 0,0 0,24 0,-24 0,49 0,-124 0,0 0,-49 25,24-1,-74-24,50 0,-25 0,49 0,1 25,-75-25,49 0,-49 0,25 0,0 0,0 0,-25 0,25 0,-25 0,24-25</inkml:trace>
</inkml:ink>
</file>

<file path=ppt/ink/ink2.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28.36565" units="1/cm"/>
          <inkml:channelProperty channel="Y" name="resolution" value="28.33948" units="1/cm"/>
        </inkml:channelProperties>
      </inkml:inkSource>
      <inkml:timestamp xml:id="ts0" timeString="2017-04-10T02:54:50.559"/>
    </inkml:context>
    <inkml:brush xml:id="br0">
      <inkml:brushProperty name="width" value="0.05292" units="cm"/>
      <inkml:brushProperty name="height" value="0.05292" units="cm"/>
      <inkml:brushProperty name="color" value="#FF0000"/>
    </inkml:brush>
  </inkml:definitions>
  <inkml:trace contextRef="#ctx0" brushRef="#br0">12030 4911,'0'-24,"0"24,0 0,25 0,0 0,0 0,-1 0,1 0,25 0,-50 0,25 0,0 0,-1 0,26 0,-25 0,-25 0,25 24,-1-24,-24 0,25 0,-25 0,75 25,-51-25,1 0,-25 0,25 0,0 0,24 0,-49 0,25 0,0 0,0 0,-25 0,25 0,-1 0,1 0,-25 0,25 0,0 0,0 0,-25 0,24 0,1 0,0 0,-25 0,25 0,0 0,-1 0,-24 0,25 50,0-50,0 0,-25 0,25 0,-1 0,1 0,-25 0,25 0,0 0,0 0,-25 0,25 0,-25 0,49 0,-49 0,25 0,0 0,0 0,-1 0,26 0,-25 0,-25 0,25-25,-1 25,1 0,-25 0,50 0,-25 0,-25 0,49-25,-24 0,0 25,0 0,-25 0,49 0,-24 0,25 0,-26 0,26 0,-50-24,25 24,0 0,-1 0,26 0,-50 0,25 0,-25 0,49 0,-49 0,25 0,-25 0,50 0,-25 0,-25 0,49 0,-24 0,0 0,0-50,0 50,-25 0,24 0,1 0,-25 0,25 0,0 0,0 0,-1 0,26 0,0 0,-50 0,49 0,-24 0,25 0,-50 0,24 0,1 0,0 0,-25 0,25 0,0 0,-1 0,-24 0,50 0,-50 0,25 0,-25 0,25 0,-1 0,1 0,-25 0,25 0,-25 0,50 0,-50 0,24 0,-24 0,50 0,-50 0,25 0,0 0,-1 0,-24 0,25 0,-25 0,50 0,-50 0,25 0,-25 0,49 0,-24 0,25 0,-25 0,-1 0,1 0,0 0,0 0,0 0,-1 0,-24 0,25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bwMode="auto">
          <a:xfrm>
            <a:off x="0" y="0"/>
            <a:ext cx="3962400" cy="3429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82947" name="Rectangle 3"/>
          <p:cNvSpPr>
            <a:spLocks noGrp="1" noChangeArrowheads="1"/>
          </p:cNvSpPr>
          <p:nvPr>
            <p:ph type="dt" idx="1"/>
          </p:nvPr>
        </p:nvSpPr>
        <p:spPr bwMode="auto">
          <a:xfrm>
            <a:off x="5179484" y="0"/>
            <a:ext cx="3962400" cy="3429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28676"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p:spPr>
      </p:sp>
      <p:sp>
        <p:nvSpPr>
          <p:cNvPr id="82949" name="Rectangle 5"/>
          <p:cNvSpPr>
            <a:spLocks noGrp="1" noChangeArrowheads="1"/>
          </p:cNvSpPr>
          <p:nvPr>
            <p:ph type="body" sz="quarter" idx="3"/>
          </p:nvPr>
        </p:nvSpPr>
        <p:spPr bwMode="auto">
          <a:xfrm>
            <a:off x="914400" y="3257550"/>
            <a:ext cx="7315200" cy="30861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82950" name="Rectangle 6"/>
          <p:cNvSpPr>
            <a:spLocks noGrp="1" noChangeArrowheads="1"/>
          </p:cNvSpPr>
          <p:nvPr>
            <p:ph type="ftr" sz="quarter" idx="4"/>
          </p:nvPr>
        </p:nvSpPr>
        <p:spPr bwMode="auto">
          <a:xfrm>
            <a:off x="0" y="6513910"/>
            <a:ext cx="3962400" cy="3429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82951" name="Rectangle 7"/>
          <p:cNvSpPr>
            <a:spLocks noGrp="1" noChangeArrowheads="1"/>
          </p:cNvSpPr>
          <p:nvPr>
            <p:ph type="sldNum" sz="quarter" idx="5"/>
          </p:nvPr>
        </p:nvSpPr>
        <p:spPr bwMode="auto">
          <a:xfrm>
            <a:off x="5179484" y="6513910"/>
            <a:ext cx="3962400" cy="3429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panose="020B0604020202020204" pitchFamily="34" charset="0"/>
                <a:ea typeface="宋体" panose="02010600030101010101" pitchFamily="2" charset="-122"/>
              </a:defRPr>
            </a:lvl1pPr>
          </a:lstStyle>
          <a:p>
            <a:pPr>
              <a:defRPr/>
            </a:pPr>
            <a:fld id="{30F29202-497E-4862-9858-5CB8715F46B4}" type="slidenum">
              <a:rPr lang="en-US" altLang="zh-CN"/>
              <a:pPr>
                <a:defRPr/>
              </a:pPr>
              <a:t>‹#›</a:t>
            </a:fld>
            <a:endParaRPr lang="en-US" altLang="zh-CN"/>
          </a:p>
        </p:txBody>
      </p:sp>
    </p:spTree>
    <p:extLst>
      <p:ext uri="{BB962C8B-B14F-4D97-AF65-F5344CB8AC3E}">
        <p14:creationId xmlns:p14="http://schemas.microsoft.com/office/powerpoint/2010/main" val="32290850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a:miter lim="800000"/>
            <a:headEnd/>
            <a:tailEnd/>
          </a:ln>
        </p:spPr>
        <p:txBody>
          <a:bodyPr/>
          <a:lstStyle/>
          <a:p>
            <a:fld id="{744D1B91-8B24-4D9C-91F8-214668096339}" type="slidenum">
              <a:rPr lang="en-US" altLang="zh-CN" smtClean="0">
                <a:latin typeface="Arial" charset="0"/>
                <a:ea typeface="宋体" charset="-122"/>
              </a:rPr>
              <a:pPr/>
              <a:t>13</a:t>
            </a:fld>
            <a:endParaRPr lang="en-US" altLang="zh-CN" smtClean="0">
              <a:latin typeface="Arial" charset="0"/>
              <a:ea typeface="宋体" charset="-122"/>
            </a:endParaRPr>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p:spPr>
        <p:txBody>
          <a:bodyPr/>
          <a:lstStyle/>
          <a:p>
            <a:pPr eaLnBrk="1" hangingPunct="1"/>
            <a:endParaRPr lang="zh-CN" altLang="zh-CN" smtClean="0">
              <a:latin typeface="Arial" charset="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a:ln>
            <a:miter lim="800000"/>
            <a:headEnd/>
            <a:tailEnd/>
          </a:ln>
        </p:spPr>
        <p:txBody>
          <a:bodyPr/>
          <a:lstStyle/>
          <a:p>
            <a:fld id="{F804DDE6-1521-4DF5-A47A-D7681D578755}" type="slidenum">
              <a:rPr lang="en-US" altLang="zh-CN" smtClean="0">
                <a:latin typeface="Arial" charset="0"/>
                <a:ea typeface="宋体" charset="-122"/>
              </a:rPr>
              <a:pPr/>
              <a:t>54</a:t>
            </a:fld>
            <a:endParaRPr lang="en-US" altLang="zh-CN" smtClean="0">
              <a:latin typeface="Arial" charset="0"/>
              <a:ea typeface="宋体" charset="-122"/>
            </a:endParaRPr>
          </a:p>
        </p:txBody>
      </p:sp>
      <p:sp>
        <p:nvSpPr>
          <p:cNvPr id="80898" name="Rectangle 2"/>
          <p:cNvSpPr>
            <a:spLocks noGrp="1" noRot="1" noChangeAspect="1" noChangeArrowheads="1" noTextEdit="1"/>
          </p:cNvSpPr>
          <p:nvPr>
            <p:ph type="sldImg"/>
          </p:nvPr>
        </p:nvSpPr>
        <p:spPr>
          <a:xfrm>
            <a:off x="2860675" y="515938"/>
            <a:ext cx="3425825" cy="2568575"/>
          </a:xfrm>
          <a:ln w="12700" cap="flat">
            <a:solidFill>
              <a:schemeClr val="tx1"/>
            </a:solidFill>
          </a:ln>
        </p:spPr>
      </p:sp>
      <p:sp>
        <p:nvSpPr>
          <p:cNvPr id="80899" name="Rectangle 3"/>
          <p:cNvSpPr>
            <a:spLocks noGrp="1" noChangeArrowheads="1"/>
          </p:cNvSpPr>
          <p:nvPr>
            <p:ph type="body" idx="1"/>
          </p:nvPr>
        </p:nvSpPr>
        <p:spPr>
          <a:noFill/>
        </p:spPr>
        <p:txBody>
          <a:bodyPr lIns="92075" tIns="46038" rIns="92075" bIns="46038"/>
          <a:lstStyle/>
          <a:p>
            <a:pPr eaLnBrk="1" hangingPunct="1"/>
            <a:endParaRPr lang="zh-CN" altLang="zh-CN" smtClean="0">
              <a:latin typeface="Arial" charset="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a:spLocks noGrp="1" noChangeArrowheads="1"/>
          </p:cNvSpPr>
          <p:nvPr>
            <p:ph type="sldNum" sz="quarter" idx="5"/>
          </p:nvPr>
        </p:nvSpPr>
        <p:spPr>
          <a:noFill/>
          <a:ln>
            <a:miter lim="800000"/>
            <a:headEnd/>
            <a:tailEnd/>
          </a:ln>
        </p:spPr>
        <p:txBody>
          <a:bodyPr/>
          <a:lstStyle/>
          <a:p>
            <a:fld id="{83654C92-E98D-4073-BCC8-585E22ADCEE7}" type="slidenum">
              <a:rPr lang="en-US" altLang="zh-CN" smtClean="0">
                <a:latin typeface="Arial" charset="0"/>
                <a:ea typeface="宋体" charset="-122"/>
              </a:rPr>
              <a:pPr/>
              <a:t>58</a:t>
            </a:fld>
            <a:endParaRPr lang="en-US" altLang="zh-CN" smtClean="0">
              <a:latin typeface="Arial" charset="0"/>
              <a:ea typeface="宋体" charset="-122"/>
            </a:endParaRPr>
          </a:p>
        </p:txBody>
      </p:sp>
      <p:sp>
        <p:nvSpPr>
          <p:cNvPr id="86018" name="Rectangle 2"/>
          <p:cNvSpPr>
            <a:spLocks noGrp="1" noRot="1" noChangeAspect="1" noChangeArrowheads="1" noTextEdit="1"/>
          </p:cNvSpPr>
          <p:nvPr>
            <p:ph type="sldImg"/>
          </p:nvPr>
        </p:nvSpPr>
        <p:spPr>
          <a:xfrm>
            <a:off x="2860675" y="515938"/>
            <a:ext cx="3425825" cy="2568575"/>
          </a:xfrm>
          <a:ln w="12700" cap="flat">
            <a:solidFill>
              <a:schemeClr val="tx1"/>
            </a:solidFill>
          </a:ln>
        </p:spPr>
      </p:sp>
      <p:sp>
        <p:nvSpPr>
          <p:cNvPr id="86019" name="Rectangle 3"/>
          <p:cNvSpPr>
            <a:spLocks noGrp="1" noChangeArrowheads="1"/>
          </p:cNvSpPr>
          <p:nvPr>
            <p:ph type="body" idx="1"/>
          </p:nvPr>
        </p:nvSpPr>
        <p:spPr>
          <a:noFill/>
        </p:spPr>
        <p:txBody>
          <a:bodyPr lIns="92075" tIns="46038" rIns="92075" bIns="46038"/>
          <a:lstStyle/>
          <a:p>
            <a:pPr eaLnBrk="1" hangingPunct="1"/>
            <a:endParaRPr lang="zh-CN" altLang="zh-CN" smtClean="0">
              <a:latin typeface="Arial" charset="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A2BE33CA-8E6C-444F-9108-091BE75D57E9}" type="slidenum">
              <a:rPr lang="zh-CN" altLang="en-US" smtClean="0"/>
              <a:pPr eaLnBrk="1" hangingPunct="1"/>
              <a:t>59</a:t>
            </a:fld>
            <a:endParaRPr lang="en-US" altLang="zh-CN" smtClean="0"/>
          </a:p>
        </p:txBody>
      </p:sp>
      <p:sp>
        <p:nvSpPr>
          <p:cNvPr id="171011" name="Rectangle 7"/>
          <p:cNvSpPr txBox="1">
            <a:spLocks noGrp="1" noChangeArrowheads="1"/>
          </p:cNvSpPr>
          <p:nvPr/>
        </p:nvSpPr>
        <p:spPr bwMode="auto">
          <a:xfrm>
            <a:off x="5181600" y="6515100"/>
            <a:ext cx="3962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r" eaLnBrk="1" hangingPunct="1"/>
            <a:fld id="{8F27CC92-8633-479A-A1EE-CA56D9E9494C}" type="slidenum">
              <a:rPr lang="zh-CN" altLang="en-US" sz="1200"/>
              <a:pPr algn="r" eaLnBrk="1" hangingPunct="1"/>
              <a:t>59</a:t>
            </a:fld>
            <a:endParaRPr lang="en-US" altLang="zh-CN" sz="1200"/>
          </a:p>
        </p:txBody>
      </p:sp>
      <p:sp>
        <p:nvSpPr>
          <p:cNvPr id="171012" name="Rectangle 2"/>
          <p:cNvSpPr>
            <a:spLocks noGrp="1" noRot="1" noChangeAspect="1" noChangeArrowheads="1" noTextEdit="1"/>
          </p:cNvSpPr>
          <p:nvPr>
            <p:ph type="sldImg"/>
          </p:nvPr>
        </p:nvSpPr>
        <p:spPr>
          <a:ln/>
        </p:spPr>
      </p:sp>
      <p:sp>
        <p:nvSpPr>
          <p:cNvPr id="171013" name="Rectangle 3"/>
          <p:cNvSpPr>
            <a:spLocks noGrp="1" noChangeArrowheads="1"/>
          </p:cNvSpPr>
          <p:nvPr>
            <p:ph type="body" idx="1"/>
          </p:nvPr>
        </p:nvSpPr>
        <p:spPr>
          <a:xfrm>
            <a:off x="1219200" y="3257550"/>
            <a:ext cx="6705600" cy="3086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FD4FC3E1-00E6-44C5-A078-C2300791E9C3}" type="slidenum">
              <a:rPr lang="zh-CN" altLang="en-US" smtClean="0"/>
              <a:pPr eaLnBrk="1" hangingPunct="1"/>
              <a:t>60</a:t>
            </a:fld>
            <a:endParaRPr lang="en-US" altLang="zh-CN" smtClean="0"/>
          </a:p>
        </p:txBody>
      </p:sp>
      <p:sp>
        <p:nvSpPr>
          <p:cNvPr id="172035" name="Rectangle 7"/>
          <p:cNvSpPr txBox="1">
            <a:spLocks noGrp="1" noChangeArrowheads="1"/>
          </p:cNvSpPr>
          <p:nvPr/>
        </p:nvSpPr>
        <p:spPr bwMode="auto">
          <a:xfrm>
            <a:off x="5181600" y="6515100"/>
            <a:ext cx="3962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r" eaLnBrk="1" hangingPunct="1"/>
            <a:fld id="{BF6C71A1-D143-4341-B26F-6A7EAD4EE57B}" type="slidenum">
              <a:rPr lang="zh-CN" altLang="en-US" sz="1200"/>
              <a:pPr algn="r" eaLnBrk="1" hangingPunct="1"/>
              <a:t>60</a:t>
            </a:fld>
            <a:endParaRPr lang="en-US" altLang="zh-CN" sz="1200"/>
          </a:p>
        </p:txBody>
      </p:sp>
      <p:sp>
        <p:nvSpPr>
          <p:cNvPr id="172036" name="Rectangle 2"/>
          <p:cNvSpPr>
            <a:spLocks noGrp="1" noRot="1" noChangeAspect="1" noChangeArrowheads="1" noTextEdit="1"/>
          </p:cNvSpPr>
          <p:nvPr>
            <p:ph type="sldImg"/>
          </p:nvPr>
        </p:nvSpPr>
        <p:spPr>
          <a:ln/>
        </p:spPr>
      </p:sp>
      <p:sp>
        <p:nvSpPr>
          <p:cNvPr id="172037" name="Rectangle 3"/>
          <p:cNvSpPr>
            <a:spLocks noGrp="1" noChangeArrowheads="1"/>
          </p:cNvSpPr>
          <p:nvPr>
            <p:ph type="body" idx="1"/>
          </p:nvPr>
        </p:nvSpPr>
        <p:spPr>
          <a:xfrm>
            <a:off x="1219200" y="3257550"/>
            <a:ext cx="6705600" cy="3086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fld id="{ED1DCF39-0D84-4D69-910D-29BB2500C4CC}" type="slidenum">
              <a:rPr lang="zh-CN" altLang="en-US" smtClean="0"/>
              <a:pPr eaLnBrk="1" hangingPunct="1"/>
              <a:t>61</a:t>
            </a:fld>
            <a:endParaRPr lang="en-US" altLang="zh-CN" smtClean="0"/>
          </a:p>
        </p:txBody>
      </p:sp>
      <p:sp>
        <p:nvSpPr>
          <p:cNvPr id="174083" name="Rectangle 7"/>
          <p:cNvSpPr txBox="1">
            <a:spLocks noGrp="1" noChangeArrowheads="1"/>
          </p:cNvSpPr>
          <p:nvPr/>
        </p:nvSpPr>
        <p:spPr bwMode="auto">
          <a:xfrm>
            <a:off x="5181600" y="6515100"/>
            <a:ext cx="3962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r" eaLnBrk="1" hangingPunct="1"/>
            <a:fld id="{C2B74446-D709-4280-A183-6AEF64572527}" type="slidenum">
              <a:rPr lang="zh-CN" altLang="en-US" sz="1200"/>
              <a:pPr algn="r" eaLnBrk="1" hangingPunct="1"/>
              <a:t>61</a:t>
            </a:fld>
            <a:endParaRPr lang="en-US" altLang="zh-CN" sz="1200"/>
          </a:p>
        </p:txBody>
      </p:sp>
      <p:sp>
        <p:nvSpPr>
          <p:cNvPr id="174084" name="Rectangle 2"/>
          <p:cNvSpPr>
            <a:spLocks noGrp="1" noRot="1" noChangeAspect="1" noChangeArrowheads="1" noTextEdit="1"/>
          </p:cNvSpPr>
          <p:nvPr>
            <p:ph type="sldImg"/>
          </p:nvPr>
        </p:nvSpPr>
        <p:spPr>
          <a:ln/>
        </p:spPr>
      </p:sp>
      <p:sp>
        <p:nvSpPr>
          <p:cNvPr id="174085" name="Rectangle 3"/>
          <p:cNvSpPr>
            <a:spLocks noGrp="1" noChangeArrowheads="1"/>
          </p:cNvSpPr>
          <p:nvPr>
            <p:ph type="body" idx="1"/>
          </p:nvPr>
        </p:nvSpPr>
        <p:spPr>
          <a:xfrm>
            <a:off x="1219200" y="3257550"/>
            <a:ext cx="6705600" cy="3086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a:ln>
            <a:miter lim="800000"/>
            <a:headEnd/>
            <a:tailEnd/>
          </a:ln>
        </p:spPr>
        <p:txBody>
          <a:bodyPr/>
          <a:lstStyle/>
          <a:p>
            <a:fld id="{D2FB964B-4825-4964-93BB-5EB074ACCDA0}" type="slidenum">
              <a:rPr lang="en-US" altLang="zh-CN" smtClean="0">
                <a:latin typeface="Arial" charset="0"/>
                <a:ea typeface="宋体" charset="-122"/>
              </a:rPr>
              <a:pPr/>
              <a:t>67</a:t>
            </a:fld>
            <a:endParaRPr lang="en-US" altLang="zh-CN" smtClean="0">
              <a:latin typeface="Arial" charset="0"/>
              <a:ea typeface="宋体" charset="-122"/>
            </a:endParaRPr>
          </a:p>
        </p:txBody>
      </p:sp>
      <p:sp>
        <p:nvSpPr>
          <p:cNvPr id="93186" name="幻灯片图像占位符 1"/>
          <p:cNvSpPr>
            <a:spLocks noGrp="1" noRot="1" noChangeAspect="1" noTextEdit="1"/>
          </p:cNvSpPr>
          <p:nvPr>
            <p:ph type="sldImg"/>
          </p:nvPr>
        </p:nvSpPr>
        <p:spPr>
          <a:ln/>
        </p:spPr>
      </p:sp>
      <p:sp>
        <p:nvSpPr>
          <p:cNvPr id="93187" name="备注占位符 2"/>
          <p:cNvSpPr>
            <a:spLocks noGrp="1"/>
          </p:cNvSpPr>
          <p:nvPr>
            <p:ph type="body" idx="1"/>
          </p:nvPr>
        </p:nvSpPr>
        <p:spPr>
          <a:noFill/>
        </p:spPr>
        <p:txBody>
          <a:bodyPr/>
          <a:lstStyle/>
          <a:p>
            <a:pPr eaLnBrk="1" hangingPunct="1">
              <a:spcBef>
                <a:spcPct val="0"/>
              </a:spcBef>
            </a:pPr>
            <a:endParaRPr lang="zh-CN" altLang="zh-CN" smtClean="0">
              <a:latin typeface="Arial" charset="0"/>
              <a:ea typeface="宋体" charset="-122"/>
            </a:endParaRPr>
          </a:p>
        </p:txBody>
      </p:sp>
      <p:sp>
        <p:nvSpPr>
          <p:cNvPr id="93188" name="灯片编号占位符 3"/>
          <p:cNvSpPr txBox="1">
            <a:spLocks noGrp="1"/>
          </p:cNvSpPr>
          <p:nvPr/>
        </p:nvSpPr>
        <p:spPr bwMode="auto">
          <a:xfrm>
            <a:off x="5179484" y="6513910"/>
            <a:ext cx="3962400" cy="342900"/>
          </a:xfrm>
          <a:prstGeom prst="rect">
            <a:avLst/>
          </a:prstGeom>
          <a:noFill/>
          <a:ln w="9525">
            <a:noFill/>
            <a:miter lim="800000"/>
            <a:headEnd/>
            <a:tailEnd/>
          </a:ln>
        </p:spPr>
        <p:txBody>
          <a:bodyPr anchor="b"/>
          <a:lstStyle/>
          <a:p>
            <a:pPr algn="r"/>
            <a:fld id="{EF39D4A7-C1BB-4BE7-AE31-628F04B5EB1C}" type="slidenum">
              <a:rPr lang="en-US" altLang="zh-CN" sz="1200" b="0">
                <a:solidFill>
                  <a:schemeClr val="tx1"/>
                </a:solidFill>
                <a:latin typeface="Calibri" pitchFamily="34" charset="0"/>
              </a:rPr>
              <a:pPr algn="r"/>
              <a:t>67</a:t>
            </a:fld>
            <a:endParaRPr lang="en-US" altLang="zh-CN" sz="1200" b="0">
              <a:solidFill>
                <a:schemeClr val="tx1"/>
              </a:solidFill>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a:ln>
            <a:miter lim="800000"/>
            <a:headEnd/>
            <a:tailEnd/>
          </a:ln>
        </p:spPr>
        <p:txBody>
          <a:bodyPr/>
          <a:lstStyle/>
          <a:p>
            <a:fld id="{8AE77622-B36F-4E5C-B85B-3E7DAC56C254}" type="slidenum">
              <a:rPr lang="en-US" altLang="zh-CN" smtClean="0">
                <a:latin typeface="Arial" charset="0"/>
                <a:ea typeface="宋体" charset="-122"/>
              </a:rPr>
              <a:pPr/>
              <a:t>25</a:t>
            </a:fld>
            <a:endParaRPr lang="en-US" altLang="zh-CN" smtClean="0">
              <a:latin typeface="Arial" charset="0"/>
              <a:ea typeface="宋体" charset="-122"/>
            </a:endParaRPr>
          </a:p>
        </p:txBody>
      </p:sp>
      <p:sp>
        <p:nvSpPr>
          <p:cNvPr id="58370" name="Rectangle 2"/>
          <p:cNvSpPr>
            <a:spLocks noGrp="1" noRot="1" noChangeAspect="1" noChangeArrowheads="1" noTextEdit="1"/>
          </p:cNvSpPr>
          <p:nvPr>
            <p:ph type="sldImg"/>
          </p:nvPr>
        </p:nvSpPr>
        <p:spPr>
          <a:xfrm>
            <a:off x="2860675" y="515938"/>
            <a:ext cx="3425825" cy="2568575"/>
          </a:xfrm>
          <a:ln w="12700" cap="flat">
            <a:solidFill>
              <a:schemeClr val="tx1"/>
            </a:solidFill>
          </a:ln>
        </p:spPr>
      </p:sp>
      <p:sp>
        <p:nvSpPr>
          <p:cNvPr id="58371" name="Rectangle 3"/>
          <p:cNvSpPr>
            <a:spLocks noGrp="1" noChangeArrowheads="1"/>
          </p:cNvSpPr>
          <p:nvPr>
            <p:ph type="body" idx="1"/>
          </p:nvPr>
        </p:nvSpPr>
        <p:spPr>
          <a:noFill/>
        </p:spPr>
        <p:txBody>
          <a:bodyPr lIns="92075" tIns="46038" rIns="92075" bIns="46038"/>
          <a:lstStyle/>
          <a:p>
            <a:pPr eaLnBrk="1" hangingPunct="1"/>
            <a:endParaRPr lang="zh-CN" altLang="zh-CN" smtClean="0">
              <a:latin typeface="Arial" charset="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a:ln>
            <a:miter lim="800000"/>
            <a:headEnd/>
            <a:tailEnd/>
          </a:ln>
        </p:spPr>
        <p:txBody>
          <a:bodyPr/>
          <a:lstStyle/>
          <a:p>
            <a:fld id="{88087A75-2668-458F-9B4C-88E4525DCA7E}" type="slidenum">
              <a:rPr lang="en-US" altLang="zh-CN" smtClean="0">
                <a:latin typeface="Arial" charset="0"/>
                <a:ea typeface="宋体" charset="-122"/>
              </a:rPr>
              <a:pPr/>
              <a:t>26</a:t>
            </a:fld>
            <a:endParaRPr lang="en-US" altLang="zh-CN" smtClean="0">
              <a:latin typeface="Arial" charset="0"/>
              <a:ea typeface="宋体" charset="-122"/>
            </a:endParaRPr>
          </a:p>
        </p:txBody>
      </p:sp>
      <p:sp>
        <p:nvSpPr>
          <p:cNvPr id="60418" name="Rectangle 2"/>
          <p:cNvSpPr>
            <a:spLocks noGrp="1" noRot="1" noChangeAspect="1" noChangeArrowheads="1" noTextEdit="1"/>
          </p:cNvSpPr>
          <p:nvPr>
            <p:ph type="sldImg"/>
          </p:nvPr>
        </p:nvSpPr>
        <p:spPr>
          <a:xfrm>
            <a:off x="2860675" y="515938"/>
            <a:ext cx="3425825" cy="2568575"/>
          </a:xfrm>
          <a:ln w="12700" cap="flat">
            <a:solidFill>
              <a:schemeClr val="tx1"/>
            </a:solidFill>
          </a:ln>
        </p:spPr>
      </p:sp>
      <p:sp>
        <p:nvSpPr>
          <p:cNvPr id="60419" name="Rectangle 3"/>
          <p:cNvSpPr>
            <a:spLocks noGrp="1" noChangeArrowheads="1"/>
          </p:cNvSpPr>
          <p:nvPr>
            <p:ph type="body" idx="1"/>
          </p:nvPr>
        </p:nvSpPr>
        <p:spPr>
          <a:noFill/>
        </p:spPr>
        <p:txBody>
          <a:bodyPr lIns="92075" tIns="46038" rIns="92075" bIns="46038"/>
          <a:lstStyle/>
          <a:p>
            <a:pPr eaLnBrk="1" hangingPunct="1"/>
            <a:endParaRPr lang="zh-CN" altLang="zh-CN" smtClean="0">
              <a:latin typeface="Arial" charset="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fld id="{FD5FE7B5-C843-4971-8D55-9F360C155625}" type="slidenum">
              <a:rPr lang="zh-CN" altLang="en-US" smtClean="0"/>
              <a:pPr eaLnBrk="1" hangingPunct="1"/>
              <a:t>36</a:t>
            </a:fld>
            <a:endParaRPr lang="en-US" altLang="zh-CN"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xfrm>
            <a:off x="1219200" y="3257550"/>
            <a:ext cx="6705600" cy="3086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fld id="{C188EE52-02C6-4EB0-9008-B8C4EB79C1E8}" type="slidenum">
              <a:rPr lang="zh-CN" altLang="en-US" smtClean="0"/>
              <a:pPr eaLnBrk="1" hangingPunct="1"/>
              <a:t>37</a:t>
            </a:fld>
            <a:endParaRPr lang="en-US" altLang="zh-CN"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xfrm>
            <a:off x="1219200" y="3257550"/>
            <a:ext cx="6705600" cy="3086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fld id="{9E080E6E-ED78-4610-B851-F90433DB9146}" type="slidenum">
              <a:rPr lang="zh-CN" altLang="en-US" smtClean="0"/>
              <a:pPr eaLnBrk="1" hangingPunct="1"/>
              <a:t>38</a:t>
            </a:fld>
            <a:endParaRPr lang="en-US" altLang="zh-CN"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xfrm>
            <a:off x="1219200" y="3257550"/>
            <a:ext cx="6705600" cy="3086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fld id="{739D10A1-8CEE-403E-B768-12D6E14EB3D4}" type="slidenum">
              <a:rPr lang="zh-CN" altLang="en-US" smtClean="0"/>
              <a:pPr eaLnBrk="1" hangingPunct="1"/>
              <a:t>39</a:t>
            </a:fld>
            <a:endParaRPr lang="en-US" altLang="zh-CN"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xfrm>
            <a:off x="1219200" y="3257550"/>
            <a:ext cx="6705600" cy="3086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fld id="{AD067612-BA89-49E3-9708-C08B9DD05EB2}" type="slidenum">
              <a:rPr lang="zh-CN" altLang="en-US" smtClean="0"/>
              <a:pPr eaLnBrk="1" hangingPunct="1"/>
              <a:t>40</a:t>
            </a:fld>
            <a:endParaRPr lang="en-US" altLang="zh-CN"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xfrm>
            <a:off x="1219200" y="3257550"/>
            <a:ext cx="6705600" cy="3086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fld id="{D1AF6C7F-5D48-40D5-84B0-E0D1D8D95FE7}" type="slidenum">
              <a:rPr lang="zh-CN" altLang="en-US" smtClean="0"/>
              <a:pPr eaLnBrk="1" hangingPunct="1"/>
              <a:t>41</a:t>
            </a:fld>
            <a:endParaRPr lang="en-US" altLang="zh-CN"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xfrm>
            <a:off x="1219200" y="3257550"/>
            <a:ext cx="6705600" cy="3086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8E5D3A00-2FF5-4C27-8517-B324673D02B1}" type="slidenum">
              <a:rPr lang="en-US" altLang="zh-CN"/>
              <a:pPr>
                <a:defRPr/>
              </a:pPr>
              <a:t>‹#›</a:t>
            </a:fld>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680FB860-8E0A-4CF7-BD74-081D9E2618C7}" type="slidenum">
              <a:rPr lang="en-US" altLang="zh-CN"/>
              <a:pPr>
                <a:defRPr/>
              </a:pPr>
              <a:t>‹#›</a:t>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6088063"/>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65125"/>
            <a:ext cx="6019800" cy="60880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0EAC65E3-4E97-438D-8E2B-CE1E6F0694EA}" type="slidenum">
              <a:rPr lang="en-US" altLang="zh-CN"/>
              <a:pPr>
                <a:defRPr/>
              </a:pPr>
              <a:t>‹#›</a:t>
            </a:fld>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B984579-12DF-4BDE-AA7A-C0B0CA1C1DB1}"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60648"/>
            <a:ext cx="7886700" cy="615603"/>
          </a:xfrm>
          <a:prstGeom prst="rect">
            <a:avLst/>
          </a:prstGeom>
        </p:spPr>
        <p:txBody>
          <a:bodyPr/>
          <a:lstStyle>
            <a:lvl1pPr>
              <a:defRPr i="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1C8D57A-8626-4237-9F3F-5FF4B45E85E4}"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2E9CC10-BFEC-4EC7-8491-091D9CE6D40A}"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60648"/>
            <a:ext cx="7886700" cy="687611"/>
          </a:xfrm>
          <a:prstGeom prst="rect">
            <a:avLst/>
          </a:prstGeom>
        </p:spPr>
        <p:txBody>
          <a:bodyPr/>
          <a:lstStyle>
            <a:lvl1pPr>
              <a:defRPr i="0"/>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295400"/>
            <a:ext cx="4038600"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ACDC2CD-7D2A-4A94-B8B2-C7CBCD63423C}"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687611"/>
          </a:xfrm>
          <a:prstGeom prst="rect">
            <a:avLst/>
          </a:prstGeom>
        </p:spPr>
        <p:txBody>
          <a:bodyPr/>
          <a:lstStyle>
            <a:lvl1pPr>
              <a:defRPr i="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8F61EE67-F823-4229-A062-9BBDBC9423FA}"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188640"/>
            <a:ext cx="7886700" cy="615603"/>
          </a:xfrm>
          <a:prstGeom prst="rect">
            <a:avLst/>
          </a:prstGeom>
        </p:spPr>
        <p:txBody>
          <a:bodyPr/>
          <a:lstStyle>
            <a:lvl1pPr>
              <a:defRPr i="0"/>
            </a:lvl1p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9A347B8F-8F0A-4751-B561-9E4754207D3E}"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DEE6D9A4-C934-4203-A5B9-C4FD00623CD1}"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516A3C2-82AD-4135-9D96-732FDC2E1B30}"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0094CE7F-6F39-4394-A396-3470133FAB3A}" type="slidenum">
              <a:rPr lang="en-US" altLang="zh-CN"/>
              <a:pPr>
                <a:defRPr/>
              </a:pPr>
              <a:t>‹#›</a:t>
            </a:fld>
            <a:endParaRPr lang="en-US" altLang="zh-CN"/>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1BD6D37C-EA7F-4224-A9B5-0F9A17EE414C}"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11560" y="188640"/>
            <a:ext cx="7886700" cy="720080"/>
          </a:xfrm>
          <a:prstGeom prst="rect">
            <a:avLst/>
          </a:prstGeom>
        </p:spPr>
        <p:txBody>
          <a:body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F6860E3-5226-422F-B7D3-314C3BB13ACD}" type="slidenum">
              <a:rPr lang="en-US" altLang="zh-CN"/>
              <a:pPr>
                <a:defRPr/>
              </a:pPr>
              <a:t>‹#›</a:t>
            </a:fld>
            <a:endParaRPr lang="en-US" altLang="zh-CN"/>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65125"/>
            <a:ext cx="2057400" cy="595947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65125"/>
            <a:ext cx="6019800" cy="59594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EC438D4-D29F-437C-94ED-C2DE5021D001}" type="slidenum">
              <a:rPr lang="en-US" altLang="zh-CN"/>
              <a:pPr>
                <a:defRPr/>
              </a:pPr>
              <a:t>‹#›</a:t>
            </a:fld>
            <a:endParaRPr lang="en-US" altLang="zh-CN"/>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365125"/>
            <a:ext cx="8229600" cy="59594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5279413E-C2B4-403F-B838-DFB8E2F7180B}" type="slidenum">
              <a:rPr lang="en-US" altLang="zh-CN"/>
              <a:pPr>
                <a:defRPr/>
              </a:pPr>
              <a:t>‹#›</a:t>
            </a:fld>
            <a:endParaRPr lang="en-US" altLang="zh-CN"/>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95400"/>
            <a:ext cx="4038600"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25FDED9-6E43-4813-AFDA-8AE2FD32C96E}" type="slidenum">
              <a:rPr lang="en-US" altLang="zh-CN"/>
              <a:pPr>
                <a:defRPr/>
              </a:pPr>
              <a:t>‹#›</a:t>
            </a:fld>
            <a:endParaRPr lang="en-US" altLang="zh-CN"/>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301625" y="685800"/>
            <a:ext cx="854075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4800" y="1981200"/>
            <a:ext cx="854075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04800" y="4000500"/>
            <a:ext cx="854075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301625" y="6019800"/>
            <a:ext cx="2289175" cy="476250"/>
          </a:xfrm>
        </p:spPr>
        <p:txBody>
          <a:bodyPr/>
          <a:lstStyle>
            <a:lvl1pPr>
              <a:defRPr/>
            </a:lvl1pPr>
          </a:lstStyle>
          <a:p>
            <a:pPr>
              <a:defRPr/>
            </a:pPr>
            <a:endParaRPr lang="en-US" altLang="zh-CN"/>
          </a:p>
        </p:txBody>
      </p:sp>
      <p:sp>
        <p:nvSpPr>
          <p:cNvPr id="6" name="页脚占位符 5"/>
          <p:cNvSpPr>
            <a:spLocks noGrp="1"/>
          </p:cNvSpPr>
          <p:nvPr>
            <p:ph type="ftr" sz="quarter" idx="11"/>
          </p:nvPr>
        </p:nvSpPr>
        <p:spPr>
          <a:xfrm>
            <a:off x="3124200" y="6019800"/>
            <a:ext cx="2895600" cy="476250"/>
          </a:xfrm>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6553200" y="6019800"/>
            <a:ext cx="2289175" cy="476250"/>
          </a:xfrm>
        </p:spPr>
        <p:txBody>
          <a:bodyPr/>
          <a:lstStyle>
            <a:lvl1pPr>
              <a:defRPr/>
            </a:lvl1pPr>
          </a:lstStyle>
          <a:p>
            <a:pPr>
              <a:defRPr/>
            </a:pPr>
            <a:fld id="{FBFB466A-4968-4992-A543-327950320FDB}"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057347C1-1A5A-42AA-B4AF-C98770D40384}" type="slidenum">
              <a:rPr lang="en-US" altLang="zh-CN"/>
              <a:pPr>
                <a:defRPr/>
              </a:pPr>
              <a:t>‹#›</a:t>
            </a:fld>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8050"/>
            <a:ext cx="4038600" cy="5545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038600" cy="55451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CA0503F1-D99A-4A98-A287-F2D1F2A260BD}" type="slidenum">
              <a:rPr lang="en-US" altLang="zh-CN"/>
              <a:pPr>
                <a:defRPr/>
              </a:pPr>
              <a:t>‹#›</a:t>
            </a:fld>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a:ln/>
        </p:spPr>
        <p:txBody>
          <a:bodyPr/>
          <a:lstStyle>
            <a:lvl1pPr>
              <a:defRPr/>
            </a:lvl1pPr>
          </a:lstStyle>
          <a:p>
            <a:pPr>
              <a:defRPr/>
            </a:pPr>
            <a:fld id="{7752CB4A-B82A-4742-96B0-3614A975EF37}" type="slidenum">
              <a:rPr lang="en-US" altLang="zh-CN"/>
              <a:pPr>
                <a:defRPr/>
              </a:pPr>
              <a:t>‹#›</a:t>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a:ln/>
        </p:spPr>
        <p:txBody>
          <a:bodyPr/>
          <a:lstStyle>
            <a:lvl1pPr>
              <a:defRPr/>
            </a:lvl1pPr>
          </a:lstStyle>
          <a:p>
            <a:pPr>
              <a:defRPr/>
            </a:pPr>
            <a:fld id="{2468F5D3-407F-4569-ABAC-83D4BE6DAD3C}" type="slidenum">
              <a:rPr lang="en-US" altLang="zh-CN"/>
              <a:pPr>
                <a:defRPr/>
              </a:pPr>
              <a:t>‹#›</a:t>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a:ln/>
        </p:spPr>
        <p:txBody>
          <a:bodyPr/>
          <a:lstStyle>
            <a:lvl1pPr>
              <a:defRPr/>
            </a:lvl1pPr>
          </a:lstStyle>
          <a:p>
            <a:pPr>
              <a:defRPr/>
            </a:pPr>
            <a:fld id="{69FD9D22-B5E6-4365-96C7-742B3E74BA45}" type="slidenum">
              <a:rPr lang="en-US" altLang="zh-CN"/>
              <a:pPr>
                <a:defRPr/>
              </a:pPr>
              <a:t>‹#›</a:t>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FEC5B27A-AD0B-490C-94A1-519A5D1BC0F0}" type="slidenum">
              <a:rPr lang="en-US" altLang="zh-CN"/>
              <a:pPr>
                <a:defRPr/>
              </a:pPr>
              <a:t>‹#›</a:t>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77B5E375-1973-4E36-ADE0-22FEF91CA54B}" type="slidenum">
              <a:rPr lang="en-US" altLang="zh-CN"/>
              <a:pPr>
                <a:defRPr/>
              </a:pPr>
              <a:t>‹#›</a:t>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4.png"/><Relationship Id="rId3" Type="http://schemas.openxmlformats.org/officeDocument/2006/relationships/slideLayout" Target="../slideLayouts/slideLayout14.xml"/><Relationship Id="rId21" Type="http://schemas.openxmlformats.org/officeDocument/2006/relationships/image" Target="../media/image7.pn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eg"/><Relationship Id="rId20"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19" Type="http://schemas.openxmlformats.org/officeDocument/2006/relationships/image" Target="../media/image5.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body" idx="1"/>
          </p:nvPr>
        </p:nvSpPr>
        <p:spPr bwMode="auto">
          <a:xfrm>
            <a:off x="457200" y="908050"/>
            <a:ext cx="8229600" cy="5545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0053" name="Rectangle 5"/>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30054" name="Rectangle 6"/>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30055" name="Rectangle 7"/>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panose="020B0604020202020204" pitchFamily="34" charset="0"/>
                <a:ea typeface="宋体" panose="02010600030101010101" pitchFamily="2" charset="-122"/>
              </a:defRPr>
            </a:lvl1pPr>
          </a:lstStyle>
          <a:p>
            <a:pPr>
              <a:defRPr/>
            </a:pPr>
            <a:fld id="{97658DB6-2B9F-48F3-8212-D05669998DB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Lst>
  <p:transition/>
  <p:timing>
    <p:tnLst>
      <p:par>
        <p:cTn id="1" dur="indefinite" restart="never" nodeType="tmRoot"/>
      </p:par>
    </p:tnLst>
  </p:timing>
  <p:txStyles>
    <p:titleStyle>
      <a:lvl1pPr algn="r" rtl="0" fontAlgn="base">
        <a:spcBef>
          <a:spcPct val="0"/>
        </a:spcBef>
        <a:spcAft>
          <a:spcPct val="0"/>
        </a:spcAft>
        <a:defRPr sz="3200" b="1" kern="1200">
          <a:solidFill>
            <a:srgbClr val="FFFF00"/>
          </a:solidFill>
          <a:latin typeface="+mj-lt"/>
          <a:ea typeface="+mj-ea"/>
          <a:cs typeface="+mj-cs"/>
        </a:defRPr>
      </a:lvl1pPr>
      <a:lvl2pPr algn="r" rtl="0" fontAlgn="base">
        <a:spcBef>
          <a:spcPct val="0"/>
        </a:spcBef>
        <a:spcAft>
          <a:spcPct val="0"/>
        </a:spcAft>
        <a:defRPr sz="3200" b="1">
          <a:solidFill>
            <a:srgbClr val="FFFF00"/>
          </a:solidFill>
          <a:latin typeface="Arial" panose="020B0604020202020204" pitchFamily="34" charset="0"/>
          <a:ea typeface="宋体" panose="02010600030101010101" pitchFamily="2" charset="-122"/>
        </a:defRPr>
      </a:lvl2pPr>
      <a:lvl3pPr algn="r" rtl="0" fontAlgn="base">
        <a:spcBef>
          <a:spcPct val="0"/>
        </a:spcBef>
        <a:spcAft>
          <a:spcPct val="0"/>
        </a:spcAft>
        <a:defRPr sz="3200" b="1">
          <a:solidFill>
            <a:srgbClr val="FFFF00"/>
          </a:solidFill>
          <a:latin typeface="Arial" panose="020B0604020202020204" pitchFamily="34" charset="0"/>
          <a:ea typeface="宋体" panose="02010600030101010101" pitchFamily="2" charset="-122"/>
        </a:defRPr>
      </a:lvl3pPr>
      <a:lvl4pPr algn="r" rtl="0" fontAlgn="base">
        <a:spcBef>
          <a:spcPct val="0"/>
        </a:spcBef>
        <a:spcAft>
          <a:spcPct val="0"/>
        </a:spcAft>
        <a:defRPr sz="3200" b="1">
          <a:solidFill>
            <a:srgbClr val="FFFF00"/>
          </a:solidFill>
          <a:latin typeface="Arial" panose="020B0604020202020204" pitchFamily="34" charset="0"/>
          <a:ea typeface="宋体" panose="02010600030101010101" pitchFamily="2" charset="-122"/>
        </a:defRPr>
      </a:lvl4pPr>
      <a:lvl5pPr algn="r" rtl="0" fontAlgn="base">
        <a:spcBef>
          <a:spcPct val="0"/>
        </a:spcBef>
        <a:spcAft>
          <a:spcPct val="0"/>
        </a:spcAft>
        <a:defRPr sz="3200" b="1">
          <a:solidFill>
            <a:srgbClr val="FFFF00"/>
          </a:solidFill>
          <a:latin typeface="Arial" panose="020B0604020202020204" pitchFamily="34" charset="0"/>
          <a:ea typeface="宋体" panose="02010600030101010101" pitchFamily="2" charset="-122"/>
        </a:defRPr>
      </a:lvl5pPr>
      <a:lvl6pPr marL="457200" algn="r" rtl="0" eaLnBrk="1" fontAlgn="base" hangingPunct="1">
        <a:spcBef>
          <a:spcPct val="0"/>
        </a:spcBef>
        <a:spcAft>
          <a:spcPct val="0"/>
        </a:spcAft>
        <a:defRPr sz="3200" b="1">
          <a:solidFill>
            <a:srgbClr val="FFFF00"/>
          </a:solidFill>
          <a:latin typeface="Arial" panose="020B0604020202020204" pitchFamily="34" charset="0"/>
          <a:ea typeface="宋体" panose="02010600030101010101" pitchFamily="2" charset="-122"/>
        </a:defRPr>
      </a:lvl6pPr>
      <a:lvl7pPr marL="914400" algn="r" rtl="0" eaLnBrk="1" fontAlgn="base" hangingPunct="1">
        <a:spcBef>
          <a:spcPct val="0"/>
        </a:spcBef>
        <a:spcAft>
          <a:spcPct val="0"/>
        </a:spcAft>
        <a:defRPr sz="3200" b="1">
          <a:solidFill>
            <a:srgbClr val="FFFF00"/>
          </a:solidFill>
          <a:latin typeface="Arial" panose="020B0604020202020204" pitchFamily="34" charset="0"/>
          <a:ea typeface="宋体" panose="02010600030101010101" pitchFamily="2" charset="-122"/>
        </a:defRPr>
      </a:lvl7pPr>
      <a:lvl8pPr marL="1371600" algn="r" rtl="0" eaLnBrk="1" fontAlgn="base" hangingPunct="1">
        <a:spcBef>
          <a:spcPct val="0"/>
        </a:spcBef>
        <a:spcAft>
          <a:spcPct val="0"/>
        </a:spcAft>
        <a:defRPr sz="3200" b="1">
          <a:solidFill>
            <a:srgbClr val="FFFF00"/>
          </a:solidFill>
          <a:latin typeface="Arial" panose="020B0604020202020204" pitchFamily="34" charset="0"/>
          <a:ea typeface="宋体" panose="02010600030101010101" pitchFamily="2" charset="-122"/>
        </a:defRPr>
      </a:lvl8pPr>
      <a:lvl9pPr marL="1828800" algn="r" rtl="0" eaLnBrk="1" fontAlgn="base" hangingPunct="1">
        <a:spcBef>
          <a:spcPct val="0"/>
        </a:spcBef>
        <a:spcAft>
          <a:spcPct val="0"/>
        </a:spcAft>
        <a:defRPr sz="3200" b="1">
          <a:solidFill>
            <a:srgbClr val="FFFF00"/>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2800" kern="1200">
          <a:solidFill>
            <a:schemeClr val="tx2"/>
          </a:solidFill>
          <a:latin typeface="+mn-lt"/>
          <a:ea typeface="+mn-ea"/>
          <a:cs typeface="+mn-cs"/>
        </a:defRPr>
      </a:lvl1pPr>
      <a:lvl2pPr marL="742950" indent="-285750" algn="l" rtl="0" fontAlgn="base">
        <a:spcBef>
          <a:spcPct val="20000"/>
        </a:spcBef>
        <a:spcAft>
          <a:spcPct val="0"/>
        </a:spcAft>
        <a:buChar char="–"/>
        <a:defRPr sz="2400" kern="1200">
          <a:solidFill>
            <a:srgbClr val="003366"/>
          </a:solidFill>
          <a:latin typeface="+mn-lt"/>
          <a:ea typeface="+mn-ea"/>
          <a:cs typeface="+mn-cs"/>
        </a:defRPr>
      </a:lvl2pPr>
      <a:lvl3pPr marL="1143000" indent="-228600" algn="l" rtl="0" fontAlgn="base">
        <a:spcBef>
          <a:spcPct val="20000"/>
        </a:spcBef>
        <a:spcAft>
          <a:spcPct val="0"/>
        </a:spcAft>
        <a:buChar char="•"/>
        <a:defRPr sz="2000" kern="1200">
          <a:solidFill>
            <a:srgbClr val="003366"/>
          </a:solidFill>
          <a:latin typeface="+mn-lt"/>
          <a:ea typeface="+mn-ea"/>
          <a:cs typeface="+mn-cs"/>
        </a:defRPr>
      </a:lvl3pPr>
      <a:lvl4pPr marL="1600200" indent="-228600" algn="l" rtl="0" fontAlgn="base">
        <a:spcBef>
          <a:spcPct val="20000"/>
        </a:spcBef>
        <a:spcAft>
          <a:spcPct val="0"/>
        </a:spcAft>
        <a:buChar char="–"/>
        <a:defRPr sz="2000" kern="1200">
          <a:solidFill>
            <a:srgbClr val="003366"/>
          </a:solidFill>
          <a:latin typeface="+mn-lt"/>
          <a:ea typeface="+mn-ea"/>
          <a:cs typeface="+mn-cs"/>
        </a:defRPr>
      </a:lvl4pPr>
      <a:lvl5pPr marL="2057400" indent="-228600" algn="l" rtl="0" fontAlgn="base">
        <a:spcBef>
          <a:spcPct val="20000"/>
        </a:spcBef>
        <a:spcAft>
          <a:spcPct val="0"/>
        </a:spcAft>
        <a:buChar char="»"/>
        <a:defRPr sz="2000" kern="1200">
          <a:solidFill>
            <a:srgbClr val="0033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314" name="Picture 19" descr="1"/>
          <p:cNvPicPr>
            <a:picLocks noChangeAspect="1" noChangeArrowheads="1"/>
          </p:cNvPicPr>
          <p:nvPr/>
        </p:nvPicPr>
        <p:blipFill>
          <a:blip r:embed="rId16"/>
          <a:srcRect b="38461"/>
          <a:stretch>
            <a:fillRect/>
          </a:stretch>
        </p:blipFill>
        <p:spPr bwMode="auto">
          <a:xfrm>
            <a:off x="0" y="6324600"/>
            <a:ext cx="9144000" cy="542925"/>
          </a:xfrm>
          <a:prstGeom prst="rect">
            <a:avLst/>
          </a:prstGeom>
          <a:noFill/>
          <a:ln w="9525">
            <a:noFill/>
            <a:miter lim="800000"/>
            <a:headEnd/>
            <a:tailEnd/>
          </a:ln>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a:noFill/>
          </a:ln>
          <a:effectLst/>
          <a:extLst/>
        </p:spPr>
        <p:txBody>
          <a:bodyPr wrap="none" anchor="ctr"/>
          <a:lstStyle/>
          <a:p>
            <a:pPr algn="ctr">
              <a:defRPr/>
            </a:pPr>
            <a:endParaRPr lang="zh-CN" altLang="en-US" b="0">
              <a:solidFill>
                <a:schemeClr val="tx1"/>
              </a:solidFill>
              <a:ea typeface="宋体" panose="02010600030101010101" pitchFamily="2" charset="-122"/>
            </a:endParaRPr>
          </a:p>
        </p:txBody>
      </p:sp>
      <p:sp>
        <p:nvSpPr>
          <p:cNvPr id="13316" name="Rectangle 3"/>
          <p:cNvSpPr>
            <a:spLocks noGrp="1" noChangeArrowheads="1"/>
          </p:cNvSpPr>
          <p:nvPr>
            <p:ph type="body" idx="1"/>
          </p:nvPr>
        </p:nvSpPr>
        <p:spPr bwMode="auto">
          <a:xfrm>
            <a:off x="457200" y="12954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457200" y="6537325"/>
            <a:ext cx="2133600" cy="2444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b="0">
                <a:solidFill>
                  <a:schemeClr val="bg1"/>
                </a:solidFill>
                <a:latin typeface="+mn-lt"/>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200" b="0">
                <a:solidFill>
                  <a:schemeClr val="bg1"/>
                </a:solidFill>
                <a:latin typeface="+mn-lt"/>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b="0">
                <a:solidFill>
                  <a:schemeClr val="bg1"/>
                </a:solidFill>
                <a:latin typeface="Arial" panose="020B0604020202020204" pitchFamily="34" charset="0"/>
                <a:ea typeface="宋体" panose="02010600030101010101" pitchFamily="2" charset="-122"/>
              </a:defRPr>
            </a:lvl1pPr>
          </a:lstStyle>
          <a:p>
            <a:pPr>
              <a:defRPr/>
            </a:pPr>
            <a:fld id="{58984EA3-C9CB-4DEF-B8D1-A91C4FDA2EE2}" type="slidenum">
              <a:rPr lang="en-US" altLang="zh-CN"/>
              <a:pPr>
                <a:defRPr/>
              </a:pPr>
              <a:t>‹#›</a:t>
            </a:fld>
            <a:endParaRPr lang="en-US" altLang="zh-CN"/>
          </a:p>
        </p:txBody>
      </p:sp>
      <p:pic>
        <p:nvPicPr>
          <p:cNvPr id="13320" name="Picture 9" descr="artplus_nature_naturalcity42_a"/>
          <p:cNvPicPr>
            <a:picLocks noChangeAspect="1" noChangeArrowheads="1"/>
          </p:cNvPicPr>
          <p:nvPr/>
        </p:nvPicPr>
        <p:blipFill>
          <a:blip r:embed="rId17"/>
          <a:srcRect/>
          <a:stretch>
            <a:fillRect/>
          </a:stretch>
        </p:blipFill>
        <p:spPr bwMode="auto">
          <a:xfrm>
            <a:off x="7891463" y="5935663"/>
            <a:ext cx="1235075" cy="833437"/>
          </a:xfrm>
          <a:prstGeom prst="rect">
            <a:avLst/>
          </a:prstGeom>
          <a:noFill/>
          <a:ln w="9525">
            <a:noFill/>
            <a:miter lim="800000"/>
            <a:headEnd/>
            <a:tailEnd/>
          </a:ln>
        </p:spPr>
      </p:pic>
      <p:pic>
        <p:nvPicPr>
          <p:cNvPr id="13321" name="Picture 10" descr="artplus_nature_naturalcity42_b"/>
          <p:cNvPicPr>
            <a:picLocks noChangeAspect="1" noChangeArrowheads="1"/>
          </p:cNvPicPr>
          <p:nvPr/>
        </p:nvPicPr>
        <p:blipFill>
          <a:blip r:embed="rId18"/>
          <a:srcRect/>
          <a:stretch>
            <a:fillRect/>
          </a:stretch>
        </p:blipFill>
        <p:spPr bwMode="auto">
          <a:xfrm>
            <a:off x="7981950" y="5916613"/>
            <a:ext cx="828675" cy="158750"/>
          </a:xfrm>
          <a:prstGeom prst="rect">
            <a:avLst/>
          </a:prstGeom>
          <a:noFill/>
          <a:ln w="9525">
            <a:noFill/>
            <a:miter lim="800000"/>
            <a:headEnd/>
            <a:tailEnd/>
          </a:ln>
        </p:spPr>
      </p:pic>
      <p:pic>
        <p:nvPicPr>
          <p:cNvPr id="13322" name="Picture 11" descr="artplus_nature_naturalcity42_e"/>
          <p:cNvPicPr>
            <a:picLocks noChangeAspect="1" noChangeArrowheads="1"/>
          </p:cNvPicPr>
          <p:nvPr/>
        </p:nvPicPr>
        <p:blipFill>
          <a:blip r:embed="rId19"/>
          <a:srcRect/>
          <a:stretch>
            <a:fillRect/>
          </a:stretch>
        </p:blipFill>
        <p:spPr bwMode="auto">
          <a:xfrm>
            <a:off x="8161338" y="5608638"/>
            <a:ext cx="430212" cy="463550"/>
          </a:xfrm>
          <a:prstGeom prst="rect">
            <a:avLst/>
          </a:prstGeom>
          <a:noFill/>
          <a:ln w="9525">
            <a:noFill/>
            <a:miter lim="800000"/>
            <a:headEnd/>
            <a:tailEnd/>
          </a:ln>
        </p:spPr>
      </p:pic>
      <p:pic>
        <p:nvPicPr>
          <p:cNvPr id="13323" name="Picture 12" descr="artplus_nature_naturalcity42_d"/>
          <p:cNvPicPr>
            <a:picLocks noChangeAspect="1" noChangeArrowheads="1"/>
          </p:cNvPicPr>
          <p:nvPr/>
        </p:nvPicPr>
        <p:blipFill>
          <a:blip r:embed="rId20"/>
          <a:srcRect/>
          <a:stretch>
            <a:fillRect/>
          </a:stretch>
        </p:blipFill>
        <p:spPr bwMode="auto">
          <a:xfrm>
            <a:off x="8102600" y="5849938"/>
            <a:ext cx="173038" cy="161925"/>
          </a:xfrm>
          <a:prstGeom prst="rect">
            <a:avLst/>
          </a:prstGeom>
          <a:noFill/>
          <a:ln w="9525">
            <a:noFill/>
            <a:miter lim="800000"/>
            <a:headEnd/>
            <a:tailEnd/>
          </a:ln>
        </p:spPr>
      </p:pic>
      <p:pic>
        <p:nvPicPr>
          <p:cNvPr id="13324" name="Picture 13" descr="artplus_nature_naturalcity42_i"/>
          <p:cNvPicPr>
            <a:picLocks noChangeAspect="1" noChangeArrowheads="1"/>
          </p:cNvPicPr>
          <p:nvPr/>
        </p:nvPicPr>
        <p:blipFill>
          <a:blip r:embed="rId21"/>
          <a:srcRect/>
          <a:stretch>
            <a:fillRect/>
          </a:stretch>
        </p:blipFill>
        <p:spPr bwMode="auto">
          <a:xfrm>
            <a:off x="8469313" y="5969000"/>
            <a:ext cx="461962" cy="244475"/>
          </a:xfrm>
          <a:prstGeom prst="rect">
            <a:avLst/>
          </a:prstGeom>
          <a:noFill/>
          <a:ln w="9525">
            <a:noFill/>
            <a:miter lim="800000"/>
            <a:headEnd/>
            <a:tailEnd/>
          </a:ln>
        </p:spPr>
      </p:pic>
      <p:pic>
        <p:nvPicPr>
          <p:cNvPr id="13325" name="Picture 14" descr="artplus_nature_naturalcity42_c"/>
          <p:cNvPicPr>
            <a:picLocks noChangeAspect="1" noChangeArrowheads="1"/>
          </p:cNvPicPr>
          <p:nvPr/>
        </p:nvPicPr>
        <p:blipFill>
          <a:blip r:embed="rId22"/>
          <a:srcRect/>
          <a:stretch>
            <a:fillRect/>
          </a:stretch>
        </p:blipFill>
        <p:spPr bwMode="auto">
          <a:xfrm>
            <a:off x="8562975" y="5943600"/>
            <a:ext cx="309563" cy="241300"/>
          </a:xfrm>
          <a:prstGeom prst="rect">
            <a:avLst/>
          </a:prstGeom>
          <a:noFill/>
          <a:ln w="9525">
            <a:noFill/>
            <a:miter lim="800000"/>
            <a:headEnd/>
            <a:tailEnd/>
          </a:ln>
        </p:spPr>
      </p:pic>
      <p:sp>
        <p:nvSpPr>
          <p:cNvPr id="373776" name="Line 16"/>
          <p:cNvSpPr>
            <a:spLocks noChangeShapeType="1"/>
          </p:cNvSpPr>
          <p:nvPr userDrawn="1"/>
        </p:nvSpPr>
        <p:spPr bwMode="auto">
          <a:xfrm>
            <a:off x="0" y="981075"/>
            <a:ext cx="9144000" cy="0"/>
          </a:xfrm>
          <a:prstGeom prst="line">
            <a:avLst/>
          </a:prstGeom>
          <a:noFill/>
          <a:ln w="63500">
            <a:solidFill>
              <a:schemeClr val="accent1"/>
            </a:solidFill>
            <a:round/>
            <a:headEnd/>
            <a:tailEnd/>
          </a:ln>
          <a:effectLst/>
          <a:extLst/>
        </p:spPr>
        <p:txBody>
          <a:bodyPr anchor="ctr"/>
          <a:lstStyle/>
          <a:p>
            <a:pPr>
              <a:defRPr/>
            </a:pPr>
            <a:endParaRPr lang="zh-CN" altLang="en-US">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6" r:id="rId1"/>
    <p:sldLayoutId id="2147483675" r:id="rId2"/>
    <p:sldLayoutId id="2147483674" r:id="rId3"/>
    <p:sldLayoutId id="2147483673" r:id="rId4"/>
    <p:sldLayoutId id="2147483672" r:id="rId5"/>
    <p:sldLayoutId id="2147483671" r:id="rId6"/>
    <p:sldLayoutId id="2147483670" r:id="rId7"/>
    <p:sldLayoutId id="2147483669" r:id="rId8"/>
    <p:sldLayoutId id="2147483668" r:id="rId9"/>
    <p:sldLayoutId id="2147483667" r:id="rId10"/>
    <p:sldLayoutId id="2147483666" r:id="rId11"/>
    <p:sldLayoutId id="2147483665" r:id="rId12"/>
    <p:sldLayoutId id="2147483664" r:id="rId13"/>
    <p:sldLayoutId id="2147483677" r:id="rId14"/>
  </p:sldLayoutIdLst>
  <p:transition/>
  <p:timing>
    <p:tnLst>
      <p:par>
        <p:cTn id="1" dur="indefinite" restart="never" nodeType="tmRoot"/>
      </p:par>
    </p:tnLst>
  </p:timing>
  <p:txStyles>
    <p:titleStyle>
      <a:lvl1pPr algn="ctr" rtl="0" eaLnBrk="0" fontAlgn="base" hangingPunct="0">
        <a:spcBef>
          <a:spcPct val="0"/>
        </a:spcBef>
        <a:spcAft>
          <a:spcPct val="0"/>
        </a:spcAft>
        <a:defRPr sz="4200" b="1" i="1" kern="1200">
          <a:solidFill>
            <a:schemeClr val="tx1"/>
          </a:solidFill>
          <a:latin typeface="+mj-lt"/>
          <a:ea typeface="+mj-ea"/>
          <a:cs typeface="+mj-cs"/>
        </a:defRPr>
      </a:lvl1pPr>
      <a:lvl2pPr algn="ctr" rtl="0" eaLnBrk="0" fontAlgn="base" hangingPunct="0">
        <a:spcBef>
          <a:spcPct val="0"/>
        </a:spcBef>
        <a:spcAft>
          <a:spcPct val="0"/>
        </a:spcAft>
        <a:defRPr sz="4200" b="1" i="1">
          <a:solidFill>
            <a:schemeClr val="tx1"/>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200" b="1" i="1">
          <a:solidFill>
            <a:schemeClr val="tx1"/>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200" b="1" i="1">
          <a:solidFill>
            <a:schemeClr val="tx1"/>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200" b="1" i="1">
          <a:solidFill>
            <a:schemeClr val="tx1"/>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200" b="1" i="1">
          <a:solidFill>
            <a:schemeClr val="tx1"/>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200" b="1" i="1">
          <a:solidFill>
            <a:schemeClr val="tx1"/>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200" b="1" i="1">
          <a:solidFill>
            <a:schemeClr val="tx1"/>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200" b="1" i="1">
          <a:solidFill>
            <a:schemeClr val="tx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customXml" Target="../ink/ink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14.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140.emf"/><Relationship Id="rId2" Type="http://schemas.openxmlformats.org/officeDocument/2006/relationships/customXml" Target="../ink/ink2.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vmlDrawing" Target="../drawings/vmlDrawing2.vml"/><Relationship Id="rId5" Type="http://schemas.openxmlformats.org/officeDocument/2006/relationships/image" Target="../media/image15.png"/><Relationship Id="rId4" Type="http://schemas.openxmlformats.org/officeDocument/2006/relationships/oleObject" Target="../embeddings/oleObject2.bin"/></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8.xml"/><Relationship Id="rId1" Type="http://schemas.openxmlformats.org/officeDocument/2006/relationships/vmlDrawing" Target="../drawings/vmlDrawing3.vml"/><Relationship Id="rId5" Type="http://schemas.openxmlformats.org/officeDocument/2006/relationships/image" Target="../media/image16.png"/><Relationship Id="rId4" Type="http://schemas.openxmlformats.org/officeDocument/2006/relationships/oleObject" Target="../embeddings/oleObject3.bin"/></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2"/>
          <p:cNvSpPr txBox="1">
            <a:spLocks noChangeArrowheads="1"/>
          </p:cNvSpPr>
          <p:nvPr/>
        </p:nvSpPr>
        <p:spPr bwMode="auto">
          <a:xfrm>
            <a:off x="2052638" y="2420938"/>
            <a:ext cx="6840537" cy="2408237"/>
          </a:xfrm>
          <a:prstGeom prst="rect">
            <a:avLst/>
          </a:prstGeom>
          <a:noFill/>
          <a:ln>
            <a:noFill/>
          </a:ln>
          <a:effectLst/>
          <a:extLst/>
        </p:spPr>
        <p:txBody>
          <a:bodyPr>
            <a:spAutoFit/>
          </a:bodyPr>
          <a:lstStyle/>
          <a:p>
            <a:pPr algn="ctr">
              <a:buFont typeface="Arial" panose="020B0604020202020204" pitchFamily="34" charset="0"/>
              <a:buNone/>
              <a:defRPr/>
            </a:pPr>
            <a:r>
              <a:rPr lang="zh-CN" altLang="en-US" sz="6000" dirty="0">
                <a:solidFill>
                  <a:srgbClr val="003366"/>
                </a:solidFill>
                <a:effectLst>
                  <a:outerShdw blurRad="38100" dist="38100" dir="2700000" algn="tl">
                    <a:srgbClr val="C0C0C0"/>
                  </a:outerShdw>
                </a:effectLst>
                <a:latin typeface="Arial" panose="020B0604020202020204" pitchFamily="34" charset="0"/>
                <a:ea typeface="宋体" panose="02010600030101010101" pitchFamily="2" charset="-122"/>
              </a:rPr>
              <a:t>管理信息系统</a:t>
            </a:r>
          </a:p>
          <a:p>
            <a:pPr algn="r">
              <a:buFont typeface="Arial" panose="020B0604020202020204" pitchFamily="34" charset="0"/>
              <a:buNone/>
              <a:defRPr/>
            </a:pPr>
            <a:endParaRPr lang="zh-CN" altLang="en-US" sz="6000" dirty="0">
              <a:solidFill>
                <a:srgbClr val="003366"/>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lgn="r">
              <a:buFont typeface="Arial" panose="020B0604020202020204" pitchFamily="34" charset="0"/>
              <a:buNone/>
              <a:defRPr/>
            </a:pPr>
            <a:r>
              <a:rPr lang="zh-CN" altLang="en-US" sz="3200" dirty="0">
                <a:solidFill>
                  <a:srgbClr val="003366"/>
                </a:solidFill>
                <a:effectLst>
                  <a:outerShdw blurRad="38100" dist="38100" dir="2700000" algn="tl">
                    <a:srgbClr val="C0C0C0"/>
                  </a:outerShdw>
                </a:effectLst>
                <a:latin typeface="Arial" panose="020B0604020202020204" pitchFamily="34" charset="0"/>
                <a:ea typeface="宋体" panose="02010600030101010101" pitchFamily="2" charset="-122"/>
              </a:rPr>
              <a:t>Management  Information  System</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Rectangle 2"/>
          <p:cNvSpPr>
            <a:spLocks noChangeArrowheads="1"/>
          </p:cNvSpPr>
          <p:nvPr/>
        </p:nvSpPr>
        <p:spPr bwMode="auto">
          <a:xfrm>
            <a:off x="-107950" y="1052513"/>
            <a:ext cx="9144000" cy="6769100"/>
          </a:xfrm>
          <a:prstGeom prst="rect">
            <a:avLst/>
          </a:prstGeom>
          <a:noFill/>
          <a:ln>
            <a:noFill/>
          </a:ln>
          <a:effectLst/>
          <a:extLst/>
        </p:spPr>
        <p:txBody>
          <a:bodyPr/>
          <a:lstStyle/>
          <a:p>
            <a:pPr>
              <a:spcBef>
                <a:spcPct val="20000"/>
              </a:spcBef>
              <a:buClr>
                <a:schemeClr val="hlink"/>
              </a:buClr>
              <a:buSzPct val="90000"/>
              <a:buFont typeface="Wingdings" panose="05000000000000000000" pitchFamily="2" charset="2"/>
              <a:buNone/>
              <a:defRPr/>
            </a:pP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      </a:t>
            </a:r>
            <a:endPar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r>
              <a:rPr lang="en-US" altLang="zh-CN" sz="2400" dirty="0" smtClean="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5.3.1</a:t>
            </a:r>
            <a:r>
              <a:rPr lang="zh-CN" altLang="en-US" sz="2400" dirty="0" smtClean="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结构化分析</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方法基本思想</a:t>
            </a:r>
            <a:r>
              <a:rPr lang="zh-CN" altLang="en-US" sz="2400" dirty="0" smtClean="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a:t>
            </a:r>
            <a:endParaRPr lang="en-US" altLang="zh-CN" sz="2400" dirty="0" smtClean="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r>
              <a:rPr lang="zh-CN" altLang="en-US" sz="2400" dirty="0" smtClean="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       是在</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结构化程序设计思想基础上发展起来的方法，通过运用系统的思想和系统工程的方法，按照面向用户的原则，采用自顶向下的策略由粗到细，逐层分解的分析方法。</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      结构化分析方法是目前较为成熟、广为使用的一种分析方法。               </a:t>
            </a:r>
          </a:p>
        </p:txBody>
      </p:sp>
      <p:sp>
        <p:nvSpPr>
          <p:cNvPr id="491523" name="Rectangle 3"/>
          <p:cNvSpPr>
            <a:spLocks noChangeArrowheads="1"/>
          </p:cNvSpPr>
          <p:nvPr/>
        </p:nvSpPr>
        <p:spPr bwMode="auto">
          <a:xfrm>
            <a:off x="-252413" y="3481536"/>
            <a:ext cx="8915401" cy="2971800"/>
          </a:xfrm>
          <a:prstGeom prst="rect">
            <a:avLst/>
          </a:prstGeom>
          <a:noFill/>
          <a:ln>
            <a:noFill/>
          </a:ln>
          <a:effectLst/>
          <a:extLst/>
        </p:spPr>
        <p:txBody>
          <a:bodyPr wrap="none" anchor="ctr"/>
          <a:lstStyle/>
          <a:p>
            <a:pPr>
              <a:defRPr/>
            </a:pP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   5.3.2</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 特点：</a:t>
            </a:r>
          </a:p>
          <a:p>
            <a:pPr>
              <a:defRPr/>
            </a:pPr>
            <a:r>
              <a:rPr lang="zh-CN" altLang="en-US" sz="2400" dirty="0">
                <a:solidFill>
                  <a:srgbClr val="CC0000"/>
                </a:solidFill>
                <a:latin typeface="Arial" panose="020B0604020202020204" pitchFamily="34" charset="0"/>
                <a:ea typeface="宋体" panose="02010600030101010101" pitchFamily="2" charset="-122"/>
              </a:rPr>
              <a:t>       </a:t>
            </a:r>
            <a:r>
              <a:rPr lang="en-US" altLang="zh-CN" sz="2400" dirty="0">
                <a:solidFill>
                  <a:srgbClr val="CC0000"/>
                </a:solidFill>
                <a:latin typeface="Arial" panose="020B0604020202020204" pitchFamily="34" charset="0"/>
                <a:ea typeface="宋体" panose="02010600030101010101" pitchFamily="2" charset="-122"/>
              </a:rPr>
              <a:t>1</a:t>
            </a:r>
            <a:r>
              <a:rPr lang="zh-CN" altLang="en-US" sz="2400" dirty="0">
                <a:solidFill>
                  <a:srgbClr val="CC0000"/>
                </a:solidFill>
                <a:latin typeface="Arial" panose="020B0604020202020204" pitchFamily="34" charset="0"/>
                <a:ea typeface="宋体" panose="02010600030101010101" pitchFamily="2" charset="-122"/>
              </a:rPr>
              <a:t>、</a:t>
            </a:r>
            <a:r>
              <a:rPr lang="zh-CN" altLang="en-US" sz="2400" dirty="0">
                <a:solidFill>
                  <a:schemeClr val="accent5">
                    <a:lumMod val="25000"/>
                  </a:schemeClr>
                </a:solidFill>
                <a:latin typeface="Arial" panose="020B0604020202020204" pitchFamily="34" charset="0"/>
                <a:ea typeface="宋体" panose="02010600030101010101" pitchFamily="2" charset="-122"/>
              </a:rPr>
              <a:t>面向用户的观点，强调用户自始至终的参与</a:t>
            </a:r>
          </a:p>
          <a:p>
            <a:pPr>
              <a:defRPr/>
            </a:pPr>
            <a:r>
              <a:rPr lang="zh-CN" altLang="en-US" sz="2400" dirty="0">
                <a:solidFill>
                  <a:schemeClr val="accent2"/>
                </a:solidFill>
                <a:latin typeface="Arial" panose="020B0604020202020204" pitchFamily="34" charset="0"/>
                <a:ea typeface="宋体" panose="02010600030101010101" pitchFamily="2" charset="-122"/>
              </a:rPr>
              <a:t>       </a:t>
            </a:r>
            <a:r>
              <a:rPr lang="en-US" altLang="zh-CN" sz="2400" dirty="0">
                <a:solidFill>
                  <a:srgbClr val="CC0000"/>
                </a:solidFill>
                <a:latin typeface="Arial" panose="020B0604020202020204" pitchFamily="34" charset="0"/>
                <a:ea typeface="宋体" panose="02010600030101010101" pitchFamily="2" charset="-122"/>
              </a:rPr>
              <a:t>2</a:t>
            </a:r>
            <a:r>
              <a:rPr lang="zh-CN" altLang="en-US" sz="2400" dirty="0">
                <a:solidFill>
                  <a:srgbClr val="CC0000"/>
                </a:solidFill>
                <a:latin typeface="Arial" panose="020B0604020202020204" pitchFamily="34" charset="0"/>
                <a:ea typeface="宋体" panose="02010600030101010101" pitchFamily="2" charset="-122"/>
              </a:rPr>
              <a:t>、</a:t>
            </a:r>
            <a:r>
              <a:rPr lang="zh-CN" altLang="en-US" sz="2400" dirty="0">
                <a:solidFill>
                  <a:schemeClr val="accent5">
                    <a:lumMod val="25000"/>
                  </a:schemeClr>
                </a:solidFill>
                <a:latin typeface="Arial" panose="020B0604020202020204" pitchFamily="34" charset="0"/>
                <a:ea typeface="宋体" panose="02010600030101010101" pitchFamily="2" charset="-122"/>
              </a:rPr>
              <a:t>系统的思想和方法（注重整体分析，层层落实以及</a:t>
            </a:r>
          </a:p>
          <a:p>
            <a:pPr>
              <a:defRPr/>
            </a:pPr>
            <a:r>
              <a:rPr lang="zh-CN" altLang="en-US" sz="2400" dirty="0">
                <a:solidFill>
                  <a:schemeClr val="accent5">
                    <a:lumMod val="25000"/>
                  </a:schemeClr>
                </a:solidFill>
                <a:latin typeface="Arial" panose="020B0604020202020204" pitchFamily="34" charset="0"/>
                <a:ea typeface="宋体" panose="02010600030101010101" pitchFamily="2" charset="-122"/>
              </a:rPr>
              <a:t>             系统的适应性）</a:t>
            </a:r>
          </a:p>
          <a:p>
            <a:pPr>
              <a:defRPr/>
            </a:pPr>
            <a:r>
              <a:rPr lang="zh-CN" altLang="en-US" sz="2400" dirty="0">
                <a:solidFill>
                  <a:schemeClr val="accent2"/>
                </a:solidFill>
                <a:latin typeface="Arial" panose="020B0604020202020204" pitchFamily="34" charset="0"/>
                <a:ea typeface="宋体" panose="02010600030101010101" pitchFamily="2" charset="-122"/>
              </a:rPr>
              <a:t>       </a:t>
            </a:r>
            <a:r>
              <a:rPr lang="en-US" altLang="zh-CN" sz="2400" dirty="0">
                <a:solidFill>
                  <a:srgbClr val="CC0000"/>
                </a:solidFill>
                <a:latin typeface="Arial" panose="020B0604020202020204" pitchFamily="34" charset="0"/>
                <a:ea typeface="宋体" panose="02010600030101010101" pitchFamily="2" charset="-122"/>
              </a:rPr>
              <a:t>3</a:t>
            </a:r>
            <a:r>
              <a:rPr lang="zh-CN" altLang="en-US" sz="2400" dirty="0">
                <a:solidFill>
                  <a:srgbClr val="CC0000"/>
                </a:solidFill>
                <a:latin typeface="Arial" panose="020B0604020202020204" pitchFamily="34" charset="0"/>
                <a:ea typeface="宋体" panose="02010600030101010101" pitchFamily="2" charset="-122"/>
              </a:rPr>
              <a:t>、</a:t>
            </a:r>
            <a:r>
              <a:rPr lang="zh-CN" altLang="en-US" sz="2400" dirty="0">
                <a:solidFill>
                  <a:schemeClr val="accent5">
                    <a:lumMod val="25000"/>
                  </a:schemeClr>
                </a:solidFill>
                <a:latin typeface="Arial" panose="020B0604020202020204" pitchFamily="34" charset="0"/>
                <a:ea typeface="宋体" panose="02010600030101010101" pitchFamily="2" charset="-122"/>
              </a:rPr>
              <a:t>强调系统的适应性</a:t>
            </a:r>
          </a:p>
          <a:p>
            <a:pPr>
              <a:defRPr/>
            </a:pPr>
            <a:r>
              <a:rPr lang="zh-CN" altLang="en-US" sz="2400" dirty="0">
                <a:solidFill>
                  <a:schemeClr val="accent2"/>
                </a:solidFill>
                <a:latin typeface="Arial" panose="020B0604020202020204" pitchFamily="34" charset="0"/>
                <a:ea typeface="宋体" panose="02010600030101010101" pitchFamily="2" charset="-122"/>
              </a:rPr>
              <a:t>       </a:t>
            </a:r>
            <a:r>
              <a:rPr lang="en-US" altLang="zh-CN" sz="2400" dirty="0">
                <a:solidFill>
                  <a:srgbClr val="CC0000"/>
                </a:solidFill>
                <a:latin typeface="Arial" panose="020B0604020202020204" pitchFamily="34" charset="0"/>
                <a:ea typeface="宋体" panose="02010600030101010101" pitchFamily="2" charset="-122"/>
              </a:rPr>
              <a:t>4</a:t>
            </a:r>
            <a:r>
              <a:rPr lang="zh-CN" altLang="en-US" sz="2400" dirty="0">
                <a:solidFill>
                  <a:srgbClr val="CC0000"/>
                </a:solidFill>
                <a:latin typeface="Arial" panose="020B0604020202020204" pitchFamily="34" charset="0"/>
                <a:ea typeface="宋体" panose="02010600030101010101" pitchFamily="2" charset="-122"/>
              </a:rPr>
              <a:t>、</a:t>
            </a:r>
            <a:r>
              <a:rPr lang="zh-CN" altLang="en-US" sz="2400" dirty="0">
                <a:solidFill>
                  <a:schemeClr val="accent5">
                    <a:lumMod val="25000"/>
                  </a:schemeClr>
                </a:solidFill>
                <a:latin typeface="Arial" panose="020B0604020202020204" pitchFamily="34" charset="0"/>
                <a:ea typeface="宋体" panose="02010600030101010101" pitchFamily="2" charset="-122"/>
              </a:rPr>
              <a:t>过程文档化，文档标准化、规范化</a:t>
            </a:r>
            <a:endPar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       </a:t>
            </a:r>
            <a:endParaRPr lang="zh-CN" altLang="en-US" sz="2400" dirty="0">
              <a:solidFill>
                <a:schemeClr val="accent2"/>
              </a:solidFill>
              <a:latin typeface="Arial" panose="020B0604020202020204" pitchFamily="34" charset="0"/>
              <a:ea typeface="宋体" panose="02010600030101010101" pitchFamily="2" charset="-122"/>
            </a:endParaRP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smtClean="0">
                <a:solidFill>
                  <a:schemeClr val="accent5">
                    <a:lumMod val="25000"/>
                  </a:schemeClr>
                </a:solidFill>
                <a:latin typeface="Arial" panose="020B0604020202020204" pitchFamily="34" charset="0"/>
                <a:ea typeface="宋体" panose="02010600030101010101" pitchFamily="2" charset="-122"/>
              </a:rPr>
              <a:t>5.3</a:t>
            </a:r>
            <a:r>
              <a:rPr lang="zh-CN" altLang="en-US" sz="3200" dirty="0" smtClean="0">
                <a:solidFill>
                  <a:schemeClr val="accent5">
                    <a:lumMod val="25000"/>
                  </a:schemeClr>
                </a:solidFill>
                <a:latin typeface="Arial" panose="020B0604020202020204" pitchFamily="34" charset="0"/>
                <a:ea typeface="宋体" panose="02010600030101010101" pitchFamily="2" charset="-122"/>
              </a:rPr>
              <a:t>节   </a:t>
            </a:r>
            <a:r>
              <a:rPr lang="zh-CN" altLang="en-US" sz="3200" dirty="0">
                <a:solidFill>
                  <a:schemeClr val="accent5">
                    <a:lumMod val="25000"/>
                  </a:schemeClr>
                </a:solidFill>
                <a:latin typeface="Arial" panose="020B0604020202020204" pitchFamily="34" charset="0"/>
                <a:ea typeface="宋体" panose="02010600030101010101" pitchFamily="2" charset="-122"/>
              </a:rPr>
              <a:t>结构化分析</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方法</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915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2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1" name="Rectangle 3"/>
          <p:cNvSpPr>
            <a:spLocks noChangeArrowheads="1"/>
          </p:cNvSpPr>
          <p:nvPr/>
        </p:nvSpPr>
        <p:spPr bwMode="auto">
          <a:xfrm>
            <a:off x="-34925" y="977900"/>
            <a:ext cx="9144000" cy="1371600"/>
          </a:xfrm>
          <a:prstGeom prst="rect">
            <a:avLst/>
          </a:prstGeom>
          <a:noFill/>
          <a:ln>
            <a:noFill/>
          </a:ln>
          <a:effectLst/>
          <a:extLst/>
        </p:spPr>
        <p:txBody>
          <a:bodyPr wrap="none" anchor="ctr"/>
          <a:lstStyle/>
          <a:p>
            <a:pPr>
              <a:spcBef>
                <a:spcPct val="20000"/>
              </a:spcBef>
              <a:buClr>
                <a:schemeClr val="hlink"/>
              </a:buClr>
              <a:buSzPct val="90000"/>
              <a:buFont typeface="Wingdings" panose="05000000000000000000" pitchFamily="2" charset="2"/>
              <a:buNone/>
              <a:defRPr/>
            </a:pP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目的：</a:t>
            </a:r>
            <a:r>
              <a:rPr kumimoji="1" lang="zh-CN" altLang="en-US" sz="2400" dirty="0">
                <a:solidFill>
                  <a:schemeClr val="accent5">
                    <a:lumMod val="25000"/>
                  </a:schemeClr>
                </a:solidFill>
                <a:latin typeface="宋体" panose="02010600030101010101" pitchFamily="2" charset="-122"/>
                <a:ea typeface="宋体" panose="02010600030101010101" pitchFamily="2" charset="-122"/>
              </a:rPr>
              <a:t>完整掌握现行系统的现状，发现问题和薄弱环节，</a:t>
            </a:r>
          </a:p>
          <a:p>
            <a:pPr>
              <a:spcBef>
                <a:spcPct val="20000"/>
              </a:spcBef>
              <a:buClr>
                <a:schemeClr val="hlink"/>
              </a:buClr>
              <a:buSzPct val="90000"/>
              <a:buFont typeface="Wingdings" panose="05000000000000000000" pitchFamily="2" charset="2"/>
              <a:buNone/>
              <a:defRPr/>
            </a:pPr>
            <a:r>
              <a:rPr kumimoji="1" lang="zh-CN" altLang="en-US" sz="2400" dirty="0">
                <a:solidFill>
                  <a:schemeClr val="accent5">
                    <a:lumMod val="25000"/>
                  </a:schemeClr>
                </a:solidFill>
                <a:latin typeface="宋体" panose="02010600030101010101" pitchFamily="2" charset="-122"/>
                <a:ea typeface="宋体" panose="02010600030101010101" pitchFamily="2" charset="-122"/>
              </a:rPr>
              <a:t>          收集资料，为下一步的系统化分析和提出新系统</a:t>
            </a:r>
          </a:p>
          <a:p>
            <a:pPr>
              <a:spcBef>
                <a:spcPct val="20000"/>
              </a:spcBef>
              <a:buClr>
                <a:schemeClr val="hlink"/>
              </a:buClr>
              <a:buSzPct val="90000"/>
              <a:buFont typeface="Wingdings" panose="05000000000000000000" pitchFamily="2" charset="2"/>
              <a:buNone/>
              <a:defRPr/>
            </a:pPr>
            <a:r>
              <a:rPr kumimoji="1" lang="zh-CN" altLang="en-US" sz="2400" dirty="0">
                <a:solidFill>
                  <a:schemeClr val="accent5">
                    <a:lumMod val="25000"/>
                  </a:schemeClr>
                </a:solidFill>
                <a:latin typeface="宋体" panose="02010600030101010101" pitchFamily="2" charset="-122"/>
                <a:ea typeface="宋体" panose="02010600030101010101" pitchFamily="2" charset="-122"/>
              </a:rPr>
              <a:t>          的逻辑方案设计做好准备</a:t>
            </a:r>
            <a:endParaRPr lang="zh-CN" altLang="en-US" dirty="0">
              <a:solidFill>
                <a:schemeClr val="accent5">
                  <a:lumMod val="25000"/>
                </a:schemeClr>
              </a:solidFill>
              <a:latin typeface="Arial" panose="020B0604020202020204" pitchFamily="34" charset="0"/>
              <a:ea typeface="宋体" panose="02010600030101010101" pitchFamily="2" charset="-122"/>
            </a:endParaRPr>
          </a:p>
        </p:txBody>
      </p:sp>
      <p:sp>
        <p:nvSpPr>
          <p:cNvPr id="493572" name="Rectangle 4"/>
          <p:cNvSpPr>
            <a:spLocks noChangeArrowheads="1"/>
          </p:cNvSpPr>
          <p:nvPr/>
        </p:nvSpPr>
        <p:spPr bwMode="auto">
          <a:xfrm>
            <a:off x="0" y="2352675"/>
            <a:ext cx="9144000" cy="2947988"/>
          </a:xfrm>
          <a:prstGeom prst="rect">
            <a:avLst/>
          </a:prstGeom>
          <a:noFill/>
          <a:ln>
            <a:noFill/>
          </a:ln>
          <a:effectLst/>
          <a:extLst/>
        </p:spPr>
        <p:txBody>
          <a:bodyPr wrap="none" anchor="ctr"/>
          <a:lstStyle/>
          <a:p>
            <a:pPr>
              <a:spcBef>
                <a:spcPct val="20000"/>
              </a:spcBef>
              <a:buClr>
                <a:schemeClr val="hlink"/>
              </a:buClr>
              <a:buSzPct val="90000"/>
              <a:buFont typeface="Wingdings" panose="05000000000000000000" pitchFamily="2" charset="2"/>
              <a:buNone/>
              <a:defRPr/>
            </a:pPr>
            <a:r>
              <a:rPr lang="en-US" altLang="zh-CN" sz="2400" dirty="0">
                <a:solidFill>
                  <a:srgbClr val="FF66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原则：</a:t>
            </a:r>
          </a:p>
          <a:p>
            <a:pPr>
              <a:spcBef>
                <a:spcPct val="20000"/>
              </a:spcBef>
              <a:buClr>
                <a:schemeClr val="hlink"/>
              </a:buClr>
              <a:buSzPct val="90000"/>
              <a:buFont typeface="Wingdings" panose="05000000000000000000" pitchFamily="2" charset="2"/>
              <a:buNone/>
              <a:defRPr/>
            </a:pP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1</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用户参与；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2</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自顶向下全面展开；</a:t>
            </a: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3</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工程化的工作方式；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4</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全面调查与重点调查相结合；</a:t>
            </a: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调查的内容：</a:t>
            </a:r>
            <a:endPar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endParaRP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1</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组织结构的调查；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2</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系统目标、管理功能的调查</a:t>
            </a:r>
          </a:p>
          <a:p>
            <a:pPr>
              <a:spcBef>
                <a:spcPct val="20000"/>
              </a:spcBef>
              <a:buClr>
                <a:schemeClr val="hlink"/>
              </a:buClr>
              <a:buSzPct val="90000"/>
              <a:buFont typeface="Wingdings" panose="05000000000000000000" pitchFamily="2" charset="2"/>
              <a:buNone/>
              <a:defRPr/>
            </a:pP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3</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业务流程的调查；</a:t>
            </a:r>
            <a:r>
              <a:rPr lang="zh-CN" altLang="en-US" sz="3200" dirty="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sym typeface="Symbol" panose="05050102010706020507" pitchFamily="18" charset="2"/>
              </a:rPr>
              <a:t>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4</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信息流程的调查</a:t>
            </a:r>
          </a:p>
          <a:p>
            <a:pPr>
              <a:spcBef>
                <a:spcPct val="20000"/>
              </a:spcBef>
              <a:buClr>
                <a:schemeClr val="hlink"/>
              </a:buClr>
              <a:buSzPct val="90000"/>
              <a:buFont typeface="Wingdings" panose="05000000000000000000" pitchFamily="2" charset="2"/>
              <a:buNone/>
              <a:defRPr/>
            </a:pP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5</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系统环境的调查；</a:t>
            </a:r>
          </a:p>
        </p:txBody>
      </p:sp>
      <p:sp>
        <p:nvSpPr>
          <p:cNvPr id="493573" name="Rectangle 5"/>
          <p:cNvSpPr>
            <a:spLocks noChangeArrowheads="1"/>
          </p:cNvSpPr>
          <p:nvPr/>
        </p:nvSpPr>
        <p:spPr bwMode="auto">
          <a:xfrm>
            <a:off x="0" y="5556250"/>
            <a:ext cx="9144000" cy="609600"/>
          </a:xfrm>
          <a:prstGeom prst="rect">
            <a:avLst/>
          </a:prstGeom>
          <a:noFill/>
          <a:ln>
            <a:noFill/>
          </a:ln>
          <a:effectLst/>
          <a:extLst/>
        </p:spPr>
        <p:txBody>
          <a:bodyPr wrap="none" anchor="ctr"/>
          <a:lstStyle/>
          <a:p>
            <a:pPr>
              <a:defRPr/>
            </a:pPr>
            <a:r>
              <a:rPr lang="en-US" altLang="zh-CN" sz="2400" dirty="0">
                <a:latin typeface="Arial" panose="020B0604020202020204" pitchFamily="34" charset="0"/>
                <a:ea typeface="宋体" panose="02010600030101010101" pitchFamily="2" charset="-122"/>
              </a:rPr>
              <a:t>      </a:t>
            </a:r>
            <a:r>
              <a:rPr lang="zh-CN" altLang="en-US" sz="2400" dirty="0">
                <a:solidFill>
                  <a:srgbClr val="CC0000"/>
                </a:solidFill>
                <a:latin typeface="Arial" panose="020B0604020202020204" pitchFamily="34" charset="0"/>
                <a:ea typeface="宋体" panose="02010600030101010101" pitchFamily="2" charset="-122"/>
              </a:rPr>
              <a:t>方法：</a:t>
            </a:r>
          </a:p>
          <a:p>
            <a:pPr>
              <a:defRPr/>
            </a:pPr>
            <a:r>
              <a:rPr lang="zh-CN" altLang="en-US" sz="2400" dirty="0">
                <a:solidFill>
                  <a:srgbClr val="CC0000"/>
                </a:solidFill>
                <a:latin typeface="Arial" panose="020B0604020202020204" pitchFamily="34" charset="0"/>
                <a:ea typeface="宋体" panose="02010600030101010101" pitchFamily="2" charset="-122"/>
              </a:rPr>
              <a:t>        </a:t>
            </a:r>
            <a:r>
              <a:rPr lang="zh-CN" altLang="en-US" sz="2400" dirty="0">
                <a:solidFill>
                  <a:schemeClr val="accent5">
                    <a:lumMod val="25000"/>
                  </a:schemeClr>
                </a:solidFill>
                <a:latin typeface="Arial" panose="020B0604020202020204" pitchFamily="34" charset="0"/>
                <a:ea typeface="宋体" panose="02010600030101010101" pitchFamily="2" charset="-122"/>
              </a:rPr>
              <a:t>查阅资料、座谈会、调查表、实地观察等</a:t>
            </a:r>
          </a:p>
        </p:txBody>
      </p:sp>
      <p:sp>
        <p:nvSpPr>
          <p:cNvPr id="6"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5.3</a:t>
            </a:r>
            <a:r>
              <a:rPr lang="zh-CN" altLang="en-US" sz="3200" dirty="0">
                <a:solidFill>
                  <a:schemeClr val="accent5">
                    <a:lumMod val="25000"/>
                  </a:schemeClr>
                </a:solidFill>
                <a:latin typeface="Arial" panose="020B0604020202020204" pitchFamily="34" charset="0"/>
                <a:ea typeface="宋体" panose="02010600030101010101" pitchFamily="2" charset="-122"/>
              </a:rPr>
              <a:t>节   结构化分析</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方法 </a:t>
            </a:r>
            <a:r>
              <a:rPr lang="zh-CN" altLang="en-US" sz="3200" dirty="0">
                <a:solidFill>
                  <a:schemeClr val="accent5">
                    <a:lumMod val="25000"/>
                  </a:schemeClr>
                </a:solidFill>
                <a:latin typeface="Arial" panose="020B0604020202020204" pitchFamily="34" charset="0"/>
                <a:ea typeface="宋体" panose="02010600030101010101" pitchFamily="2" charset="-122"/>
              </a:rPr>
              <a:t>补充</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3571"/>
                                        </p:tgtEl>
                                        <p:attrNameLst>
                                          <p:attrName>style.visibility</p:attrName>
                                        </p:attrNameLst>
                                      </p:cBhvr>
                                      <p:to>
                                        <p:strVal val="visible"/>
                                      </p:to>
                                    </p:set>
                                    <p:anim calcmode="lin" valueType="num">
                                      <p:cBhvr additive="base">
                                        <p:cTn id="7" dur="500" fill="hold"/>
                                        <p:tgtEl>
                                          <p:spTgt spid="493571"/>
                                        </p:tgtEl>
                                        <p:attrNameLst>
                                          <p:attrName>ppt_x</p:attrName>
                                        </p:attrNameLst>
                                      </p:cBhvr>
                                      <p:tavLst>
                                        <p:tav tm="0">
                                          <p:val>
                                            <p:strVal val="0-#ppt_w/2"/>
                                          </p:val>
                                        </p:tav>
                                        <p:tav tm="100000">
                                          <p:val>
                                            <p:strVal val="#ppt_x"/>
                                          </p:val>
                                        </p:tav>
                                      </p:tavLst>
                                    </p:anim>
                                    <p:anim calcmode="lin" valueType="num">
                                      <p:cBhvr additive="base">
                                        <p:cTn id="8" dur="500" fill="hold"/>
                                        <p:tgtEl>
                                          <p:spTgt spid="49357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9357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4935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3571" grpId="0" autoUpdateAnimBg="0"/>
      <p:bldP spid="493572" grpId="0" autoUpdateAnimBg="0"/>
      <p:bldP spid="49357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p:cNvSpPr>
            <a:spLocks noChangeArrowheads="1"/>
          </p:cNvSpPr>
          <p:nvPr/>
        </p:nvSpPr>
        <p:spPr bwMode="auto">
          <a:xfrm>
            <a:off x="0" y="1536700"/>
            <a:ext cx="9144000" cy="3908524"/>
          </a:xfrm>
          <a:prstGeom prst="rect">
            <a:avLst/>
          </a:prstGeom>
          <a:noFill/>
          <a:ln>
            <a:noFill/>
          </a:ln>
          <a:effectLs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buClr>
                <a:schemeClr val="hlink"/>
              </a:buClr>
              <a:buSzPct val="90000"/>
              <a:buFont typeface="Arial" pitchFamily="34" charset="0"/>
              <a:buChar char="•"/>
              <a:defRPr/>
            </a:pPr>
            <a:r>
              <a:rPr lang="zh-CN" altLang="en-US" b="0" dirty="0" smtClean="0"/>
              <a:t>是</a:t>
            </a:r>
            <a:r>
              <a:rPr lang="zh-CN" altLang="en-US" b="0" dirty="0"/>
              <a:t>系统结构化分析的主要工具</a:t>
            </a:r>
            <a:r>
              <a:rPr lang="zh-CN" altLang="en-US" b="0" dirty="0" smtClean="0"/>
              <a:t>。</a:t>
            </a:r>
            <a:endParaRPr lang="zh-CN" altLang="en-US" b="0" dirty="0"/>
          </a:p>
          <a:p>
            <a:pPr lvl="1">
              <a:spcBef>
                <a:spcPct val="20000"/>
              </a:spcBef>
              <a:buClr>
                <a:schemeClr val="hlink"/>
              </a:buClr>
              <a:buSzPct val="90000"/>
              <a:buFont typeface="Arial" pitchFamily="34" charset="0"/>
              <a:buChar char="•"/>
              <a:defRPr/>
            </a:pPr>
            <a:r>
              <a:rPr lang="zh-CN" altLang="en-US" b="0" dirty="0" smtClean="0"/>
              <a:t>系统</a:t>
            </a:r>
            <a:r>
              <a:rPr lang="zh-CN" altLang="en-US" b="0" dirty="0"/>
              <a:t>逻辑模型的主要</a:t>
            </a:r>
            <a:r>
              <a:rPr lang="zh-CN" altLang="en-US" b="0" dirty="0" smtClean="0"/>
              <a:t>组成部分</a:t>
            </a:r>
            <a:endParaRPr lang="en-US" altLang="zh-CN" b="0" dirty="0" smtClean="0"/>
          </a:p>
          <a:p>
            <a:pPr lvl="1">
              <a:spcBef>
                <a:spcPct val="20000"/>
              </a:spcBef>
              <a:buClr>
                <a:schemeClr val="hlink"/>
              </a:buClr>
              <a:buSzPct val="90000"/>
              <a:buFont typeface="Arial" pitchFamily="34" charset="0"/>
              <a:buChar char="•"/>
              <a:defRPr/>
            </a:pPr>
            <a:r>
              <a:rPr lang="zh-CN" altLang="en-US" b="0" dirty="0" smtClean="0"/>
              <a:t>在</a:t>
            </a:r>
            <a:r>
              <a:rPr lang="zh-CN" altLang="en-US" b="0" dirty="0"/>
              <a:t>逻辑上</a:t>
            </a:r>
            <a:r>
              <a:rPr lang="zh-CN" altLang="en-US" b="0" dirty="0" smtClean="0"/>
              <a:t>描述系统的</a:t>
            </a:r>
            <a:r>
              <a:rPr lang="zh-CN" altLang="en-US" b="0" dirty="0"/>
              <a:t>功能、输入、输出和数据存储</a:t>
            </a:r>
            <a:r>
              <a:rPr lang="zh-CN" altLang="en-US" b="0" dirty="0" smtClean="0"/>
              <a:t>等</a:t>
            </a:r>
            <a:endParaRPr lang="en-US" altLang="zh-CN" b="0" dirty="0" smtClean="0"/>
          </a:p>
          <a:p>
            <a:pPr lvl="1">
              <a:spcBef>
                <a:spcPct val="20000"/>
              </a:spcBef>
              <a:buClr>
                <a:schemeClr val="hlink"/>
              </a:buClr>
              <a:buSzPct val="90000"/>
              <a:buFont typeface="Arial" pitchFamily="34" charset="0"/>
              <a:buChar char="•"/>
              <a:defRPr/>
            </a:pPr>
            <a:r>
              <a:rPr lang="zh-CN" altLang="en-US" b="0" dirty="0" smtClean="0"/>
              <a:t>摆脱</a:t>
            </a:r>
            <a:r>
              <a:rPr lang="zh-CN" altLang="en-US" b="0" dirty="0"/>
              <a:t>了所有的物理内容</a:t>
            </a:r>
            <a:r>
              <a:rPr lang="zh-CN" altLang="en-US" b="0" dirty="0" smtClean="0"/>
              <a:t>。</a:t>
            </a:r>
            <a:endParaRPr lang="en-US" altLang="zh-CN" b="0" dirty="0" smtClean="0"/>
          </a:p>
          <a:p>
            <a:pPr lvl="1">
              <a:spcBef>
                <a:spcPct val="20000"/>
              </a:spcBef>
              <a:buClr>
                <a:schemeClr val="hlink"/>
              </a:buClr>
              <a:buSzPct val="90000"/>
              <a:buFont typeface="Arial" pitchFamily="34" charset="0"/>
              <a:buChar char="•"/>
              <a:defRPr/>
            </a:pPr>
            <a:r>
              <a:rPr kumimoji="0" lang="zh-CN" altLang="en-US" b="0" dirty="0" smtClean="0">
                <a:latin typeface="Arial" panose="020B0604020202020204" pitchFamily="34" charset="0"/>
              </a:rPr>
              <a:t>反映了各个</a:t>
            </a:r>
            <a:r>
              <a:rPr kumimoji="0" lang="zh-CN" altLang="en-US" dirty="0" smtClean="0">
                <a:latin typeface="Arial" panose="020B0604020202020204" pitchFamily="34" charset="0"/>
              </a:rPr>
              <a:t>部分</a:t>
            </a:r>
            <a:r>
              <a:rPr kumimoji="0" lang="zh-CN" altLang="en-US" b="0" dirty="0" smtClean="0">
                <a:latin typeface="Arial" panose="020B0604020202020204" pitchFamily="34" charset="0"/>
              </a:rPr>
              <a:t>及各部分之间的</a:t>
            </a:r>
            <a:r>
              <a:rPr kumimoji="0" lang="zh-CN" altLang="en-US" dirty="0" smtClean="0">
                <a:latin typeface="Arial" panose="020B0604020202020204" pitchFamily="34" charset="0"/>
              </a:rPr>
              <a:t>关系</a:t>
            </a:r>
            <a:endParaRPr kumimoji="0" lang="en-US" altLang="zh-CN" dirty="0" smtClean="0">
              <a:latin typeface="Arial" panose="020B0604020202020204" pitchFamily="34" charset="0"/>
            </a:endParaRPr>
          </a:p>
          <a:p>
            <a:pPr>
              <a:spcBef>
                <a:spcPct val="20000"/>
              </a:spcBef>
              <a:buClr>
                <a:schemeClr val="hlink"/>
              </a:buClr>
              <a:buSzPct val="90000"/>
              <a:buFont typeface="Arial" pitchFamily="34" charset="0"/>
              <a:buChar char="•"/>
              <a:defRPr/>
            </a:pPr>
            <a:r>
              <a:rPr lang="zh-CN" altLang="en-US" dirty="0">
                <a:solidFill>
                  <a:srgbClr val="000000"/>
                </a:solidFill>
                <a:latin typeface="楷体_GB2312" pitchFamily="49" charset="-122"/>
                <a:ea typeface="楷体_GB2312" pitchFamily="49" charset="-122"/>
              </a:rPr>
              <a:t>设计的</a:t>
            </a:r>
            <a:r>
              <a:rPr lang="zh-CN" altLang="en-US" dirty="0" smtClean="0">
                <a:solidFill>
                  <a:srgbClr val="000000"/>
                </a:solidFill>
                <a:latin typeface="楷体_GB2312" pitchFamily="49" charset="-122"/>
                <a:ea typeface="楷体_GB2312" pitchFamily="49" charset="-122"/>
              </a:rPr>
              <a:t>依据</a:t>
            </a:r>
            <a:endParaRPr lang="zh-CN" altLang="en-US" b="0" dirty="0"/>
          </a:p>
        </p:txBody>
      </p:sp>
      <p:sp>
        <p:nvSpPr>
          <p:cNvPr id="6"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
        <p:nvSpPr>
          <p:cNvPr id="5" name="AutoShape 6"/>
          <p:cNvSpPr>
            <a:spLocks noChangeArrowheads="1"/>
          </p:cNvSpPr>
          <p:nvPr/>
        </p:nvSpPr>
        <p:spPr bwMode="auto">
          <a:xfrm>
            <a:off x="1639093" y="4360234"/>
            <a:ext cx="1751013" cy="685800"/>
          </a:xfrm>
          <a:prstGeom prst="flowChartAlternateProcess">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0" dirty="0">
                <a:solidFill>
                  <a:srgbClr val="000000"/>
                </a:solidFill>
                <a:ea typeface="宋体" pitchFamily="2" charset="-122"/>
              </a:rPr>
              <a:t>业务</a:t>
            </a:r>
            <a:r>
              <a:rPr lang="zh-CN" altLang="en-US" sz="2000" b="0" dirty="0" smtClean="0">
                <a:solidFill>
                  <a:srgbClr val="000000"/>
                </a:solidFill>
                <a:ea typeface="宋体" pitchFamily="2" charset="-122"/>
              </a:rPr>
              <a:t>流程图</a:t>
            </a:r>
            <a:endParaRPr lang="en-US" altLang="zh-CN" sz="2000" b="0" dirty="0" smtClean="0">
              <a:solidFill>
                <a:srgbClr val="000000"/>
              </a:solidFill>
              <a:ea typeface="宋体" pitchFamily="2" charset="-122"/>
            </a:endParaRPr>
          </a:p>
          <a:p>
            <a:pPr algn="ctr"/>
            <a:r>
              <a:rPr lang="zh-CN" altLang="en-US" sz="2000" b="0" dirty="0" smtClean="0">
                <a:solidFill>
                  <a:srgbClr val="000000"/>
                </a:solidFill>
                <a:ea typeface="宋体" pitchFamily="2" charset="-122"/>
              </a:rPr>
              <a:t>自然语言</a:t>
            </a:r>
            <a:endParaRPr lang="zh-CN" altLang="en-US" sz="2000" b="0" dirty="0">
              <a:solidFill>
                <a:srgbClr val="000000"/>
              </a:solidFill>
              <a:ea typeface="宋体" pitchFamily="2" charset="-122"/>
            </a:endParaRPr>
          </a:p>
        </p:txBody>
      </p:sp>
      <p:sp>
        <p:nvSpPr>
          <p:cNvPr id="7" name="AutoShape 7"/>
          <p:cNvSpPr>
            <a:spLocks noChangeArrowheads="1"/>
          </p:cNvSpPr>
          <p:nvPr/>
        </p:nvSpPr>
        <p:spPr bwMode="auto">
          <a:xfrm>
            <a:off x="1640680" y="5222673"/>
            <a:ext cx="1751013" cy="446088"/>
          </a:xfrm>
          <a:prstGeom prst="flowChartAlternateProcess">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0" dirty="0">
                <a:solidFill>
                  <a:srgbClr val="000000"/>
                </a:solidFill>
                <a:ea typeface="宋体" pitchFamily="2" charset="-122"/>
              </a:rPr>
              <a:t>调查数据</a:t>
            </a:r>
          </a:p>
        </p:txBody>
      </p:sp>
      <p:sp>
        <p:nvSpPr>
          <p:cNvPr id="8" name="AutoShape 8"/>
          <p:cNvSpPr>
            <a:spLocks noChangeArrowheads="1"/>
          </p:cNvSpPr>
          <p:nvPr/>
        </p:nvSpPr>
        <p:spPr bwMode="auto">
          <a:xfrm>
            <a:off x="4909219" y="4844008"/>
            <a:ext cx="1751013" cy="447675"/>
          </a:xfrm>
          <a:prstGeom prst="flowChartAlternateProcess">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0">
                <a:solidFill>
                  <a:srgbClr val="000000"/>
                </a:solidFill>
                <a:ea typeface="宋体" pitchFamily="2" charset="-122"/>
              </a:rPr>
              <a:t>数据流程图</a:t>
            </a:r>
          </a:p>
        </p:txBody>
      </p:sp>
      <p:sp>
        <p:nvSpPr>
          <p:cNvPr id="9" name="AutoShape 10"/>
          <p:cNvSpPr>
            <a:spLocks noChangeArrowheads="1"/>
          </p:cNvSpPr>
          <p:nvPr/>
        </p:nvSpPr>
        <p:spPr bwMode="auto">
          <a:xfrm>
            <a:off x="3537619" y="4920208"/>
            <a:ext cx="1371600" cy="381000"/>
          </a:xfrm>
          <a:prstGeom prst="rightArrowCallout">
            <a:avLst>
              <a:gd name="adj1" fmla="val 25000"/>
              <a:gd name="adj2" fmla="val 25000"/>
              <a:gd name="adj3" fmla="val 60000"/>
              <a:gd name="adj4" fmla="val 66667"/>
            </a:avLst>
          </a:prstGeom>
          <a:solidFill>
            <a:srgbClr val="800000"/>
          </a:solidFill>
          <a:ln w="9525">
            <a:solidFill>
              <a:srgbClr val="8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solidFill>
                <a:srgbClr val="00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ChangeArrowheads="1"/>
          </p:cNvSpPr>
          <p:nvPr/>
        </p:nvSpPr>
        <p:spPr bwMode="auto">
          <a:xfrm>
            <a:off x="0" y="0"/>
            <a:ext cx="9144000" cy="6858000"/>
          </a:xfrm>
          <a:prstGeom prst="rect">
            <a:avLst/>
          </a:prstGeom>
          <a:noFill/>
          <a:ln>
            <a:noFill/>
          </a:ln>
          <a:effectLs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buClr>
                <a:schemeClr val="hlink"/>
              </a:buClr>
              <a:buSzPct val="90000"/>
              <a:buFont typeface="Wingdings" panose="05000000000000000000" pitchFamily="2" charset="2"/>
              <a:buNone/>
              <a:defRPr/>
            </a:pPr>
            <a:r>
              <a:rPr kumimoji="0" lang="en-US" altLang="zh-CN" dirty="0">
                <a:effectLst>
                  <a:outerShdw blurRad="38100" dist="38100" dir="2700000" algn="tl">
                    <a:srgbClr val="C0C0C0"/>
                  </a:outerShdw>
                </a:effectLst>
                <a:latin typeface="Arial" panose="020B0604020202020204" pitchFamily="34" charset="0"/>
              </a:rPr>
              <a:t>   </a:t>
            </a:r>
          </a:p>
          <a:p>
            <a:pPr>
              <a:spcBef>
                <a:spcPct val="20000"/>
              </a:spcBef>
              <a:buClr>
                <a:schemeClr val="hlink"/>
              </a:buClr>
              <a:buSzPct val="90000"/>
              <a:buFont typeface="Wingdings" panose="05000000000000000000" pitchFamily="2" charset="2"/>
              <a:buNone/>
              <a:defRPr/>
            </a:pPr>
            <a:endParaRPr kumimoji="0" lang="en-US" altLang="zh-CN" dirty="0">
              <a:effectLst>
                <a:outerShdw blurRad="38100" dist="38100" dir="2700000" algn="tl">
                  <a:srgbClr val="C0C0C0"/>
                </a:outerShdw>
              </a:effectLst>
              <a:latin typeface="Arial" panose="020B0604020202020204" pitchFamily="34" charset="0"/>
            </a:endParaRPr>
          </a:p>
          <a:p>
            <a:pPr>
              <a:spcBef>
                <a:spcPct val="20000"/>
              </a:spcBef>
              <a:buClr>
                <a:schemeClr val="hlink"/>
              </a:buClr>
              <a:buSzPct val="90000"/>
              <a:buFont typeface="Wingdings" panose="05000000000000000000" pitchFamily="2" charset="2"/>
              <a:buNone/>
              <a:defRPr/>
            </a:pPr>
            <a:endParaRPr kumimoji="0" lang="en-US" altLang="zh-CN" dirty="0">
              <a:effectLst>
                <a:outerShdw blurRad="38100" dist="38100" dir="2700000" algn="tl">
                  <a:srgbClr val="C0C0C0"/>
                </a:outerShdw>
              </a:effectLst>
              <a:latin typeface="Arial" panose="020B0604020202020204" pitchFamily="34" charset="0"/>
            </a:endParaRPr>
          </a:p>
          <a:p>
            <a:pPr>
              <a:spcBef>
                <a:spcPct val="20000"/>
              </a:spcBef>
              <a:buClr>
                <a:schemeClr val="hlink"/>
              </a:buClr>
              <a:buSzPct val="90000"/>
              <a:buFont typeface="Wingdings" panose="05000000000000000000" pitchFamily="2" charset="2"/>
              <a:buNone/>
              <a:defRPr/>
            </a:pPr>
            <a:r>
              <a:rPr kumimoji="0" lang="en-US" altLang="zh-CN" dirty="0" smtClean="0">
                <a:effectLst>
                  <a:outerShdw blurRad="38100" dist="38100" dir="2700000" algn="tl">
                    <a:srgbClr val="C0C0C0"/>
                  </a:outerShdw>
                </a:effectLst>
                <a:latin typeface="Arial" panose="020B0604020202020204" pitchFamily="34" charset="0"/>
              </a:rPr>
              <a:t>5.4.1 </a:t>
            </a:r>
            <a:r>
              <a:rPr kumimoji="0" lang="zh-CN" altLang="en-US" dirty="0" smtClean="0">
                <a:effectLst>
                  <a:outerShdw blurRad="38100" dist="38100" dir="2700000" algn="tl">
                    <a:srgbClr val="C0C0C0"/>
                  </a:outerShdw>
                </a:effectLst>
                <a:latin typeface="Arial" panose="020B0604020202020204" pitchFamily="34" charset="0"/>
              </a:rPr>
              <a:t>数据流程图的组成</a:t>
            </a:r>
            <a:endParaRPr kumimoji="0" lang="en-US" altLang="zh-CN" dirty="0" smtClean="0">
              <a:effectLst>
                <a:outerShdw blurRad="38100" dist="38100" dir="2700000" algn="tl">
                  <a:srgbClr val="C0C0C0"/>
                </a:outerShdw>
              </a:effectLst>
              <a:latin typeface="Arial" panose="020B0604020202020204" pitchFamily="34" charset="0"/>
            </a:endParaRPr>
          </a:p>
          <a:p>
            <a:pPr>
              <a:spcBef>
                <a:spcPct val="20000"/>
              </a:spcBef>
              <a:buClr>
                <a:schemeClr val="hlink"/>
              </a:buClr>
              <a:buSzPct val="90000"/>
              <a:buFont typeface="Wingdings" panose="05000000000000000000" pitchFamily="2" charset="2"/>
              <a:buNone/>
              <a:defRPr/>
            </a:pPr>
            <a:r>
              <a:rPr kumimoji="0" lang="en-US" altLang="zh-CN" dirty="0" smtClean="0">
                <a:effectLst>
                  <a:outerShdw blurRad="38100" dist="38100" dir="2700000" algn="tl">
                    <a:srgbClr val="C0C0C0"/>
                  </a:outerShdw>
                </a:effectLst>
                <a:latin typeface="Arial" panose="020B0604020202020204" pitchFamily="34" charset="0"/>
              </a:rPr>
              <a:t>             </a:t>
            </a:r>
          </a:p>
          <a:p>
            <a:pPr>
              <a:spcBef>
                <a:spcPct val="20000"/>
              </a:spcBef>
              <a:buClr>
                <a:schemeClr val="hlink"/>
              </a:buClr>
              <a:buSzPct val="90000"/>
              <a:buFont typeface="Wingdings" panose="05000000000000000000" pitchFamily="2" charset="2"/>
              <a:buNone/>
              <a:defRPr/>
            </a:pPr>
            <a:r>
              <a:rPr kumimoji="0" lang="zh-CN" altLang="en-US" dirty="0" smtClean="0">
                <a:solidFill>
                  <a:srgbClr val="CC0000"/>
                </a:solidFill>
                <a:effectLst>
                  <a:outerShdw blurRad="38100" dist="38100" dir="2700000" algn="tl">
                    <a:srgbClr val="C0C0C0"/>
                  </a:outerShdw>
                </a:effectLst>
                <a:latin typeface="Arial" panose="020B0604020202020204" pitchFamily="34" charset="0"/>
              </a:rPr>
              <a:t>数据流图</a:t>
            </a:r>
            <a:r>
              <a:rPr kumimoji="0" lang="zh-CN" altLang="en-US" dirty="0">
                <a:solidFill>
                  <a:srgbClr val="CC0000"/>
                </a:solidFill>
                <a:effectLst>
                  <a:outerShdw blurRad="38100" dist="38100" dir="2700000" algn="tl">
                    <a:srgbClr val="C0C0C0"/>
                  </a:outerShdw>
                </a:effectLst>
                <a:latin typeface="Arial" panose="020B0604020202020204" pitchFamily="34" charset="0"/>
              </a:rPr>
              <a:t>的表示符号：</a:t>
            </a:r>
          </a:p>
        </p:txBody>
      </p:sp>
      <p:grpSp>
        <p:nvGrpSpPr>
          <p:cNvPr id="589827" name="Group 3"/>
          <p:cNvGrpSpPr>
            <a:grpSpLocks/>
          </p:cNvGrpSpPr>
          <p:nvPr/>
        </p:nvGrpSpPr>
        <p:grpSpPr bwMode="auto">
          <a:xfrm>
            <a:off x="235024" y="2443336"/>
            <a:ext cx="8153400" cy="2209800"/>
            <a:chOff x="384" y="2640"/>
            <a:chExt cx="5136" cy="1392"/>
          </a:xfrm>
        </p:grpSpPr>
        <p:sp>
          <p:nvSpPr>
            <p:cNvPr id="51205" name="Rectangle 4"/>
            <p:cNvSpPr>
              <a:spLocks noChangeArrowheads="1"/>
            </p:cNvSpPr>
            <p:nvPr/>
          </p:nvSpPr>
          <p:spPr bwMode="auto">
            <a:xfrm>
              <a:off x="864" y="3072"/>
              <a:ext cx="768" cy="480"/>
            </a:xfrm>
            <a:prstGeom prst="rect">
              <a:avLst/>
            </a:prstGeom>
            <a:noFill/>
            <a:ln w="38100">
              <a:solidFill>
                <a:schemeClr val="tx1"/>
              </a:solidFill>
              <a:miter lim="800000"/>
              <a:headEnd/>
              <a:tailEnd/>
            </a:ln>
          </p:spPr>
          <p:txBody>
            <a:bodyPr wrap="none" anchor="ctr"/>
            <a:lstStyle/>
            <a:p>
              <a:endParaRPr lang="zh-CN" altLang="en-US"/>
            </a:p>
          </p:txBody>
        </p:sp>
        <p:sp>
          <p:nvSpPr>
            <p:cNvPr id="51206" name="Oval 5"/>
            <p:cNvSpPr>
              <a:spLocks noChangeArrowheads="1"/>
            </p:cNvSpPr>
            <p:nvPr/>
          </p:nvSpPr>
          <p:spPr bwMode="auto">
            <a:xfrm>
              <a:off x="2380" y="3024"/>
              <a:ext cx="544" cy="528"/>
            </a:xfrm>
            <a:prstGeom prst="ellipse">
              <a:avLst/>
            </a:prstGeom>
            <a:noFill/>
            <a:ln w="38100">
              <a:solidFill>
                <a:schemeClr val="tx1"/>
              </a:solidFill>
              <a:round/>
              <a:headEnd/>
              <a:tailEnd/>
            </a:ln>
          </p:spPr>
          <p:txBody>
            <a:bodyPr wrap="none" anchor="ctr"/>
            <a:lstStyle/>
            <a:p>
              <a:endParaRPr lang="zh-CN" altLang="en-US"/>
            </a:p>
          </p:txBody>
        </p:sp>
        <p:sp>
          <p:nvSpPr>
            <p:cNvPr id="51207" name="Line 6"/>
            <p:cNvSpPr>
              <a:spLocks noChangeShapeType="1"/>
            </p:cNvSpPr>
            <p:nvPr/>
          </p:nvSpPr>
          <p:spPr bwMode="auto">
            <a:xfrm>
              <a:off x="3648" y="3360"/>
              <a:ext cx="768" cy="0"/>
            </a:xfrm>
            <a:prstGeom prst="line">
              <a:avLst/>
            </a:prstGeom>
            <a:noFill/>
            <a:ln w="38100">
              <a:solidFill>
                <a:schemeClr val="tx1"/>
              </a:solidFill>
              <a:round/>
              <a:headEnd/>
              <a:tailEnd type="triangle" w="med" len="med"/>
            </a:ln>
          </p:spPr>
          <p:txBody>
            <a:bodyPr/>
            <a:lstStyle/>
            <a:p>
              <a:endParaRPr lang="zh-CN" altLang="en-US"/>
            </a:p>
          </p:txBody>
        </p:sp>
        <p:sp>
          <p:nvSpPr>
            <p:cNvPr id="51208" name="Line 7"/>
            <p:cNvSpPr>
              <a:spLocks noChangeShapeType="1"/>
            </p:cNvSpPr>
            <p:nvPr/>
          </p:nvSpPr>
          <p:spPr bwMode="auto">
            <a:xfrm>
              <a:off x="4704" y="3216"/>
              <a:ext cx="720" cy="0"/>
            </a:xfrm>
            <a:prstGeom prst="line">
              <a:avLst/>
            </a:prstGeom>
            <a:noFill/>
            <a:ln w="38100">
              <a:solidFill>
                <a:schemeClr val="tx1"/>
              </a:solidFill>
              <a:round/>
              <a:headEnd/>
              <a:tailEnd/>
            </a:ln>
          </p:spPr>
          <p:txBody>
            <a:bodyPr/>
            <a:lstStyle/>
            <a:p>
              <a:endParaRPr lang="zh-CN" altLang="en-US"/>
            </a:p>
          </p:txBody>
        </p:sp>
        <p:sp>
          <p:nvSpPr>
            <p:cNvPr id="51209" name="Line 8"/>
            <p:cNvSpPr>
              <a:spLocks noChangeShapeType="1"/>
            </p:cNvSpPr>
            <p:nvPr/>
          </p:nvSpPr>
          <p:spPr bwMode="auto">
            <a:xfrm>
              <a:off x="4752" y="3552"/>
              <a:ext cx="720" cy="0"/>
            </a:xfrm>
            <a:prstGeom prst="line">
              <a:avLst/>
            </a:prstGeom>
            <a:noFill/>
            <a:ln w="38100">
              <a:solidFill>
                <a:schemeClr val="tx1"/>
              </a:solidFill>
              <a:round/>
              <a:headEnd/>
              <a:tailEnd/>
            </a:ln>
          </p:spPr>
          <p:txBody>
            <a:bodyPr/>
            <a:lstStyle/>
            <a:p>
              <a:endParaRPr lang="zh-CN" altLang="en-US"/>
            </a:p>
          </p:txBody>
        </p:sp>
        <p:sp>
          <p:nvSpPr>
            <p:cNvPr id="51210" name="Rectangle 9"/>
            <p:cNvSpPr>
              <a:spLocks noChangeArrowheads="1"/>
            </p:cNvSpPr>
            <p:nvPr/>
          </p:nvSpPr>
          <p:spPr bwMode="auto">
            <a:xfrm>
              <a:off x="528" y="3696"/>
              <a:ext cx="4992" cy="336"/>
            </a:xfrm>
            <a:prstGeom prst="rect">
              <a:avLst/>
            </a:prstGeom>
            <a:noFill/>
            <a:ln w="9525">
              <a:noFill/>
              <a:miter lim="800000"/>
              <a:headEnd/>
              <a:tailEnd/>
            </a:ln>
          </p:spPr>
          <p:txBody>
            <a:bodyPr wrap="none" anchor="ctr"/>
            <a:lstStyle/>
            <a:p>
              <a:r>
                <a:rPr lang="zh-CN" altLang="en-US">
                  <a:solidFill>
                    <a:schemeClr val="accent2"/>
                  </a:solidFill>
                </a:rPr>
                <a:t>数据流的源点和终点              加工</a:t>
              </a:r>
              <a:r>
                <a:rPr lang="en-US" altLang="zh-CN">
                  <a:solidFill>
                    <a:schemeClr val="accent2"/>
                  </a:solidFill>
                </a:rPr>
                <a:t>—P                 </a:t>
              </a:r>
              <a:r>
                <a:rPr lang="zh-CN" altLang="en-US">
                  <a:solidFill>
                    <a:schemeClr val="accent2"/>
                  </a:solidFill>
                </a:rPr>
                <a:t>数据流</a:t>
              </a:r>
              <a:r>
                <a:rPr lang="en-US" altLang="zh-CN">
                  <a:solidFill>
                    <a:schemeClr val="accent2"/>
                  </a:solidFill>
                </a:rPr>
                <a:t>—F          </a:t>
              </a:r>
              <a:r>
                <a:rPr lang="zh-CN" altLang="en-US">
                  <a:solidFill>
                    <a:schemeClr val="accent2"/>
                  </a:solidFill>
                </a:rPr>
                <a:t>数据存储</a:t>
              </a:r>
              <a:r>
                <a:rPr lang="en-US" altLang="zh-CN">
                  <a:solidFill>
                    <a:schemeClr val="accent2"/>
                  </a:solidFill>
                </a:rPr>
                <a:t>—D</a:t>
              </a:r>
            </a:p>
            <a:p>
              <a:r>
                <a:rPr lang="en-US" altLang="zh-CN">
                  <a:solidFill>
                    <a:schemeClr val="accent2"/>
                  </a:solidFill>
                </a:rPr>
                <a:t>    </a:t>
              </a:r>
              <a:r>
                <a:rPr lang="zh-CN" altLang="en-US">
                  <a:solidFill>
                    <a:schemeClr val="accent2"/>
                  </a:solidFill>
                </a:rPr>
                <a:t>（外部实体）                 （处理过程）</a:t>
              </a:r>
            </a:p>
          </p:txBody>
        </p:sp>
        <p:sp>
          <p:nvSpPr>
            <p:cNvPr id="51211" name="Rectangle 10"/>
            <p:cNvSpPr>
              <a:spLocks noChangeArrowheads="1"/>
            </p:cNvSpPr>
            <p:nvPr/>
          </p:nvSpPr>
          <p:spPr bwMode="auto">
            <a:xfrm>
              <a:off x="384" y="2640"/>
              <a:ext cx="1152" cy="384"/>
            </a:xfrm>
            <a:prstGeom prst="rect">
              <a:avLst/>
            </a:prstGeom>
            <a:noFill/>
            <a:ln w="9525">
              <a:noFill/>
              <a:miter lim="800000"/>
              <a:headEnd/>
              <a:tailEnd/>
            </a:ln>
          </p:spPr>
          <p:txBody>
            <a:bodyPr wrap="none" anchor="ctr"/>
            <a:lstStyle/>
            <a:p>
              <a:pPr algn="ctr"/>
              <a:endParaRPr lang="zh-CN" altLang="zh-CN" sz="2400">
                <a:solidFill>
                  <a:srgbClr val="E4E925"/>
                </a:solidFill>
              </a:endParaRPr>
            </a:p>
          </p:txBody>
        </p:sp>
      </p:grpSp>
      <p:sp>
        <p:nvSpPr>
          <p:cNvPr id="11"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9826"/>
                                        </p:tgtEl>
                                        <p:attrNameLst>
                                          <p:attrName>style.visibility</p:attrName>
                                        </p:attrNameLst>
                                      </p:cBhvr>
                                      <p:to>
                                        <p:strVal val="visible"/>
                                      </p:to>
                                    </p:set>
                                    <p:anim calcmode="lin" valueType="num">
                                      <p:cBhvr additive="base">
                                        <p:cTn id="7" dur="500" fill="hold"/>
                                        <p:tgtEl>
                                          <p:spTgt spid="589826"/>
                                        </p:tgtEl>
                                        <p:attrNameLst>
                                          <p:attrName>ppt_x</p:attrName>
                                        </p:attrNameLst>
                                      </p:cBhvr>
                                      <p:tavLst>
                                        <p:tav tm="0">
                                          <p:val>
                                            <p:strVal val="0-#ppt_w/2"/>
                                          </p:val>
                                        </p:tav>
                                        <p:tav tm="100000">
                                          <p:val>
                                            <p:strVal val="#ppt_x"/>
                                          </p:val>
                                        </p:tav>
                                      </p:tavLst>
                                    </p:anim>
                                    <p:anim calcmode="lin" valueType="num">
                                      <p:cBhvr additive="base">
                                        <p:cTn id="8" dur="500" fill="hold"/>
                                        <p:tgtEl>
                                          <p:spTgt spid="58982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589827"/>
                                        </p:tgtEl>
                                        <p:attrNameLst>
                                          <p:attrName>style.visibility</p:attrName>
                                        </p:attrNameLst>
                                      </p:cBhvr>
                                      <p:to>
                                        <p:strVal val="visible"/>
                                      </p:to>
                                    </p:set>
                                    <p:anim calcmode="lin" valueType="num">
                                      <p:cBhvr additive="base">
                                        <p:cTn id="13" dur="500" fill="hold"/>
                                        <p:tgtEl>
                                          <p:spTgt spid="589827"/>
                                        </p:tgtEl>
                                        <p:attrNameLst>
                                          <p:attrName>ppt_x</p:attrName>
                                        </p:attrNameLst>
                                      </p:cBhvr>
                                      <p:tavLst>
                                        <p:tav tm="0">
                                          <p:val>
                                            <p:strVal val="0-#ppt_w/2"/>
                                          </p:val>
                                        </p:tav>
                                        <p:tav tm="100000">
                                          <p:val>
                                            <p:strVal val="#ppt_x"/>
                                          </p:val>
                                        </p:tav>
                                      </p:tavLst>
                                    </p:anim>
                                    <p:anim calcmode="lin" valueType="num">
                                      <p:cBhvr additive="base">
                                        <p:cTn id="14" dur="500" fill="hold"/>
                                        <p:tgtEl>
                                          <p:spTgt spid="5898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982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703866" y="1279525"/>
            <a:ext cx="7478713" cy="4121150"/>
            <a:chOff x="521" y="1152"/>
            <a:chExt cx="4567" cy="2596"/>
          </a:xfrm>
        </p:grpSpPr>
        <p:sp>
          <p:nvSpPr>
            <p:cNvPr id="3" name="Text Box 5"/>
            <p:cNvSpPr txBox="1">
              <a:spLocks noChangeArrowheads="1"/>
            </p:cNvSpPr>
            <p:nvPr/>
          </p:nvSpPr>
          <p:spPr bwMode="auto">
            <a:xfrm>
              <a:off x="3365" y="1267"/>
              <a:ext cx="785" cy="369"/>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just" eaLnBrk="0" hangingPunct="0"/>
              <a:r>
                <a:rPr lang="zh-CN" altLang="en-US" sz="1800">
                  <a:solidFill>
                    <a:srgbClr val="000000"/>
                  </a:solidFill>
                  <a:latin typeface="Times New Roman" pitchFamily="18" charset="0"/>
                  <a:ea typeface="宋体" pitchFamily="2" charset="-122"/>
                </a:rPr>
                <a:t>数据存储</a:t>
              </a:r>
            </a:p>
          </p:txBody>
        </p:sp>
        <p:sp>
          <p:nvSpPr>
            <p:cNvPr id="4" name="Line 6"/>
            <p:cNvSpPr>
              <a:spLocks noChangeShapeType="1"/>
            </p:cNvSpPr>
            <p:nvPr/>
          </p:nvSpPr>
          <p:spPr bwMode="auto">
            <a:xfrm>
              <a:off x="521" y="1159"/>
              <a:ext cx="4139"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 name="Line 7"/>
            <p:cNvSpPr>
              <a:spLocks noChangeShapeType="1"/>
            </p:cNvSpPr>
            <p:nvPr/>
          </p:nvSpPr>
          <p:spPr bwMode="auto">
            <a:xfrm flipV="1">
              <a:off x="5082" y="1152"/>
              <a:ext cx="0" cy="2589"/>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6" name="Line 8"/>
            <p:cNvSpPr>
              <a:spLocks noChangeShapeType="1"/>
            </p:cNvSpPr>
            <p:nvPr/>
          </p:nvSpPr>
          <p:spPr bwMode="auto">
            <a:xfrm>
              <a:off x="4660" y="1159"/>
              <a:ext cx="428"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7" name="Line 9"/>
            <p:cNvSpPr>
              <a:spLocks noChangeShapeType="1"/>
            </p:cNvSpPr>
            <p:nvPr/>
          </p:nvSpPr>
          <p:spPr bwMode="auto">
            <a:xfrm flipV="1">
              <a:off x="521" y="1159"/>
              <a:ext cx="0" cy="554"/>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8" name="Line 10"/>
            <p:cNvSpPr>
              <a:spLocks noChangeShapeType="1"/>
            </p:cNvSpPr>
            <p:nvPr/>
          </p:nvSpPr>
          <p:spPr bwMode="auto">
            <a:xfrm>
              <a:off x="1306" y="1159"/>
              <a:ext cx="0" cy="2589"/>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9" name="Line 11"/>
            <p:cNvSpPr>
              <a:spLocks noChangeShapeType="1"/>
            </p:cNvSpPr>
            <p:nvPr/>
          </p:nvSpPr>
          <p:spPr bwMode="auto">
            <a:xfrm>
              <a:off x="2305" y="1159"/>
              <a:ext cx="0" cy="2589"/>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10" name="Line 12"/>
            <p:cNvSpPr>
              <a:spLocks noChangeShapeType="1"/>
            </p:cNvSpPr>
            <p:nvPr/>
          </p:nvSpPr>
          <p:spPr bwMode="auto">
            <a:xfrm>
              <a:off x="3304" y="1159"/>
              <a:ext cx="0" cy="2589"/>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11" name="Line 13"/>
            <p:cNvSpPr>
              <a:spLocks noChangeShapeType="1"/>
            </p:cNvSpPr>
            <p:nvPr/>
          </p:nvSpPr>
          <p:spPr bwMode="auto">
            <a:xfrm>
              <a:off x="4161" y="1159"/>
              <a:ext cx="0" cy="2589"/>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12" name="Text Box 14"/>
            <p:cNvSpPr txBox="1">
              <a:spLocks noChangeArrowheads="1"/>
            </p:cNvSpPr>
            <p:nvPr/>
          </p:nvSpPr>
          <p:spPr bwMode="auto">
            <a:xfrm>
              <a:off x="1387" y="1280"/>
              <a:ext cx="871" cy="343"/>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gn="just" eaLnBrk="0" hangingPunct="0"/>
              <a:r>
                <a:rPr lang="zh-CN" altLang="en-US" sz="1800">
                  <a:solidFill>
                    <a:srgbClr val="000000"/>
                  </a:solidFill>
                  <a:latin typeface="Times New Roman" pitchFamily="18" charset="0"/>
                  <a:ea typeface="宋体" pitchFamily="2" charset="-122"/>
                </a:rPr>
                <a:t>     外部项</a:t>
              </a:r>
            </a:p>
            <a:p>
              <a:pPr algn="just" eaLnBrk="0" hangingPunct="0"/>
              <a:r>
                <a:rPr lang="zh-CN" altLang="en-US" sz="1800">
                  <a:solidFill>
                    <a:srgbClr val="000000"/>
                  </a:solidFill>
                  <a:latin typeface="Times New Roman" pitchFamily="18" charset="0"/>
                  <a:ea typeface="宋体" pitchFamily="2" charset="-122"/>
                </a:rPr>
                <a:t>（外部实体）</a:t>
              </a:r>
            </a:p>
          </p:txBody>
        </p:sp>
        <p:sp>
          <p:nvSpPr>
            <p:cNvPr id="13" name="Line 15"/>
            <p:cNvSpPr>
              <a:spLocks noChangeShapeType="1"/>
            </p:cNvSpPr>
            <p:nvPr/>
          </p:nvSpPr>
          <p:spPr bwMode="auto">
            <a:xfrm>
              <a:off x="1306" y="1159"/>
              <a:ext cx="785"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14" name="Text Box 16"/>
            <p:cNvSpPr txBox="1">
              <a:spLocks noChangeArrowheads="1"/>
            </p:cNvSpPr>
            <p:nvPr/>
          </p:nvSpPr>
          <p:spPr bwMode="auto">
            <a:xfrm>
              <a:off x="2356" y="1216"/>
              <a:ext cx="999" cy="371"/>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algn="ctr" eaLnBrk="0" hangingPunct="0"/>
              <a:r>
                <a:rPr lang="zh-CN" altLang="en-US" sz="1800">
                  <a:solidFill>
                    <a:srgbClr val="000000"/>
                  </a:solidFill>
                  <a:latin typeface="Times New Roman" pitchFamily="18" charset="0"/>
                  <a:ea typeface="宋体" pitchFamily="2" charset="-122"/>
                </a:rPr>
                <a:t>加工</a:t>
              </a:r>
            </a:p>
            <a:p>
              <a:pPr algn="ctr" eaLnBrk="0" hangingPunct="0"/>
              <a:r>
                <a:rPr lang="zh-CN" altLang="en-US" sz="1800">
                  <a:solidFill>
                    <a:srgbClr val="000000"/>
                  </a:solidFill>
                  <a:latin typeface="Times New Roman" pitchFamily="18" charset="0"/>
                  <a:ea typeface="宋体" pitchFamily="2" charset="-122"/>
                </a:rPr>
                <a:t>（处理逻辑）</a:t>
              </a:r>
            </a:p>
          </p:txBody>
        </p:sp>
        <p:sp>
          <p:nvSpPr>
            <p:cNvPr id="15" name="Line 17"/>
            <p:cNvSpPr>
              <a:spLocks noChangeShapeType="1"/>
            </p:cNvSpPr>
            <p:nvPr/>
          </p:nvSpPr>
          <p:spPr bwMode="auto">
            <a:xfrm>
              <a:off x="2376" y="1159"/>
              <a:ext cx="786"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16" name="Line 18"/>
            <p:cNvSpPr>
              <a:spLocks noChangeShapeType="1"/>
            </p:cNvSpPr>
            <p:nvPr/>
          </p:nvSpPr>
          <p:spPr bwMode="auto">
            <a:xfrm>
              <a:off x="3375" y="1159"/>
              <a:ext cx="857"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17" name="Line 19"/>
            <p:cNvSpPr>
              <a:spLocks noChangeShapeType="1"/>
            </p:cNvSpPr>
            <p:nvPr/>
          </p:nvSpPr>
          <p:spPr bwMode="auto">
            <a:xfrm>
              <a:off x="4161" y="1159"/>
              <a:ext cx="0" cy="37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18" name="Text Box 20"/>
            <p:cNvSpPr txBox="1">
              <a:spLocks noChangeArrowheads="1"/>
            </p:cNvSpPr>
            <p:nvPr/>
          </p:nvSpPr>
          <p:spPr bwMode="auto">
            <a:xfrm>
              <a:off x="4226" y="1302"/>
              <a:ext cx="643" cy="370"/>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just" eaLnBrk="0" hangingPunct="0"/>
              <a:r>
                <a:rPr lang="zh-CN" altLang="en-US" sz="1800">
                  <a:solidFill>
                    <a:srgbClr val="000000"/>
                  </a:solidFill>
                  <a:latin typeface="Times New Roman" pitchFamily="18" charset="0"/>
                  <a:ea typeface="宋体" pitchFamily="2" charset="-122"/>
                </a:rPr>
                <a:t>数据流</a:t>
              </a:r>
            </a:p>
          </p:txBody>
        </p:sp>
        <p:sp>
          <p:nvSpPr>
            <p:cNvPr id="19" name="Line 21"/>
            <p:cNvSpPr>
              <a:spLocks noChangeShapeType="1"/>
            </p:cNvSpPr>
            <p:nvPr/>
          </p:nvSpPr>
          <p:spPr bwMode="auto">
            <a:xfrm>
              <a:off x="4232" y="1159"/>
              <a:ext cx="642"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20" name="Text Box 22"/>
            <p:cNvSpPr txBox="1">
              <a:spLocks noChangeArrowheads="1"/>
            </p:cNvSpPr>
            <p:nvPr/>
          </p:nvSpPr>
          <p:spPr bwMode="auto">
            <a:xfrm>
              <a:off x="736" y="1159"/>
              <a:ext cx="482" cy="194"/>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gn="just" eaLnBrk="0" hangingPunct="0"/>
              <a:r>
                <a:rPr lang="zh-CN" altLang="en-US" sz="1800">
                  <a:solidFill>
                    <a:srgbClr val="000000"/>
                  </a:solidFill>
                  <a:latin typeface="Times New Roman" pitchFamily="18" charset="0"/>
                  <a:ea typeface="宋体" pitchFamily="2" charset="-122"/>
                </a:rPr>
                <a:t>  成分</a:t>
              </a:r>
            </a:p>
          </p:txBody>
        </p:sp>
        <p:sp>
          <p:nvSpPr>
            <p:cNvPr id="21" name="Line 23"/>
            <p:cNvSpPr>
              <a:spLocks noChangeShapeType="1"/>
            </p:cNvSpPr>
            <p:nvPr/>
          </p:nvSpPr>
          <p:spPr bwMode="auto">
            <a:xfrm>
              <a:off x="664" y="1159"/>
              <a:ext cx="571"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22" name="Line 24"/>
            <p:cNvSpPr>
              <a:spLocks noChangeShapeType="1"/>
            </p:cNvSpPr>
            <p:nvPr/>
          </p:nvSpPr>
          <p:spPr bwMode="auto">
            <a:xfrm>
              <a:off x="521" y="1159"/>
              <a:ext cx="0" cy="37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23" name="Line 25"/>
            <p:cNvSpPr>
              <a:spLocks noChangeShapeType="1"/>
            </p:cNvSpPr>
            <p:nvPr/>
          </p:nvSpPr>
          <p:spPr bwMode="auto">
            <a:xfrm flipH="1">
              <a:off x="521" y="1159"/>
              <a:ext cx="215"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24" name="Line 26"/>
            <p:cNvSpPr>
              <a:spLocks noChangeShapeType="1"/>
            </p:cNvSpPr>
            <p:nvPr/>
          </p:nvSpPr>
          <p:spPr bwMode="auto">
            <a:xfrm>
              <a:off x="521" y="1159"/>
              <a:ext cx="0" cy="554"/>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25" name="Line 27"/>
            <p:cNvSpPr>
              <a:spLocks noChangeShapeType="1"/>
            </p:cNvSpPr>
            <p:nvPr/>
          </p:nvSpPr>
          <p:spPr bwMode="auto">
            <a:xfrm>
              <a:off x="521" y="1159"/>
              <a:ext cx="785" cy="554"/>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26" name="Line 28"/>
            <p:cNvSpPr>
              <a:spLocks noChangeShapeType="1"/>
            </p:cNvSpPr>
            <p:nvPr/>
          </p:nvSpPr>
          <p:spPr bwMode="auto">
            <a:xfrm>
              <a:off x="1306" y="1159"/>
              <a:ext cx="0" cy="554"/>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27" name="Line 29"/>
            <p:cNvSpPr>
              <a:spLocks noChangeShapeType="1"/>
            </p:cNvSpPr>
            <p:nvPr/>
          </p:nvSpPr>
          <p:spPr bwMode="auto">
            <a:xfrm>
              <a:off x="2305" y="1159"/>
              <a:ext cx="0" cy="739"/>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28" name="Line 30"/>
            <p:cNvSpPr>
              <a:spLocks noChangeShapeType="1"/>
            </p:cNvSpPr>
            <p:nvPr/>
          </p:nvSpPr>
          <p:spPr bwMode="auto">
            <a:xfrm>
              <a:off x="1092" y="1159"/>
              <a:ext cx="1284"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29" name="Line 31"/>
            <p:cNvSpPr>
              <a:spLocks noChangeShapeType="1"/>
            </p:cNvSpPr>
            <p:nvPr/>
          </p:nvSpPr>
          <p:spPr bwMode="auto">
            <a:xfrm>
              <a:off x="3304" y="1159"/>
              <a:ext cx="0" cy="554"/>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30" name="Line 32"/>
            <p:cNvSpPr>
              <a:spLocks noChangeShapeType="1"/>
            </p:cNvSpPr>
            <p:nvPr/>
          </p:nvSpPr>
          <p:spPr bwMode="auto">
            <a:xfrm>
              <a:off x="3090" y="1159"/>
              <a:ext cx="357"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31" name="Line 33"/>
            <p:cNvSpPr>
              <a:spLocks noChangeShapeType="1"/>
            </p:cNvSpPr>
            <p:nvPr/>
          </p:nvSpPr>
          <p:spPr bwMode="auto">
            <a:xfrm>
              <a:off x="521" y="1713"/>
              <a:ext cx="0" cy="1764"/>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32" name="Line 34"/>
            <p:cNvSpPr>
              <a:spLocks noChangeShapeType="1"/>
            </p:cNvSpPr>
            <p:nvPr/>
          </p:nvSpPr>
          <p:spPr bwMode="auto">
            <a:xfrm>
              <a:off x="5088" y="2973"/>
              <a:ext cx="0" cy="378"/>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33" name="Line 35"/>
            <p:cNvSpPr>
              <a:spLocks noChangeShapeType="1"/>
            </p:cNvSpPr>
            <p:nvPr/>
          </p:nvSpPr>
          <p:spPr bwMode="auto">
            <a:xfrm>
              <a:off x="521" y="3099"/>
              <a:ext cx="4567"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34" name="Line 36"/>
            <p:cNvSpPr>
              <a:spLocks noChangeShapeType="1"/>
            </p:cNvSpPr>
            <p:nvPr/>
          </p:nvSpPr>
          <p:spPr bwMode="auto">
            <a:xfrm>
              <a:off x="521" y="2344"/>
              <a:ext cx="4567"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grpSp>
          <p:nvGrpSpPr>
            <p:cNvPr id="35" name="Group 37"/>
            <p:cNvGrpSpPr>
              <a:grpSpLocks/>
            </p:cNvGrpSpPr>
            <p:nvPr/>
          </p:nvGrpSpPr>
          <p:grpSpPr bwMode="auto">
            <a:xfrm>
              <a:off x="521" y="1713"/>
              <a:ext cx="4567" cy="0"/>
              <a:chOff x="1838" y="6467"/>
              <a:chExt cx="6720" cy="0"/>
            </a:xfrm>
          </p:grpSpPr>
          <p:sp>
            <p:nvSpPr>
              <p:cNvPr id="77" name="Line 38"/>
              <p:cNvSpPr>
                <a:spLocks noChangeShapeType="1"/>
              </p:cNvSpPr>
              <p:nvPr/>
            </p:nvSpPr>
            <p:spPr bwMode="auto">
              <a:xfrm>
                <a:off x="1838" y="6467"/>
                <a:ext cx="6720"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78" name="Line 39"/>
              <p:cNvSpPr>
                <a:spLocks noChangeShapeType="1"/>
              </p:cNvSpPr>
              <p:nvPr/>
            </p:nvSpPr>
            <p:spPr bwMode="auto">
              <a:xfrm>
                <a:off x="3098" y="6467"/>
                <a:ext cx="1155"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79" name="Line 40"/>
              <p:cNvSpPr>
                <a:spLocks noChangeShapeType="1"/>
              </p:cNvSpPr>
              <p:nvPr/>
            </p:nvSpPr>
            <p:spPr bwMode="auto">
              <a:xfrm>
                <a:off x="4568" y="6467"/>
                <a:ext cx="1260"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80" name="Line 41"/>
              <p:cNvSpPr>
                <a:spLocks noChangeShapeType="1"/>
              </p:cNvSpPr>
              <p:nvPr/>
            </p:nvSpPr>
            <p:spPr bwMode="auto">
              <a:xfrm>
                <a:off x="5933" y="6467"/>
                <a:ext cx="1260"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81" name="Line 42"/>
              <p:cNvSpPr>
                <a:spLocks noChangeShapeType="1"/>
              </p:cNvSpPr>
              <p:nvPr/>
            </p:nvSpPr>
            <p:spPr bwMode="auto">
              <a:xfrm>
                <a:off x="7298" y="6467"/>
                <a:ext cx="1050"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82" name="Line 43"/>
              <p:cNvSpPr>
                <a:spLocks noChangeShapeType="1"/>
              </p:cNvSpPr>
              <p:nvPr/>
            </p:nvSpPr>
            <p:spPr bwMode="auto">
              <a:xfrm>
                <a:off x="1943" y="6467"/>
                <a:ext cx="945"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83" name="Line 44"/>
              <p:cNvSpPr>
                <a:spLocks noChangeShapeType="1"/>
              </p:cNvSpPr>
              <p:nvPr/>
            </p:nvSpPr>
            <p:spPr bwMode="auto">
              <a:xfrm flipH="1">
                <a:off x="1838" y="6467"/>
                <a:ext cx="210"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84" name="Line 45"/>
              <p:cNvSpPr>
                <a:spLocks noChangeShapeType="1"/>
              </p:cNvSpPr>
              <p:nvPr/>
            </p:nvSpPr>
            <p:spPr bwMode="auto">
              <a:xfrm>
                <a:off x="1838" y="6467"/>
                <a:ext cx="1155"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grpSp>
        <p:sp>
          <p:nvSpPr>
            <p:cNvPr id="36" name="Line 46"/>
            <p:cNvSpPr>
              <a:spLocks noChangeShapeType="1"/>
            </p:cNvSpPr>
            <p:nvPr/>
          </p:nvSpPr>
          <p:spPr bwMode="auto">
            <a:xfrm>
              <a:off x="521" y="3226"/>
              <a:ext cx="0" cy="517"/>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37" name="Line 47"/>
            <p:cNvSpPr>
              <a:spLocks noChangeShapeType="1"/>
            </p:cNvSpPr>
            <p:nvPr/>
          </p:nvSpPr>
          <p:spPr bwMode="auto">
            <a:xfrm>
              <a:off x="1306" y="3226"/>
              <a:ext cx="0" cy="517"/>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38" name="Line 48"/>
            <p:cNvSpPr>
              <a:spLocks noChangeShapeType="1"/>
            </p:cNvSpPr>
            <p:nvPr/>
          </p:nvSpPr>
          <p:spPr bwMode="auto">
            <a:xfrm>
              <a:off x="521" y="3729"/>
              <a:ext cx="4567"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39" name="Line 49"/>
            <p:cNvSpPr>
              <a:spLocks noChangeShapeType="1"/>
            </p:cNvSpPr>
            <p:nvPr/>
          </p:nvSpPr>
          <p:spPr bwMode="auto">
            <a:xfrm>
              <a:off x="5088" y="3351"/>
              <a:ext cx="0" cy="393"/>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0" name="Line 50"/>
            <p:cNvSpPr>
              <a:spLocks noChangeShapeType="1"/>
            </p:cNvSpPr>
            <p:nvPr/>
          </p:nvSpPr>
          <p:spPr bwMode="auto">
            <a:xfrm>
              <a:off x="2305" y="3351"/>
              <a:ext cx="0" cy="378"/>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1" name="Line 51"/>
            <p:cNvSpPr>
              <a:spLocks noChangeShapeType="1"/>
            </p:cNvSpPr>
            <p:nvPr/>
          </p:nvSpPr>
          <p:spPr bwMode="auto">
            <a:xfrm>
              <a:off x="3304" y="3351"/>
              <a:ext cx="0" cy="378"/>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2" name="Line 52"/>
            <p:cNvSpPr>
              <a:spLocks noChangeShapeType="1"/>
            </p:cNvSpPr>
            <p:nvPr/>
          </p:nvSpPr>
          <p:spPr bwMode="auto">
            <a:xfrm>
              <a:off x="4163" y="3351"/>
              <a:ext cx="0" cy="397"/>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3" name="Line 53"/>
            <p:cNvSpPr>
              <a:spLocks noChangeShapeType="1"/>
            </p:cNvSpPr>
            <p:nvPr/>
          </p:nvSpPr>
          <p:spPr bwMode="auto">
            <a:xfrm>
              <a:off x="1306" y="1713"/>
              <a:ext cx="0" cy="504"/>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4" name="Rectangle 54"/>
            <p:cNvSpPr>
              <a:spLocks noChangeArrowheads="1"/>
            </p:cNvSpPr>
            <p:nvPr/>
          </p:nvSpPr>
          <p:spPr bwMode="auto">
            <a:xfrm>
              <a:off x="1592" y="1839"/>
              <a:ext cx="499" cy="378"/>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5" name="AutoShape 55"/>
            <p:cNvSpPr>
              <a:spLocks noChangeArrowheads="1"/>
            </p:cNvSpPr>
            <p:nvPr/>
          </p:nvSpPr>
          <p:spPr bwMode="auto">
            <a:xfrm>
              <a:off x="2519" y="1839"/>
              <a:ext cx="571" cy="378"/>
            </a:xfrm>
            <a:prstGeom prst="roundRect">
              <a:avLst>
                <a:gd name="adj" fmla="val 16667"/>
              </a:avLst>
            </a:prstGeom>
            <a:noFill/>
            <a:ln w="19050">
              <a:solidFill>
                <a:schemeClr val="tx1"/>
              </a:solidFill>
              <a:round/>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6" name="Line 56"/>
            <p:cNvSpPr>
              <a:spLocks noChangeShapeType="1"/>
            </p:cNvSpPr>
            <p:nvPr/>
          </p:nvSpPr>
          <p:spPr bwMode="auto">
            <a:xfrm>
              <a:off x="3447" y="1839"/>
              <a:ext cx="571"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7" name="Line 57"/>
            <p:cNvSpPr>
              <a:spLocks noChangeShapeType="1"/>
            </p:cNvSpPr>
            <p:nvPr/>
          </p:nvSpPr>
          <p:spPr bwMode="auto">
            <a:xfrm>
              <a:off x="3447" y="1839"/>
              <a:ext cx="9" cy="177"/>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8" name="Line 58"/>
            <p:cNvSpPr>
              <a:spLocks noChangeShapeType="1"/>
            </p:cNvSpPr>
            <p:nvPr/>
          </p:nvSpPr>
          <p:spPr bwMode="auto">
            <a:xfrm>
              <a:off x="3456" y="2016"/>
              <a:ext cx="571"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49" name="Line 59"/>
            <p:cNvSpPr>
              <a:spLocks noChangeShapeType="1"/>
            </p:cNvSpPr>
            <p:nvPr/>
          </p:nvSpPr>
          <p:spPr bwMode="auto">
            <a:xfrm>
              <a:off x="4374" y="1966"/>
              <a:ext cx="429" cy="0"/>
            </a:xfrm>
            <a:prstGeom prst="line">
              <a:avLst/>
            </a:prstGeom>
            <a:noFill/>
            <a:ln w="19050">
              <a:solidFill>
                <a:schemeClr val="tx1"/>
              </a:solidFill>
              <a:round/>
              <a:headEnd/>
              <a:tailEnd type="stealth"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0" name="Oval 60"/>
            <p:cNvSpPr>
              <a:spLocks noChangeArrowheads="1"/>
            </p:cNvSpPr>
            <p:nvPr/>
          </p:nvSpPr>
          <p:spPr bwMode="auto">
            <a:xfrm>
              <a:off x="2540" y="2539"/>
              <a:ext cx="527" cy="448"/>
            </a:xfrm>
            <a:prstGeom prst="ellipse">
              <a:avLst/>
            </a:prstGeom>
            <a:noFill/>
            <a:ln w="19050">
              <a:solidFill>
                <a:schemeClr val="tx1"/>
              </a:solidFill>
              <a:round/>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1" name="Line 61"/>
            <p:cNvSpPr>
              <a:spLocks noChangeShapeType="1"/>
            </p:cNvSpPr>
            <p:nvPr/>
          </p:nvSpPr>
          <p:spPr bwMode="auto">
            <a:xfrm>
              <a:off x="3518" y="2595"/>
              <a:ext cx="500"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2" name="Line 62"/>
            <p:cNvSpPr>
              <a:spLocks noChangeShapeType="1"/>
            </p:cNvSpPr>
            <p:nvPr/>
          </p:nvSpPr>
          <p:spPr bwMode="auto">
            <a:xfrm>
              <a:off x="3518" y="2847"/>
              <a:ext cx="500"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3" name="Line 63"/>
            <p:cNvSpPr>
              <a:spLocks noChangeShapeType="1"/>
            </p:cNvSpPr>
            <p:nvPr/>
          </p:nvSpPr>
          <p:spPr bwMode="auto">
            <a:xfrm>
              <a:off x="3518" y="2847"/>
              <a:ext cx="0" cy="126"/>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4" name="Line 64"/>
            <p:cNvSpPr>
              <a:spLocks noChangeShapeType="1"/>
            </p:cNvSpPr>
            <p:nvPr/>
          </p:nvSpPr>
          <p:spPr bwMode="auto">
            <a:xfrm>
              <a:off x="3518" y="2973"/>
              <a:ext cx="500"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5" name="Line 65"/>
            <p:cNvSpPr>
              <a:spLocks noChangeShapeType="1"/>
            </p:cNvSpPr>
            <p:nvPr/>
          </p:nvSpPr>
          <p:spPr bwMode="auto">
            <a:xfrm>
              <a:off x="4303" y="3351"/>
              <a:ext cx="500" cy="0"/>
            </a:xfrm>
            <a:prstGeom prst="line">
              <a:avLst/>
            </a:prstGeom>
            <a:noFill/>
            <a:ln w="19050">
              <a:solidFill>
                <a:schemeClr val="tx1"/>
              </a:solidFill>
              <a:round/>
              <a:headEnd/>
              <a:tailEnd type="stealth"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6" name="Line 66"/>
            <p:cNvSpPr>
              <a:spLocks noChangeShapeType="1"/>
            </p:cNvSpPr>
            <p:nvPr/>
          </p:nvSpPr>
          <p:spPr bwMode="auto">
            <a:xfrm>
              <a:off x="4374" y="2722"/>
              <a:ext cx="429" cy="0"/>
            </a:xfrm>
            <a:prstGeom prst="line">
              <a:avLst/>
            </a:prstGeom>
            <a:noFill/>
            <a:ln w="19050">
              <a:solidFill>
                <a:schemeClr val="tx1"/>
              </a:solidFill>
              <a:round/>
              <a:headEnd/>
              <a:tailEnd type="stealth"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7" name="AutoShape 67"/>
            <p:cNvSpPr>
              <a:spLocks noChangeArrowheads="1"/>
            </p:cNvSpPr>
            <p:nvPr/>
          </p:nvSpPr>
          <p:spPr bwMode="auto">
            <a:xfrm>
              <a:off x="1592" y="3351"/>
              <a:ext cx="499" cy="253"/>
            </a:xfrm>
            <a:prstGeom prst="parallelogram">
              <a:avLst>
                <a:gd name="adj" fmla="val 49308"/>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8" name="Rectangle 68"/>
            <p:cNvSpPr>
              <a:spLocks noChangeArrowheads="1"/>
            </p:cNvSpPr>
            <p:nvPr/>
          </p:nvSpPr>
          <p:spPr bwMode="auto">
            <a:xfrm>
              <a:off x="2662" y="3226"/>
              <a:ext cx="428" cy="378"/>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59" name="Rectangle 69"/>
            <p:cNvSpPr>
              <a:spLocks noChangeArrowheads="1"/>
            </p:cNvSpPr>
            <p:nvPr/>
          </p:nvSpPr>
          <p:spPr bwMode="auto">
            <a:xfrm>
              <a:off x="1520" y="2595"/>
              <a:ext cx="500" cy="252"/>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60" name="Line 70"/>
            <p:cNvSpPr>
              <a:spLocks noChangeShapeType="1"/>
            </p:cNvSpPr>
            <p:nvPr/>
          </p:nvSpPr>
          <p:spPr bwMode="auto">
            <a:xfrm>
              <a:off x="2305" y="3226"/>
              <a:ext cx="0" cy="251"/>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61" name="Line 71"/>
            <p:cNvSpPr>
              <a:spLocks noChangeShapeType="1"/>
            </p:cNvSpPr>
            <p:nvPr/>
          </p:nvSpPr>
          <p:spPr bwMode="auto">
            <a:xfrm>
              <a:off x="3304" y="3099"/>
              <a:ext cx="0" cy="505"/>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62" name="Line 72"/>
            <p:cNvSpPr>
              <a:spLocks noChangeShapeType="1"/>
            </p:cNvSpPr>
            <p:nvPr/>
          </p:nvSpPr>
          <p:spPr bwMode="auto">
            <a:xfrm>
              <a:off x="4163" y="3226"/>
              <a:ext cx="0" cy="247"/>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63" name="Line 73"/>
            <p:cNvSpPr>
              <a:spLocks noChangeShapeType="1"/>
            </p:cNvSpPr>
            <p:nvPr/>
          </p:nvSpPr>
          <p:spPr bwMode="auto">
            <a:xfrm>
              <a:off x="5088" y="2847"/>
              <a:ext cx="0" cy="379"/>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64" name="Text Box 74"/>
            <p:cNvSpPr txBox="1">
              <a:spLocks noChangeArrowheads="1"/>
            </p:cNvSpPr>
            <p:nvPr/>
          </p:nvSpPr>
          <p:spPr bwMode="auto">
            <a:xfrm>
              <a:off x="728" y="1949"/>
              <a:ext cx="357" cy="252"/>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just" eaLnBrk="0" hangingPunct="0"/>
              <a:r>
                <a:rPr lang="en-US" altLang="zh-CN" sz="1800">
                  <a:solidFill>
                    <a:srgbClr val="000000"/>
                  </a:solidFill>
                  <a:latin typeface="Times New Roman" pitchFamily="18" charset="0"/>
                  <a:ea typeface="宋体" pitchFamily="2" charset="-122"/>
                </a:rPr>
                <a:t>I</a:t>
              </a:r>
            </a:p>
          </p:txBody>
        </p:sp>
        <p:sp>
          <p:nvSpPr>
            <p:cNvPr id="65" name="Text Box 75"/>
            <p:cNvSpPr txBox="1">
              <a:spLocks noChangeArrowheads="1"/>
            </p:cNvSpPr>
            <p:nvPr/>
          </p:nvSpPr>
          <p:spPr bwMode="auto">
            <a:xfrm>
              <a:off x="664" y="2722"/>
              <a:ext cx="428" cy="251"/>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eaLnBrk="0" hangingPunct="0"/>
              <a:r>
                <a:rPr lang="en-US" altLang="zh-CN" sz="1800">
                  <a:solidFill>
                    <a:srgbClr val="000000"/>
                  </a:solidFill>
                  <a:latin typeface="Times New Roman" pitchFamily="18" charset="0"/>
                  <a:ea typeface="宋体" pitchFamily="2" charset="-122"/>
                </a:rPr>
                <a:t>II</a:t>
              </a:r>
            </a:p>
            <a:p>
              <a:pPr algn="just" eaLnBrk="0" hangingPunct="0"/>
              <a:endParaRPr lang="zh-CN" altLang="en-US" sz="1800">
                <a:solidFill>
                  <a:srgbClr val="000000"/>
                </a:solidFill>
                <a:latin typeface="Times New Roman" pitchFamily="18" charset="0"/>
                <a:ea typeface="宋体" pitchFamily="2" charset="-122"/>
              </a:endParaRPr>
            </a:p>
          </p:txBody>
        </p:sp>
        <p:sp>
          <p:nvSpPr>
            <p:cNvPr id="66" name="Text Box 76"/>
            <p:cNvSpPr txBox="1">
              <a:spLocks noChangeArrowheads="1"/>
            </p:cNvSpPr>
            <p:nvPr/>
          </p:nvSpPr>
          <p:spPr bwMode="auto">
            <a:xfrm>
              <a:off x="650" y="3243"/>
              <a:ext cx="571" cy="378"/>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eaLnBrk="0" hangingPunct="0"/>
              <a:endParaRPr lang="zh-CN" altLang="en-US" sz="1800">
                <a:solidFill>
                  <a:srgbClr val="000000"/>
                </a:solidFill>
                <a:latin typeface="Times New Roman" pitchFamily="18" charset="0"/>
                <a:ea typeface="宋体" pitchFamily="2" charset="-122"/>
              </a:endParaRPr>
            </a:p>
            <a:p>
              <a:pPr algn="ctr" eaLnBrk="0" hangingPunct="0"/>
              <a:r>
                <a:rPr lang="en-US" altLang="zh-CN" sz="1800">
                  <a:solidFill>
                    <a:srgbClr val="000000"/>
                  </a:solidFill>
                  <a:latin typeface="Times New Roman" pitchFamily="18" charset="0"/>
                  <a:ea typeface="宋体" pitchFamily="2" charset="-122"/>
                </a:rPr>
                <a:t>III</a:t>
              </a:r>
            </a:p>
          </p:txBody>
        </p:sp>
        <p:sp>
          <p:nvSpPr>
            <p:cNvPr id="67" name="Line 77"/>
            <p:cNvSpPr>
              <a:spLocks noChangeShapeType="1"/>
            </p:cNvSpPr>
            <p:nvPr/>
          </p:nvSpPr>
          <p:spPr bwMode="auto">
            <a:xfrm>
              <a:off x="3518" y="2469"/>
              <a:ext cx="500"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grpSp>
          <p:nvGrpSpPr>
            <p:cNvPr id="68" name="Group 78"/>
            <p:cNvGrpSpPr>
              <a:grpSpLocks/>
            </p:cNvGrpSpPr>
            <p:nvPr/>
          </p:nvGrpSpPr>
          <p:grpSpPr bwMode="auto">
            <a:xfrm>
              <a:off x="3375" y="3342"/>
              <a:ext cx="1142" cy="182"/>
              <a:chOff x="5828" y="10625"/>
              <a:chExt cx="1680" cy="428"/>
            </a:xfrm>
          </p:grpSpPr>
          <p:sp>
            <p:nvSpPr>
              <p:cNvPr id="73" name="Line 79"/>
              <p:cNvSpPr>
                <a:spLocks noChangeShapeType="1"/>
              </p:cNvSpPr>
              <p:nvPr/>
            </p:nvSpPr>
            <p:spPr bwMode="auto">
              <a:xfrm>
                <a:off x="5963" y="10625"/>
                <a:ext cx="967"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74" name="Line 80"/>
              <p:cNvSpPr>
                <a:spLocks noChangeShapeType="1"/>
              </p:cNvSpPr>
              <p:nvPr/>
            </p:nvSpPr>
            <p:spPr bwMode="auto">
              <a:xfrm>
                <a:off x="5933" y="11034"/>
                <a:ext cx="967" cy="0"/>
              </a:xfrm>
              <a:prstGeom prst="line">
                <a:avLst/>
              </a:prstGeom>
              <a:noFill/>
              <a:ln w="19050">
                <a:solidFill>
                  <a:schemeClr val="tx1"/>
                </a:solidFill>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75" name="Arc 81"/>
              <p:cNvSpPr>
                <a:spLocks/>
              </p:cNvSpPr>
              <p:nvPr/>
            </p:nvSpPr>
            <p:spPr bwMode="auto">
              <a:xfrm flipH="1">
                <a:off x="5828" y="10636"/>
                <a:ext cx="735" cy="417"/>
              </a:xfrm>
              <a:custGeom>
                <a:avLst/>
                <a:gdLst>
                  <a:gd name="G0" fmla="+- 0 0 0"/>
                  <a:gd name="G1" fmla="+- 13316 0 0"/>
                  <a:gd name="G2" fmla="+- 21600 0 0"/>
                  <a:gd name="T0" fmla="*/ 17007 w 21600"/>
                  <a:gd name="T1" fmla="*/ 0 h 24848"/>
                  <a:gd name="T2" fmla="*/ 18264 w 21600"/>
                  <a:gd name="T3" fmla="*/ 24848 h 24848"/>
                  <a:gd name="T4" fmla="*/ 0 w 21600"/>
                  <a:gd name="T5" fmla="*/ 13316 h 24848"/>
                </a:gdLst>
                <a:ahLst/>
                <a:cxnLst>
                  <a:cxn ang="0">
                    <a:pos x="T0" y="T1"/>
                  </a:cxn>
                  <a:cxn ang="0">
                    <a:pos x="T2" y="T3"/>
                  </a:cxn>
                  <a:cxn ang="0">
                    <a:pos x="T4" y="T5"/>
                  </a:cxn>
                </a:cxnLst>
                <a:rect l="0" t="0" r="r" b="b"/>
                <a:pathLst>
                  <a:path w="21600" h="24848" fill="none" extrusionOk="0">
                    <a:moveTo>
                      <a:pt x="17007" y="-1"/>
                    </a:moveTo>
                    <a:cubicBezTo>
                      <a:pt x="19983" y="3800"/>
                      <a:pt x="21600" y="8488"/>
                      <a:pt x="21600" y="13316"/>
                    </a:cubicBezTo>
                    <a:cubicBezTo>
                      <a:pt x="21600" y="17397"/>
                      <a:pt x="20443" y="21396"/>
                      <a:pt x="18263" y="24847"/>
                    </a:cubicBezTo>
                  </a:path>
                  <a:path w="21600" h="24848" stroke="0" extrusionOk="0">
                    <a:moveTo>
                      <a:pt x="17007" y="-1"/>
                    </a:moveTo>
                    <a:cubicBezTo>
                      <a:pt x="19983" y="3800"/>
                      <a:pt x="21600" y="8488"/>
                      <a:pt x="21600" y="13316"/>
                    </a:cubicBezTo>
                    <a:cubicBezTo>
                      <a:pt x="21600" y="17397"/>
                      <a:pt x="20443" y="21396"/>
                      <a:pt x="18263" y="24847"/>
                    </a:cubicBezTo>
                    <a:lnTo>
                      <a:pt x="0" y="13316"/>
                    </a:lnTo>
                    <a:close/>
                  </a:path>
                </a:pathLst>
              </a:custGeom>
              <a:noFill/>
              <a:ln w="19050">
                <a:solidFill>
                  <a:schemeClr val="tx1"/>
                </a:solidFill>
                <a:round/>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sp>
            <p:nvSpPr>
              <p:cNvPr id="76" name="Arc 82"/>
              <p:cNvSpPr>
                <a:spLocks/>
              </p:cNvSpPr>
              <p:nvPr/>
            </p:nvSpPr>
            <p:spPr bwMode="auto">
              <a:xfrm flipH="1">
                <a:off x="6773" y="10625"/>
                <a:ext cx="735" cy="417"/>
              </a:xfrm>
              <a:custGeom>
                <a:avLst/>
                <a:gdLst>
                  <a:gd name="G0" fmla="+- 0 0 0"/>
                  <a:gd name="G1" fmla="+- 13316 0 0"/>
                  <a:gd name="G2" fmla="+- 21600 0 0"/>
                  <a:gd name="T0" fmla="*/ 17007 w 21600"/>
                  <a:gd name="T1" fmla="*/ 0 h 24848"/>
                  <a:gd name="T2" fmla="*/ 18264 w 21600"/>
                  <a:gd name="T3" fmla="*/ 24848 h 24848"/>
                  <a:gd name="T4" fmla="*/ 0 w 21600"/>
                  <a:gd name="T5" fmla="*/ 13316 h 24848"/>
                </a:gdLst>
                <a:ahLst/>
                <a:cxnLst>
                  <a:cxn ang="0">
                    <a:pos x="T0" y="T1"/>
                  </a:cxn>
                  <a:cxn ang="0">
                    <a:pos x="T2" y="T3"/>
                  </a:cxn>
                  <a:cxn ang="0">
                    <a:pos x="T4" y="T5"/>
                  </a:cxn>
                </a:cxnLst>
                <a:rect l="0" t="0" r="r" b="b"/>
                <a:pathLst>
                  <a:path w="21600" h="24848" fill="none" extrusionOk="0">
                    <a:moveTo>
                      <a:pt x="17007" y="-1"/>
                    </a:moveTo>
                    <a:cubicBezTo>
                      <a:pt x="19983" y="3800"/>
                      <a:pt x="21600" y="8488"/>
                      <a:pt x="21600" y="13316"/>
                    </a:cubicBezTo>
                    <a:cubicBezTo>
                      <a:pt x="21600" y="17397"/>
                      <a:pt x="20443" y="21396"/>
                      <a:pt x="18263" y="24847"/>
                    </a:cubicBezTo>
                  </a:path>
                  <a:path w="21600" h="24848" stroke="0" extrusionOk="0">
                    <a:moveTo>
                      <a:pt x="17007" y="-1"/>
                    </a:moveTo>
                    <a:cubicBezTo>
                      <a:pt x="19983" y="3800"/>
                      <a:pt x="21600" y="8488"/>
                      <a:pt x="21600" y="13316"/>
                    </a:cubicBezTo>
                    <a:cubicBezTo>
                      <a:pt x="21600" y="17397"/>
                      <a:pt x="20443" y="21396"/>
                      <a:pt x="18263" y="24847"/>
                    </a:cubicBezTo>
                    <a:lnTo>
                      <a:pt x="0" y="13316"/>
                    </a:lnTo>
                    <a:close/>
                  </a:path>
                </a:pathLst>
              </a:custGeom>
              <a:noFill/>
              <a:ln w="19050">
                <a:solidFill>
                  <a:schemeClr val="tx1"/>
                </a:solidFill>
                <a:round/>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rgbClr val="000000"/>
                  </a:solidFill>
                </a:endParaRPr>
              </a:p>
            </p:txBody>
          </p:sp>
        </p:grpSp>
        <p:sp>
          <p:nvSpPr>
            <p:cNvPr id="69" name="Text Box 83"/>
            <p:cNvSpPr txBox="1">
              <a:spLocks noChangeArrowheads="1"/>
            </p:cNvSpPr>
            <p:nvPr/>
          </p:nvSpPr>
          <p:spPr bwMode="auto">
            <a:xfrm>
              <a:off x="572" y="1446"/>
              <a:ext cx="339" cy="163"/>
            </a:xfrm>
            <a:prstGeom prst="rect">
              <a:avLst/>
            </a:prstGeom>
            <a:noFill/>
            <a:ln w="19050">
              <a:solidFill>
                <a:schemeClr val="tx1"/>
              </a:solidFill>
              <a:miter lim="800000"/>
              <a:headEnd/>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algn="just" eaLnBrk="0" hangingPunct="0"/>
              <a:r>
                <a:rPr lang="zh-CN" altLang="en-US" sz="1800">
                  <a:solidFill>
                    <a:srgbClr val="000000"/>
                  </a:solidFill>
                  <a:latin typeface="Times New Roman" pitchFamily="18" charset="0"/>
                  <a:ea typeface="宋体" pitchFamily="2" charset="-122"/>
                </a:rPr>
                <a:t>类型</a:t>
              </a:r>
            </a:p>
          </p:txBody>
        </p:sp>
        <p:sp>
          <p:nvSpPr>
            <p:cNvPr id="70" name="Line 84"/>
            <p:cNvSpPr>
              <a:spLocks noChangeShapeType="1"/>
            </p:cNvSpPr>
            <p:nvPr/>
          </p:nvSpPr>
          <p:spPr bwMode="auto">
            <a:xfrm>
              <a:off x="1520" y="1787"/>
              <a:ext cx="571"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solidFill>
                  <a:srgbClr val="000000"/>
                </a:solidFill>
              </a:endParaRPr>
            </a:p>
          </p:txBody>
        </p:sp>
        <p:sp>
          <p:nvSpPr>
            <p:cNvPr id="71" name="Line 85"/>
            <p:cNvSpPr>
              <a:spLocks noChangeShapeType="1"/>
            </p:cNvSpPr>
            <p:nvPr/>
          </p:nvSpPr>
          <p:spPr bwMode="auto">
            <a:xfrm>
              <a:off x="1520" y="1781"/>
              <a:ext cx="0" cy="37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solidFill>
                  <a:srgbClr val="000000"/>
                </a:solidFill>
              </a:endParaRPr>
            </a:p>
          </p:txBody>
        </p:sp>
        <p:sp>
          <p:nvSpPr>
            <p:cNvPr id="72" name="Line 86"/>
            <p:cNvSpPr>
              <a:spLocks noChangeShapeType="1"/>
            </p:cNvSpPr>
            <p:nvPr/>
          </p:nvSpPr>
          <p:spPr bwMode="auto">
            <a:xfrm>
              <a:off x="2544" y="1968"/>
              <a:ext cx="52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000000"/>
                </a:solidFill>
              </a:endParaRPr>
            </a:p>
          </p:txBody>
        </p:sp>
      </p:grpSp>
      <p:sp>
        <p:nvSpPr>
          <p:cNvPr id="85" name="Text Box 17"/>
          <p:cNvSpPr txBox="1">
            <a:spLocks noChangeArrowheads="1"/>
          </p:cNvSpPr>
          <p:nvPr/>
        </p:nvSpPr>
        <p:spPr bwMode="auto">
          <a:xfrm>
            <a:off x="1355124"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数据流程图 符号体系</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9480101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827088" y="1227962"/>
            <a:ext cx="712787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l"/>
            <a:r>
              <a:rPr kumimoji="1" lang="zh-CN" altLang="en-US" sz="2400" b="1" dirty="0">
                <a:solidFill>
                  <a:srgbClr val="000000"/>
                </a:solidFill>
                <a:latin typeface="Times New Roman" pitchFamily="18" charset="0"/>
                <a:ea typeface="宋体" pitchFamily="2" charset="-122"/>
              </a:rPr>
              <a:t>  示例：供应商将发货单提供给供应科</a:t>
            </a:r>
          </a:p>
          <a:p>
            <a:pPr algn="l"/>
            <a:r>
              <a:rPr kumimoji="1" lang="en-US" altLang="zh-CN" sz="2400" b="1" dirty="0">
                <a:solidFill>
                  <a:srgbClr val="000000"/>
                </a:solidFill>
                <a:latin typeface="Times New Roman" pitchFamily="18" charset="0"/>
                <a:ea typeface="宋体" pitchFamily="2" charset="-122"/>
              </a:rPr>
              <a:t>               </a:t>
            </a:r>
            <a:r>
              <a:rPr kumimoji="1" lang="zh-CN" altLang="en-US" sz="2400" b="1" dirty="0">
                <a:solidFill>
                  <a:srgbClr val="FF0000"/>
                </a:solidFill>
                <a:latin typeface="Times New Roman" pitchFamily="18" charset="0"/>
                <a:ea typeface="宋体" pitchFamily="2" charset="-122"/>
              </a:rPr>
              <a:t>审核发货单：</a:t>
            </a:r>
            <a:r>
              <a:rPr kumimoji="1" lang="zh-CN" altLang="en-US" sz="2400" b="1" dirty="0">
                <a:solidFill>
                  <a:srgbClr val="000000"/>
                </a:solidFill>
                <a:latin typeface="Times New Roman" pitchFamily="18" charset="0"/>
                <a:ea typeface="宋体" pitchFamily="2" charset="-122"/>
              </a:rPr>
              <a:t>供应科调用前期的合同，对照审核发货单，不合格的发货单退给供应商。合格发货单转下一步。</a:t>
            </a:r>
          </a:p>
          <a:p>
            <a:pPr algn="l"/>
            <a:r>
              <a:rPr kumimoji="1" lang="zh-CN" altLang="en-US" sz="2400" b="1" dirty="0">
                <a:solidFill>
                  <a:srgbClr val="FF0000"/>
                </a:solidFill>
                <a:latin typeface="Times New Roman" pitchFamily="18" charset="0"/>
                <a:ea typeface="宋体" pitchFamily="2" charset="-122"/>
              </a:rPr>
              <a:t>                检验物品</a:t>
            </a:r>
            <a:r>
              <a:rPr kumimoji="1" lang="zh-CN" altLang="en-US" sz="2400" b="1" dirty="0">
                <a:solidFill>
                  <a:srgbClr val="000000"/>
                </a:solidFill>
                <a:latin typeface="Times New Roman" pitchFamily="18" charset="0"/>
                <a:ea typeface="宋体" pitchFamily="2" charset="-122"/>
              </a:rPr>
              <a:t>：供应科根据合格的发货单检验物品：检验后，保存发货单，同时</a:t>
            </a:r>
            <a:r>
              <a:rPr kumimoji="1" lang="zh-CN" altLang="en-US" sz="2400" b="1" dirty="0">
                <a:solidFill>
                  <a:srgbClr val="FF0000"/>
                </a:solidFill>
                <a:latin typeface="Times New Roman" pitchFamily="18" charset="0"/>
                <a:ea typeface="宋体" pitchFamily="2" charset="-122"/>
              </a:rPr>
              <a:t>通知</a:t>
            </a:r>
            <a:r>
              <a:rPr kumimoji="1" lang="zh-CN" altLang="en-US" sz="2400" b="1" dirty="0">
                <a:solidFill>
                  <a:srgbClr val="000000"/>
                </a:solidFill>
                <a:latin typeface="Times New Roman" pitchFamily="18" charset="0"/>
                <a:ea typeface="宋体" pitchFamily="2" charset="-122"/>
              </a:rPr>
              <a:t>财务科付款。</a:t>
            </a:r>
            <a:endParaRPr kumimoji="1" lang="en-US" altLang="zh-CN" sz="2400" b="1" dirty="0">
              <a:solidFill>
                <a:srgbClr val="000000"/>
              </a:solidFill>
              <a:latin typeface="Times New Roman" pitchFamily="18" charset="0"/>
              <a:ea typeface="宋体" pitchFamily="2" charset="-122"/>
            </a:endParaRPr>
          </a:p>
          <a:p>
            <a:pPr algn="l"/>
            <a:endParaRPr kumimoji="1" lang="en-US" altLang="zh-CN" sz="2400" b="1" dirty="0">
              <a:solidFill>
                <a:srgbClr val="000000"/>
              </a:solidFill>
              <a:latin typeface="Times New Roman" pitchFamily="18" charset="0"/>
              <a:ea typeface="宋体" pitchFamily="2" charset="-122"/>
            </a:endParaRPr>
          </a:p>
          <a:p>
            <a:pPr algn="l"/>
            <a:endParaRPr kumimoji="1" lang="en-US" altLang="zh-CN" sz="2400" b="1" dirty="0">
              <a:solidFill>
                <a:srgbClr val="000000"/>
              </a:solidFill>
              <a:latin typeface="Times New Roman" pitchFamily="18" charset="0"/>
              <a:ea typeface="宋体" pitchFamily="2" charset="-122"/>
            </a:endParaRPr>
          </a:p>
          <a:p>
            <a:pPr algn="l"/>
            <a:r>
              <a:rPr kumimoji="1" lang="zh-CN" altLang="en-US" sz="2400" b="1" dirty="0">
                <a:solidFill>
                  <a:srgbClr val="000000"/>
                </a:solidFill>
                <a:latin typeface="Times New Roman" pitchFamily="18" charset="0"/>
                <a:ea typeface="宋体" pitchFamily="2" charset="-122"/>
              </a:rPr>
              <a:t>关注：外部数据源</a:t>
            </a:r>
            <a:r>
              <a:rPr kumimoji="1" lang="zh-CN" altLang="en-US" sz="2400" b="1" dirty="0" smtClean="0">
                <a:solidFill>
                  <a:srgbClr val="000000"/>
                </a:solidFill>
                <a:latin typeface="Times New Roman" pitchFamily="18" charset="0"/>
                <a:ea typeface="宋体" pitchFamily="2" charset="-122"/>
              </a:rPr>
              <a:t>，</a:t>
            </a:r>
            <a:endParaRPr kumimoji="1" lang="en-US" altLang="zh-CN" sz="2400" b="1" dirty="0" smtClean="0">
              <a:solidFill>
                <a:srgbClr val="000000"/>
              </a:solidFill>
              <a:latin typeface="Times New Roman" pitchFamily="18" charset="0"/>
              <a:ea typeface="宋体" pitchFamily="2" charset="-122"/>
            </a:endParaRPr>
          </a:p>
          <a:p>
            <a:pPr algn="l"/>
            <a:r>
              <a:rPr kumimoji="1" lang="en-US" altLang="zh-CN" sz="2400" dirty="0">
                <a:solidFill>
                  <a:srgbClr val="000000"/>
                </a:solidFill>
                <a:latin typeface="Times New Roman" pitchFamily="18" charset="0"/>
                <a:ea typeface="宋体" pitchFamily="2" charset="-122"/>
              </a:rPr>
              <a:t> </a:t>
            </a:r>
            <a:r>
              <a:rPr kumimoji="1" lang="en-US" altLang="zh-CN" sz="2400" dirty="0" smtClean="0">
                <a:solidFill>
                  <a:srgbClr val="000000"/>
                </a:solidFill>
                <a:latin typeface="Times New Roman" pitchFamily="18" charset="0"/>
                <a:ea typeface="宋体" pitchFamily="2" charset="-122"/>
              </a:rPr>
              <a:t>           </a:t>
            </a:r>
            <a:r>
              <a:rPr kumimoji="1" lang="zh-CN" altLang="en-US" sz="2400" b="1" dirty="0" smtClean="0">
                <a:solidFill>
                  <a:srgbClr val="000000"/>
                </a:solidFill>
                <a:latin typeface="Times New Roman" pitchFamily="18" charset="0"/>
                <a:ea typeface="宋体" pitchFamily="2" charset="-122"/>
              </a:rPr>
              <a:t>供应科</a:t>
            </a:r>
            <a:r>
              <a:rPr kumimoji="1" lang="zh-CN" altLang="en-US" sz="2400" b="1" dirty="0">
                <a:solidFill>
                  <a:srgbClr val="000000"/>
                </a:solidFill>
                <a:latin typeface="Times New Roman" pitchFamily="18" charset="0"/>
                <a:ea typeface="宋体" pitchFamily="2" charset="-122"/>
              </a:rPr>
              <a:t>在这里怎么办</a:t>
            </a:r>
            <a:r>
              <a:rPr kumimoji="1" lang="zh-CN" altLang="en-US" sz="2400" b="1" dirty="0" smtClean="0">
                <a:solidFill>
                  <a:srgbClr val="000000"/>
                </a:solidFill>
                <a:latin typeface="Times New Roman" pitchFamily="18" charset="0"/>
                <a:ea typeface="宋体" pitchFamily="2" charset="-122"/>
              </a:rPr>
              <a:t>？</a:t>
            </a:r>
            <a:endParaRPr kumimoji="1" lang="en-US" altLang="zh-CN" sz="2400" b="1" dirty="0" smtClean="0">
              <a:solidFill>
                <a:srgbClr val="000000"/>
              </a:solidFill>
              <a:latin typeface="Times New Roman" pitchFamily="18" charset="0"/>
              <a:ea typeface="宋体" pitchFamily="2" charset="-122"/>
            </a:endParaRPr>
          </a:p>
          <a:p>
            <a:pPr algn="l"/>
            <a:r>
              <a:rPr kumimoji="1" lang="en-US" altLang="zh-CN" sz="2400" dirty="0">
                <a:solidFill>
                  <a:srgbClr val="000000"/>
                </a:solidFill>
                <a:latin typeface="Times New Roman" pitchFamily="18" charset="0"/>
                <a:ea typeface="宋体" pitchFamily="2" charset="-122"/>
              </a:rPr>
              <a:t> </a:t>
            </a:r>
            <a:r>
              <a:rPr kumimoji="1" lang="en-US" altLang="zh-CN" sz="2400" dirty="0" smtClean="0">
                <a:solidFill>
                  <a:srgbClr val="000000"/>
                </a:solidFill>
                <a:latin typeface="Times New Roman" pitchFamily="18" charset="0"/>
                <a:ea typeface="宋体" pitchFamily="2" charset="-122"/>
              </a:rPr>
              <a:t>           </a:t>
            </a:r>
            <a:r>
              <a:rPr kumimoji="1" lang="zh-CN" altLang="en-US" sz="2400" dirty="0" smtClean="0">
                <a:solidFill>
                  <a:srgbClr val="000000"/>
                </a:solidFill>
                <a:latin typeface="Times New Roman" pitchFamily="18" charset="0"/>
                <a:ea typeface="宋体" pitchFamily="2" charset="-122"/>
              </a:rPr>
              <a:t>这里的“通知”怎么办？</a:t>
            </a:r>
            <a:endParaRPr kumimoji="1" lang="en-US" altLang="zh-CN" sz="2400" b="1" dirty="0">
              <a:solidFill>
                <a:srgbClr val="000000"/>
              </a:solidFill>
              <a:latin typeface="Times New Roman" pitchFamily="18" charset="0"/>
              <a:ea typeface="宋体" pitchFamily="2" charset="-122"/>
            </a:endParaRPr>
          </a:p>
          <a:p>
            <a:pPr algn="l"/>
            <a:r>
              <a:rPr kumimoji="1" lang="en-US" altLang="zh-CN" sz="2400" b="1" dirty="0">
                <a:solidFill>
                  <a:srgbClr val="000000"/>
                </a:solidFill>
                <a:latin typeface="Times New Roman" pitchFamily="18" charset="0"/>
                <a:ea typeface="宋体" pitchFamily="2" charset="-122"/>
              </a:rPr>
              <a:t>          </a:t>
            </a:r>
            <a:endParaRPr kumimoji="1" lang="zh-CN" altLang="en-US" sz="2400" b="1" dirty="0">
              <a:solidFill>
                <a:srgbClr val="000000"/>
              </a:solidFill>
              <a:latin typeface="Times New Roman" pitchFamily="18" charset="0"/>
              <a:ea typeface="宋体" pitchFamily="2" charset="-122"/>
            </a:endParaRPr>
          </a:p>
        </p:txBody>
      </p:sp>
      <p:sp>
        <p:nvSpPr>
          <p:cNvPr id="3" name="Text Box 17"/>
          <p:cNvSpPr txBox="1">
            <a:spLocks noChangeArrowheads="1"/>
          </p:cNvSpPr>
          <p:nvPr/>
        </p:nvSpPr>
        <p:spPr bwMode="auto">
          <a:xfrm>
            <a:off x="1355124"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数据流程图 实例 </a:t>
            </a:r>
            <a:r>
              <a:rPr lang="en-US" altLang="zh-CN" sz="3200" dirty="0" smtClean="0">
                <a:solidFill>
                  <a:schemeClr val="accent5">
                    <a:lumMod val="25000"/>
                  </a:schemeClr>
                </a:solidFill>
                <a:latin typeface="Arial" panose="020B0604020202020204" pitchFamily="34" charset="0"/>
                <a:ea typeface="宋体" panose="02010600030101010101" pitchFamily="2" charset="-122"/>
              </a:rPr>
              <a:t>1</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0813179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Group 18"/>
          <p:cNvGrpSpPr>
            <a:grpSpLocks/>
          </p:cNvGrpSpPr>
          <p:nvPr/>
        </p:nvGrpSpPr>
        <p:grpSpPr bwMode="auto">
          <a:xfrm>
            <a:off x="685800" y="1676400"/>
            <a:ext cx="7086600" cy="3200400"/>
            <a:chOff x="384" y="2304"/>
            <a:chExt cx="4464" cy="1440"/>
          </a:xfrm>
        </p:grpSpPr>
        <p:sp>
          <p:nvSpPr>
            <p:cNvPr id="525331" name="Rectangle 19"/>
            <p:cNvSpPr>
              <a:spLocks noChangeArrowheads="1"/>
            </p:cNvSpPr>
            <p:nvPr/>
          </p:nvSpPr>
          <p:spPr bwMode="auto">
            <a:xfrm>
              <a:off x="384" y="2917"/>
              <a:ext cx="590" cy="214"/>
            </a:xfrm>
            <a:prstGeom prst="rect">
              <a:avLst/>
            </a:prstGeom>
            <a:noFill/>
            <a:ln w="28575">
              <a:solidFill>
                <a:schemeClr val="accent2"/>
              </a:solidFill>
              <a:miter lim="800000"/>
              <a:headEnd/>
              <a:tailEnd/>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S1</a:t>
              </a:r>
              <a:r>
                <a:rPr lang="zh-CN" altLang="en-US" sz="1400">
                  <a:solidFill>
                    <a:schemeClr val="accent5">
                      <a:lumMod val="25000"/>
                    </a:schemeClr>
                  </a:solidFill>
                  <a:latin typeface="Arial" panose="020B0604020202020204" pitchFamily="34" charset="0"/>
                  <a:ea typeface="宋体" panose="02010600030101010101" pitchFamily="2" charset="-122"/>
                </a:rPr>
                <a:t>供应商</a:t>
              </a:r>
            </a:p>
          </p:txBody>
        </p:sp>
        <p:sp>
          <p:nvSpPr>
            <p:cNvPr id="525332" name="Line 20"/>
            <p:cNvSpPr>
              <a:spLocks noChangeShapeType="1"/>
            </p:cNvSpPr>
            <p:nvPr/>
          </p:nvSpPr>
          <p:spPr bwMode="auto">
            <a:xfrm>
              <a:off x="974" y="3039"/>
              <a:ext cx="1010" cy="0"/>
            </a:xfrm>
            <a:prstGeom prst="line">
              <a:avLst/>
            </a:prstGeom>
            <a:noFill/>
            <a:ln w="28575">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33" name="Rectangle 21"/>
            <p:cNvSpPr>
              <a:spLocks noChangeArrowheads="1"/>
            </p:cNvSpPr>
            <p:nvPr/>
          </p:nvSpPr>
          <p:spPr bwMode="auto">
            <a:xfrm>
              <a:off x="1100" y="2855"/>
              <a:ext cx="590" cy="215"/>
            </a:xfrm>
            <a:prstGeom prst="rect">
              <a:avLst/>
            </a:prstGeom>
            <a:noFill/>
            <a:ln>
              <a:noFill/>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F1</a:t>
              </a:r>
              <a:r>
                <a:rPr lang="zh-CN" altLang="en-US" sz="1400">
                  <a:solidFill>
                    <a:schemeClr val="accent5">
                      <a:lumMod val="25000"/>
                    </a:schemeClr>
                  </a:solidFill>
                  <a:latin typeface="Arial" panose="020B0604020202020204" pitchFamily="34" charset="0"/>
                  <a:ea typeface="宋体" panose="02010600030101010101" pitchFamily="2" charset="-122"/>
                </a:rPr>
                <a:t>发货单</a:t>
              </a:r>
            </a:p>
          </p:txBody>
        </p:sp>
        <p:sp>
          <p:nvSpPr>
            <p:cNvPr id="525334" name="Oval 22"/>
            <p:cNvSpPr>
              <a:spLocks noChangeArrowheads="1"/>
            </p:cNvSpPr>
            <p:nvPr/>
          </p:nvSpPr>
          <p:spPr bwMode="auto">
            <a:xfrm>
              <a:off x="1984" y="2886"/>
              <a:ext cx="843" cy="276"/>
            </a:xfrm>
            <a:prstGeom prst="ellipse">
              <a:avLst/>
            </a:prstGeom>
            <a:noFill/>
            <a:ln w="28575">
              <a:solidFill>
                <a:schemeClr val="accent2"/>
              </a:solidFill>
              <a:round/>
              <a:headEnd/>
              <a:tailEnd/>
            </a:ln>
            <a:effectLst/>
            <a:extLst/>
          </p:spPr>
          <p:txBody>
            <a:bodyPr wrap="none" anchor="ctr"/>
            <a:lstStyle/>
            <a:p>
              <a:pPr algn="ctr">
                <a:defRPr/>
              </a:pPr>
              <a:r>
                <a:rPr lang="zh-CN" altLang="en-US" sz="1400">
                  <a:solidFill>
                    <a:schemeClr val="accent5">
                      <a:lumMod val="25000"/>
                    </a:schemeClr>
                  </a:solidFill>
                  <a:latin typeface="Arial" panose="020B0604020202020204" pitchFamily="34" charset="0"/>
                  <a:ea typeface="宋体" panose="02010600030101010101" pitchFamily="2" charset="-122"/>
                </a:rPr>
                <a:t>审核</a:t>
              </a:r>
            </a:p>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P1</a:t>
              </a:r>
            </a:p>
          </p:txBody>
        </p:sp>
        <p:sp>
          <p:nvSpPr>
            <p:cNvPr id="525335" name="Line 23"/>
            <p:cNvSpPr>
              <a:spLocks noChangeShapeType="1"/>
            </p:cNvSpPr>
            <p:nvPr/>
          </p:nvSpPr>
          <p:spPr bwMode="auto">
            <a:xfrm>
              <a:off x="2026" y="3499"/>
              <a:ext cx="927" cy="0"/>
            </a:xfrm>
            <a:prstGeom prst="line">
              <a:avLst/>
            </a:prstGeom>
            <a:noFill/>
            <a:ln w="28575">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36" name="Line 24"/>
            <p:cNvSpPr>
              <a:spLocks noChangeShapeType="1"/>
            </p:cNvSpPr>
            <p:nvPr/>
          </p:nvSpPr>
          <p:spPr bwMode="auto">
            <a:xfrm>
              <a:off x="2016" y="3744"/>
              <a:ext cx="927" cy="0"/>
            </a:xfrm>
            <a:prstGeom prst="line">
              <a:avLst/>
            </a:prstGeom>
            <a:noFill/>
            <a:ln w="28575">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37" name="Rectangle 25"/>
            <p:cNvSpPr>
              <a:spLocks noChangeArrowheads="1"/>
            </p:cNvSpPr>
            <p:nvPr/>
          </p:nvSpPr>
          <p:spPr bwMode="auto">
            <a:xfrm>
              <a:off x="2152" y="3530"/>
              <a:ext cx="759" cy="214"/>
            </a:xfrm>
            <a:prstGeom prst="rect">
              <a:avLst/>
            </a:prstGeom>
            <a:noFill/>
            <a:ln>
              <a:noFill/>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D1</a:t>
              </a:r>
              <a:r>
                <a:rPr lang="zh-CN" altLang="en-US" sz="1400">
                  <a:solidFill>
                    <a:schemeClr val="accent5">
                      <a:lumMod val="25000"/>
                    </a:schemeClr>
                  </a:solidFill>
                  <a:latin typeface="Arial" panose="020B0604020202020204" pitchFamily="34" charset="0"/>
                  <a:ea typeface="宋体" panose="02010600030101010101" pitchFamily="2" charset="-122"/>
                </a:rPr>
                <a:t>合同</a:t>
              </a:r>
            </a:p>
          </p:txBody>
        </p:sp>
        <p:sp>
          <p:nvSpPr>
            <p:cNvPr id="525338" name="Line 26"/>
            <p:cNvSpPr>
              <a:spLocks noChangeShapeType="1"/>
            </p:cNvSpPr>
            <p:nvPr/>
          </p:nvSpPr>
          <p:spPr bwMode="auto">
            <a:xfrm flipV="1">
              <a:off x="2447" y="3162"/>
              <a:ext cx="0" cy="337"/>
            </a:xfrm>
            <a:prstGeom prst="line">
              <a:avLst/>
            </a:prstGeom>
            <a:noFill/>
            <a:ln w="28575">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39" name="Rectangle 27"/>
            <p:cNvSpPr>
              <a:spLocks noChangeArrowheads="1"/>
            </p:cNvSpPr>
            <p:nvPr/>
          </p:nvSpPr>
          <p:spPr bwMode="auto">
            <a:xfrm>
              <a:off x="2447" y="3223"/>
              <a:ext cx="590" cy="215"/>
            </a:xfrm>
            <a:prstGeom prst="rect">
              <a:avLst/>
            </a:prstGeom>
            <a:noFill/>
            <a:ln>
              <a:noFill/>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    F2</a:t>
              </a:r>
              <a:r>
                <a:rPr lang="zh-CN" altLang="en-US" sz="1400">
                  <a:solidFill>
                    <a:schemeClr val="accent5">
                      <a:lumMod val="25000"/>
                    </a:schemeClr>
                  </a:solidFill>
                  <a:latin typeface="Arial" panose="020B0604020202020204" pitchFamily="34" charset="0"/>
                  <a:ea typeface="宋体" panose="02010600030101010101" pitchFamily="2" charset="-122"/>
                </a:rPr>
                <a:t>合同信息</a:t>
              </a:r>
            </a:p>
          </p:txBody>
        </p:sp>
        <p:sp>
          <p:nvSpPr>
            <p:cNvPr id="525340" name="Line 28"/>
            <p:cNvSpPr>
              <a:spLocks noChangeShapeType="1"/>
            </p:cNvSpPr>
            <p:nvPr/>
          </p:nvSpPr>
          <p:spPr bwMode="auto">
            <a:xfrm flipV="1">
              <a:off x="2405" y="2672"/>
              <a:ext cx="0" cy="214"/>
            </a:xfrm>
            <a:prstGeom prst="line">
              <a:avLst/>
            </a:prstGeom>
            <a:noFill/>
            <a:ln w="28575">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41" name="Line 29"/>
            <p:cNvSpPr>
              <a:spLocks noChangeShapeType="1"/>
            </p:cNvSpPr>
            <p:nvPr/>
          </p:nvSpPr>
          <p:spPr bwMode="auto">
            <a:xfrm flipH="1">
              <a:off x="679" y="2672"/>
              <a:ext cx="1726" cy="0"/>
            </a:xfrm>
            <a:prstGeom prst="line">
              <a:avLst/>
            </a:prstGeom>
            <a:noFill/>
            <a:ln w="28575">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42" name="Line 30"/>
            <p:cNvSpPr>
              <a:spLocks noChangeShapeType="1"/>
            </p:cNvSpPr>
            <p:nvPr/>
          </p:nvSpPr>
          <p:spPr bwMode="auto">
            <a:xfrm>
              <a:off x="679" y="2672"/>
              <a:ext cx="0" cy="245"/>
            </a:xfrm>
            <a:prstGeom prst="line">
              <a:avLst/>
            </a:prstGeom>
            <a:noFill/>
            <a:ln w="28575">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43" name="Rectangle 31"/>
            <p:cNvSpPr>
              <a:spLocks noChangeArrowheads="1"/>
            </p:cNvSpPr>
            <p:nvPr/>
          </p:nvSpPr>
          <p:spPr bwMode="auto">
            <a:xfrm>
              <a:off x="1152" y="2448"/>
              <a:ext cx="590" cy="215"/>
            </a:xfrm>
            <a:prstGeom prst="rect">
              <a:avLst/>
            </a:prstGeom>
            <a:noFill/>
            <a:ln>
              <a:noFill/>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F3</a:t>
              </a:r>
              <a:r>
                <a:rPr lang="zh-CN" altLang="en-US" sz="1400">
                  <a:solidFill>
                    <a:schemeClr val="accent5">
                      <a:lumMod val="25000"/>
                    </a:schemeClr>
                  </a:solidFill>
                  <a:latin typeface="Arial" panose="020B0604020202020204" pitchFamily="34" charset="0"/>
                  <a:ea typeface="宋体" panose="02010600030101010101" pitchFamily="2" charset="-122"/>
                </a:rPr>
                <a:t>不合格发货单</a:t>
              </a:r>
            </a:p>
          </p:txBody>
        </p:sp>
        <p:sp>
          <p:nvSpPr>
            <p:cNvPr id="525344" name="Line 32"/>
            <p:cNvSpPr>
              <a:spLocks noChangeShapeType="1"/>
            </p:cNvSpPr>
            <p:nvPr/>
          </p:nvSpPr>
          <p:spPr bwMode="auto">
            <a:xfrm>
              <a:off x="2827" y="3009"/>
              <a:ext cx="1010" cy="0"/>
            </a:xfrm>
            <a:prstGeom prst="line">
              <a:avLst/>
            </a:prstGeom>
            <a:noFill/>
            <a:ln w="28575">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45" name="Rectangle 33"/>
            <p:cNvSpPr>
              <a:spLocks noChangeArrowheads="1"/>
            </p:cNvSpPr>
            <p:nvPr/>
          </p:nvSpPr>
          <p:spPr bwMode="auto">
            <a:xfrm>
              <a:off x="3037" y="2855"/>
              <a:ext cx="590" cy="215"/>
            </a:xfrm>
            <a:prstGeom prst="rect">
              <a:avLst/>
            </a:prstGeom>
            <a:noFill/>
            <a:ln>
              <a:noFill/>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F4</a:t>
              </a:r>
              <a:r>
                <a:rPr lang="zh-CN" altLang="en-US" sz="1400">
                  <a:solidFill>
                    <a:schemeClr val="accent5">
                      <a:lumMod val="25000"/>
                    </a:schemeClr>
                  </a:solidFill>
                  <a:latin typeface="Arial" panose="020B0604020202020204" pitchFamily="34" charset="0"/>
                  <a:ea typeface="宋体" panose="02010600030101010101" pitchFamily="2" charset="-122"/>
                </a:rPr>
                <a:t>合格发货单</a:t>
              </a:r>
            </a:p>
            <a:p>
              <a:pPr algn="ctr">
                <a:defRPr/>
              </a:pPr>
              <a:endParaRPr lang="en-US" altLang="zh-CN" sz="1400">
                <a:solidFill>
                  <a:schemeClr val="accent5">
                    <a:lumMod val="25000"/>
                  </a:schemeClr>
                </a:solidFill>
                <a:latin typeface="Arial" panose="020B0604020202020204" pitchFamily="34" charset="0"/>
                <a:ea typeface="宋体" panose="02010600030101010101" pitchFamily="2" charset="-122"/>
              </a:endParaRPr>
            </a:p>
          </p:txBody>
        </p:sp>
        <p:sp>
          <p:nvSpPr>
            <p:cNvPr id="525346" name="Oval 34"/>
            <p:cNvSpPr>
              <a:spLocks noChangeArrowheads="1"/>
            </p:cNvSpPr>
            <p:nvPr/>
          </p:nvSpPr>
          <p:spPr bwMode="auto">
            <a:xfrm>
              <a:off x="3837" y="2886"/>
              <a:ext cx="843" cy="276"/>
            </a:xfrm>
            <a:prstGeom prst="ellipse">
              <a:avLst/>
            </a:prstGeom>
            <a:noFill/>
            <a:ln w="28575">
              <a:solidFill>
                <a:schemeClr val="accent2"/>
              </a:solidFill>
              <a:round/>
              <a:headEnd/>
              <a:tailEnd/>
            </a:ln>
            <a:effectLst/>
            <a:extLst/>
          </p:spPr>
          <p:txBody>
            <a:bodyPr wrap="none" anchor="ctr"/>
            <a:lstStyle/>
            <a:p>
              <a:pPr algn="ctr">
                <a:defRPr/>
              </a:pPr>
              <a:r>
                <a:rPr lang="zh-CN" altLang="en-US" sz="1400">
                  <a:solidFill>
                    <a:schemeClr val="accent5">
                      <a:lumMod val="25000"/>
                    </a:schemeClr>
                  </a:solidFill>
                  <a:latin typeface="Arial" panose="020B0604020202020204" pitchFamily="34" charset="0"/>
                  <a:ea typeface="宋体" panose="02010600030101010101" pitchFamily="2" charset="-122"/>
                </a:rPr>
                <a:t>检验</a:t>
              </a:r>
            </a:p>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P2</a:t>
              </a:r>
            </a:p>
          </p:txBody>
        </p:sp>
        <p:sp>
          <p:nvSpPr>
            <p:cNvPr id="525347" name="Line 35"/>
            <p:cNvSpPr>
              <a:spLocks noChangeShapeType="1"/>
            </p:cNvSpPr>
            <p:nvPr/>
          </p:nvSpPr>
          <p:spPr bwMode="auto">
            <a:xfrm>
              <a:off x="3837" y="3499"/>
              <a:ext cx="927" cy="0"/>
            </a:xfrm>
            <a:prstGeom prst="line">
              <a:avLst/>
            </a:prstGeom>
            <a:noFill/>
            <a:ln w="28575">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48" name="Line 36"/>
            <p:cNvSpPr>
              <a:spLocks noChangeShapeType="1"/>
            </p:cNvSpPr>
            <p:nvPr/>
          </p:nvSpPr>
          <p:spPr bwMode="auto">
            <a:xfrm>
              <a:off x="3840" y="3744"/>
              <a:ext cx="927" cy="0"/>
            </a:xfrm>
            <a:prstGeom prst="line">
              <a:avLst/>
            </a:prstGeom>
            <a:noFill/>
            <a:ln w="28575">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49" name="Rectangle 37"/>
            <p:cNvSpPr>
              <a:spLocks noChangeArrowheads="1"/>
            </p:cNvSpPr>
            <p:nvPr/>
          </p:nvSpPr>
          <p:spPr bwMode="auto">
            <a:xfrm>
              <a:off x="3963" y="3530"/>
              <a:ext cx="759" cy="214"/>
            </a:xfrm>
            <a:prstGeom prst="rect">
              <a:avLst/>
            </a:prstGeom>
            <a:noFill/>
            <a:ln>
              <a:noFill/>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D2</a:t>
              </a:r>
              <a:r>
                <a:rPr lang="zh-CN" altLang="en-US" sz="1400">
                  <a:solidFill>
                    <a:schemeClr val="accent5">
                      <a:lumMod val="25000"/>
                    </a:schemeClr>
                  </a:solidFill>
                  <a:latin typeface="Arial" panose="020B0604020202020204" pitchFamily="34" charset="0"/>
                  <a:ea typeface="宋体" panose="02010600030101010101" pitchFamily="2" charset="-122"/>
                </a:rPr>
                <a:t>发货单</a:t>
              </a:r>
            </a:p>
          </p:txBody>
        </p:sp>
        <p:sp>
          <p:nvSpPr>
            <p:cNvPr id="525350" name="Rectangle 38"/>
            <p:cNvSpPr>
              <a:spLocks noChangeArrowheads="1"/>
            </p:cNvSpPr>
            <p:nvPr/>
          </p:nvSpPr>
          <p:spPr bwMode="auto">
            <a:xfrm>
              <a:off x="4258" y="3223"/>
              <a:ext cx="590" cy="215"/>
            </a:xfrm>
            <a:prstGeom prst="rect">
              <a:avLst/>
            </a:prstGeom>
            <a:noFill/>
            <a:ln>
              <a:noFill/>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        F5</a:t>
              </a:r>
              <a:r>
                <a:rPr lang="zh-CN" altLang="en-US" sz="1400">
                  <a:solidFill>
                    <a:schemeClr val="accent5">
                      <a:lumMod val="25000"/>
                    </a:schemeClr>
                  </a:solidFill>
                  <a:latin typeface="Arial" panose="020B0604020202020204" pitchFamily="34" charset="0"/>
                  <a:ea typeface="宋体" panose="02010600030101010101" pitchFamily="2" charset="-122"/>
                </a:rPr>
                <a:t>检验合格</a:t>
              </a:r>
            </a:p>
            <a:p>
              <a:pPr algn="ctr">
                <a:defRPr/>
              </a:pPr>
              <a:r>
                <a:rPr lang="zh-CN" altLang="en-US" sz="1400">
                  <a:solidFill>
                    <a:schemeClr val="accent5">
                      <a:lumMod val="25000"/>
                    </a:schemeClr>
                  </a:solidFill>
                  <a:latin typeface="Arial" panose="020B0604020202020204" pitchFamily="34" charset="0"/>
                  <a:ea typeface="宋体" panose="02010600030101010101" pitchFamily="2" charset="-122"/>
                </a:rPr>
                <a:t>发货单</a:t>
              </a:r>
            </a:p>
          </p:txBody>
        </p:sp>
        <p:sp>
          <p:nvSpPr>
            <p:cNvPr id="525351" name="Line 39"/>
            <p:cNvSpPr>
              <a:spLocks noChangeShapeType="1"/>
            </p:cNvSpPr>
            <p:nvPr/>
          </p:nvSpPr>
          <p:spPr bwMode="auto">
            <a:xfrm>
              <a:off x="4258" y="3162"/>
              <a:ext cx="0" cy="337"/>
            </a:xfrm>
            <a:prstGeom prst="line">
              <a:avLst/>
            </a:prstGeom>
            <a:noFill/>
            <a:ln w="28575">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52" name="Line 40"/>
            <p:cNvSpPr>
              <a:spLocks noChangeShapeType="1"/>
            </p:cNvSpPr>
            <p:nvPr/>
          </p:nvSpPr>
          <p:spPr bwMode="auto">
            <a:xfrm flipV="1">
              <a:off x="4258" y="2518"/>
              <a:ext cx="0" cy="368"/>
            </a:xfrm>
            <a:prstGeom prst="line">
              <a:avLst/>
            </a:prstGeom>
            <a:noFill/>
            <a:ln w="28575">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25353" name="Rectangle 41"/>
            <p:cNvSpPr>
              <a:spLocks noChangeArrowheads="1"/>
            </p:cNvSpPr>
            <p:nvPr/>
          </p:nvSpPr>
          <p:spPr bwMode="auto">
            <a:xfrm>
              <a:off x="4048" y="2304"/>
              <a:ext cx="589" cy="214"/>
            </a:xfrm>
            <a:prstGeom prst="rect">
              <a:avLst/>
            </a:prstGeom>
            <a:noFill/>
            <a:ln w="28575">
              <a:solidFill>
                <a:schemeClr val="accent2"/>
              </a:solidFill>
              <a:miter lim="800000"/>
              <a:headEnd/>
              <a:tailEnd/>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S2</a:t>
              </a:r>
              <a:r>
                <a:rPr lang="zh-CN" altLang="en-US" sz="1400">
                  <a:solidFill>
                    <a:schemeClr val="accent5">
                      <a:lumMod val="25000"/>
                    </a:schemeClr>
                  </a:solidFill>
                  <a:latin typeface="Arial" panose="020B0604020202020204" pitchFamily="34" charset="0"/>
                  <a:ea typeface="宋体" panose="02010600030101010101" pitchFamily="2" charset="-122"/>
                </a:rPr>
                <a:t>财务科</a:t>
              </a:r>
            </a:p>
          </p:txBody>
        </p:sp>
        <p:sp>
          <p:nvSpPr>
            <p:cNvPr id="525354" name="Rectangle 42"/>
            <p:cNvSpPr>
              <a:spLocks noChangeArrowheads="1"/>
            </p:cNvSpPr>
            <p:nvPr/>
          </p:nvSpPr>
          <p:spPr bwMode="auto">
            <a:xfrm>
              <a:off x="4216" y="2672"/>
              <a:ext cx="590" cy="214"/>
            </a:xfrm>
            <a:prstGeom prst="rect">
              <a:avLst/>
            </a:prstGeom>
            <a:noFill/>
            <a:ln>
              <a:noFill/>
            </a:ln>
            <a:effectLst/>
            <a:extLst/>
          </p:spPr>
          <p:txBody>
            <a:bodyPr wrap="none" anchor="ctr"/>
            <a:lstStyle/>
            <a:p>
              <a:pPr algn="ctr">
                <a:defRPr/>
              </a:pPr>
              <a:r>
                <a:rPr lang="en-US" altLang="zh-CN" sz="1400">
                  <a:solidFill>
                    <a:schemeClr val="accent5">
                      <a:lumMod val="25000"/>
                    </a:schemeClr>
                  </a:solidFill>
                  <a:latin typeface="Arial" panose="020B0604020202020204" pitchFamily="34" charset="0"/>
                  <a:ea typeface="宋体" panose="02010600030101010101" pitchFamily="2" charset="-122"/>
                </a:rPr>
                <a:t>       F6</a:t>
              </a:r>
              <a:r>
                <a:rPr lang="zh-CN" altLang="en-US" sz="1400">
                  <a:solidFill>
                    <a:schemeClr val="accent5">
                      <a:lumMod val="25000"/>
                    </a:schemeClr>
                  </a:solidFill>
                  <a:latin typeface="Arial" panose="020B0604020202020204" pitchFamily="34" charset="0"/>
                  <a:ea typeface="宋体" panose="02010600030101010101" pitchFamily="2" charset="-122"/>
                </a:rPr>
                <a:t>付款通知</a:t>
              </a:r>
            </a:p>
          </p:txBody>
        </p:sp>
      </p:grpSp>
      <p:sp>
        <p:nvSpPr>
          <p:cNvPr id="525355" name="Rectangle 43"/>
          <p:cNvSpPr>
            <a:spLocks noChangeArrowheads="1"/>
          </p:cNvSpPr>
          <p:nvPr/>
        </p:nvSpPr>
        <p:spPr bwMode="auto">
          <a:xfrm>
            <a:off x="0" y="1100138"/>
            <a:ext cx="9144000" cy="457200"/>
          </a:xfrm>
          <a:prstGeom prst="rect">
            <a:avLst/>
          </a:prstGeom>
          <a:noFill/>
          <a:ln>
            <a:noFill/>
          </a:ln>
          <a:effectLst/>
          <a:extLst/>
        </p:spPr>
        <p:txBody>
          <a:bodyPr wrap="none" anchor="ctr"/>
          <a:lstStyle/>
          <a:p>
            <a:pPr>
              <a:defRPr/>
            </a:pPr>
            <a:r>
              <a:rPr kumimoji="1" lang="en-US" altLang="zh-CN" sz="2400" dirty="0">
                <a:solidFill>
                  <a:schemeClr val="accent5">
                    <a:lumMod val="25000"/>
                  </a:schemeClr>
                </a:solidFill>
                <a:latin typeface="Times New Roman" panose="02020603050405020304" pitchFamily="18" charset="0"/>
                <a:ea typeface="宋体" panose="02010600030101010101" pitchFamily="2" charset="-122"/>
              </a:rPr>
              <a:t>   </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示例：供应科到货处理的数据流图</a:t>
            </a:r>
          </a:p>
        </p:txBody>
      </p:sp>
      <p:sp>
        <p:nvSpPr>
          <p:cNvPr id="28"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数据流程图 实例</a:t>
            </a:r>
            <a:r>
              <a:rPr lang="en-US" altLang="zh-CN" sz="3200" dirty="0" smtClean="0">
                <a:solidFill>
                  <a:schemeClr val="accent5">
                    <a:lumMod val="25000"/>
                  </a:schemeClr>
                </a:solidFill>
                <a:latin typeface="Arial" panose="020B0604020202020204" pitchFamily="34" charset="0"/>
                <a:ea typeface="宋体" panose="02010600030101010101" pitchFamily="2" charset="-122"/>
              </a:rPr>
              <a:t>1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227010992"/>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11560" y="1126951"/>
            <a:ext cx="7620000" cy="5686425"/>
          </a:xfrm>
          <a:prstGeom prst="rect">
            <a:avLst/>
          </a:prstGeom>
        </p:spPr>
        <p:txBody>
          <a:bodyPr/>
          <a:lstStyle>
            <a:lvl1pPr marL="342900" indent="-342900" algn="l" rtl="0" eaLnBrk="0" fontAlgn="base" hangingPunct="0">
              <a:spcBef>
                <a:spcPct val="20000"/>
              </a:spcBef>
              <a:spcAft>
                <a:spcPct val="0"/>
              </a:spcAft>
              <a:buClr>
                <a:schemeClr val="folHlink"/>
              </a:buClr>
              <a:buFont typeface="Wingdings"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90000"/>
              </a:lnSpc>
              <a:buFont typeface="Wingdings" pitchFamily="2" charset="2"/>
              <a:buNone/>
            </a:pPr>
            <a:r>
              <a:rPr lang="zh-CN" altLang="en-US" sz="2400" dirty="0" smtClean="0">
                <a:solidFill>
                  <a:srgbClr val="000000"/>
                </a:solidFill>
                <a:latin typeface="宋体" pitchFamily="2" charset="-122"/>
                <a:ea typeface="宋体" pitchFamily="2" charset="-122"/>
              </a:rPr>
              <a:t>		</a:t>
            </a:r>
            <a:endParaRPr lang="en-US" altLang="zh-CN" sz="2400" dirty="0" smtClean="0">
              <a:solidFill>
                <a:srgbClr val="000000"/>
              </a:solidFill>
              <a:latin typeface="宋体" pitchFamily="2" charset="-122"/>
              <a:ea typeface="宋体" pitchFamily="2" charset="-122"/>
            </a:endParaRPr>
          </a:p>
          <a:p>
            <a:pPr algn="just">
              <a:lnSpc>
                <a:spcPct val="90000"/>
              </a:lnSpc>
              <a:buFont typeface="Wingdings" pitchFamily="2" charset="2"/>
              <a:buNone/>
            </a:pPr>
            <a:r>
              <a:rPr lang="zh-CN" altLang="en-US" sz="2400" dirty="0" smtClean="0">
                <a:solidFill>
                  <a:srgbClr val="000000"/>
                </a:solidFill>
                <a:latin typeface="宋体" pitchFamily="2" charset="-122"/>
                <a:ea typeface="宋体" pitchFamily="2" charset="-122"/>
              </a:rPr>
              <a:t>欲开发一个书店</a:t>
            </a:r>
            <a:r>
              <a:rPr lang="zh-CN" altLang="en-US" sz="2400" dirty="0" smtClean="0">
                <a:solidFill>
                  <a:srgbClr val="D7181F"/>
                </a:solidFill>
                <a:latin typeface="宋体" pitchFamily="2" charset="-122"/>
                <a:ea typeface="宋体" pitchFamily="2" charset="-122"/>
              </a:rPr>
              <a:t>图书预订</a:t>
            </a:r>
            <a:r>
              <a:rPr lang="zh-CN" altLang="en-US" sz="2400" dirty="0" smtClean="0">
                <a:solidFill>
                  <a:srgbClr val="000000"/>
                </a:solidFill>
                <a:latin typeface="宋体" pitchFamily="2" charset="-122"/>
                <a:ea typeface="宋体" pitchFamily="2" charset="-122"/>
              </a:rPr>
              <a:t>系统，该系统的问题定义为：</a:t>
            </a:r>
          </a:p>
          <a:p>
            <a:pPr algn="just">
              <a:lnSpc>
                <a:spcPct val="90000"/>
              </a:lnSpc>
            </a:pPr>
            <a:r>
              <a:rPr lang="zh-CN" altLang="en-US" sz="2400" dirty="0" smtClean="0">
                <a:solidFill>
                  <a:srgbClr val="000000"/>
                </a:solidFill>
                <a:latin typeface="宋体" pitchFamily="2" charset="-122"/>
                <a:ea typeface="宋体" pitchFamily="2" charset="-122"/>
              </a:rPr>
              <a:t>顾客将所填写订单交给书店营业员；</a:t>
            </a:r>
          </a:p>
          <a:p>
            <a:pPr algn="just">
              <a:lnSpc>
                <a:spcPct val="90000"/>
              </a:lnSpc>
            </a:pPr>
            <a:r>
              <a:rPr lang="zh-CN" altLang="en-US" sz="2400" dirty="0" smtClean="0">
                <a:solidFill>
                  <a:srgbClr val="000000"/>
                </a:solidFill>
                <a:latin typeface="宋体" pitchFamily="2" charset="-122"/>
                <a:ea typeface="宋体" pitchFamily="2" charset="-122"/>
              </a:rPr>
              <a:t>首先对订单进行检查</a:t>
            </a:r>
            <a:r>
              <a:rPr lang="en-US" altLang="zh-CN" sz="2400" dirty="0" smtClean="0">
                <a:solidFill>
                  <a:srgbClr val="000000"/>
                </a:solidFill>
                <a:latin typeface="宋体" pitchFamily="2" charset="-122"/>
                <a:ea typeface="宋体" pitchFamily="2" charset="-122"/>
              </a:rPr>
              <a:t>,</a:t>
            </a:r>
            <a:r>
              <a:rPr lang="zh-CN" altLang="en-US" sz="2400" dirty="0" smtClean="0">
                <a:solidFill>
                  <a:srgbClr val="000000"/>
                </a:solidFill>
                <a:latin typeface="宋体" pitchFamily="2" charset="-122"/>
                <a:ea typeface="宋体" pitchFamily="2" charset="-122"/>
              </a:rPr>
              <a:t>不合格订单退给顾客；对合格订单进入下一步操作；</a:t>
            </a:r>
          </a:p>
          <a:p>
            <a:pPr algn="just">
              <a:lnSpc>
                <a:spcPct val="90000"/>
              </a:lnSpc>
            </a:pPr>
            <a:r>
              <a:rPr lang="zh-CN" altLang="en-US" sz="2400" dirty="0" smtClean="0">
                <a:solidFill>
                  <a:srgbClr val="000000"/>
                </a:solidFill>
                <a:latin typeface="宋体" pitchFamily="2" charset="-122"/>
                <a:ea typeface="宋体" pitchFamily="2" charset="-122"/>
              </a:rPr>
              <a:t>统计订单数，根据订单数和顾客情况将订单分类存贮为优先订单和正常订单两种；</a:t>
            </a:r>
          </a:p>
          <a:p>
            <a:pPr algn="just">
              <a:lnSpc>
                <a:spcPct val="90000"/>
              </a:lnSpc>
            </a:pPr>
            <a:r>
              <a:rPr lang="zh-CN" altLang="en-US" sz="2400" dirty="0" smtClean="0">
                <a:solidFill>
                  <a:srgbClr val="000000"/>
                </a:solidFill>
                <a:latin typeface="宋体" pitchFamily="2" charset="-122"/>
                <a:ea typeface="宋体" pitchFamily="2" charset="-122"/>
              </a:rPr>
              <a:t>根据出版社各种要求处理订单。优先订单随时处理，正常订单定期处理，订单信息发送出版社；</a:t>
            </a:r>
          </a:p>
          <a:p>
            <a:pPr algn="just">
              <a:lnSpc>
                <a:spcPct val="90000"/>
              </a:lnSpc>
              <a:buFont typeface="Wingdings" pitchFamily="2" charset="2"/>
              <a:buNone/>
            </a:pPr>
            <a:r>
              <a:rPr lang="zh-CN" altLang="en-US" sz="2400" dirty="0" smtClean="0">
                <a:solidFill>
                  <a:srgbClr val="000000"/>
                </a:solidFill>
                <a:latin typeface="宋体" pitchFamily="2" charset="-122"/>
                <a:ea typeface="宋体" pitchFamily="2" charset="-122"/>
              </a:rPr>
              <a:t>请绘制系统的数据流图</a:t>
            </a:r>
          </a:p>
          <a:p>
            <a:pPr algn="just">
              <a:lnSpc>
                <a:spcPct val="90000"/>
              </a:lnSpc>
              <a:buFont typeface="Wingdings" pitchFamily="2" charset="2"/>
              <a:buNone/>
            </a:pPr>
            <a:endParaRPr lang="zh-CN" altLang="en-US" sz="2400" dirty="0" smtClean="0">
              <a:solidFill>
                <a:srgbClr val="000000"/>
              </a:solidFill>
              <a:latin typeface="宋体" pitchFamily="2" charset="-122"/>
              <a:ea typeface="宋体" pitchFamily="2" charset="-122"/>
            </a:endParaRPr>
          </a:p>
        </p:txBody>
      </p:sp>
      <p:sp>
        <p:nvSpPr>
          <p:cNvPr id="3"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数据流程图 实例</a:t>
            </a:r>
            <a:r>
              <a:rPr lang="en-US" altLang="zh-CN" sz="3200" dirty="0" smtClean="0">
                <a:solidFill>
                  <a:schemeClr val="accent5">
                    <a:lumMod val="25000"/>
                  </a:schemeClr>
                </a:solidFill>
                <a:latin typeface="Arial" panose="020B0604020202020204" pitchFamily="34" charset="0"/>
                <a:ea typeface="宋体" panose="02010600030101010101" pitchFamily="2" charset="-122"/>
              </a:rPr>
              <a:t>2</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14816860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23850" y="220116"/>
            <a:ext cx="7772400" cy="901700"/>
          </a:xfrm>
          <a:prstGeom prst="rect">
            <a:avLst/>
          </a:prstGeom>
        </p:spPr>
        <p:txBody>
          <a:bodyPr/>
          <a:lstStyle>
            <a:lvl1pPr algn="ctr" rtl="0" eaLnBrk="0" fontAlgn="base" hangingPunct="0">
              <a:spcBef>
                <a:spcPct val="0"/>
              </a:spcBef>
              <a:spcAft>
                <a:spcPct val="0"/>
              </a:spcAft>
              <a:defRPr sz="4200" b="1" i="1" kern="1200">
                <a:solidFill>
                  <a:schemeClr val="tx1"/>
                </a:solidFill>
                <a:latin typeface="+mj-lt"/>
                <a:ea typeface="+mj-ea"/>
                <a:cs typeface="+mj-cs"/>
              </a:defRPr>
            </a:lvl1pPr>
            <a:lvl2pPr algn="ctr" rtl="0" eaLnBrk="0" fontAlgn="base" hangingPunct="0">
              <a:spcBef>
                <a:spcPct val="0"/>
              </a:spcBef>
              <a:spcAft>
                <a:spcPct val="0"/>
              </a:spcAft>
              <a:defRPr sz="4200" b="1" i="1">
                <a:solidFill>
                  <a:schemeClr val="tx1"/>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200" b="1" i="1">
                <a:solidFill>
                  <a:schemeClr val="tx1"/>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200" b="1" i="1">
                <a:solidFill>
                  <a:schemeClr val="tx1"/>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200" b="1" i="1">
                <a:solidFill>
                  <a:schemeClr val="tx1"/>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200" b="1" i="1">
                <a:solidFill>
                  <a:schemeClr val="tx1"/>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200" b="1" i="1">
                <a:solidFill>
                  <a:schemeClr val="tx1"/>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200" b="1" i="1">
                <a:solidFill>
                  <a:schemeClr val="tx1"/>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200" b="1" i="1">
                <a:solidFill>
                  <a:schemeClr val="tx1"/>
                </a:solidFill>
                <a:latin typeface="Arial" panose="020B0604020202020204" pitchFamily="34" charset="0"/>
                <a:ea typeface="宋体" panose="02010600030101010101" pitchFamily="2" charset="-122"/>
              </a:defRPr>
            </a:lvl9pPr>
          </a:lstStyle>
          <a:p>
            <a:r>
              <a:rPr lang="zh-CN" altLang="en-US" sz="1800" b="0" smtClean="0">
                <a:latin typeface="宋体" charset="-122"/>
                <a:ea typeface="宋体" charset="-122"/>
              </a:rPr>
              <a:t>实例</a:t>
            </a:r>
            <a:r>
              <a:rPr lang="en-US" altLang="zh-CN" sz="1800" b="0" smtClean="0">
                <a:latin typeface="宋体" charset="-122"/>
                <a:ea typeface="宋体" charset="-122"/>
              </a:rPr>
              <a:t>3</a:t>
            </a:r>
          </a:p>
        </p:txBody>
      </p:sp>
      <p:sp>
        <p:nvSpPr>
          <p:cNvPr id="3" name="Oval 3"/>
          <p:cNvSpPr>
            <a:spLocks noChangeArrowheads="1"/>
          </p:cNvSpPr>
          <p:nvPr/>
        </p:nvSpPr>
        <p:spPr bwMode="auto">
          <a:xfrm>
            <a:off x="2419350" y="2050504"/>
            <a:ext cx="1600200" cy="838200"/>
          </a:xfrm>
          <a:prstGeom prst="ellipse">
            <a:avLst/>
          </a:prstGeom>
          <a:solidFill>
            <a:schemeClr val="bg1"/>
          </a:solidFill>
          <a:ln w="28575">
            <a:solidFill>
              <a:schemeClr val="tx1"/>
            </a:solidFill>
            <a:round/>
            <a:headEnd/>
            <a:tailEnd/>
          </a:ln>
        </p:spPr>
        <p:txBody>
          <a:bodyPr wrap="none" anchor="ctr"/>
          <a:lstStyle/>
          <a:p>
            <a:endParaRPr lang="zh-CN" altLang="en-US">
              <a:solidFill>
                <a:schemeClr val="tx1"/>
              </a:solidFill>
              <a:ea typeface="宋体" charset="-122"/>
            </a:endParaRPr>
          </a:p>
        </p:txBody>
      </p:sp>
      <p:sp>
        <p:nvSpPr>
          <p:cNvPr id="4" name="Oval 4"/>
          <p:cNvSpPr>
            <a:spLocks noChangeArrowheads="1"/>
          </p:cNvSpPr>
          <p:nvPr/>
        </p:nvSpPr>
        <p:spPr bwMode="auto">
          <a:xfrm>
            <a:off x="4095750" y="4565104"/>
            <a:ext cx="1600200" cy="838200"/>
          </a:xfrm>
          <a:prstGeom prst="ellipse">
            <a:avLst/>
          </a:prstGeom>
          <a:solidFill>
            <a:schemeClr val="bg1"/>
          </a:solidFill>
          <a:ln w="28575">
            <a:solidFill>
              <a:schemeClr val="tx1"/>
            </a:solidFill>
            <a:round/>
            <a:headEnd/>
            <a:tailEnd/>
          </a:ln>
        </p:spPr>
        <p:txBody>
          <a:bodyPr wrap="none" anchor="ctr"/>
          <a:lstStyle/>
          <a:p>
            <a:endParaRPr lang="zh-CN" altLang="en-US">
              <a:solidFill>
                <a:schemeClr val="tx1"/>
              </a:solidFill>
              <a:ea typeface="宋体" charset="-122"/>
            </a:endParaRPr>
          </a:p>
        </p:txBody>
      </p:sp>
      <p:sp>
        <p:nvSpPr>
          <p:cNvPr id="5" name="Oval 5"/>
          <p:cNvSpPr>
            <a:spLocks noChangeArrowheads="1"/>
          </p:cNvSpPr>
          <p:nvPr/>
        </p:nvSpPr>
        <p:spPr bwMode="auto">
          <a:xfrm>
            <a:off x="4095750" y="755104"/>
            <a:ext cx="1600200" cy="838200"/>
          </a:xfrm>
          <a:prstGeom prst="ellipse">
            <a:avLst/>
          </a:prstGeom>
          <a:solidFill>
            <a:schemeClr val="bg1"/>
          </a:solidFill>
          <a:ln w="28575">
            <a:solidFill>
              <a:schemeClr val="tx1"/>
            </a:solidFill>
            <a:round/>
            <a:headEnd/>
            <a:tailEnd/>
          </a:ln>
        </p:spPr>
        <p:txBody>
          <a:bodyPr wrap="none" anchor="ctr"/>
          <a:lstStyle/>
          <a:p>
            <a:endParaRPr lang="zh-CN" altLang="en-US">
              <a:solidFill>
                <a:schemeClr val="tx1"/>
              </a:solidFill>
              <a:ea typeface="宋体" charset="-122"/>
            </a:endParaRPr>
          </a:p>
        </p:txBody>
      </p:sp>
      <p:sp>
        <p:nvSpPr>
          <p:cNvPr id="6" name="Oval 6"/>
          <p:cNvSpPr>
            <a:spLocks noChangeArrowheads="1"/>
          </p:cNvSpPr>
          <p:nvPr/>
        </p:nvSpPr>
        <p:spPr bwMode="auto">
          <a:xfrm>
            <a:off x="7143750" y="4565104"/>
            <a:ext cx="1600200" cy="838200"/>
          </a:xfrm>
          <a:prstGeom prst="ellipse">
            <a:avLst/>
          </a:prstGeom>
          <a:solidFill>
            <a:schemeClr val="bg1"/>
          </a:solidFill>
          <a:ln w="28575">
            <a:solidFill>
              <a:schemeClr val="tx1"/>
            </a:solidFill>
            <a:round/>
            <a:headEnd/>
            <a:tailEnd/>
          </a:ln>
        </p:spPr>
        <p:txBody>
          <a:bodyPr wrap="none" anchor="ctr"/>
          <a:lstStyle/>
          <a:p>
            <a:endParaRPr lang="zh-CN" altLang="en-US">
              <a:solidFill>
                <a:schemeClr val="tx1"/>
              </a:solidFill>
              <a:ea typeface="宋体" charset="-122"/>
            </a:endParaRPr>
          </a:p>
        </p:txBody>
      </p:sp>
      <p:sp>
        <p:nvSpPr>
          <p:cNvPr id="7" name="Text Box 7"/>
          <p:cNvSpPr txBox="1">
            <a:spLocks noChangeArrowheads="1"/>
          </p:cNvSpPr>
          <p:nvPr/>
        </p:nvSpPr>
        <p:spPr bwMode="auto">
          <a:xfrm>
            <a:off x="2724150" y="2399754"/>
            <a:ext cx="1371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定单检查</a:t>
            </a:r>
          </a:p>
        </p:txBody>
      </p:sp>
      <p:sp>
        <p:nvSpPr>
          <p:cNvPr id="8" name="Text Box 8"/>
          <p:cNvSpPr txBox="1">
            <a:spLocks noChangeArrowheads="1"/>
          </p:cNvSpPr>
          <p:nvPr/>
        </p:nvSpPr>
        <p:spPr bwMode="auto">
          <a:xfrm>
            <a:off x="4176784" y="1074222"/>
            <a:ext cx="1524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dirty="0" smtClean="0"/>
              <a:t>统计分类订单</a:t>
            </a:r>
            <a:endParaRPr lang="zh-CN" altLang="en-US" sz="1600" b="1" dirty="0">
              <a:ea typeface="宋体" charset="-122"/>
            </a:endParaRPr>
          </a:p>
        </p:txBody>
      </p:sp>
      <p:sp>
        <p:nvSpPr>
          <p:cNvPr id="9" name="Line 9"/>
          <p:cNvSpPr>
            <a:spLocks noChangeShapeType="1"/>
          </p:cNvSpPr>
          <p:nvPr/>
        </p:nvSpPr>
        <p:spPr bwMode="auto">
          <a:xfrm flipH="1">
            <a:off x="666750" y="1136104"/>
            <a:ext cx="2286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10" name="Line 10"/>
          <p:cNvSpPr>
            <a:spLocks noChangeShapeType="1"/>
          </p:cNvSpPr>
          <p:nvPr/>
        </p:nvSpPr>
        <p:spPr bwMode="auto">
          <a:xfrm>
            <a:off x="666750" y="1136104"/>
            <a:ext cx="0" cy="9906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11" name="Rectangle 11"/>
          <p:cNvSpPr>
            <a:spLocks noChangeArrowheads="1"/>
          </p:cNvSpPr>
          <p:nvPr/>
        </p:nvSpPr>
        <p:spPr bwMode="auto">
          <a:xfrm>
            <a:off x="209550" y="2202904"/>
            <a:ext cx="1066800" cy="533400"/>
          </a:xfrm>
          <a:prstGeom prst="rect">
            <a:avLst/>
          </a:prstGeom>
          <a:solidFill>
            <a:schemeClr val="bg1"/>
          </a:solidFill>
          <a:ln w="28575">
            <a:solidFill>
              <a:schemeClr val="tx1"/>
            </a:solidFill>
            <a:miter lim="800000"/>
            <a:headEnd/>
            <a:tailEnd/>
          </a:ln>
        </p:spPr>
        <p:txBody>
          <a:bodyPr wrap="none" anchor="ctr"/>
          <a:lstStyle/>
          <a:p>
            <a:endParaRPr lang="zh-CN" altLang="en-US">
              <a:solidFill>
                <a:schemeClr val="tx1"/>
              </a:solidFill>
              <a:ea typeface="宋体" charset="-122"/>
            </a:endParaRPr>
          </a:p>
        </p:txBody>
      </p:sp>
      <p:sp>
        <p:nvSpPr>
          <p:cNvPr id="12" name="Text Box 12"/>
          <p:cNvSpPr txBox="1">
            <a:spLocks noChangeArrowheads="1"/>
          </p:cNvSpPr>
          <p:nvPr/>
        </p:nvSpPr>
        <p:spPr bwMode="auto">
          <a:xfrm>
            <a:off x="1123950" y="799554"/>
            <a:ext cx="152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不合格订单</a:t>
            </a:r>
          </a:p>
        </p:txBody>
      </p:sp>
      <p:sp>
        <p:nvSpPr>
          <p:cNvPr id="13" name="Line 13"/>
          <p:cNvSpPr>
            <a:spLocks noChangeShapeType="1"/>
          </p:cNvSpPr>
          <p:nvPr/>
        </p:nvSpPr>
        <p:spPr bwMode="auto">
          <a:xfrm>
            <a:off x="3257550" y="1136104"/>
            <a:ext cx="8382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14" name="Text Box 14"/>
          <p:cNvSpPr txBox="1">
            <a:spLocks noChangeArrowheads="1"/>
          </p:cNvSpPr>
          <p:nvPr/>
        </p:nvSpPr>
        <p:spPr bwMode="auto">
          <a:xfrm>
            <a:off x="3181350" y="831304"/>
            <a:ext cx="152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合格订单</a:t>
            </a:r>
          </a:p>
        </p:txBody>
      </p:sp>
      <p:sp>
        <p:nvSpPr>
          <p:cNvPr id="15" name="Line 15"/>
          <p:cNvSpPr>
            <a:spLocks noChangeShapeType="1"/>
          </p:cNvSpPr>
          <p:nvPr/>
        </p:nvSpPr>
        <p:spPr bwMode="auto">
          <a:xfrm>
            <a:off x="4933950" y="1593304"/>
            <a:ext cx="0" cy="14478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grpSp>
        <p:nvGrpSpPr>
          <p:cNvPr id="16" name="Group 16"/>
          <p:cNvGrpSpPr>
            <a:grpSpLocks/>
          </p:cNvGrpSpPr>
          <p:nvPr/>
        </p:nvGrpSpPr>
        <p:grpSpPr bwMode="auto">
          <a:xfrm>
            <a:off x="4400550" y="3117304"/>
            <a:ext cx="990600" cy="533400"/>
            <a:chOff x="2448" y="3408"/>
            <a:chExt cx="624" cy="336"/>
          </a:xfrm>
        </p:grpSpPr>
        <p:sp>
          <p:nvSpPr>
            <p:cNvPr id="17" name="Line 17"/>
            <p:cNvSpPr>
              <a:spLocks noChangeShapeType="1"/>
            </p:cNvSpPr>
            <p:nvPr/>
          </p:nvSpPr>
          <p:spPr bwMode="auto">
            <a:xfrm>
              <a:off x="2448" y="3744"/>
              <a:ext cx="6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18" name="Line 18"/>
            <p:cNvSpPr>
              <a:spLocks noChangeShapeType="1"/>
            </p:cNvSpPr>
            <p:nvPr/>
          </p:nvSpPr>
          <p:spPr bwMode="auto">
            <a:xfrm>
              <a:off x="2448" y="3408"/>
              <a:ext cx="6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grpSp>
      <p:sp>
        <p:nvSpPr>
          <p:cNvPr id="19" name="Text Box 19"/>
          <p:cNvSpPr txBox="1">
            <a:spLocks noChangeArrowheads="1"/>
          </p:cNvSpPr>
          <p:nvPr/>
        </p:nvSpPr>
        <p:spPr bwMode="auto">
          <a:xfrm>
            <a:off x="4438650" y="3269704"/>
            <a:ext cx="1333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正常订单</a:t>
            </a:r>
          </a:p>
        </p:txBody>
      </p:sp>
      <p:sp>
        <p:nvSpPr>
          <p:cNvPr id="20" name="Line 20"/>
          <p:cNvSpPr>
            <a:spLocks noChangeShapeType="1"/>
          </p:cNvSpPr>
          <p:nvPr/>
        </p:nvSpPr>
        <p:spPr bwMode="auto">
          <a:xfrm>
            <a:off x="5848350" y="3955504"/>
            <a:ext cx="1143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21" name="Text Box 21"/>
          <p:cNvSpPr txBox="1">
            <a:spLocks noChangeArrowheads="1"/>
          </p:cNvSpPr>
          <p:nvPr/>
        </p:nvSpPr>
        <p:spPr bwMode="auto">
          <a:xfrm>
            <a:off x="6915150" y="3314154"/>
            <a:ext cx="1752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       优先订单</a:t>
            </a:r>
          </a:p>
        </p:txBody>
      </p:sp>
      <p:sp>
        <p:nvSpPr>
          <p:cNvPr id="22" name="Line 22"/>
          <p:cNvSpPr>
            <a:spLocks noChangeShapeType="1"/>
          </p:cNvSpPr>
          <p:nvPr/>
        </p:nvSpPr>
        <p:spPr bwMode="auto">
          <a:xfrm>
            <a:off x="7296150" y="3650704"/>
            <a:ext cx="1143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23" name="Line 23"/>
          <p:cNvSpPr>
            <a:spLocks noChangeShapeType="1"/>
          </p:cNvSpPr>
          <p:nvPr/>
        </p:nvSpPr>
        <p:spPr bwMode="auto">
          <a:xfrm>
            <a:off x="7905750" y="3650704"/>
            <a:ext cx="0" cy="914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24" name="Text Box 24"/>
          <p:cNvSpPr txBox="1">
            <a:spLocks noChangeArrowheads="1"/>
          </p:cNvSpPr>
          <p:nvPr/>
        </p:nvSpPr>
        <p:spPr bwMode="auto">
          <a:xfrm>
            <a:off x="3028950" y="2064791"/>
            <a:ext cx="381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b="1">
                <a:ea typeface="宋体" charset="-122"/>
              </a:rPr>
              <a:t>1</a:t>
            </a:r>
          </a:p>
        </p:txBody>
      </p:sp>
      <p:sp>
        <p:nvSpPr>
          <p:cNvPr id="25" name="Text Box 25"/>
          <p:cNvSpPr txBox="1">
            <a:spLocks noChangeArrowheads="1"/>
          </p:cNvSpPr>
          <p:nvPr/>
        </p:nvSpPr>
        <p:spPr bwMode="auto">
          <a:xfrm>
            <a:off x="4781550" y="755104"/>
            <a:ext cx="381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b="1">
                <a:ea typeface="宋体" charset="-122"/>
              </a:rPr>
              <a:t>2</a:t>
            </a:r>
          </a:p>
        </p:txBody>
      </p:sp>
      <p:sp>
        <p:nvSpPr>
          <p:cNvPr id="26" name="Text Box 26"/>
          <p:cNvSpPr txBox="1">
            <a:spLocks noChangeArrowheads="1"/>
          </p:cNvSpPr>
          <p:nvPr/>
        </p:nvSpPr>
        <p:spPr bwMode="auto">
          <a:xfrm>
            <a:off x="438150" y="2279104"/>
            <a:ext cx="1066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顾客</a:t>
            </a:r>
          </a:p>
        </p:txBody>
      </p:sp>
      <p:sp>
        <p:nvSpPr>
          <p:cNvPr id="27" name="Line 27"/>
          <p:cNvSpPr>
            <a:spLocks noChangeShapeType="1"/>
          </p:cNvSpPr>
          <p:nvPr/>
        </p:nvSpPr>
        <p:spPr bwMode="auto">
          <a:xfrm>
            <a:off x="1276350" y="2507704"/>
            <a:ext cx="11430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28" name="Text Box 28"/>
          <p:cNvSpPr txBox="1">
            <a:spLocks noChangeArrowheads="1"/>
          </p:cNvSpPr>
          <p:nvPr/>
        </p:nvSpPr>
        <p:spPr bwMode="auto">
          <a:xfrm>
            <a:off x="1276350" y="2171154"/>
            <a:ext cx="152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所填订单</a:t>
            </a:r>
          </a:p>
        </p:txBody>
      </p:sp>
      <p:sp>
        <p:nvSpPr>
          <p:cNvPr id="29" name="Text Box 29"/>
          <p:cNvSpPr txBox="1">
            <a:spLocks noChangeArrowheads="1"/>
          </p:cNvSpPr>
          <p:nvPr/>
        </p:nvSpPr>
        <p:spPr bwMode="auto">
          <a:xfrm>
            <a:off x="1504950" y="2475954"/>
            <a:ext cx="838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endParaRPr lang="zh-CN" altLang="en-US" sz="1600" b="1">
              <a:ea typeface="宋体" charset="-122"/>
            </a:endParaRPr>
          </a:p>
        </p:txBody>
      </p:sp>
      <p:sp>
        <p:nvSpPr>
          <p:cNvPr id="30" name="Line 30"/>
          <p:cNvSpPr>
            <a:spLocks noChangeShapeType="1"/>
          </p:cNvSpPr>
          <p:nvPr/>
        </p:nvSpPr>
        <p:spPr bwMode="auto">
          <a:xfrm>
            <a:off x="2952750" y="1136104"/>
            <a:ext cx="0" cy="914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31" name="Line 31"/>
          <p:cNvSpPr>
            <a:spLocks noChangeShapeType="1"/>
          </p:cNvSpPr>
          <p:nvPr/>
        </p:nvSpPr>
        <p:spPr bwMode="auto">
          <a:xfrm>
            <a:off x="3257550" y="1136104"/>
            <a:ext cx="0" cy="914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32" name="Text Box 32"/>
          <p:cNvSpPr txBox="1">
            <a:spLocks noChangeArrowheads="1"/>
          </p:cNvSpPr>
          <p:nvPr/>
        </p:nvSpPr>
        <p:spPr bwMode="auto">
          <a:xfrm>
            <a:off x="4400550" y="4914354"/>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定期处理</a:t>
            </a:r>
          </a:p>
        </p:txBody>
      </p:sp>
      <p:sp>
        <p:nvSpPr>
          <p:cNvPr id="33" name="Text Box 33"/>
          <p:cNvSpPr txBox="1">
            <a:spLocks noChangeArrowheads="1"/>
          </p:cNvSpPr>
          <p:nvPr/>
        </p:nvSpPr>
        <p:spPr bwMode="auto">
          <a:xfrm>
            <a:off x="4705350" y="4655591"/>
            <a:ext cx="381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b="1">
                <a:ea typeface="宋体" charset="-122"/>
              </a:rPr>
              <a:t>3</a:t>
            </a:r>
          </a:p>
        </p:txBody>
      </p:sp>
      <p:sp>
        <p:nvSpPr>
          <p:cNvPr id="34" name="Line 34"/>
          <p:cNvSpPr>
            <a:spLocks noChangeShapeType="1"/>
          </p:cNvSpPr>
          <p:nvPr/>
        </p:nvSpPr>
        <p:spPr bwMode="auto">
          <a:xfrm>
            <a:off x="4933950" y="3650704"/>
            <a:ext cx="0" cy="914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35" name="Text Box 35"/>
          <p:cNvSpPr txBox="1">
            <a:spLocks noChangeArrowheads="1"/>
          </p:cNvSpPr>
          <p:nvPr/>
        </p:nvSpPr>
        <p:spPr bwMode="auto">
          <a:xfrm>
            <a:off x="7448550" y="4946104"/>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随时处理</a:t>
            </a:r>
          </a:p>
        </p:txBody>
      </p:sp>
      <p:sp>
        <p:nvSpPr>
          <p:cNvPr id="36" name="Text Box 36"/>
          <p:cNvSpPr txBox="1">
            <a:spLocks noChangeArrowheads="1"/>
          </p:cNvSpPr>
          <p:nvPr/>
        </p:nvSpPr>
        <p:spPr bwMode="auto">
          <a:xfrm>
            <a:off x="7829550" y="4641304"/>
            <a:ext cx="381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b="1">
                <a:ea typeface="宋体" charset="-122"/>
              </a:rPr>
              <a:t>4</a:t>
            </a:r>
          </a:p>
        </p:txBody>
      </p:sp>
      <p:sp>
        <p:nvSpPr>
          <p:cNvPr id="37" name="Line 37"/>
          <p:cNvSpPr>
            <a:spLocks noChangeShapeType="1"/>
          </p:cNvSpPr>
          <p:nvPr/>
        </p:nvSpPr>
        <p:spPr bwMode="auto">
          <a:xfrm>
            <a:off x="7296150" y="3269704"/>
            <a:ext cx="1143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38" name="Line 38"/>
          <p:cNvSpPr>
            <a:spLocks noChangeShapeType="1"/>
          </p:cNvSpPr>
          <p:nvPr/>
        </p:nvSpPr>
        <p:spPr bwMode="auto">
          <a:xfrm>
            <a:off x="5848350" y="4412704"/>
            <a:ext cx="1143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39" name="Text Box 39"/>
          <p:cNvSpPr txBox="1">
            <a:spLocks noChangeArrowheads="1"/>
          </p:cNvSpPr>
          <p:nvPr/>
        </p:nvSpPr>
        <p:spPr bwMode="auto">
          <a:xfrm>
            <a:off x="5772150" y="4076154"/>
            <a:ext cx="1333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出版社要求</a:t>
            </a:r>
          </a:p>
        </p:txBody>
      </p:sp>
      <p:sp>
        <p:nvSpPr>
          <p:cNvPr id="40" name="Line 40"/>
          <p:cNvSpPr>
            <a:spLocks noChangeShapeType="1"/>
          </p:cNvSpPr>
          <p:nvPr/>
        </p:nvSpPr>
        <p:spPr bwMode="auto">
          <a:xfrm>
            <a:off x="6227763" y="4412704"/>
            <a:ext cx="0" cy="5953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41" name="Line 41"/>
          <p:cNvSpPr>
            <a:spLocks noChangeShapeType="1"/>
          </p:cNvSpPr>
          <p:nvPr/>
        </p:nvSpPr>
        <p:spPr bwMode="auto">
          <a:xfrm>
            <a:off x="6515100" y="5022304"/>
            <a:ext cx="6286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42" name="Line 42"/>
          <p:cNvSpPr>
            <a:spLocks noChangeShapeType="1"/>
          </p:cNvSpPr>
          <p:nvPr/>
        </p:nvSpPr>
        <p:spPr bwMode="auto">
          <a:xfrm flipH="1">
            <a:off x="5676900" y="5008016"/>
            <a:ext cx="550863" cy="14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43" name="Line 43"/>
          <p:cNvSpPr>
            <a:spLocks noChangeShapeType="1"/>
          </p:cNvSpPr>
          <p:nvPr/>
        </p:nvSpPr>
        <p:spPr bwMode="auto">
          <a:xfrm>
            <a:off x="5010150" y="1593304"/>
            <a:ext cx="0" cy="533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44" name="Line 44"/>
          <p:cNvSpPr>
            <a:spLocks noChangeShapeType="1"/>
          </p:cNvSpPr>
          <p:nvPr/>
        </p:nvSpPr>
        <p:spPr bwMode="auto">
          <a:xfrm>
            <a:off x="5010150" y="2126704"/>
            <a:ext cx="28194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45" name="Line 45"/>
          <p:cNvSpPr>
            <a:spLocks noChangeShapeType="1"/>
          </p:cNvSpPr>
          <p:nvPr/>
        </p:nvSpPr>
        <p:spPr bwMode="auto">
          <a:xfrm>
            <a:off x="7829550" y="2126704"/>
            <a:ext cx="0" cy="1143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grpSp>
        <p:nvGrpSpPr>
          <p:cNvPr id="46" name="Group 46"/>
          <p:cNvGrpSpPr>
            <a:grpSpLocks/>
          </p:cNvGrpSpPr>
          <p:nvPr/>
        </p:nvGrpSpPr>
        <p:grpSpPr bwMode="auto">
          <a:xfrm>
            <a:off x="7600950" y="526504"/>
            <a:ext cx="990600" cy="533400"/>
            <a:chOff x="2448" y="3408"/>
            <a:chExt cx="624" cy="336"/>
          </a:xfrm>
        </p:grpSpPr>
        <p:sp>
          <p:nvSpPr>
            <p:cNvPr id="47" name="Line 47"/>
            <p:cNvSpPr>
              <a:spLocks noChangeShapeType="1"/>
            </p:cNvSpPr>
            <p:nvPr/>
          </p:nvSpPr>
          <p:spPr bwMode="auto">
            <a:xfrm>
              <a:off x="2448" y="3744"/>
              <a:ext cx="6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48" name="Line 48"/>
            <p:cNvSpPr>
              <a:spLocks noChangeShapeType="1"/>
            </p:cNvSpPr>
            <p:nvPr/>
          </p:nvSpPr>
          <p:spPr bwMode="auto">
            <a:xfrm>
              <a:off x="2448" y="3408"/>
              <a:ext cx="6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grpSp>
      <p:grpSp>
        <p:nvGrpSpPr>
          <p:cNvPr id="49" name="Group 49"/>
          <p:cNvGrpSpPr>
            <a:grpSpLocks/>
          </p:cNvGrpSpPr>
          <p:nvPr/>
        </p:nvGrpSpPr>
        <p:grpSpPr bwMode="auto">
          <a:xfrm>
            <a:off x="7600950" y="1212304"/>
            <a:ext cx="990600" cy="533400"/>
            <a:chOff x="2448" y="3408"/>
            <a:chExt cx="624" cy="336"/>
          </a:xfrm>
        </p:grpSpPr>
        <p:sp>
          <p:nvSpPr>
            <p:cNvPr id="50" name="Line 50"/>
            <p:cNvSpPr>
              <a:spLocks noChangeShapeType="1"/>
            </p:cNvSpPr>
            <p:nvPr/>
          </p:nvSpPr>
          <p:spPr bwMode="auto">
            <a:xfrm>
              <a:off x="2448" y="3744"/>
              <a:ext cx="6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51" name="Line 51"/>
            <p:cNvSpPr>
              <a:spLocks noChangeShapeType="1"/>
            </p:cNvSpPr>
            <p:nvPr/>
          </p:nvSpPr>
          <p:spPr bwMode="auto">
            <a:xfrm>
              <a:off x="2448" y="3408"/>
              <a:ext cx="6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grpSp>
      <p:sp>
        <p:nvSpPr>
          <p:cNvPr id="52" name="Text Box 52"/>
          <p:cNvSpPr txBox="1">
            <a:spLocks noChangeArrowheads="1"/>
          </p:cNvSpPr>
          <p:nvPr/>
        </p:nvSpPr>
        <p:spPr bwMode="auto">
          <a:xfrm>
            <a:off x="7600950" y="723354"/>
            <a:ext cx="1333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顾客情况</a:t>
            </a:r>
          </a:p>
        </p:txBody>
      </p:sp>
      <p:sp>
        <p:nvSpPr>
          <p:cNvPr id="53" name="Text Box 53"/>
          <p:cNvSpPr txBox="1">
            <a:spLocks noChangeArrowheads="1"/>
          </p:cNvSpPr>
          <p:nvPr/>
        </p:nvSpPr>
        <p:spPr bwMode="auto">
          <a:xfrm>
            <a:off x="7600950" y="1332954"/>
            <a:ext cx="1333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订单数目</a:t>
            </a:r>
          </a:p>
        </p:txBody>
      </p:sp>
      <p:sp>
        <p:nvSpPr>
          <p:cNvPr id="54" name="Line 54"/>
          <p:cNvSpPr>
            <a:spLocks noChangeShapeType="1"/>
          </p:cNvSpPr>
          <p:nvPr/>
        </p:nvSpPr>
        <p:spPr bwMode="auto">
          <a:xfrm flipH="1">
            <a:off x="5562600" y="907504"/>
            <a:ext cx="19050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55" name="Line 55"/>
          <p:cNvSpPr>
            <a:spLocks noChangeShapeType="1"/>
          </p:cNvSpPr>
          <p:nvPr/>
        </p:nvSpPr>
        <p:spPr bwMode="auto">
          <a:xfrm flipH="1">
            <a:off x="5619750" y="1440904"/>
            <a:ext cx="19050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56" name="Rectangle 56"/>
          <p:cNvSpPr>
            <a:spLocks noChangeArrowheads="1"/>
          </p:cNvSpPr>
          <p:nvPr/>
        </p:nvSpPr>
        <p:spPr bwMode="auto">
          <a:xfrm>
            <a:off x="209550" y="5631904"/>
            <a:ext cx="1066800" cy="533400"/>
          </a:xfrm>
          <a:prstGeom prst="rect">
            <a:avLst/>
          </a:prstGeom>
          <a:solidFill>
            <a:schemeClr val="bg1"/>
          </a:solidFill>
          <a:ln w="28575">
            <a:solidFill>
              <a:schemeClr val="tx1"/>
            </a:solidFill>
            <a:miter lim="800000"/>
            <a:headEnd/>
            <a:tailEnd/>
          </a:ln>
        </p:spPr>
        <p:txBody>
          <a:bodyPr wrap="none" anchor="ctr"/>
          <a:lstStyle/>
          <a:p>
            <a:endParaRPr lang="zh-CN" altLang="en-US">
              <a:solidFill>
                <a:schemeClr val="tx1"/>
              </a:solidFill>
              <a:ea typeface="宋体" charset="-122"/>
            </a:endParaRPr>
          </a:p>
        </p:txBody>
      </p:sp>
      <p:sp>
        <p:nvSpPr>
          <p:cNvPr id="57" name="Text Box 57"/>
          <p:cNvSpPr txBox="1">
            <a:spLocks noChangeArrowheads="1"/>
          </p:cNvSpPr>
          <p:nvPr/>
        </p:nvSpPr>
        <p:spPr bwMode="auto">
          <a:xfrm>
            <a:off x="361950" y="5828754"/>
            <a:ext cx="990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出版社</a:t>
            </a:r>
          </a:p>
        </p:txBody>
      </p:sp>
      <p:sp>
        <p:nvSpPr>
          <p:cNvPr id="58" name="Line 58"/>
          <p:cNvSpPr>
            <a:spLocks noChangeShapeType="1"/>
          </p:cNvSpPr>
          <p:nvPr/>
        </p:nvSpPr>
        <p:spPr bwMode="auto">
          <a:xfrm flipH="1">
            <a:off x="1276350" y="5936704"/>
            <a:ext cx="67056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59" name="Line 59"/>
          <p:cNvSpPr>
            <a:spLocks noChangeShapeType="1"/>
          </p:cNvSpPr>
          <p:nvPr/>
        </p:nvSpPr>
        <p:spPr bwMode="auto">
          <a:xfrm>
            <a:off x="4933950" y="5403304"/>
            <a:ext cx="0" cy="533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60" name="Line 60"/>
          <p:cNvSpPr>
            <a:spLocks noChangeShapeType="1"/>
          </p:cNvSpPr>
          <p:nvPr/>
        </p:nvSpPr>
        <p:spPr bwMode="auto">
          <a:xfrm>
            <a:off x="7981950" y="5403304"/>
            <a:ext cx="0" cy="533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
        <p:nvSpPr>
          <p:cNvPr id="61" name="Rectangle 61"/>
          <p:cNvSpPr>
            <a:spLocks noChangeArrowheads="1"/>
          </p:cNvSpPr>
          <p:nvPr/>
        </p:nvSpPr>
        <p:spPr bwMode="auto">
          <a:xfrm>
            <a:off x="6400800" y="1745704"/>
            <a:ext cx="5982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1600" b="1">
                <a:solidFill>
                  <a:schemeClr val="tx1"/>
                </a:solidFill>
                <a:ea typeface="宋体" charset="-122"/>
              </a:rPr>
              <a:t>订单</a:t>
            </a:r>
          </a:p>
        </p:txBody>
      </p:sp>
      <p:sp>
        <p:nvSpPr>
          <p:cNvPr id="62" name="Rectangle 62"/>
          <p:cNvSpPr>
            <a:spLocks noChangeArrowheads="1"/>
          </p:cNvSpPr>
          <p:nvPr/>
        </p:nvSpPr>
        <p:spPr bwMode="auto">
          <a:xfrm>
            <a:off x="2895600" y="5555704"/>
            <a:ext cx="10118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1600" b="1">
                <a:solidFill>
                  <a:schemeClr val="tx1"/>
                </a:solidFill>
                <a:ea typeface="宋体" charset="-122"/>
              </a:rPr>
              <a:t>正常订单</a:t>
            </a:r>
          </a:p>
        </p:txBody>
      </p:sp>
      <p:sp>
        <p:nvSpPr>
          <p:cNvPr id="63" name="Rectangle 63"/>
          <p:cNvSpPr>
            <a:spLocks noChangeArrowheads="1"/>
          </p:cNvSpPr>
          <p:nvPr/>
        </p:nvSpPr>
        <p:spPr bwMode="auto">
          <a:xfrm>
            <a:off x="6096000" y="5555704"/>
            <a:ext cx="10118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1600" b="1">
                <a:solidFill>
                  <a:schemeClr val="tx1"/>
                </a:solidFill>
                <a:ea typeface="宋体" charset="-122"/>
              </a:rPr>
              <a:t>优先订单</a:t>
            </a:r>
          </a:p>
        </p:txBody>
      </p:sp>
      <p:sp>
        <p:nvSpPr>
          <p:cNvPr id="64" name="Line 40"/>
          <p:cNvSpPr>
            <a:spLocks noChangeShapeType="1"/>
          </p:cNvSpPr>
          <p:nvPr/>
        </p:nvSpPr>
        <p:spPr bwMode="auto">
          <a:xfrm>
            <a:off x="6515100" y="4412704"/>
            <a:ext cx="0" cy="6096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solidFill>
            </a:endParaRPr>
          </a:p>
        </p:txBody>
      </p:sp>
    </p:spTree>
    <p:extLst>
      <p:ext uri="{BB962C8B-B14F-4D97-AF65-F5344CB8AC3E}">
        <p14:creationId xmlns:p14="http://schemas.microsoft.com/office/powerpoint/2010/main" val="330531063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97411" y="958850"/>
            <a:ext cx="8718550" cy="5899150"/>
          </a:xfrm>
          <a:prstGeom prst="rect">
            <a:avLst/>
          </a:prstGeom>
        </p:spPr>
        <p:txBody>
          <a:bodyPr/>
          <a:lstStyle>
            <a:lvl1pPr marL="342900" indent="-342900" algn="l" rtl="0" eaLnBrk="0" fontAlgn="base" hangingPunct="0">
              <a:spcBef>
                <a:spcPct val="20000"/>
              </a:spcBef>
              <a:spcAft>
                <a:spcPct val="0"/>
              </a:spcAft>
              <a:buClr>
                <a:schemeClr val="folHlink"/>
              </a:buClr>
              <a:buFont typeface="Wingdings"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lnSpc>
                <a:spcPct val="90000"/>
              </a:lnSpc>
              <a:buFont typeface="Wingdings" pitchFamily="2" charset="2"/>
              <a:buNone/>
            </a:pPr>
            <a:r>
              <a:rPr lang="zh-CN" altLang="en-US" sz="2400" dirty="0" smtClean="0">
                <a:solidFill>
                  <a:srgbClr val="000000"/>
                </a:solidFill>
                <a:latin typeface="宋体" charset="-122"/>
                <a:ea typeface="宋体" charset="-122"/>
              </a:rPr>
              <a:t>示例</a:t>
            </a:r>
            <a:r>
              <a:rPr lang="en-US" altLang="zh-CN" sz="2400" dirty="0" smtClean="0">
                <a:solidFill>
                  <a:srgbClr val="000000"/>
                </a:solidFill>
                <a:latin typeface="宋体" charset="-122"/>
                <a:ea typeface="宋体" charset="-122"/>
              </a:rPr>
              <a:t>2:</a:t>
            </a:r>
          </a:p>
          <a:p>
            <a:pPr algn="just" eaLnBrk="1" hangingPunct="1">
              <a:lnSpc>
                <a:spcPct val="90000"/>
              </a:lnSpc>
              <a:buFont typeface="Wingdings" pitchFamily="2" charset="2"/>
              <a:buNone/>
            </a:pPr>
            <a:r>
              <a:rPr lang="zh-CN" altLang="en-US" sz="2400" dirty="0" smtClean="0">
                <a:solidFill>
                  <a:srgbClr val="000000"/>
                </a:solidFill>
                <a:latin typeface="宋体" charset="-122"/>
                <a:ea typeface="宋体" charset="-122"/>
              </a:rPr>
              <a:t>绘制订货处理系统的数据流图。用户发来订货单，订货处理系统作以下处理：</a:t>
            </a:r>
          </a:p>
          <a:p>
            <a:pPr algn="just" eaLnBrk="1" hangingPunct="1">
              <a:lnSpc>
                <a:spcPct val="90000"/>
              </a:lnSpc>
              <a:buFont typeface="Wingdings" pitchFamily="2" charset="2"/>
              <a:buNone/>
            </a:pPr>
            <a:r>
              <a:rPr lang="zh-CN" altLang="en-US" sz="2400" dirty="0" smtClean="0">
                <a:solidFill>
                  <a:srgbClr val="000000"/>
                </a:solidFill>
                <a:latin typeface="宋体" charset="-122"/>
                <a:ea typeface="宋体" charset="-122"/>
              </a:rPr>
              <a:t>1.验收订货单。将不合格的订货单退还给用户，对合格订货单作以下处理。</a:t>
            </a:r>
          </a:p>
          <a:p>
            <a:pPr algn="just" eaLnBrk="1" hangingPunct="1">
              <a:lnSpc>
                <a:spcPct val="90000"/>
              </a:lnSpc>
              <a:buFont typeface="Wingdings" pitchFamily="2" charset="2"/>
              <a:buNone/>
            </a:pPr>
            <a:r>
              <a:rPr lang="zh-CN" altLang="en-US" sz="2400" dirty="0" smtClean="0">
                <a:solidFill>
                  <a:srgbClr val="000000"/>
                </a:solidFill>
                <a:latin typeface="宋体" charset="-122"/>
                <a:ea typeface="宋体" charset="-122"/>
              </a:rPr>
              <a:t>2.确定发货量。处理过程中，首先根据合格订货单和库存帐确定发货量，并分别进行3和4的相应处理。</a:t>
            </a:r>
          </a:p>
          <a:p>
            <a:pPr algn="just" eaLnBrk="1" hangingPunct="1">
              <a:lnSpc>
                <a:spcPct val="90000"/>
              </a:lnSpc>
              <a:buFont typeface="Wingdings" pitchFamily="2" charset="2"/>
              <a:buNone/>
            </a:pPr>
            <a:r>
              <a:rPr lang="zh-CN" altLang="en-US" sz="2400" dirty="0" smtClean="0">
                <a:solidFill>
                  <a:srgbClr val="000000"/>
                </a:solidFill>
                <a:latin typeface="宋体" charset="-122"/>
                <a:ea typeface="宋体" charset="-122"/>
              </a:rPr>
              <a:t>3.开发货单修改库存。若库存满足本次订货单的要求，则开发货单，修改库存、订货单存档、记应收帐，同时将发货单发给用户；</a:t>
            </a:r>
          </a:p>
          <a:p>
            <a:pPr algn="just" eaLnBrk="1" hangingPunct="1">
              <a:lnSpc>
                <a:spcPct val="90000"/>
              </a:lnSpc>
              <a:buFont typeface="Wingdings" pitchFamily="2" charset="2"/>
              <a:buNone/>
            </a:pPr>
            <a:r>
              <a:rPr lang="en-US" altLang="zh-CN" sz="2400" dirty="0" smtClean="0">
                <a:solidFill>
                  <a:srgbClr val="000000"/>
                </a:solidFill>
                <a:latin typeface="宋体" charset="-122"/>
                <a:ea typeface="宋体" charset="-122"/>
              </a:rPr>
              <a:t>4.</a:t>
            </a:r>
            <a:r>
              <a:rPr lang="zh-CN" altLang="en-US" sz="2400" dirty="0" smtClean="0">
                <a:solidFill>
                  <a:srgbClr val="000000"/>
                </a:solidFill>
                <a:latin typeface="宋体" charset="-122"/>
                <a:ea typeface="宋体" charset="-122"/>
              </a:rPr>
              <a:t>暂存订货单。对于不满足库存的订货单，填写暂存订货单并存档。</a:t>
            </a:r>
          </a:p>
          <a:p>
            <a:pPr algn="just" eaLnBrk="1" hangingPunct="1">
              <a:lnSpc>
                <a:spcPct val="90000"/>
              </a:lnSpc>
              <a:buFont typeface="Wingdings" pitchFamily="2" charset="2"/>
              <a:buNone/>
            </a:pPr>
            <a:r>
              <a:rPr lang="en-US" altLang="zh-CN" sz="2400" dirty="0" smtClean="0">
                <a:solidFill>
                  <a:srgbClr val="000000"/>
                </a:solidFill>
                <a:latin typeface="宋体" charset="-122"/>
                <a:ea typeface="宋体" charset="-122"/>
              </a:rPr>
              <a:t>5</a:t>
            </a:r>
            <a:r>
              <a:rPr lang="zh-CN" altLang="en-US" sz="2400" dirty="0" smtClean="0">
                <a:solidFill>
                  <a:srgbClr val="000000"/>
                </a:solidFill>
                <a:latin typeface="宋体" charset="-122"/>
                <a:ea typeface="宋体" charset="-122"/>
              </a:rPr>
              <a:t>.</a:t>
            </a:r>
            <a:r>
              <a:rPr lang="zh-CN" altLang="en-US" sz="2400" dirty="0">
                <a:solidFill>
                  <a:srgbClr val="000000"/>
                </a:solidFill>
                <a:latin typeface="宋体" charset="-122"/>
                <a:ea typeface="宋体" charset="-122"/>
              </a:rPr>
              <a:t>处理</a:t>
            </a:r>
            <a:r>
              <a:rPr lang="zh-CN" altLang="en-US" sz="2400" dirty="0" smtClean="0">
                <a:solidFill>
                  <a:srgbClr val="000000"/>
                </a:solidFill>
                <a:latin typeface="宋体" charset="-122"/>
                <a:ea typeface="宋体" charset="-122"/>
              </a:rPr>
              <a:t>暂存订货单。采购部门向系统提供到货通知，系统则对照暂存订货单，将可重新发货的订货单交给3进行处理。 </a:t>
            </a:r>
          </a:p>
        </p:txBody>
      </p:sp>
      <p:sp>
        <p:nvSpPr>
          <p:cNvPr id="3" name="Text Box 17"/>
          <p:cNvSpPr txBox="1">
            <a:spLocks noChangeArrowheads="1"/>
          </p:cNvSpPr>
          <p:nvPr/>
        </p:nvSpPr>
        <p:spPr bwMode="auto">
          <a:xfrm>
            <a:off x="1619672" y="282054"/>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数据流程图 实例</a:t>
            </a:r>
            <a:r>
              <a:rPr lang="en-US" altLang="zh-CN" sz="3200" dirty="0">
                <a:solidFill>
                  <a:schemeClr val="accent5">
                    <a:lumMod val="25000"/>
                  </a:schemeClr>
                </a:solidFill>
                <a:latin typeface="Arial" panose="020B0604020202020204" pitchFamily="34" charset="0"/>
                <a:ea typeface="宋体" panose="02010600030101010101" pitchFamily="2" charset="-122"/>
              </a:rPr>
              <a:t>3</a:t>
            </a:r>
          </a:p>
        </p:txBody>
      </p:sp>
      <mc:AlternateContent xmlns:mc="http://schemas.openxmlformats.org/markup-compatibility/2006" xmlns:p14="http://schemas.microsoft.com/office/powerpoint/2010/main">
        <mc:Choice Requires="p14">
          <p:contentPart p14:bwMode="auto" r:id="rId2">
            <p14:nvContentPartPr>
              <p14:cNvPr id="5" name="墨迹 4"/>
              <p14:cNvContentPartPr/>
              <p14:nvPr/>
            </p14:nvContentPartPr>
            <p14:xfrm>
              <a:off x="5893560" y="2786040"/>
              <a:ext cx="2732760" cy="446760"/>
            </p14:xfrm>
          </p:contentPart>
        </mc:Choice>
        <mc:Fallback xmlns="">
          <p:pic>
            <p:nvPicPr>
              <p:cNvPr id="5" name="墨迹 4"/>
              <p:cNvPicPr/>
              <p:nvPr/>
            </p:nvPicPr>
            <p:blipFill>
              <a:blip r:embed="rId3"/>
              <a:stretch>
                <a:fillRect/>
              </a:stretch>
            </p:blipFill>
            <p:spPr>
              <a:xfrm>
                <a:off x="5884200" y="2776680"/>
                <a:ext cx="2751480" cy="465480"/>
              </a:xfrm>
              <a:prstGeom prst="rect">
                <a:avLst/>
              </a:prstGeom>
            </p:spPr>
          </p:pic>
        </mc:Fallback>
      </mc:AlternateContent>
    </p:spTree>
    <p:extLst>
      <p:ext uri="{BB962C8B-B14F-4D97-AF65-F5344CB8AC3E}">
        <p14:creationId xmlns:p14="http://schemas.microsoft.com/office/powerpoint/2010/main" val="2426251117"/>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2"/>
          <p:cNvSpPr txBox="1">
            <a:spLocks noChangeArrowheads="1"/>
          </p:cNvSpPr>
          <p:nvPr/>
        </p:nvSpPr>
        <p:spPr bwMode="gray">
          <a:xfrm>
            <a:off x="827088" y="0"/>
            <a:ext cx="7772400" cy="762000"/>
          </a:xfrm>
          <a:prstGeom prst="rect">
            <a:avLst/>
          </a:prstGeom>
          <a:noFill/>
          <a:ln>
            <a:noFill/>
          </a:ln>
          <a:effectLst>
            <a:outerShdw dist="28398" dir="1593903" algn="ctr" rotWithShape="0">
              <a:srgbClr val="FFFFFF">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Verdana" pitchFamily="34" charset="0"/>
              </a:defRPr>
            </a:lvl2pPr>
            <a:lvl3pPr algn="l" rtl="0" eaLnBrk="0" fontAlgn="base" hangingPunct="0">
              <a:spcBef>
                <a:spcPct val="0"/>
              </a:spcBef>
              <a:spcAft>
                <a:spcPct val="0"/>
              </a:spcAft>
              <a:defRPr sz="3200" b="1">
                <a:solidFill>
                  <a:srgbClr val="000000"/>
                </a:solidFill>
                <a:latin typeface="Verdana" pitchFamily="34" charset="0"/>
              </a:defRPr>
            </a:lvl3pPr>
            <a:lvl4pPr algn="l" rtl="0" eaLnBrk="0" fontAlgn="base" hangingPunct="0">
              <a:spcBef>
                <a:spcPct val="0"/>
              </a:spcBef>
              <a:spcAft>
                <a:spcPct val="0"/>
              </a:spcAft>
              <a:defRPr sz="3200" b="1">
                <a:solidFill>
                  <a:srgbClr val="000000"/>
                </a:solidFill>
                <a:latin typeface="Verdana" pitchFamily="34" charset="0"/>
              </a:defRPr>
            </a:lvl4pPr>
            <a:lvl5pPr algn="l" rtl="0" eaLnBrk="0" fontAlgn="base" hangingPunct="0">
              <a:spcBef>
                <a:spcPct val="0"/>
              </a:spcBef>
              <a:spcAft>
                <a:spcPct val="0"/>
              </a:spcAft>
              <a:defRPr sz="3200" b="1">
                <a:solidFill>
                  <a:srgbClr val="000000"/>
                </a:solidFill>
                <a:latin typeface="Verdana" pitchFamily="34" charset="0"/>
              </a:defRPr>
            </a:lvl5pPr>
            <a:lvl6pPr marL="457200" algn="l" rtl="0" fontAlgn="base">
              <a:spcBef>
                <a:spcPct val="0"/>
              </a:spcBef>
              <a:spcAft>
                <a:spcPct val="0"/>
              </a:spcAft>
              <a:defRPr sz="3200" b="1">
                <a:solidFill>
                  <a:srgbClr val="000000"/>
                </a:solidFill>
                <a:latin typeface="Verdana" pitchFamily="34" charset="0"/>
              </a:defRPr>
            </a:lvl6pPr>
            <a:lvl7pPr marL="914400" algn="l" rtl="0" fontAlgn="base">
              <a:spcBef>
                <a:spcPct val="0"/>
              </a:spcBef>
              <a:spcAft>
                <a:spcPct val="0"/>
              </a:spcAft>
              <a:defRPr sz="3200" b="1">
                <a:solidFill>
                  <a:srgbClr val="000000"/>
                </a:solidFill>
                <a:latin typeface="Verdana" pitchFamily="34" charset="0"/>
              </a:defRPr>
            </a:lvl7pPr>
            <a:lvl8pPr marL="1371600" algn="l" rtl="0" fontAlgn="base">
              <a:spcBef>
                <a:spcPct val="0"/>
              </a:spcBef>
              <a:spcAft>
                <a:spcPct val="0"/>
              </a:spcAft>
              <a:defRPr sz="3200" b="1">
                <a:solidFill>
                  <a:srgbClr val="000000"/>
                </a:solidFill>
                <a:latin typeface="Verdana" pitchFamily="34" charset="0"/>
              </a:defRPr>
            </a:lvl8pPr>
            <a:lvl9pPr marL="1828800" algn="l" rtl="0" fontAlgn="base">
              <a:spcBef>
                <a:spcPct val="0"/>
              </a:spcBef>
              <a:spcAft>
                <a:spcPct val="0"/>
              </a:spcAft>
              <a:defRPr sz="3200" b="1">
                <a:solidFill>
                  <a:srgbClr val="000000"/>
                </a:solidFill>
                <a:latin typeface="Verdan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3200" b="1" i="0" u="none" strike="noStrike" kern="0" cap="none" spc="0" normalizeH="0" baseline="0" noProof="0" smtClean="0">
                <a:ln>
                  <a:noFill/>
                </a:ln>
                <a:solidFill>
                  <a:srgbClr val="000000"/>
                </a:solidFill>
                <a:effectLst/>
                <a:uLnTx/>
                <a:uFillTx/>
                <a:latin typeface="华文中宋" pitchFamily="2" charset="-122"/>
                <a:ea typeface="华文中宋" pitchFamily="2" charset="-122"/>
                <a:cs typeface="+mj-cs"/>
              </a:rPr>
              <a:t>MIS</a:t>
            </a:r>
            <a:r>
              <a:rPr kumimoji="0" lang="zh-CN" altLang="en-US" sz="3200" b="1" i="0" u="none" strike="noStrike" kern="0" cap="none" spc="0" normalizeH="0" baseline="0" noProof="0" smtClean="0">
                <a:ln>
                  <a:noFill/>
                </a:ln>
                <a:solidFill>
                  <a:srgbClr val="000000"/>
                </a:solidFill>
                <a:effectLst/>
                <a:uLnTx/>
                <a:uFillTx/>
                <a:latin typeface="华文中宋" pitchFamily="2" charset="-122"/>
                <a:ea typeface="华文中宋" pitchFamily="2" charset="-122"/>
                <a:cs typeface="+mj-cs"/>
              </a:rPr>
              <a:t>开发的生命周期</a:t>
            </a:r>
          </a:p>
        </p:txBody>
      </p:sp>
      <p:sp>
        <p:nvSpPr>
          <p:cNvPr id="100" name="Oval 3"/>
          <p:cNvSpPr>
            <a:spLocks noChangeArrowheads="1"/>
          </p:cNvSpPr>
          <p:nvPr/>
        </p:nvSpPr>
        <p:spPr bwMode="auto">
          <a:xfrm>
            <a:off x="2960688" y="2395538"/>
            <a:ext cx="2735262" cy="2519362"/>
          </a:xfrm>
          <a:prstGeom prst="ellipse">
            <a:avLst/>
          </a:prstGeom>
          <a:noFill/>
          <a:ln w="28575">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01" name="Rectangle 4"/>
          <p:cNvSpPr>
            <a:spLocks noChangeArrowheads="1"/>
          </p:cNvSpPr>
          <p:nvPr/>
        </p:nvSpPr>
        <p:spPr bwMode="auto">
          <a:xfrm>
            <a:off x="2544763" y="2611438"/>
            <a:ext cx="1778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0000"/>
                </a:solidFill>
                <a:latin typeface="宋体" charset="-122"/>
                <a:ea typeface="华文中宋" pitchFamily="2" charset="-122"/>
              </a:rPr>
              <a:t>系统运行和维护</a:t>
            </a:r>
          </a:p>
        </p:txBody>
      </p:sp>
      <p:sp>
        <p:nvSpPr>
          <p:cNvPr id="102" name="Rectangle 5"/>
          <p:cNvSpPr>
            <a:spLocks noChangeArrowheads="1"/>
          </p:cNvSpPr>
          <p:nvPr/>
        </p:nvSpPr>
        <p:spPr bwMode="auto">
          <a:xfrm>
            <a:off x="4756150" y="2606675"/>
            <a:ext cx="1016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0000"/>
                </a:solidFill>
                <a:latin typeface="宋体" charset="-122"/>
                <a:ea typeface="华文中宋" pitchFamily="2" charset="-122"/>
              </a:rPr>
              <a:t>系统规划</a:t>
            </a:r>
            <a:endParaRPr lang="zh-CN" altLang="en-US" sz="2000" b="1">
              <a:solidFill>
                <a:srgbClr val="FF0000"/>
              </a:solidFill>
              <a:latin typeface="Times New Roman" pitchFamily="18" charset="0"/>
              <a:ea typeface="华文中宋" pitchFamily="2" charset="-122"/>
            </a:endParaRPr>
          </a:p>
        </p:txBody>
      </p:sp>
      <p:sp>
        <p:nvSpPr>
          <p:cNvPr id="103" name="Rectangle 6"/>
          <p:cNvSpPr>
            <a:spLocks noChangeArrowheads="1"/>
          </p:cNvSpPr>
          <p:nvPr/>
        </p:nvSpPr>
        <p:spPr bwMode="auto">
          <a:xfrm>
            <a:off x="3887788" y="4892675"/>
            <a:ext cx="1016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0000"/>
                </a:solidFill>
                <a:latin typeface="宋体" charset="-122"/>
                <a:ea typeface="华文中宋" pitchFamily="2" charset="-122"/>
              </a:rPr>
              <a:t>系统设计</a:t>
            </a:r>
          </a:p>
        </p:txBody>
      </p:sp>
      <p:sp>
        <p:nvSpPr>
          <p:cNvPr id="104" name="Rectangle 7"/>
          <p:cNvSpPr>
            <a:spLocks noChangeArrowheads="1"/>
          </p:cNvSpPr>
          <p:nvPr/>
        </p:nvSpPr>
        <p:spPr bwMode="auto">
          <a:xfrm>
            <a:off x="2606675" y="4005263"/>
            <a:ext cx="1016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0000"/>
                </a:solidFill>
                <a:latin typeface="宋体" charset="-122"/>
                <a:ea typeface="华文中宋" pitchFamily="2" charset="-122"/>
              </a:rPr>
              <a:t>系统实施</a:t>
            </a:r>
          </a:p>
        </p:txBody>
      </p:sp>
      <p:sp>
        <p:nvSpPr>
          <p:cNvPr id="105" name="Rectangle 8"/>
          <p:cNvSpPr>
            <a:spLocks noChangeArrowheads="1"/>
          </p:cNvSpPr>
          <p:nvPr/>
        </p:nvSpPr>
        <p:spPr bwMode="auto">
          <a:xfrm>
            <a:off x="5164138" y="4005263"/>
            <a:ext cx="1016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0000"/>
                </a:solidFill>
                <a:latin typeface="宋体" charset="-122"/>
                <a:ea typeface="华文中宋" pitchFamily="2" charset="-122"/>
              </a:rPr>
              <a:t>系统分析</a:t>
            </a:r>
          </a:p>
        </p:txBody>
      </p:sp>
      <p:sp>
        <p:nvSpPr>
          <p:cNvPr id="106" name="Line 9"/>
          <p:cNvSpPr>
            <a:spLocks noChangeShapeType="1"/>
          </p:cNvSpPr>
          <p:nvPr/>
        </p:nvSpPr>
        <p:spPr bwMode="auto">
          <a:xfrm flipH="1">
            <a:off x="4368800" y="549275"/>
            <a:ext cx="6350" cy="1892300"/>
          </a:xfrm>
          <a:prstGeom prst="line">
            <a:avLst/>
          </a:prstGeom>
          <a:noFill/>
          <a:ln w="19050">
            <a:solidFill>
              <a:srgbClr val="FF0000"/>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7" name="Line 10"/>
          <p:cNvSpPr>
            <a:spLocks noChangeShapeType="1"/>
          </p:cNvSpPr>
          <p:nvPr/>
        </p:nvSpPr>
        <p:spPr bwMode="auto">
          <a:xfrm>
            <a:off x="4156075" y="2395538"/>
            <a:ext cx="15875" cy="3175"/>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8" name="Line 11"/>
          <p:cNvSpPr>
            <a:spLocks noChangeShapeType="1"/>
          </p:cNvSpPr>
          <p:nvPr/>
        </p:nvSpPr>
        <p:spPr bwMode="auto">
          <a:xfrm>
            <a:off x="717550" y="2606675"/>
            <a:ext cx="2286000" cy="609600"/>
          </a:xfrm>
          <a:prstGeom prst="line">
            <a:avLst/>
          </a:prstGeom>
          <a:noFill/>
          <a:ln w="19050">
            <a:solidFill>
              <a:srgbClr val="FF0000"/>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9" name="Line 12"/>
          <p:cNvSpPr>
            <a:spLocks noChangeShapeType="1"/>
          </p:cNvSpPr>
          <p:nvPr/>
        </p:nvSpPr>
        <p:spPr bwMode="auto">
          <a:xfrm flipV="1">
            <a:off x="2914650" y="3579813"/>
            <a:ext cx="3175" cy="15875"/>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0" name="Line 13"/>
          <p:cNvSpPr>
            <a:spLocks noChangeShapeType="1"/>
          </p:cNvSpPr>
          <p:nvPr/>
        </p:nvSpPr>
        <p:spPr bwMode="auto">
          <a:xfrm flipH="1">
            <a:off x="5594350" y="2682875"/>
            <a:ext cx="2362200" cy="685800"/>
          </a:xfrm>
          <a:prstGeom prst="line">
            <a:avLst/>
          </a:prstGeom>
          <a:noFill/>
          <a:ln w="19050">
            <a:solidFill>
              <a:srgbClr val="FF0000"/>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1" name="Line 14"/>
          <p:cNvSpPr>
            <a:spLocks noChangeShapeType="1"/>
          </p:cNvSpPr>
          <p:nvPr/>
        </p:nvSpPr>
        <p:spPr bwMode="auto">
          <a:xfrm>
            <a:off x="5624513" y="3311525"/>
            <a:ext cx="1587" cy="15875"/>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2" name="Line 15"/>
          <p:cNvSpPr>
            <a:spLocks noChangeShapeType="1"/>
          </p:cNvSpPr>
          <p:nvPr/>
        </p:nvSpPr>
        <p:spPr bwMode="auto">
          <a:xfrm flipH="1" flipV="1">
            <a:off x="5040313" y="4637088"/>
            <a:ext cx="1352550" cy="1730375"/>
          </a:xfrm>
          <a:prstGeom prst="line">
            <a:avLst/>
          </a:prstGeom>
          <a:noFill/>
          <a:ln w="19050">
            <a:solidFill>
              <a:srgbClr val="FF0000"/>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3" name="Line 16"/>
          <p:cNvSpPr>
            <a:spLocks noChangeShapeType="1"/>
          </p:cNvSpPr>
          <p:nvPr/>
        </p:nvSpPr>
        <p:spPr bwMode="auto">
          <a:xfrm>
            <a:off x="5087938" y="4697413"/>
            <a:ext cx="1587" cy="1587"/>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4" name="Line 17"/>
          <p:cNvSpPr>
            <a:spLocks noChangeShapeType="1"/>
          </p:cNvSpPr>
          <p:nvPr/>
        </p:nvSpPr>
        <p:spPr bwMode="auto">
          <a:xfrm flipV="1">
            <a:off x="1860550" y="4664075"/>
            <a:ext cx="1600200" cy="1828800"/>
          </a:xfrm>
          <a:prstGeom prst="line">
            <a:avLst/>
          </a:prstGeom>
          <a:noFill/>
          <a:ln w="19050">
            <a:solidFill>
              <a:srgbClr val="FF0000"/>
            </a:solidFill>
            <a:prstDash val="dashDot"/>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5" name="Line 18"/>
          <p:cNvSpPr>
            <a:spLocks noChangeShapeType="1"/>
          </p:cNvSpPr>
          <p:nvPr/>
        </p:nvSpPr>
        <p:spPr bwMode="auto">
          <a:xfrm flipH="1" flipV="1">
            <a:off x="3644900" y="4772025"/>
            <a:ext cx="15875" cy="15875"/>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6" name="Line 19"/>
          <p:cNvSpPr>
            <a:spLocks noChangeShapeType="1"/>
          </p:cNvSpPr>
          <p:nvPr/>
        </p:nvSpPr>
        <p:spPr bwMode="auto">
          <a:xfrm>
            <a:off x="4581525" y="1011238"/>
            <a:ext cx="755650" cy="147637"/>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7" name="Line 20"/>
          <p:cNvSpPr>
            <a:spLocks noChangeShapeType="1"/>
          </p:cNvSpPr>
          <p:nvPr/>
        </p:nvSpPr>
        <p:spPr bwMode="auto">
          <a:xfrm flipV="1">
            <a:off x="3341688" y="919163"/>
            <a:ext cx="763587" cy="141287"/>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8" name="Line 21"/>
          <p:cNvSpPr>
            <a:spLocks noChangeShapeType="1"/>
          </p:cNvSpPr>
          <p:nvPr/>
        </p:nvSpPr>
        <p:spPr bwMode="auto">
          <a:xfrm flipV="1">
            <a:off x="2470150" y="1387475"/>
            <a:ext cx="457200" cy="2286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9" name="Line 22"/>
          <p:cNvSpPr>
            <a:spLocks noChangeShapeType="1"/>
          </p:cNvSpPr>
          <p:nvPr/>
        </p:nvSpPr>
        <p:spPr bwMode="auto">
          <a:xfrm flipV="1">
            <a:off x="1708150" y="2149475"/>
            <a:ext cx="228600" cy="3810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0" name="Line 23"/>
          <p:cNvSpPr>
            <a:spLocks noChangeShapeType="1"/>
          </p:cNvSpPr>
          <p:nvPr/>
        </p:nvSpPr>
        <p:spPr bwMode="auto">
          <a:xfrm flipV="1">
            <a:off x="1403350" y="3140075"/>
            <a:ext cx="76200" cy="4572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1" name="Line 24"/>
          <p:cNvSpPr>
            <a:spLocks noChangeShapeType="1"/>
          </p:cNvSpPr>
          <p:nvPr/>
        </p:nvSpPr>
        <p:spPr bwMode="auto">
          <a:xfrm flipH="1" flipV="1">
            <a:off x="1479550" y="4283075"/>
            <a:ext cx="152400" cy="4572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2" name="Line 25"/>
          <p:cNvSpPr>
            <a:spLocks noChangeShapeType="1"/>
          </p:cNvSpPr>
          <p:nvPr/>
        </p:nvSpPr>
        <p:spPr bwMode="auto">
          <a:xfrm flipH="1" flipV="1">
            <a:off x="1817688" y="5167313"/>
            <a:ext cx="519112" cy="536575"/>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Line 26"/>
          <p:cNvSpPr>
            <a:spLocks noChangeShapeType="1"/>
          </p:cNvSpPr>
          <p:nvPr/>
        </p:nvSpPr>
        <p:spPr bwMode="auto">
          <a:xfrm flipH="1" flipV="1">
            <a:off x="2698750" y="5959475"/>
            <a:ext cx="609600" cy="2286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4" name="Line 27"/>
          <p:cNvSpPr>
            <a:spLocks noChangeShapeType="1"/>
          </p:cNvSpPr>
          <p:nvPr/>
        </p:nvSpPr>
        <p:spPr bwMode="auto">
          <a:xfrm flipH="1">
            <a:off x="3994150" y="6340475"/>
            <a:ext cx="609600" cy="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5" name="Line 28"/>
          <p:cNvSpPr>
            <a:spLocks noChangeShapeType="1"/>
          </p:cNvSpPr>
          <p:nvPr/>
        </p:nvSpPr>
        <p:spPr bwMode="auto">
          <a:xfrm flipH="1">
            <a:off x="5289550" y="6111875"/>
            <a:ext cx="533400" cy="2286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6" name="Line 29"/>
          <p:cNvSpPr>
            <a:spLocks noChangeShapeType="1"/>
          </p:cNvSpPr>
          <p:nvPr/>
        </p:nvSpPr>
        <p:spPr bwMode="auto">
          <a:xfrm flipH="1">
            <a:off x="6356350" y="5426075"/>
            <a:ext cx="381000" cy="3048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7" name="Line 30"/>
          <p:cNvSpPr>
            <a:spLocks noChangeShapeType="1"/>
          </p:cNvSpPr>
          <p:nvPr/>
        </p:nvSpPr>
        <p:spPr bwMode="auto">
          <a:xfrm flipH="1">
            <a:off x="7118350" y="4435475"/>
            <a:ext cx="152400" cy="4572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8" name="Line 31"/>
          <p:cNvSpPr>
            <a:spLocks noChangeShapeType="1"/>
          </p:cNvSpPr>
          <p:nvPr/>
        </p:nvSpPr>
        <p:spPr bwMode="auto">
          <a:xfrm>
            <a:off x="7194550" y="3216275"/>
            <a:ext cx="76200" cy="5334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9" name="Line 32"/>
          <p:cNvSpPr>
            <a:spLocks noChangeShapeType="1"/>
          </p:cNvSpPr>
          <p:nvPr/>
        </p:nvSpPr>
        <p:spPr bwMode="auto">
          <a:xfrm>
            <a:off x="6813550" y="2225675"/>
            <a:ext cx="228600" cy="4572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0" name="Line 33"/>
          <p:cNvSpPr>
            <a:spLocks noChangeShapeType="1"/>
          </p:cNvSpPr>
          <p:nvPr/>
        </p:nvSpPr>
        <p:spPr bwMode="auto">
          <a:xfrm>
            <a:off x="5899150" y="1387475"/>
            <a:ext cx="457200" cy="304800"/>
          </a:xfrm>
          <a:prstGeom prst="line">
            <a:avLst/>
          </a:prstGeom>
          <a:noFill/>
          <a:ln w="12700">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31" name="Group 34"/>
          <p:cNvGrpSpPr>
            <a:grpSpLocks/>
          </p:cNvGrpSpPr>
          <p:nvPr/>
        </p:nvGrpSpPr>
        <p:grpSpPr bwMode="auto">
          <a:xfrm>
            <a:off x="3994150" y="701675"/>
            <a:ext cx="738188" cy="693738"/>
            <a:chOff x="0" y="0"/>
            <a:chExt cx="465" cy="437"/>
          </a:xfrm>
        </p:grpSpPr>
        <p:sp>
          <p:nvSpPr>
            <p:cNvPr id="132" name="未知"/>
            <p:cNvSpPr>
              <a:spLocks/>
            </p:cNvSpPr>
            <p:nvPr/>
          </p:nvSpPr>
          <p:spPr bwMode="auto">
            <a:xfrm>
              <a:off x="0" y="0"/>
              <a:ext cx="465" cy="437"/>
            </a:xfrm>
            <a:custGeom>
              <a:avLst/>
              <a:gdLst>
                <a:gd name="T0" fmla="*/ 2147483647 w 77"/>
                <a:gd name="T1" fmla="*/ 2147483647 h 77"/>
                <a:gd name="T2" fmla="*/ 2147483647 w 77"/>
                <a:gd name="T3" fmla="*/ 2147483647 h 77"/>
                <a:gd name="T4" fmla="*/ 2147483647 w 77"/>
                <a:gd name="T5" fmla="*/ 2147483647 h 77"/>
                <a:gd name="T6" fmla="*/ 2147483647 w 77"/>
                <a:gd name="T7" fmla="*/ 2147483647 h 77"/>
                <a:gd name="T8" fmla="*/ 2147483647 w 77"/>
                <a:gd name="T9" fmla="*/ 2147483647 h 77"/>
                <a:gd name="T10" fmla="*/ 0 60000 65536"/>
                <a:gd name="T11" fmla="*/ 0 60000 65536"/>
                <a:gd name="T12" fmla="*/ 0 60000 65536"/>
                <a:gd name="T13" fmla="*/ 0 60000 65536"/>
                <a:gd name="T14" fmla="*/ 0 60000 65536"/>
                <a:gd name="T15" fmla="*/ 0 w 77"/>
                <a:gd name="T16" fmla="*/ 0 h 77"/>
                <a:gd name="T17" fmla="*/ 77 w 77"/>
                <a:gd name="T18" fmla="*/ 77 h 77"/>
              </a:gdLst>
              <a:ahLst/>
              <a:cxnLst>
                <a:cxn ang="T10">
                  <a:pos x="T0" y="T1"/>
                </a:cxn>
                <a:cxn ang="T11">
                  <a:pos x="T2" y="T3"/>
                </a:cxn>
                <a:cxn ang="T12">
                  <a:pos x="T4" y="T5"/>
                </a:cxn>
                <a:cxn ang="T13">
                  <a:pos x="T6" y="T7"/>
                </a:cxn>
                <a:cxn ang="T14">
                  <a:pos x="T8" y="T9"/>
                </a:cxn>
              </a:cxnLst>
              <a:rect l="T15" t="T16" r="T17" b="T18"/>
              <a:pathLst>
                <a:path w="77" h="77">
                  <a:moveTo>
                    <a:pt x="31" y="4"/>
                  </a:moveTo>
                  <a:cubicBezTo>
                    <a:pt x="12" y="8"/>
                    <a:pt x="0" y="27"/>
                    <a:pt x="4" y="46"/>
                  </a:cubicBezTo>
                  <a:cubicBezTo>
                    <a:pt x="8" y="65"/>
                    <a:pt x="27" y="77"/>
                    <a:pt x="46" y="73"/>
                  </a:cubicBezTo>
                  <a:cubicBezTo>
                    <a:pt x="65" y="69"/>
                    <a:pt x="77" y="50"/>
                    <a:pt x="73" y="31"/>
                  </a:cubicBezTo>
                  <a:cubicBezTo>
                    <a:pt x="69" y="12"/>
                    <a:pt x="50" y="0"/>
                    <a:pt x="31" y="4"/>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3" name="Rectangle 36"/>
            <p:cNvSpPr>
              <a:spLocks noChangeArrowheads="1"/>
            </p:cNvSpPr>
            <p:nvPr/>
          </p:nvSpPr>
          <p:spPr bwMode="auto">
            <a:xfrm>
              <a:off x="98" y="100"/>
              <a:ext cx="28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开发</a:t>
              </a:r>
            </a:p>
          </p:txBody>
        </p:sp>
        <p:sp>
          <p:nvSpPr>
            <p:cNvPr id="134" name="Rectangle 37"/>
            <p:cNvSpPr>
              <a:spLocks noChangeArrowheads="1"/>
            </p:cNvSpPr>
            <p:nvPr/>
          </p:nvSpPr>
          <p:spPr bwMode="auto">
            <a:xfrm>
              <a:off x="100" y="232"/>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设计</a:t>
              </a:r>
            </a:p>
          </p:txBody>
        </p:sp>
      </p:grpSp>
      <p:grpSp>
        <p:nvGrpSpPr>
          <p:cNvPr id="135" name="Group 38"/>
          <p:cNvGrpSpPr>
            <a:grpSpLocks/>
          </p:cNvGrpSpPr>
          <p:nvPr/>
        </p:nvGrpSpPr>
        <p:grpSpPr bwMode="auto">
          <a:xfrm>
            <a:off x="5137150" y="854075"/>
            <a:ext cx="804863" cy="747713"/>
            <a:chOff x="0" y="0"/>
            <a:chExt cx="507" cy="471"/>
          </a:xfrm>
        </p:grpSpPr>
        <p:sp>
          <p:nvSpPr>
            <p:cNvPr id="136" name="未知"/>
            <p:cNvSpPr>
              <a:spLocks/>
            </p:cNvSpPr>
            <p:nvPr/>
          </p:nvSpPr>
          <p:spPr bwMode="auto">
            <a:xfrm>
              <a:off x="0" y="0"/>
              <a:ext cx="507" cy="471"/>
            </a:xfrm>
            <a:custGeom>
              <a:avLst/>
              <a:gdLst>
                <a:gd name="T0" fmla="*/ 2147483647 w 77"/>
                <a:gd name="T1" fmla="*/ 2147483647 h 78"/>
                <a:gd name="T2" fmla="*/ 2147483647 w 77"/>
                <a:gd name="T3" fmla="*/ 2147483647 h 78"/>
                <a:gd name="T4" fmla="*/ 2147483647 w 77"/>
                <a:gd name="T5" fmla="*/ 2147483647 h 78"/>
                <a:gd name="T6" fmla="*/ 2147483647 w 77"/>
                <a:gd name="T7" fmla="*/ 2147483647 h 78"/>
                <a:gd name="T8" fmla="*/ 2147483647 w 77"/>
                <a:gd name="T9" fmla="*/ 2147483647 h 78"/>
                <a:gd name="T10" fmla="*/ 0 60000 65536"/>
                <a:gd name="T11" fmla="*/ 0 60000 65536"/>
                <a:gd name="T12" fmla="*/ 0 60000 65536"/>
                <a:gd name="T13" fmla="*/ 0 60000 65536"/>
                <a:gd name="T14" fmla="*/ 0 60000 65536"/>
                <a:gd name="T15" fmla="*/ 0 w 77"/>
                <a:gd name="T16" fmla="*/ 0 h 78"/>
                <a:gd name="T17" fmla="*/ 77 w 77"/>
                <a:gd name="T18" fmla="*/ 78 h 78"/>
              </a:gdLst>
              <a:ahLst/>
              <a:cxnLst>
                <a:cxn ang="T10">
                  <a:pos x="T0" y="T1"/>
                </a:cxn>
                <a:cxn ang="T11">
                  <a:pos x="T2" y="T3"/>
                </a:cxn>
                <a:cxn ang="T12">
                  <a:pos x="T4" y="T5"/>
                </a:cxn>
                <a:cxn ang="T13">
                  <a:pos x="T6" y="T7"/>
                </a:cxn>
                <a:cxn ang="T14">
                  <a:pos x="T8" y="T9"/>
                </a:cxn>
              </a:cxnLst>
              <a:rect l="T15" t="T16" r="T17" b="T18"/>
              <a:pathLst>
                <a:path w="77" h="78">
                  <a:moveTo>
                    <a:pt x="46" y="5"/>
                  </a:moveTo>
                  <a:cubicBezTo>
                    <a:pt x="27" y="0"/>
                    <a:pt x="8" y="13"/>
                    <a:pt x="4" y="32"/>
                  </a:cubicBezTo>
                  <a:cubicBezTo>
                    <a:pt x="0" y="51"/>
                    <a:pt x="12" y="70"/>
                    <a:pt x="31" y="74"/>
                  </a:cubicBezTo>
                  <a:cubicBezTo>
                    <a:pt x="50" y="78"/>
                    <a:pt x="69" y="66"/>
                    <a:pt x="73" y="47"/>
                  </a:cubicBezTo>
                  <a:cubicBezTo>
                    <a:pt x="77" y="27"/>
                    <a:pt x="65" y="9"/>
                    <a:pt x="46" y="5"/>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7" name="Rectangle 40"/>
            <p:cNvSpPr>
              <a:spLocks noChangeArrowheads="1"/>
            </p:cNvSpPr>
            <p:nvPr/>
          </p:nvSpPr>
          <p:spPr bwMode="auto">
            <a:xfrm>
              <a:off x="116" y="79"/>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初步</a:t>
              </a:r>
              <a:endParaRPr kumimoji="0" lang="zh-CN" altLang="en-US" sz="16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sp>
          <p:nvSpPr>
            <p:cNvPr id="138" name="Rectangle 41"/>
            <p:cNvSpPr>
              <a:spLocks noChangeArrowheads="1"/>
            </p:cNvSpPr>
            <p:nvPr/>
          </p:nvSpPr>
          <p:spPr bwMode="auto">
            <a:xfrm>
              <a:off x="347" y="79"/>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100" b="0" i="0" u="none" strike="noStrike" kern="0" cap="none" spc="0" normalizeH="0" baseline="0" noProof="0" smtClean="0">
                  <a:ln>
                    <a:noFill/>
                  </a:ln>
                  <a:solidFill>
                    <a:sysClr val="windowText" lastClr="000000"/>
                  </a:solidFill>
                  <a:effectLst/>
                  <a:uLnTx/>
                  <a:uFillTx/>
                  <a:latin typeface="Times New Roman" pitchFamily="18" charset="0"/>
                  <a:ea typeface="楷体_GB2312" pitchFamily="49" charset="-122"/>
                </a:rPr>
                <a:t> </a:t>
              </a:r>
              <a:endParaRPr kumimoji="0" lang="zh-CN" altLang="zh-CN" sz="20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sp>
          <p:nvSpPr>
            <p:cNvPr id="139" name="Rectangle 42"/>
            <p:cNvSpPr>
              <a:spLocks noChangeArrowheads="1"/>
            </p:cNvSpPr>
            <p:nvPr/>
          </p:nvSpPr>
          <p:spPr bwMode="auto">
            <a:xfrm>
              <a:off x="116" y="216"/>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调查</a:t>
              </a:r>
            </a:p>
          </p:txBody>
        </p:sp>
        <p:sp>
          <p:nvSpPr>
            <p:cNvPr id="140" name="Rectangle 43"/>
            <p:cNvSpPr>
              <a:spLocks noChangeArrowheads="1"/>
            </p:cNvSpPr>
            <p:nvPr/>
          </p:nvSpPr>
          <p:spPr bwMode="auto">
            <a:xfrm>
              <a:off x="347" y="216"/>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100" b="0" i="0" u="none" strike="noStrike" kern="0" cap="none" spc="0" normalizeH="0" baseline="0" noProof="0" smtClean="0">
                  <a:ln>
                    <a:noFill/>
                  </a:ln>
                  <a:solidFill>
                    <a:sysClr val="windowText" lastClr="000000"/>
                  </a:solidFill>
                  <a:effectLst/>
                  <a:uLnTx/>
                  <a:uFillTx/>
                  <a:latin typeface="Times New Roman" pitchFamily="18" charset="0"/>
                  <a:ea typeface="楷体_GB2312" pitchFamily="49" charset="-122"/>
                </a:rPr>
                <a:t> </a:t>
              </a:r>
              <a:endParaRPr kumimoji="0" lang="zh-CN" altLang="zh-CN" sz="20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grpSp>
      <p:grpSp>
        <p:nvGrpSpPr>
          <p:cNvPr id="141" name="Group 44"/>
          <p:cNvGrpSpPr>
            <a:grpSpLocks/>
          </p:cNvGrpSpPr>
          <p:nvPr/>
        </p:nvGrpSpPr>
        <p:grpSpPr bwMode="auto">
          <a:xfrm>
            <a:off x="6127750" y="1557338"/>
            <a:ext cx="938213" cy="812800"/>
            <a:chOff x="0" y="0"/>
            <a:chExt cx="591" cy="512"/>
          </a:xfrm>
        </p:grpSpPr>
        <p:sp>
          <p:nvSpPr>
            <p:cNvPr id="142" name="未知"/>
            <p:cNvSpPr>
              <a:spLocks/>
            </p:cNvSpPr>
            <p:nvPr/>
          </p:nvSpPr>
          <p:spPr bwMode="auto">
            <a:xfrm>
              <a:off x="0" y="0"/>
              <a:ext cx="591" cy="512"/>
            </a:xfrm>
            <a:custGeom>
              <a:avLst/>
              <a:gdLst>
                <a:gd name="T0" fmla="*/ 2147483647 w 80"/>
                <a:gd name="T1" fmla="*/ 2147483647 h 80"/>
                <a:gd name="T2" fmla="*/ 2147483647 w 80"/>
                <a:gd name="T3" fmla="*/ 2147483647 h 80"/>
                <a:gd name="T4" fmla="*/ 2147483647 w 80"/>
                <a:gd name="T5" fmla="*/ 2147483647 h 80"/>
                <a:gd name="T6" fmla="*/ 2147483647 w 80"/>
                <a:gd name="T7" fmla="*/ 2147483647 h 80"/>
                <a:gd name="T8" fmla="*/ 2147483647 w 80"/>
                <a:gd name="T9" fmla="*/ 2147483647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61" y="12"/>
                  </a:moveTo>
                  <a:cubicBezTo>
                    <a:pt x="45" y="0"/>
                    <a:pt x="23" y="4"/>
                    <a:pt x="11" y="19"/>
                  </a:cubicBezTo>
                  <a:cubicBezTo>
                    <a:pt x="0" y="35"/>
                    <a:pt x="3" y="57"/>
                    <a:pt x="19" y="69"/>
                  </a:cubicBezTo>
                  <a:cubicBezTo>
                    <a:pt x="35" y="80"/>
                    <a:pt x="57" y="77"/>
                    <a:pt x="69" y="61"/>
                  </a:cubicBezTo>
                  <a:cubicBezTo>
                    <a:pt x="80" y="45"/>
                    <a:pt x="77" y="23"/>
                    <a:pt x="61" y="12"/>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3" name="Rectangle 46"/>
            <p:cNvSpPr>
              <a:spLocks noChangeArrowheads="1"/>
            </p:cNvSpPr>
            <p:nvPr/>
          </p:nvSpPr>
          <p:spPr bwMode="auto">
            <a:xfrm>
              <a:off x="41" y="105"/>
              <a:ext cx="51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总体方案</a:t>
              </a:r>
            </a:p>
          </p:txBody>
        </p:sp>
        <p:sp>
          <p:nvSpPr>
            <p:cNvPr id="144" name="Rectangle 47"/>
            <p:cNvSpPr>
              <a:spLocks noChangeArrowheads="1"/>
            </p:cNvSpPr>
            <p:nvPr/>
          </p:nvSpPr>
          <p:spPr bwMode="auto">
            <a:xfrm>
              <a:off x="368" y="240"/>
              <a:ext cx="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endParaRPr>
            </a:p>
          </p:txBody>
        </p:sp>
      </p:grpSp>
      <p:grpSp>
        <p:nvGrpSpPr>
          <p:cNvPr id="145" name="Group 48"/>
          <p:cNvGrpSpPr>
            <a:grpSpLocks/>
          </p:cNvGrpSpPr>
          <p:nvPr/>
        </p:nvGrpSpPr>
        <p:grpSpPr bwMode="auto">
          <a:xfrm>
            <a:off x="6762750" y="2589213"/>
            <a:ext cx="736600" cy="674687"/>
            <a:chOff x="0" y="0"/>
            <a:chExt cx="464" cy="425"/>
          </a:xfrm>
        </p:grpSpPr>
        <p:sp>
          <p:nvSpPr>
            <p:cNvPr id="146" name="未知"/>
            <p:cNvSpPr>
              <a:spLocks/>
            </p:cNvSpPr>
            <p:nvPr/>
          </p:nvSpPr>
          <p:spPr bwMode="auto">
            <a:xfrm>
              <a:off x="0" y="0"/>
              <a:ext cx="464" cy="425"/>
            </a:xfrm>
            <a:custGeom>
              <a:avLst/>
              <a:gdLst>
                <a:gd name="T0" fmla="*/ 2147483647 w 81"/>
                <a:gd name="T1" fmla="*/ 2147483647 h 81"/>
                <a:gd name="T2" fmla="*/ 2147483647 w 81"/>
                <a:gd name="T3" fmla="*/ 2147483647 h 81"/>
                <a:gd name="T4" fmla="*/ 2147483647 w 81"/>
                <a:gd name="T5" fmla="*/ 2147483647 h 81"/>
                <a:gd name="T6" fmla="*/ 2147483647 w 81"/>
                <a:gd name="T7" fmla="*/ 2147483647 h 81"/>
                <a:gd name="T8" fmla="*/ 2147483647 w 81"/>
                <a:gd name="T9" fmla="*/ 2147483647 h 81"/>
                <a:gd name="T10" fmla="*/ 0 60000 65536"/>
                <a:gd name="T11" fmla="*/ 0 60000 65536"/>
                <a:gd name="T12" fmla="*/ 0 60000 65536"/>
                <a:gd name="T13" fmla="*/ 0 60000 65536"/>
                <a:gd name="T14" fmla="*/ 0 60000 65536"/>
                <a:gd name="T15" fmla="*/ 0 w 81"/>
                <a:gd name="T16" fmla="*/ 0 h 81"/>
                <a:gd name="T17" fmla="*/ 81 w 81"/>
                <a:gd name="T18" fmla="*/ 81 h 81"/>
              </a:gdLst>
              <a:ahLst/>
              <a:cxnLst>
                <a:cxn ang="T10">
                  <a:pos x="T0" y="T1"/>
                </a:cxn>
                <a:cxn ang="T11">
                  <a:pos x="T2" y="T3"/>
                </a:cxn>
                <a:cxn ang="T12">
                  <a:pos x="T4" y="T5"/>
                </a:cxn>
                <a:cxn ang="T13">
                  <a:pos x="T6" y="T7"/>
                </a:cxn>
                <a:cxn ang="T14">
                  <a:pos x="T8" y="T9"/>
                </a:cxn>
              </a:cxnLst>
              <a:rect l="T15" t="T16" r="T17" b="T18"/>
              <a:pathLst>
                <a:path w="81" h="81">
                  <a:moveTo>
                    <a:pt x="71" y="23"/>
                  </a:moveTo>
                  <a:cubicBezTo>
                    <a:pt x="61" y="6"/>
                    <a:pt x="39" y="0"/>
                    <a:pt x="22" y="10"/>
                  </a:cubicBezTo>
                  <a:cubicBezTo>
                    <a:pt x="5" y="19"/>
                    <a:pt x="0" y="41"/>
                    <a:pt x="9" y="58"/>
                  </a:cubicBezTo>
                  <a:cubicBezTo>
                    <a:pt x="19" y="75"/>
                    <a:pt x="41" y="81"/>
                    <a:pt x="58" y="71"/>
                  </a:cubicBezTo>
                  <a:cubicBezTo>
                    <a:pt x="75" y="61"/>
                    <a:pt x="81" y="40"/>
                    <a:pt x="71" y="23"/>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7" name="Rectangle 50"/>
            <p:cNvSpPr>
              <a:spLocks noChangeArrowheads="1"/>
            </p:cNvSpPr>
            <p:nvPr/>
          </p:nvSpPr>
          <p:spPr bwMode="auto">
            <a:xfrm>
              <a:off x="121" y="137"/>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审批</a:t>
              </a:r>
            </a:p>
          </p:txBody>
        </p:sp>
      </p:grpSp>
      <p:grpSp>
        <p:nvGrpSpPr>
          <p:cNvPr id="148" name="Group 51"/>
          <p:cNvGrpSpPr>
            <a:grpSpLocks/>
          </p:cNvGrpSpPr>
          <p:nvPr/>
        </p:nvGrpSpPr>
        <p:grpSpPr bwMode="auto">
          <a:xfrm>
            <a:off x="2828925" y="901700"/>
            <a:ext cx="831850" cy="765175"/>
            <a:chOff x="0" y="0"/>
            <a:chExt cx="524" cy="482"/>
          </a:xfrm>
        </p:grpSpPr>
        <p:sp>
          <p:nvSpPr>
            <p:cNvPr id="149" name="未知"/>
            <p:cNvSpPr>
              <a:spLocks/>
            </p:cNvSpPr>
            <p:nvPr/>
          </p:nvSpPr>
          <p:spPr bwMode="auto">
            <a:xfrm>
              <a:off x="0" y="0"/>
              <a:ext cx="524" cy="482"/>
            </a:xfrm>
            <a:custGeom>
              <a:avLst/>
              <a:gdLst>
                <a:gd name="T0" fmla="*/ 2147483647 w 80"/>
                <a:gd name="T1" fmla="*/ 2147483647 h 80"/>
                <a:gd name="T2" fmla="*/ 2147483647 w 80"/>
                <a:gd name="T3" fmla="*/ 2147483647 h 80"/>
                <a:gd name="T4" fmla="*/ 2147483647 w 80"/>
                <a:gd name="T5" fmla="*/ 2147483647 h 80"/>
                <a:gd name="T6" fmla="*/ 2147483647 w 80"/>
                <a:gd name="T7" fmla="*/ 2147483647 h 80"/>
                <a:gd name="T8" fmla="*/ 2147483647 w 80"/>
                <a:gd name="T9" fmla="*/ 2147483647 h 80"/>
                <a:gd name="T10" fmla="*/ 0 60000 65536"/>
                <a:gd name="T11" fmla="*/ 0 60000 65536"/>
                <a:gd name="T12" fmla="*/ 0 60000 65536"/>
                <a:gd name="T13" fmla="*/ 0 60000 65536"/>
                <a:gd name="T14" fmla="*/ 0 60000 65536"/>
                <a:gd name="T15" fmla="*/ 0 w 80"/>
                <a:gd name="T16" fmla="*/ 0 h 80"/>
                <a:gd name="T17" fmla="*/ 80 w 80"/>
                <a:gd name="T18" fmla="*/ 80 h 80"/>
              </a:gdLst>
              <a:ahLst/>
              <a:cxnLst>
                <a:cxn ang="T10">
                  <a:pos x="T0" y="T1"/>
                </a:cxn>
                <a:cxn ang="T11">
                  <a:pos x="T2" y="T3"/>
                </a:cxn>
                <a:cxn ang="T12">
                  <a:pos x="T4" y="T5"/>
                </a:cxn>
                <a:cxn ang="T13">
                  <a:pos x="T6" y="T7"/>
                </a:cxn>
                <a:cxn ang="T14">
                  <a:pos x="T8" y="T9"/>
                </a:cxn>
              </a:cxnLst>
              <a:rect l="T15" t="T16" r="T17" b="T18"/>
              <a:pathLst>
                <a:path w="80" h="80">
                  <a:moveTo>
                    <a:pt x="19" y="11"/>
                  </a:moveTo>
                  <a:cubicBezTo>
                    <a:pt x="4" y="23"/>
                    <a:pt x="0" y="45"/>
                    <a:pt x="12" y="61"/>
                  </a:cubicBezTo>
                  <a:cubicBezTo>
                    <a:pt x="23" y="77"/>
                    <a:pt x="45" y="80"/>
                    <a:pt x="61" y="69"/>
                  </a:cubicBezTo>
                  <a:cubicBezTo>
                    <a:pt x="77" y="57"/>
                    <a:pt x="80" y="35"/>
                    <a:pt x="69" y="19"/>
                  </a:cubicBezTo>
                  <a:cubicBezTo>
                    <a:pt x="57" y="3"/>
                    <a:pt x="35" y="0"/>
                    <a:pt x="19" y="11"/>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0" name="Rectangle 53"/>
            <p:cNvSpPr>
              <a:spLocks noChangeArrowheads="1"/>
            </p:cNvSpPr>
            <p:nvPr/>
          </p:nvSpPr>
          <p:spPr bwMode="auto">
            <a:xfrm>
              <a:off x="134" y="105"/>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系统</a:t>
              </a:r>
            </a:p>
          </p:txBody>
        </p:sp>
        <p:sp>
          <p:nvSpPr>
            <p:cNvPr id="151" name="Rectangle 54"/>
            <p:cNvSpPr>
              <a:spLocks noChangeArrowheads="1"/>
            </p:cNvSpPr>
            <p:nvPr/>
          </p:nvSpPr>
          <p:spPr bwMode="auto">
            <a:xfrm>
              <a:off x="363" y="105"/>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100" b="0" i="0" u="none" strike="noStrike" kern="0" cap="none" spc="0" normalizeH="0" baseline="0" noProof="0" smtClean="0">
                  <a:ln>
                    <a:noFill/>
                  </a:ln>
                  <a:solidFill>
                    <a:sysClr val="windowText" lastClr="000000"/>
                  </a:solidFill>
                  <a:effectLst/>
                  <a:uLnTx/>
                  <a:uFillTx/>
                  <a:latin typeface="Times New Roman" pitchFamily="18" charset="0"/>
                  <a:ea typeface="楷体_GB2312" pitchFamily="49" charset="-122"/>
                </a:rPr>
                <a:t> </a:t>
              </a:r>
              <a:endParaRPr kumimoji="0" lang="zh-CN" altLang="zh-CN" sz="20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sp>
          <p:nvSpPr>
            <p:cNvPr id="152" name="Rectangle 55"/>
            <p:cNvSpPr>
              <a:spLocks noChangeArrowheads="1"/>
            </p:cNvSpPr>
            <p:nvPr/>
          </p:nvSpPr>
          <p:spPr bwMode="auto">
            <a:xfrm>
              <a:off x="134" y="242"/>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评价</a:t>
              </a:r>
            </a:p>
          </p:txBody>
        </p:sp>
        <p:sp>
          <p:nvSpPr>
            <p:cNvPr id="153" name="Rectangle 56"/>
            <p:cNvSpPr>
              <a:spLocks noChangeArrowheads="1"/>
            </p:cNvSpPr>
            <p:nvPr/>
          </p:nvSpPr>
          <p:spPr bwMode="auto">
            <a:xfrm>
              <a:off x="363" y="242"/>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100" b="0" i="0" u="none" strike="noStrike" kern="0" cap="none" spc="0" normalizeH="0" baseline="0" noProof="0" smtClean="0">
                  <a:ln>
                    <a:noFill/>
                  </a:ln>
                  <a:solidFill>
                    <a:sysClr val="windowText" lastClr="000000"/>
                  </a:solidFill>
                  <a:effectLst/>
                  <a:uLnTx/>
                  <a:uFillTx/>
                  <a:latin typeface="Times New Roman" pitchFamily="18" charset="0"/>
                  <a:ea typeface="楷体_GB2312" pitchFamily="49" charset="-122"/>
                </a:rPr>
                <a:t> </a:t>
              </a:r>
              <a:endParaRPr kumimoji="0" lang="zh-CN" altLang="zh-CN" sz="20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grpSp>
      <p:grpSp>
        <p:nvGrpSpPr>
          <p:cNvPr id="154" name="Group 57"/>
          <p:cNvGrpSpPr>
            <a:grpSpLocks/>
          </p:cNvGrpSpPr>
          <p:nvPr/>
        </p:nvGrpSpPr>
        <p:grpSpPr bwMode="auto">
          <a:xfrm>
            <a:off x="1708150" y="1460500"/>
            <a:ext cx="914400" cy="836613"/>
            <a:chOff x="0" y="0"/>
            <a:chExt cx="576" cy="527"/>
          </a:xfrm>
        </p:grpSpPr>
        <p:sp>
          <p:nvSpPr>
            <p:cNvPr id="155" name="未知"/>
            <p:cNvSpPr>
              <a:spLocks/>
            </p:cNvSpPr>
            <p:nvPr/>
          </p:nvSpPr>
          <p:spPr bwMode="auto">
            <a:xfrm>
              <a:off x="0" y="0"/>
              <a:ext cx="576" cy="527"/>
            </a:xfrm>
            <a:custGeom>
              <a:avLst/>
              <a:gdLst>
                <a:gd name="T0" fmla="*/ 2147483647 w 81"/>
                <a:gd name="T1" fmla="*/ 2147483647 h 81"/>
                <a:gd name="T2" fmla="*/ 2147483647 w 81"/>
                <a:gd name="T3" fmla="*/ 2147483647 h 81"/>
                <a:gd name="T4" fmla="*/ 2147483647 w 81"/>
                <a:gd name="T5" fmla="*/ 2147483647 h 81"/>
                <a:gd name="T6" fmla="*/ 2147483647 w 81"/>
                <a:gd name="T7" fmla="*/ 2147483647 h 81"/>
                <a:gd name="T8" fmla="*/ 2147483647 w 81"/>
                <a:gd name="T9" fmla="*/ 2147483647 h 81"/>
                <a:gd name="T10" fmla="*/ 0 60000 65536"/>
                <a:gd name="T11" fmla="*/ 0 60000 65536"/>
                <a:gd name="T12" fmla="*/ 0 60000 65536"/>
                <a:gd name="T13" fmla="*/ 0 60000 65536"/>
                <a:gd name="T14" fmla="*/ 0 60000 65536"/>
                <a:gd name="T15" fmla="*/ 0 w 81"/>
                <a:gd name="T16" fmla="*/ 0 h 81"/>
                <a:gd name="T17" fmla="*/ 81 w 81"/>
                <a:gd name="T18" fmla="*/ 81 h 81"/>
              </a:gdLst>
              <a:ahLst/>
              <a:cxnLst>
                <a:cxn ang="T10">
                  <a:pos x="T0" y="T1"/>
                </a:cxn>
                <a:cxn ang="T11">
                  <a:pos x="T2" y="T3"/>
                </a:cxn>
                <a:cxn ang="T12">
                  <a:pos x="T4" y="T5"/>
                </a:cxn>
                <a:cxn ang="T13">
                  <a:pos x="T6" y="T7"/>
                </a:cxn>
                <a:cxn ang="T14">
                  <a:pos x="T8" y="T9"/>
                </a:cxn>
              </a:cxnLst>
              <a:rect l="T15" t="T16" r="T17" b="T18"/>
              <a:pathLst>
                <a:path w="81" h="81">
                  <a:moveTo>
                    <a:pt x="10" y="22"/>
                  </a:moveTo>
                  <a:cubicBezTo>
                    <a:pt x="0" y="39"/>
                    <a:pt x="6" y="61"/>
                    <a:pt x="23" y="71"/>
                  </a:cubicBezTo>
                  <a:cubicBezTo>
                    <a:pt x="40" y="81"/>
                    <a:pt x="61" y="75"/>
                    <a:pt x="71" y="58"/>
                  </a:cubicBezTo>
                  <a:cubicBezTo>
                    <a:pt x="81" y="41"/>
                    <a:pt x="75" y="19"/>
                    <a:pt x="58" y="9"/>
                  </a:cubicBezTo>
                  <a:cubicBezTo>
                    <a:pt x="41" y="0"/>
                    <a:pt x="20" y="5"/>
                    <a:pt x="10" y="22"/>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6" name="Rectangle 59"/>
            <p:cNvSpPr>
              <a:spLocks noChangeArrowheads="1"/>
            </p:cNvSpPr>
            <p:nvPr/>
          </p:nvSpPr>
          <p:spPr bwMode="auto">
            <a:xfrm>
              <a:off x="177" y="107"/>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系统</a:t>
              </a:r>
            </a:p>
          </p:txBody>
        </p:sp>
        <p:sp>
          <p:nvSpPr>
            <p:cNvPr id="157" name="Rectangle 60"/>
            <p:cNvSpPr>
              <a:spLocks noChangeArrowheads="1"/>
            </p:cNvSpPr>
            <p:nvPr/>
          </p:nvSpPr>
          <p:spPr bwMode="auto">
            <a:xfrm>
              <a:off x="410" y="107"/>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100" b="0" i="0" u="none" strike="noStrike" kern="0" cap="none" spc="0" normalizeH="0" baseline="0" noProof="0" smtClean="0">
                  <a:ln>
                    <a:noFill/>
                  </a:ln>
                  <a:solidFill>
                    <a:sysClr val="windowText" lastClr="000000"/>
                  </a:solidFill>
                  <a:effectLst/>
                  <a:uLnTx/>
                  <a:uFillTx/>
                  <a:latin typeface="Times New Roman" pitchFamily="18" charset="0"/>
                  <a:ea typeface="楷体_GB2312" pitchFamily="49" charset="-122"/>
                </a:rPr>
                <a:t> </a:t>
              </a:r>
              <a:endParaRPr kumimoji="0" lang="zh-CN" altLang="zh-CN" sz="20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sp>
          <p:nvSpPr>
            <p:cNvPr id="158" name="Rectangle 61"/>
            <p:cNvSpPr>
              <a:spLocks noChangeArrowheads="1"/>
            </p:cNvSpPr>
            <p:nvPr/>
          </p:nvSpPr>
          <p:spPr bwMode="auto">
            <a:xfrm>
              <a:off x="177" y="239"/>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宋体" charset="-122"/>
                  <a:ea typeface="宋体" charset="-122"/>
                </a:rPr>
                <a:t>维护</a:t>
              </a:r>
            </a:p>
          </p:txBody>
        </p:sp>
      </p:grpSp>
      <p:grpSp>
        <p:nvGrpSpPr>
          <p:cNvPr id="159" name="Group 62"/>
          <p:cNvGrpSpPr>
            <a:grpSpLocks/>
          </p:cNvGrpSpPr>
          <p:nvPr/>
        </p:nvGrpSpPr>
        <p:grpSpPr bwMode="auto">
          <a:xfrm>
            <a:off x="4527550" y="5919788"/>
            <a:ext cx="795338" cy="801687"/>
            <a:chOff x="0" y="0"/>
            <a:chExt cx="501" cy="505"/>
          </a:xfrm>
        </p:grpSpPr>
        <p:sp>
          <p:nvSpPr>
            <p:cNvPr id="160" name="未知"/>
            <p:cNvSpPr>
              <a:spLocks/>
            </p:cNvSpPr>
            <p:nvPr/>
          </p:nvSpPr>
          <p:spPr bwMode="auto">
            <a:xfrm>
              <a:off x="0" y="0"/>
              <a:ext cx="501" cy="505"/>
            </a:xfrm>
            <a:custGeom>
              <a:avLst/>
              <a:gdLst>
                <a:gd name="T0" fmla="*/ 2147483647 w 81"/>
                <a:gd name="T1" fmla="*/ 2147483647 h 81"/>
                <a:gd name="T2" fmla="*/ 2147483647 w 81"/>
                <a:gd name="T3" fmla="*/ 2147483647 h 81"/>
                <a:gd name="T4" fmla="*/ 2147483647 w 81"/>
                <a:gd name="T5" fmla="*/ 2147483647 h 81"/>
                <a:gd name="T6" fmla="*/ 2147483647 w 81"/>
                <a:gd name="T7" fmla="*/ 2147483647 h 81"/>
                <a:gd name="T8" fmla="*/ 2147483647 w 81"/>
                <a:gd name="T9" fmla="*/ 2147483647 h 81"/>
                <a:gd name="T10" fmla="*/ 0 60000 65536"/>
                <a:gd name="T11" fmla="*/ 0 60000 65536"/>
                <a:gd name="T12" fmla="*/ 0 60000 65536"/>
                <a:gd name="T13" fmla="*/ 0 60000 65536"/>
                <a:gd name="T14" fmla="*/ 0 60000 65536"/>
                <a:gd name="T15" fmla="*/ 0 w 81"/>
                <a:gd name="T16" fmla="*/ 0 h 81"/>
                <a:gd name="T17" fmla="*/ 81 w 81"/>
                <a:gd name="T18" fmla="*/ 81 h 81"/>
              </a:gdLst>
              <a:ahLst/>
              <a:cxnLst>
                <a:cxn ang="T10">
                  <a:pos x="T0" y="T1"/>
                </a:cxn>
                <a:cxn ang="T11">
                  <a:pos x="T2" y="T3"/>
                </a:cxn>
                <a:cxn ang="T12">
                  <a:pos x="T4" y="T5"/>
                </a:cxn>
                <a:cxn ang="T13">
                  <a:pos x="T6" y="T7"/>
                </a:cxn>
                <a:cxn ang="T14">
                  <a:pos x="T8" y="T9"/>
                </a:cxn>
              </a:cxnLst>
              <a:rect l="T15" t="T16" r="T17" b="T18"/>
              <a:pathLst>
                <a:path w="81" h="81">
                  <a:moveTo>
                    <a:pt x="55" y="73"/>
                  </a:moveTo>
                  <a:cubicBezTo>
                    <a:pt x="72" y="65"/>
                    <a:pt x="81" y="44"/>
                    <a:pt x="73" y="26"/>
                  </a:cubicBezTo>
                  <a:cubicBezTo>
                    <a:pt x="65" y="8"/>
                    <a:pt x="44" y="0"/>
                    <a:pt x="26" y="8"/>
                  </a:cubicBezTo>
                  <a:cubicBezTo>
                    <a:pt x="8" y="16"/>
                    <a:pt x="0" y="37"/>
                    <a:pt x="8" y="55"/>
                  </a:cubicBezTo>
                  <a:cubicBezTo>
                    <a:pt x="16" y="73"/>
                    <a:pt x="37" y="81"/>
                    <a:pt x="55" y="73"/>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1" name="Rectangle 64"/>
            <p:cNvSpPr>
              <a:spLocks noChangeArrowheads="1"/>
            </p:cNvSpPr>
            <p:nvPr/>
          </p:nvSpPr>
          <p:spPr bwMode="auto">
            <a:xfrm>
              <a:off x="114" y="103"/>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总体</a:t>
              </a:r>
            </a:p>
          </p:txBody>
        </p:sp>
        <p:sp>
          <p:nvSpPr>
            <p:cNvPr id="162" name="Rectangle 65"/>
            <p:cNvSpPr>
              <a:spLocks noChangeArrowheads="1"/>
            </p:cNvSpPr>
            <p:nvPr/>
          </p:nvSpPr>
          <p:spPr bwMode="auto">
            <a:xfrm>
              <a:off x="114" y="235"/>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设计</a:t>
              </a:r>
            </a:p>
          </p:txBody>
        </p:sp>
      </p:grpSp>
      <p:grpSp>
        <p:nvGrpSpPr>
          <p:cNvPr id="163" name="Group 66"/>
          <p:cNvGrpSpPr>
            <a:grpSpLocks/>
          </p:cNvGrpSpPr>
          <p:nvPr/>
        </p:nvGrpSpPr>
        <p:grpSpPr bwMode="auto">
          <a:xfrm>
            <a:off x="3316288" y="5946775"/>
            <a:ext cx="677862" cy="622300"/>
            <a:chOff x="0" y="0"/>
            <a:chExt cx="427" cy="392"/>
          </a:xfrm>
        </p:grpSpPr>
        <p:sp>
          <p:nvSpPr>
            <p:cNvPr id="164" name="Oval 67"/>
            <p:cNvSpPr>
              <a:spLocks noChangeArrowheads="1"/>
            </p:cNvSpPr>
            <p:nvPr/>
          </p:nvSpPr>
          <p:spPr bwMode="auto">
            <a:xfrm>
              <a:off x="0" y="0"/>
              <a:ext cx="427" cy="392"/>
            </a:xfrm>
            <a:prstGeom prst="ellipse">
              <a:avLst/>
            </a:pr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65" name="Rectangle 68"/>
            <p:cNvSpPr>
              <a:spLocks noChangeArrowheads="1"/>
            </p:cNvSpPr>
            <p:nvPr/>
          </p:nvSpPr>
          <p:spPr bwMode="auto">
            <a:xfrm>
              <a:off x="96" y="65"/>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详细</a:t>
              </a:r>
            </a:p>
          </p:txBody>
        </p:sp>
        <p:sp>
          <p:nvSpPr>
            <p:cNvPr id="166" name="Rectangle 69"/>
            <p:cNvSpPr>
              <a:spLocks noChangeArrowheads="1"/>
            </p:cNvSpPr>
            <p:nvPr/>
          </p:nvSpPr>
          <p:spPr bwMode="auto">
            <a:xfrm>
              <a:off x="96" y="201"/>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设计</a:t>
              </a:r>
            </a:p>
          </p:txBody>
        </p:sp>
      </p:grpSp>
      <p:grpSp>
        <p:nvGrpSpPr>
          <p:cNvPr id="167" name="Group 70"/>
          <p:cNvGrpSpPr>
            <a:grpSpLocks/>
          </p:cNvGrpSpPr>
          <p:nvPr/>
        </p:nvGrpSpPr>
        <p:grpSpPr bwMode="auto">
          <a:xfrm>
            <a:off x="5648325" y="5495925"/>
            <a:ext cx="784225" cy="719138"/>
            <a:chOff x="0" y="0"/>
            <a:chExt cx="494" cy="453"/>
          </a:xfrm>
        </p:grpSpPr>
        <p:sp>
          <p:nvSpPr>
            <p:cNvPr id="168" name="未知"/>
            <p:cNvSpPr>
              <a:spLocks/>
            </p:cNvSpPr>
            <p:nvPr/>
          </p:nvSpPr>
          <p:spPr bwMode="auto">
            <a:xfrm>
              <a:off x="0" y="0"/>
              <a:ext cx="494" cy="453"/>
            </a:xfrm>
            <a:custGeom>
              <a:avLst/>
              <a:gdLst>
                <a:gd name="T0" fmla="*/ 2147483647 w 78"/>
                <a:gd name="T1" fmla="*/ 2147483647 h 78"/>
                <a:gd name="T2" fmla="*/ 2147483647 w 78"/>
                <a:gd name="T3" fmla="*/ 2147483647 h 78"/>
                <a:gd name="T4" fmla="*/ 2147483647 w 78"/>
                <a:gd name="T5" fmla="*/ 2147483647 h 78"/>
                <a:gd name="T6" fmla="*/ 2147483647 w 78"/>
                <a:gd name="T7" fmla="*/ 2147483647 h 78"/>
                <a:gd name="T8" fmla="*/ 2147483647 w 78"/>
                <a:gd name="T9" fmla="*/ 2147483647 h 78"/>
                <a:gd name="T10" fmla="*/ 0 60000 65536"/>
                <a:gd name="T11" fmla="*/ 0 60000 65536"/>
                <a:gd name="T12" fmla="*/ 0 60000 65536"/>
                <a:gd name="T13" fmla="*/ 0 60000 65536"/>
                <a:gd name="T14" fmla="*/ 0 60000 65536"/>
                <a:gd name="T15" fmla="*/ 0 w 78"/>
                <a:gd name="T16" fmla="*/ 0 h 78"/>
                <a:gd name="T17" fmla="*/ 78 w 78"/>
                <a:gd name="T18" fmla="*/ 78 h 78"/>
              </a:gdLst>
              <a:ahLst/>
              <a:cxnLst>
                <a:cxn ang="T10">
                  <a:pos x="T0" y="T1"/>
                </a:cxn>
                <a:cxn ang="T11">
                  <a:pos x="T2" y="T3"/>
                </a:cxn>
                <a:cxn ang="T12">
                  <a:pos x="T4" y="T5"/>
                </a:cxn>
                <a:cxn ang="T13">
                  <a:pos x="T6" y="T7"/>
                </a:cxn>
                <a:cxn ang="T14">
                  <a:pos x="T8" y="T9"/>
                </a:cxn>
              </a:cxnLst>
              <a:rect l="T15" t="T16" r="T17" b="T18"/>
              <a:pathLst>
                <a:path w="78" h="78">
                  <a:moveTo>
                    <a:pt x="65" y="63"/>
                  </a:moveTo>
                  <a:cubicBezTo>
                    <a:pt x="78" y="48"/>
                    <a:pt x="77" y="26"/>
                    <a:pt x="63" y="13"/>
                  </a:cubicBezTo>
                  <a:cubicBezTo>
                    <a:pt x="48" y="0"/>
                    <a:pt x="26" y="1"/>
                    <a:pt x="13" y="15"/>
                  </a:cubicBezTo>
                  <a:cubicBezTo>
                    <a:pt x="0" y="30"/>
                    <a:pt x="1" y="52"/>
                    <a:pt x="15" y="65"/>
                  </a:cubicBezTo>
                  <a:cubicBezTo>
                    <a:pt x="30" y="78"/>
                    <a:pt x="52" y="77"/>
                    <a:pt x="65" y="63"/>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9" name="Rectangle 72"/>
            <p:cNvSpPr>
              <a:spLocks noChangeArrowheads="1"/>
            </p:cNvSpPr>
            <p:nvPr/>
          </p:nvSpPr>
          <p:spPr bwMode="auto">
            <a:xfrm>
              <a:off x="119" y="126"/>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审计</a:t>
              </a:r>
            </a:p>
          </p:txBody>
        </p:sp>
      </p:grpSp>
      <p:grpSp>
        <p:nvGrpSpPr>
          <p:cNvPr id="170" name="Group 73"/>
          <p:cNvGrpSpPr>
            <a:grpSpLocks/>
          </p:cNvGrpSpPr>
          <p:nvPr/>
        </p:nvGrpSpPr>
        <p:grpSpPr bwMode="auto">
          <a:xfrm>
            <a:off x="2165350" y="5514975"/>
            <a:ext cx="657225" cy="596900"/>
            <a:chOff x="0" y="0"/>
            <a:chExt cx="414" cy="376"/>
          </a:xfrm>
        </p:grpSpPr>
        <p:sp>
          <p:nvSpPr>
            <p:cNvPr id="171" name="未知"/>
            <p:cNvSpPr>
              <a:spLocks/>
            </p:cNvSpPr>
            <p:nvPr/>
          </p:nvSpPr>
          <p:spPr bwMode="auto">
            <a:xfrm>
              <a:off x="0" y="0"/>
              <a:ext cx="414" cy="376"/>
            </a:xfrm>
            <a:custGeom>
              <a:avLst/>
              <a:gdLst>
                <a:gd name="T0" fmla="*/ 2147483647 w 81"/>
                <a:gd name="T1" fmla="*/ 2147483647 h 80"/>
                <a:gd name="T2" fmla="*/ 2147483647 w 81"/>
                <a:gd name="T3" fmla="*/ 2147483647 h 80"/>
                <a:gd name="T4" fmla="*/ 2147483647 w 81"/>
                <a:gd name="T5" fmla="*/ 2147483647 h 80"/>
                <a:gd name="T6" fmla="*/ 2147483647 w 81"/>
                <a:gd name="T7" fmla="*/ 2147483647 h 80"/>
                <a:gd name="T8" fmla="*/ 2147483647 w 81"/>
                <a:gd name="T9" fmla="*/ 2147483647 h 80"/>
                <a:gd name="T10" fmla="*/ 0 60000 65536"/>
                <a:gd name="T11" fmla="*/ 0 60000 65536"/>
                <a:gd name="T12" fmla="*/ 0 60000 65536"/>
                <a:gd name="T13" fmla="*/ 0 60000 65536"/>
                <a:gd name="T14" fmla="*/ 0 60000 65536"/>
                <a:gd name="T15" fmla="*/ 0 w 81"/>
                <a:gd name="T16" fmla="*/ 0 h 80"/>
                <a:gd name="T17" fmla="*/ 81 w 81"/>
                <a:gd name="T18" fmla="*/ 80 h 80"/>
              </a:gdLst>
              <a:ahLst/>
              <a:cxnLst>
                <a:cxn ang="T10">
                  <a:pos x="T0" y="T1"/>
                </a:cxn>
                <a:cxn ang="T11">
                  <a:pos x="T2" y="T3"/>
                </a:cxn>
                <a:cxn ang="T12">
                  <a:pos x="T4" y="T5"/>
                </a:cxn>
                <a:cxn ang="T13">
                  <a:pos x="T6" y="T7"/>
                </a:cxn>
                <a:cxn ang="T14">
                  <a:pos x="T8" y="T9"/>
                </a:cxn>
              </a:cxnLst>
              <a:rect l="T15" t="T16" r="T17" b="T18"/>
              <a:pathLst>
                <a:path w="81" h="80">
                  <a:moveTo>
                    <a:pt x="26" y="72"/>
                  </a:moveTo>
                  <a:cubicBezTo>
                    <a:pt x="44" y="80"/>
                    <a:pt x="65" y="72"/>
                    <a:pt x="73" y="54"/>
                  </a:cubicBezTo>
                  <a:cubicBezTo>
                    <a:pt x="81" y="36"/>
                    <a:pt x="73" y="16"/>
                    <a:pt x="55" y="8"/>
                  </a:cubicBezTo>
                  <a:cubicBezTo>
                    <a:pt x="37" y="0"/>
                    <a:pt x="16" y="8"/>
                    <a:pt x="8" y="26"/>
                  </a:cubicBezTo>
                  <a:cubicBezTo>
                    <a:pt x="0" y="43"/>
                    <a:pt x="8" y="64"/>
                    <a:pt x="26" y="72"/>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2" name="Rectangle 75"/>
            <p:cNvSpPr>
              <a:spLocks noChangeArrowheads="1"/>
            </p:cNvSpPr>
            <p:nvPr/>
          </p:nvSpPr>
          <p:spPr bwMode="auto">
            <a:xfrm>
              <a:off x="76" y="100"/>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审查</a:t>
              </a:r>
            </a:p>
          </p:txBody>
        </p:sp>
      </p:grpSp>
      <p:grpSp>
        <p:nvGrpSpPr>
          <p:cNvPr id="173" name="Group 76"/>
          <p:cNvGrpSpPr>
            <a:grpSpLocks/>
          </p:cNvGrpSpPr>
          <p:nvPr/>
        </p:nvGrpSpPr>
        <p:grpSpPr bwMode="auto">
          <a:xfrm>
            <a:off x="1446213" y="4645025"/>
            <a:ext cx="703262" cy="719138"/>
            <a:chOff x="0" y="0"/>
            <a:chExt cx="443" cy="453"/>
          </a:xfrm>
        </p:grpSpPr>
        <p:sp>
          <p:nvSpPr>
            <p:cNvPr id="174" name="未知"/>
            <p:cNvSpPr>
              <a:spLocks/>
            </p:cNvSpPr>
            <p:nvPr/>
          </p:nvSpPr>
          <p:spPr bwMode="auto">
            <a:xfrm>
              <a:off x="0" y="0"/>
              <a:ext cx="443" cy="453"/>
            </a:xfrm>
            <a:custGeom>
              <a:avLst/>
              <a:gdLst>
                <a:gd name="T0" fmla="*/ 2147483647 w 79"/>
                <a:gd name="T1" fmla="*/ 2147483647 h 79"/>
                <a:gd name="T2" fmla="*/ 2147483647 w 79"/>
                <a:gd name="T3" fmla="*/ 2147483647 h 79"/>
                <a:gd name="T4" fmla="*/ 2147483647 w 79"/>
                <a:gd name="T5" fmla="*/ 2147483647 h 79"/>
                <a:gd name="T6" fmla="*/ 2147483647 w 79"/>
                <a:gd name="T7" fmla="*/ 2147483647 h 79"/>
                <a:gd name="T8" fmla="*/ 2147483647 w 79"/>
                <a:gd name="T9" fmla="*/ 2147483647 h 79"/>
                <a:gd name="T10" fmla="*/ 0 60000 65536"/>
                <a:gd name="T11" fmla="*/ 0 60000 65536"/>
                <a:gd name="T12" fmla="*/ 0 60000 65536"/>
                <a:gd name="T13" fmla="*/ 0 60000 65536"/>
                <a:gd name="T14" fmla="*/ 0 60000 65536"/>
                <a:gd name="T15" fmla="*/ 0 w 79"/>
                <a:gd name="T16" fmla="*/ 0 h 79"/>
                <a:gd name="T17" fmla="*/ 79 w 79"/>
                <a:gd name="T18" fmla="*/ 79 h 79"/>
              </a:gdLst>
              <a:ahLst/>
              <a:cxnLst>
                <a:cxn ang="T10">
                  <a:pos x="T0" y="T1"/>
                </a:cxn>
                <a:cxn ang="T11">
                  <a:pos x="T2" y="T3"/>
                </a:cxn>
                <a:cxn ang="T12">
                  <a:pos x="T4" y="T5"/>
                </a:cxn>
                <a:cxn ang="T13">
                  <a:pos x="T6" y="T7"/>
                </a:cxn>
                <a:cxn ang="T14">
                  <a:pos x="T8" y="T9"/>
                </a:cxn>
              </a:cxnLst>
              <a:rect l="T15" t="T16" r="T17" b="T18"/>
              <a:pathLst>
                <a:path w="79" h="79">
                  <a:moveTo>
                    <a:pt x="13" y="63"/>
                  </a:moveTo>
                  <a:cubicBezTo>
                    <a:pt x="26" y="78"/>
                    <a:pt x="48" y="79"/>
                    <a:pt x="63" y="66"/>
                  </a:cubicBezTo>
                  <a:cubicBezTo>
                    <a:pt x="78" y="53"/>
                    <a:pt x="79" y="31"/>
                    <a:pt x="66" y="16"/>
                  </a:cubicBezTo>
                  <a:cubicBezTo>
                    <a:pt x="53" y="1"/>
                    <a:pt x="30" y="0"/>
                    <a:pt x="16" y="13"/>
                  </a:cubicBezTo>
                  <a:cubicBezTo>
                    <a:pt x="1" y="26"/>
                    <a:pt x="0" y="49"/>
                    <a:pt x="13" y="63"/>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5" name="Rectangle 78"/>
            <p:cNvSpPr>
              <a:spLocks noChangeArrowheads="1"/>
            </p:cNvSpPr>
            <p:nvPr/>
          </p:nvSpPr>
          <p:spPr bwMode="auto">
            <a:xfrm>
              <a:off x="116" y="90"/>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编程</a:t>
              </a:r>
            </a:p>
          </p:txBody>
        </p:sp>
        <p:sp>
          <p:nvSpPr>
            <p:cNvPr id="176" name="Rectangle 79"/>
            <p:cNvSpPr>
              <a:spLocks noChangeArrowheads="1"/>
            </p:cNvSpPr>
            <p:nvPr/>
          </p:nvSpPr>
          <p:spPr bwMode="auto">
            <a:xfrm>
              <a:off x="116" y="226"/>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调试</a:t>
              </a:r>
            </a:p>
          </p:txBody>
        </p:sp>
      </p:grpSp>
      <p:grpSp>
        <p:nvGrpSpPr>
          <p:cNvPr id="177" name="Group 80"/>
          <p:cNvGrpSpPr>
            <a:grpSpLocks/>
          </p:cNvGrpSpPr>
          <p:nvPr/>
        </p:nvGrpSpPr>
        <p:grpSpPr bwMode="auto">
          <a:xfrm>
            <a:off x="1065213" y="3548063"/>
            <a:ext cx="804862" cy="792162"/>
            <a:chOff x="0" y="0"/>
            <a:chExt cx="507" cy="499"/>
          </a:xfrm>
        </p:grpSpPr>
        <p:sp>
          <p:nvSpPr>
            <p:cNvPr id="178" name="未知"/>
            <p:cNvSpPr>
              <a:spLocks/>
            </p:cNvSpPr>
            <p:nvPr/>
          </p:nvSpPr>
          <p:spPr bwMode="auto">
            <a:xfrm>
              <a:off x="0" y="0"/>
              <a:ext cx="507" cy="499"/>
            </a:xfrm>
            <a:custGeom>
              <a:avLst/>
              <a:gdLst>
                <a:gd name="T0" fmla="*/ 2147483647 w 80"/>
                <a:gd name="T1" fmla="*/ 2147483647 h 79"/>
                <a:gd name="T2" fmla="*/ 2147483647 w 80"/>
                <a:gd name="T3" fmla="*/ 2147483647 h 79"/>
                <a:gd name="T4" fmla="*/ 2147483647 w 80"/>
                <a:gd name="T5" fmla="*/ 2147483647 h 79"/>
                <a:gd name="T6" fmla="*/ 2147483647 w 80"/>
                <a:gd name="T7" fmla="*/ 2147483647 h 79"/>
                <a:gd name="T8" fmla="*/ 2147483647 w 80"/>
                <a:gd name="T9" fmla="*/ 2147483647 h 79"/>
                <a:gd name="T10" fmla="*/ 0 60000 65536"/>
                <a:gd name="T11" fmla="*/ 0 60000 65536"/>
                <a:gd name="T12" fmla="*/ 0 60000 65536"/>
                <a:gd name="T13" fmla="*/ 0 60000 65536"/>
                <a:gd name="T14" fmla="*/ 0 60000 65536"/>
                <a:gd name="T15" fmla="*/ 0 w 80"/>
                <a:gd name="T16" fmla="*/ 0 h 79"/>
                <a:gd name="T17" fmla="*/ 80 w 80"/>
                <a:gd name="T18" fmla="*/ 79 h 79"/>
              </a:gdLst>
              <a:ahLst/>
              <a:cxnLst>
                <a:cxn ang="T10">
                  <a:pos x="T0" y="T1"/>
                </a:cxn>
                <a:cxn ang="T11">
                  <a:pos x="T2" y="T3"/>
                </a:cxn>
                <a:cxn ang="T12">
                  <a:pos x="T4" y="T5"/>
                </a:cxn>
                <a:cxn ang="T13">
                  <a:pos x="T6" y="T7"/>
                </a:cxn>
                <a:cxn ang="T14">
                  <a:pos x="T8" y="T9"/>
                </a:cxn>
              </a:cxnLst>
              <a:rect l="T15" t="T16" r="T17" b="T18"/>
              <a:pathLst>
                <a:path w="80" h="79">
                  <a:moveTo>
                    <a:pt x="6" y="51"/>
                  </a:moveTo>
                  <a:cubicBezTo>
                    <a:pt x="12" y="69"/>
                    <a:pt x="32" y="79"/>
                    <a:pt x="51" y="73"/>
                  </a:cubicBezTo>
                  <a:cubicBezTo>
                    <a:pt x="69" y="67"/>
                    <a:pt x="80" y="47"/>
                    <a:pt x="74" y="29"/>
                  </a:cubicBezTo>
                  <a:cubicBezTo>
                    <a:pt x="67" y="10"/>
                    <a:pt x="47" y="0"/>
                    <a:pt x="29" y="6"/>
                  </a:cubicBezTo>
                  <a:cubicBezTo>
                    <a:pt x="10" y="12"/>
                    <a:pt x="0" y="32"/>
                    <a:pt x="6" y="51"/>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9" name="Rectangle 82"/>
            <p:cNvSpPr>
              <a:spLocks noChangeArrowheads="1"/>
            </p:cNvSpPr>
            <p:nvPr/>
          </p:nvSpPr>
          <p:spPr bwMode="auto">
            <a:xfrm>
              <a:off x="128" y="128"/>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系统</a:t>
              </a:r>
            </a:p>
          </p:txBody>
        </p:sp>
        <p:sp>
          <p:nvSpPr>
            <p:cNvPr id="180" name="Rectangle 83"/>
            <p:cNvSpPr>
              <a:spLocks noChangeArrowheads="1"/>
            </p:cNvSpPr>
            <p:nvPr/>
          </p:nvSpPr>
          <p:spPr bwMode="auto">
            <a:xfrm>
              <a:off x="359" y="128"/>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100" b="0" i="0" u="none" strike="noStrike" kern="0" cap="none" spc="0" normalizeH="0" baseline="0" noProof="0" smtClean="0">
                  <a:ln>
                    <a:noFill/>
                  </a:ln>
                  <a:solidFill>
                    <a:sysClr val="windowText" lastClr="000000"/>
                  </a:solidFill>
                  <a:effectLst/>
                  <a:uLnTx/>
                  <a:uFillTx/>
                  <a:latin typeface="Times New Roman" pitchFamily="18" charset="0"/>
                  <a:ea typeface="楷体_GB2312" pitchFamily="49" charset="-122"/>
                </a:rPr>
                <a:t> </a:t>
              </a:r>
              <a:endParaRPr kumimoji="0" lang="zh-CN" altLang="zh-CN" sz="20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sp>
          <p:nvSpPr>
            <p:cNvPr id="181" name="Rectangle 84"/>
            <p:cNvSpPr>
              <a:spLocks noChangeArrowheads="1"/>
            </p:cNvSpPr>
            <p:nvPr/>
          </p:nvSpPr>
          <p:spPr bwMode="auto">
            <a:xfrm>
              <a:off x="128" y="265"/>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转换</a:t>
              </a:r>
            </a:p>
          </p:txBody>
        </p:sp>
        <p:sp>
          <p:nvSpPr>
            <p:cNvPr id="182" name="Rectangle 85"/>
            <p:cNvSpPr>
              <a:spLocks noChangeArrowheads="1"/>
            </p:cNvSpPr>
            <p:nvPr/>
          </p:nvSpPr>
          <p:spPr bwMode="auto">
            <a:xfrm>
              <a:off x="359" y="265"/>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100" b="0" i="0" u="none" strike="noStrike" kern="0" cap="none" spc="0" normalizeH="0" baseline="0" noProof="0" smtClean="0">
                  <a:ln>
                    <a:noFill/>
                  </a:ln>
                  <a:solidFill>
                    <a:sysClr val="windowText" lastClr="000000"/>
                  </a:solidFill>
                  <a:effectLst/>
                  <a:uLnTx/>
                  <a:uFillTx/>
                  <a:latin typeface="Times New Roman" pitchFamily="18" charset="0"/>
                  <a:ea typeface="楷体_GB2312" pitchFamily="49" charset="-122"/>
                </a:rPr>
                <a:t> </a:t>
              </a:r>
              <a:endParaRPr kumimoji="0" lang="zh-CN" altLang="zh-CN" sz="20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grpSp>
      <p:grpSp>
        <p:nvGrpSpPr>
          <p:cNvPr id="183" name="Group 86"/>
          <p:cNvGrpSpPr>
            <a:grpSpLocks/>
          </p:cNvGrpSpPr>
          <p:nvPr/>
        </p:nvGrpSpPr>
        <p:grpSpPr bwMode="auto">
          <a:xfrm>
            <a:off x="1216025" y="2509838"/>
            <a:ext cx="696913" cy="650875"/>
            <a:chOff x="0" y="0"/>
            <a:chExt cx="439" cy="410"/>
          </a:xfrm>
        </p:grpSpPr>
        <p:sp>
          <p:nvSpPr>
            <p:cNvPr id="184" name="未知"/>
            <p:cNvSpPr>
              <a:spLocks/>
            </p:cNvSpPr>
            <p:nvPr/>
          </p:nvSpPr>
          <p:spPr bwMode="auto">
            <a:xfrm>
              <a:off x="0" y="0"/>
              <a:ext cx="439" cy="410"/>
            </a:xfrm>
            <a:custGeom>
              <a:avLst/>
              <a:gdLst>
                <a:gd name="T0" fmla="*/ 2147483647 w 74"/>
                <a:gd name="T1" fmla="*/ 2147483647 h 75"/>
                <a:gd name="T2" fmla="*/ 2147483647 w 74"/>
                <a:gd name="T3" fmla="*/ 2147483647 h 75"/>
                <a:gd name="T4" fmla="*/ 2147483647 w 74"/>
                <a:gd name="T5" fmla="*/ 2147483647 h 75"/>
                <a:gd name="T6" fmla="*/ 2147483647 w 74"/>
                <a:gd name="T7" fmla="*/ 2147483647 h 75"/>
                <a:gd name="T8" fmla="*/ 2147483647 w 74"/>
                <a:gd name="T9" fmla="*/ 2147483647 h 75"/>
                <a:gd name="T10" fmla="*/ 0 60000 65536"/>
                <a:gd name="T11" fmla="*/ 0 60000 65536"/>
                <a:gd name="T12" fmla="*/ 0 60000 65536"/>
                <a:gd name="T13" fmla="*/ 0 60000 65536"/>
                <a:gd name="T14" fmla="*/ 0 60000 65536"/>
                <a:gd name="T15" fmla="*/ 0 w 74"/>
                <a:gd name="T16" fmla="*/ 0 h 75"/>
                <a:gd name="T17" fmla="*/ 74 w 74"/>
                <a:gd name="T18" fmla="*/ 75 h 75"/>
              </a:gdLst>
              <a:ahLst/>
              <a:cxnLst>
                <a:cxn ang="T10">
                  <a:pos x="T0" y="T1"/>
                </a:cxn>
                <a:cxn ang="T11">
                  <a:pos x="T2" y="T3"/>
                </a:cxn>
                <a:cxn ang="T12">
                  <a:pos x="T4" y="T5"/>
                </a:cxn>
                <a:cxn ang="T13">
                  <a:pos x="T6" y="T7"/>
                </a:cxn>
                <a:cxn ang="T14">
                  <a:pos x="T8" y="T9"/>
                </a:cxn>
              </a:cxnLst>
              <a:rect l="T15" t="T16" r="T17" b="T18"/>
              <a:pathLst>
                <a:path w="74" h="75">
                  <a:moveTo>
                    <a:pt x="2" y="34"/>
                  </a:moveTo>
                  <a:cubicBezTo>
                    <a:pt x="0" y="53"/>
                    <a:pt x="14" y="71"/>
                    <a:pt x="33" y="73"/>
                  </a:cubicBezTo>
                  <a:cubicBezTo>
                    <a:pt x="53" y="75"/>
                    <a:pt x="70" y="61"/>
                    <a:pt x="72" y="41"/>
                  </a:cubicBezTo>
                  <a:cubicBezTo>
                    <a:pt x="74" y="22"/>
                    <a:pt x="60" y="4"/>
                    <a:pt x="41" y="2"/>
                  </a:cubicBezTo>
                  <a:cubicBezTo>
                    <a:pt x="21" y="0"/>
                    <a:pt x="4" y="14"/>
                    <a:pt x="2" y="34"/>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5" name="Rectangle 88"/>
            <p:cNvSpPr>
              <a:spLocks noChangeArrowheads="1"/>
            </p:cNvSpPr>
            <p:nvPr/>
          </p:nvSpPr>
          <p:spPr bwMode="auto">
            <a:xfrm>
              <a:off x="91" y="131"/>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验收</a:t>
              </a:r>
            </a:p>
          </p:txBody>
        </p:sp>
      </p:grpSp>
      <p:grpSp>
        <p:nvGrpSpPr>
          <p:cNvPr id="186" name="Group 89"/>
          <p:cNvGrpSpPr>
            <a:grpSpLocks/>
          </p:cNvGrpSpPr>
          <p:nvPr/>
        </p:nvGrpSpPr>
        <p:grpSpPr bwMode="auto">
          <a:xfrm>
            <a:off x="6826250" y="3698875"/>
            <a:ext cx="825500" cy="760413"/>
            <a:chOff x="0" y="0"/>
            <a:chExt cx="520" cy="479"/>
          </a:xfrm>
        </p:grpSpPr>
        <p:sp>
          <p:nvSpPr>
            <p:cNvPr id="187" name="未知"/>
            <p:cNvSpPr>
              <a:spLocks/>
            </p:cNvSpPr>
            <p:nvPr/>
          </p:nvSpPr>
          <p:spPr bwMode="auto">
            <a:xfrm>
              <a:off x="0" y="0"/>
              <a:ext cx="520" cy="479"/>
            </a:xfrm>
            <a:custGeom>
              <a:avLst/>
              <a:gdLst>
                <a:gd name="T0" fmla="*/ 2147483647 w 74"/>
                <a:gd name="T1" fmla="*/ 2147483647 h 74"/>
                <a:gd name="T2" fmla="*/ 2147483647 w 74"/>
                <a:gd name="T3" fmla="*/ 2147483647 h 74"/>
                <a:gd name="T4" fmla="*/ 2147483647 w 74"/>
                <a:gd name="T5" fmla="*/ 2147483647 h 74"/>
                <a:gd name="T6" fmla="*/ 2147483647 w 74"/>
                <a:gd name="T7" fmla="*/ 2147483647 h 74"/>
                <a:gd name="T8" fmla="*/ 2147483647 w 74"/>
                <a:gd name="T9" fmla="*/ 2147483647 h 74"/>
                <a:gd name="T10" fmla="*/ 0 60000 65536"/>
                <a:gd name="T11" fmla="*/ 0 60000 65536"/>
                <a:gd name="T12" fmla="*/ 0 60000 65536"/>
                <a:gd name="T13" fmla="*/ 0 60000 65536"/>
                <a:gd name="T14" fmla="*/ 0 60000 65536"/>
                <a:gd name="T15" fmla="*/ 0 w 74"/>
                <a:gd name="T16" fmla="*/ 0 h 74"/>
                <a:gd name="T17" fmla="*/ 74 w 74"/>
                <a:gd name="T18" fmla="*/ 74 h 74"/>
              </a:gdLst>
              <a:ahLst/>
              <a:cxnLst>
                <a:cxn ang="T10">
                  <a:pos x="T0" y="T1"/>
                </a:cxn>
                <a:cxn ang="T11">
                  <a:pos x="T2" y="T3"/>
                </a:cxn>
                <a:cxn ang="T12">
                  <a:pos x="T4" y="T5"/>
                </a:cxn>
                <a:cxn ang="T13">
                  <a:pos x="T6" y="T7"/>
                </a:cxn>
                <a:cxn ang="T14">
                  <a:pos x="T8" y="T9"/>
                </a:cxn>
              </a:cxnLst>
              <a:rect l="T15" t="T16" r="T17" b="T18"/>
              <a:pathLst>
                <a:path w="74" h="74">
                  <a:moveTo>
                    <a:pt x="72" y="33"/>
                  </a:moveTo>
                  <a:cubicBezTo>
                    <a:pt x="70" y="14"/>
                    <a:pt x="53" y="0"/>
                    <a:pt x="33" y="2"/>
                  </a:cubicBezTo>
                  <a:cubicBezTo>
                    <a:pt x="14" y="4"/>
                    <a:pt x="0" y="21"/>
                    <a:pt x="2" y="41"/>
                  </a:cubicBezTo>
                  <a:cubicBezTo>
                    <a:pt x="4" y="60"/>
                    <a:pt x="21" y="74"/>
                    <a:pt x="41" y="72"/>
                  </a:cubicBezTo>
                  <a:cubicBezTo>
                    <a:pt x="60" y="70"/>
                    <a:pt x="74" y="53"/>
                    <a:pt x="72" y="33"/>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8" name="Rectangle 91"/>
            <p:cNvSpPr>
              <a:spLocks noChangeArrowheads="1"/>
            </p:cNvSpPr>
            <p:nvPr/>
          </p:nvSpPr>
          <p:spPr bwMode="auto">
            <a:xfrm>
              <a:off x="127" y="84"/>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可行</a:t>
              </a:r>
            </a:p>
          </p:txBody>
        </p:sp>
        <p:sp>
          <p:nvSpPr>
            <p:cNvPr id="189" name="Rectangle 92"/>
            <p:cNvSpPr>
              <a:spLocks noChangeArrowheads="1"/>
            </p:cNvSpPr>
            <p:nvPr/>
          </p:nvSpPr>
          <p:spPr bwMode="auto">
            <a:xfrm>
              <a:off x="127" y="225"/>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分析</a:t>
              </a:r>
            </a:p>
          </p:txBody>
        </p:sp>
      </p:grpSp>
      <p:grpSp>
        <p:nvGrpSpPr>
          <p:cNvPr id="190" name="Group 93"/>
          <p:cNvGrpSpPr>
            <a:grpSpLocks/>
          </p:cNvGrpSpPr>
          <p:nvPr/>
        </p:nvGrpSpPr>
        <p:grpSpPr bwMode="auto">
          <a:xfrm>
            <a:off x="6505575" y="4737100"/>
            <a:ext cx="841375" cy="765175"/>
            <a:chOff x="0" y="0"/>
            <a:chExt cx="530" cy="482"/>
          </a:xfrm>
        </p:grpSpPr>
        <p:sp>
          <p:nvSpPr>
            <p:cNvPr id="191" name="未知"/>
            <p:cNvSpPr>
              <a:spLocks/>
            </p:cNvSpPr>
            <p:nvPr/>
          </p:nvSpPr>
          <p:spPr bwMode="auto">
            <a:xfrm>
              <a:off x="0" y="0"/>
              <a:ext cx="530" cy="482"/>
            </a:xfrm>
            <a:custGeom>
              <a:avLst/>
              <a:gdLst>
                <a:gd name="T0" fmla="*/ 2147483647 w 80"/>
                <a:gd name="T1" fmla="*/ 2147483647 h 79"/>
                <a:gd name="T2" fmla="*/ 2147483647 w 80"/>
                <a:gd name="T3" fmla="*/ 2147483647 h 79"/>
                <a:gd name="T4" fmla="*/ 2147483647 w 80"/>
                <a:gd name="T5" fmla="*/ 2147483647 h 79"/>
                <a:gd name="T6" fmla="*/ 2147483647 w 80"/>
                <a:gd name="T7" fmla="*/ 2147483647 h 79"/>
                <a:gd name="T8" fmla="*/ 2147483647 w 80"/>
                <a:gd name="T9" fmla="*/ 2147483647 h 79"/>
                <a:gd name="T10" fmla="*/ 0 60000 65536"/>
                <a:gd name="T11" fmla="*/ 0 60000 65536"/>
                <a:gd name="T12" fmla="*/ 0 60000 65536"/>
                <a:gd name="T13" fmla="*/ 0 60000 65536"/>
                <a:gd name="T14" fmla="*/ 0 60000 65536"/>
                <a:gd name="T15" fmla="*/ 0 w 80"/>
                <a:gd name="T16" fmla="*/ 0 h 79"/>
                <a:gd name="T17" fmla="*/ 80 w 80"/>
                <a:gd name="T18" fmla="*/ 79 h 79"/>
              </a:gdLst>
              <a:ahLst/>
              <a:cxnLst>
                <a:cxn ang="T10">
                  <a:pos x="T0" y="T1"/>
                </a:cxn>
                <a:cxn ang="T11">
                  <a:pos x="T2" y="T3"/>
                </a:cxn>
                <a:cxn ang="T12">
                  <a:pos x="T4" y="T5"/>
                </a:cxn>
                <a:cxn ang="T13">
                  <a:pos x="T6" y="T7"/>
                </a:cxn>
                <a:cxn ang="T14">
                  <a:pos x="T8" y="T9"/>
                </a:cxn>
              </a:cxnLst>
              <a:rect l="T15" t="T16" r="T17" b="T18"/>
              <a:pathLst>
                <a:path w="80" h="79">
                  <a:moveTo>
                    <a:pt x="74" y="51"/>
                  </a:moveTo>
                  <a:cubicBezTo>
                    <a:pt x="80" y="32"/>
                    <a:pt x="70" y="12"/>
                    <a:pt x="51" y="6"/>
                  </a:cubicBezTo>
                  <a:cubicBezTo>
                    <a:pt x="32" y="0"/>
                    <a:pt x="12" y="10"/>
                    <a:pt x="6" y="29"/>
                  </a:cubicBezTo>
                  <a:cubicBezTo>
                    <a:pt x="0" y="47"/>
                    <a:pt x="10" y="67"/>
                    <a:pt x="29" y="73"/>
                  </a:cubicBezTo>
                  <a:cubicBezTo>
                    <a:pt x="48" y="79"/>
                    <a:pt x="68" y="69"/>
                    <a:pt x="74" y="51"/>
                  </a:cubicBezTo>
                  <a:close/>
                </a:path>
              </a:pathLst>
            </a:custGeom>
            <a:noFill/>
            <a:ln w="12700">
              <a:solidFill>
                <a:srgbClr val="4D4D4D"/>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2" name="Rectangle 95"/>
            <p:cNvSpPr>
              <a:spLocks noChangeArrowheads="1"/>
            </p:cNvSpPr>
            <p:nvPr/>
          </p:nvSpPr>
          <p:spPr bwMode="auto">
            <a:xfrm>
              <a:off x="129" y="85"/>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逻辑</a:t>
              </a:r>
            </a:p>
          </p:txBody>
        </p:sp>
        <p:sp>
          <p:nvSpPr>
            <p:cNvPr id="193" name="Rectangle 96"/>
            <p:cNvSpPr>
              <a:spLocks noChangeArrowheads="1"/>
            </p:cNvSpPr>
            <p:nvPr/>
          </p:nvSpPr>
          <p:spPr bwMode="auto">
            <a:xfrm>
              <a:off x="361" y="85"/>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100" b="0" i="0" u="none" strike="noStrike" kern="0" cap="none" spc="0" normalizeH="0" baseline="0" noProof="0" smtClean="0">
                  <a:ln>
                    <a:noFill/>
                  </a:ln>
                  <a:solidFill>
                    <a:sysClr val="windowText" lastClr="000000"/>
                  </a:solidFill>
                  <a:effectLst/>
                  <a:uLnTx/>
                  <a:uFillTx/>
                  <a:latin typeface="Times New Roman" pitchFamily="18" charset="0"/>
                  <a:ea typeface="楷体_GB2312" pitchFamily="49" charset="-122"/>
                </a:rPr>
                <a:t> </a:t>
              </a:r>
              <a:endParaRPr kumimoji="0" lang="zh-CN" altLang="zh-CN" sz="20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sp>
          <p:nvSpPr>
            <p:cNvPr id="194" name="Rectangle 97"/>
            <p:cNvSpPr>
              <a:spLocks noChangeArrowheads="1"/>
            </p:cNvSpPr>
            <p:nvPr/>
          </p:nvSpPr>
          <p:spPr bwMode="auto">
            <a:xfrm>
              <a:off x="129" y="220"/>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宋体" charset="-122"/>
                  <a:ea typeface="宋体" charset="-122"/>
                </a:rPr>
                <a:t>设计</a:t>
              </a:r>
            </a:p>
          </p:txBody>
        </p:sp>
        <p:sp>
          <p:nvSpPr>
            <p:cNvPr id="195" name="Rectangle 98"/>
            <p:cNvSpPr>
              <a:spLocks noChangeArrowheads="1"/>
            </p:cNvSpPr>
            <p:nvPr/>
          </p:nvSpPr>
          <p:spPr bwMode="auto">
            <a:xfrm>
              <a:off x="361" y="220"/>
              <a:ext cx="2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100" b="0" i="0" u="none" strike="noStrike" kern="0" cap="none" spc="0" normalizeH="0" baseline="0" noProof="0" smtClean="0">
                  <a:ln>
                    <a:noFill/>
                  </a:ln>
                  <a:solidFill>
                    <a:sysClr val="windowText" lastClr="000000"/>
                  </a:solidFill>
                  <a:effectLst/>
                  <a:uLnTx/>
                  <a:uFillTx/>
                  <a:latin typeface="Times New Roman" pitchFamily="18" charset="0"/>
                  <a:ea typeface="楷体_GB2312" pitchFamily="49" charset="-122"/>
                </a:rPr>
                <a:t> </a:t>
              </a:r>
              <a:endParaRPr kumimoji="0" lang="zh-CN" altLang="zh-CN" sz="2000" b="0" i="0" u="none" strike="noStrike" kern="0" cap="none" spc="0" normalizeH="0" baseline="0" noProof="0" smtClean="0">
                <a:ln>
                  <a:noFill/>
                </a:ln>
                <a:solidFill>
                  <a:srgbClr val="77AE26"/>
                </a:solidFill>
                <a:effectLst/>
                <a:uLnTx/>
                <a:uFillTx/>
                <a:latin typeface="Times New Roman" pitchFamily="18" charset="0"/>
                <a:ea typeface="楷体_GB2312" pitchFamily="49" charset="-122"/>
              </a:endParaRPr>
            </a:p>
          </p:txBody>
        </p:sp>
      </p:grpSp>
    </p:spTree>
    <p:extLst>
      <p:ext uri="{BB962C8B-B14F-4D97-AF65-F5344CB8AC3E}">
        <p14:creationId xmlns:p14="http://schemas.microsoft.com/office/powerpoint/2010/main" val="29896419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800" decel="100000"/>
                                        <p:tgtEl>
                                          <p:spTgt spid="100"/>
                                        </p:tgtEl>
                                      </p:cBhvr>
                                    </p:animEffect>
                                    <p:anim calcmode="lin" valueType="num">
                                      <p:cBhvr>
                                        <p:cTn id="8" dur="800" decel="100000" fill="hold"/>
                                        <p:tgtEl>
                                          <p:spTgt spid="100"/>
                                        </p:tgtEl>
                                        <p:attrNameLst>
                                          <p:attrName>style.rotation</p:attrName>
                                        </p:attrNameLst>
                                      </p:cBhvr>
                                      <p:tavLst>
                                        <p:tav tm="0">
                                          <p:val>
                                            <p:fltVal val="-90"/>
                                          </p:val>
                                        </p:tav>
                                        <p:tav tm="100000">
                                          <p:val>
                                            <p:fltVal val="0"/>
                                          </p:val>
                                        </p:tav>
                                      </p:tavLst>
                                    </p:anim>
                                    <p:anim calcmode="lin" valueType="num">
                                      <p:cBhvr>
                                        <p:cTn id="9" dur="800" decel="100000" fill="hold"/>
                                        <p:tgtEl>
                                          <p:spTgt spid="100"/>
                                        </p:tgtEl>
                                        <p:attrNameLst>
                                          <p:attrName>ppt_x</p:attrName>
                                        </p:attrNameLst>
                                      </p:cBhvr>
                                      <p:tavLst>
                                        <p:tav tm="0">
                                          <p:val>
                                            <p:strVal val="#ppt_x+0.4"/>
                                          </p:val>
                                        </p:tav>
                                        <p:tav tm="100000">
                                          <p:val>
                                            <p:strVal val="#ppt_x-0.05"/>
                                          </p:val>
                                        </p:tav>
                                      </p:tavLst>
                                    </p:anim>
                                    <p:anim calcmode="lin" valueType="num">
                                      <p:cBhvr>
                                        <p:cTn id="10" dur="800" decel="100000" fill="hold"/>
                                        <p:tgtEl>
                                          <p:spTgt spid="10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0"/>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116"/>
                                        </p:tgtEl>
                                        <p:attrNameLst>
                                          <p:attrName>style.visibility</p:attrName>
                                        </p:attrNameLst>
                                      </p:cBhvr>
                                      <p:to>
                                        <p:strVal val="visible"/>
                                      </p:to>
                                    </p:set>
                                    <p:anim calcmode="lin" valueType="num">
                                      <p:cBhvr>
                                        <p:cTn id="25" dur="500" fill="hold"/>
                                        <p:tgtEl>
                                          <p:spTgt spid="116"/>
                                        </p:tgtEl>
                                        <p:attrNameLst>
                                          <p:attrName>ppt_x</p:attrName>
                                        </p:attrNameLst>
                                      </p:cBhvr>
                                      <p:tavLst>
                                        <p:tav tm="0">
                                          <p:val>
                                            <p:strVal val="#ppt_x-#ppt_w/2"/>
                                          </p:val>
                                        </p:tav>
                                        <p:tav tm="100000">
                                          <p:val>
                                            <p:strVal val="#ppt_x"/>
                                          </p:val>
                                        </p:tav>
                                      </p:tavLst>
                                    </p:anim>
                                    <p:anim calcmode="lin" valueType="num">
                                      <p:cBhvr>
                                        <p:cTn id="26" dur="500" fill="hold"/>
                                        <p:tgtEl>
                                          <p:spTgt spid="116"/>
                                        </p:tgtEl>
                                        <p:attrNameLst>
                                          <p:attrName>ppt_y</p:attrName>
                                        </p:attrNameLst>
                                      </p:cBhvr>
                                      <p:tavLst>
                                        <p:tav tm="0">
                                          <p:val>
                                            <p:strVal val="#ppt_y"/>
                                          </p:val>
                                        </p:tav>
                                        <p:tav tm="100000">
                                          <p:val>
                                            <p:strVal val="#ppt_y"/>
                                          </p:val>
                                        </p:tav>
                                      </p:tavLst>
                                    </p:anim>
                                    <p:anim calcmode="lin" valueType="num">
                                      <p:cBhvr>
                                        <p:cTn id="27" dur="500" fill="hold"/>
                                        <p:tgtEl>
                                          <p:spTgt spid="116"/>
                                        </p:tgtEl>
                                        <p:attrNameLst>
                                          <p:attrName>ppt_w</p:attrName>
                                        </p:attrNameLst>
                                      </p:cBhvr>
                                      <p:tavLst>
                                        <p:tav tm="0">
                                          <p:val>
                                            <p:fltVal val="0"/>
                                          </p:val>
                                        </p:tav>
                                        <p:tav tm="100000">
                                          <p:val>
                                            <p:strVal val="#ppt_w"/>
                                          </p:val>
                                        </p:tav>
                                      </p:tavLst>
                                    </p:anim>
                                    <p:anim calcmode="lin" valueType="num">
                                      <p:cBhvr>
                                        <p:cTn id="28" dur="500" fill="hold"/>
                                        <p:tgtEl>
                                          <p:spTgt spid="116"/>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35"/>
                                        </p:tgtEl>
                                        <p:attrNameLst>
                                          <p:attrName>style.visibility</p:attrName>
                                        </p:attrNameLst>
                                      </p:cBhvr>
                                      <p:to>
                                        <p:strVal val="visible"/>
                                      </p:to>
                                    </p:set>
                                    <p:animEffect transition="in" filter="blinds(horizontal)">
                                      <p:cBhvr>
                                        <p:cTn id="33" dur="500"/>
                                        <p:tgtEl>
                                          <p:spTgt spid="135"/>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130"/>
                                        </p:tgtEl>
                                        <p:attrNameLst>
                                          <p:attrName>style.visibility</p:attrName>
                                        </p:attrNameLst>
                                      </p:cBhvr>
                                      <p:to>
                                        <p:strVal val="visible"/>
                                      </p:to>
                                    </p:set>
                                    <p:anim calcmode="lin" valueType="num">
                                      <p:cBhvr>
                                        <p:cTn id="38" dur="500" fill="hold"/>
                                        <p:tgtEl>
                                          <p:spTgt spid="130"/>
                                        </p:tgtEl>
                                        <p:attrNameLst>
                                          <p:attrName>ppt_x</p:attrName>
                                        </p:attrNameLst>
                                      </p:cBhvr>
                                      <p:tavLst>
                                        <p:tav tm="0">
                                          <p:val>
                                            <p:strVal val="#ppt_x-#ppt_w/2"/>
                                          </p:val>
                                        </p:tav>
                                        <p:tav tm="100000">
                                          <p:val>
                                            <p:strVal val="#ppt_x"/>
                                          </p:val>
                                        </p:tav>
                                      </p:tavLst>
                                    </p:anim>
                                    <p:anim calcmode="lin" valueType="num">
                                      <p:cBhvr>
                                        <p:cTn id="39" dur="500" fill="hold"/>
                                        <p:tgtEl>
                                          <p:spTgt spid="130"/>
                                        </p:tgtEl>
                                        <p:attrNameLst>
                                          <p:attrName>ppt_y</p:attrName>
                                        </p:attrNameLst>
                                      </p:cBhvr>
                                      <p:tavLst>
                                        <p:tav tm="0">
                                          <p:val>
                                            <p:strVal val="#ppt_y"/>
                                          </p:val>
                                        </p:tav>
                                        <p:tav tm="100000">
                                          <p:val>
                                            <p:strVal val="#ppt_y"/>
                                          </p:val>
                                        </p:tav>
                                      </p:tavLst>
                                    </p:anim>
                                    <p:anim calcmode="lin" valueType="num">
                                      <p:cBhvr>
                                        <p:cTn id="40" dur="500" fill="hold"/>
                                        <p:tgtEl>
                                          <p:spTgt spid="130"/>
                                        </p:tgtEl>
                                        <p:attrNameLst>
                                          <p:attrName>ppt_w</p:attrName>
                                        </p:attrNameLst>
                                      </p:cBhvr>
                                      <p:tavLst>
                                        <p:tav tm="0">
                                          <p:val>
                                            <p:fltVal val="0"/>
                                          </p:val>
                                        </p:tav>
                                        <p:tav tm="100000">
                                          <p:val>
                                            <p:strVal val="#ppt_w"/>
                                          </p:val>
                                        </p:tav>
                                      </p:tavLst>
                                    </p:anim>
                                    <p:anim calcmode="lin" valueType="num">
                                      <p:cBhvr>
                                        <p:cTn id="41" dur="500" fill="hold"/>
                                        <p:tgtEl>
                                          <p:spTgt spid="130"/>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4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7" presetClass="entr" presetSubtype="1" fill="hold" grpId="0" nodeType="clickEffect">
                                  <p:stCondLst>
                                    <p:cond delay="0"/>
                                  </p:stCondLst>
                                  <p:childTnLst>
                                    <p:set>
                                      <p:cBhvr>
                                        <p:cTn id="49" dur="1" fill="hold">
                                          <p:stCondLst>
                                            <p:cond delay="0"/>
                                          </p:stCondLst>
                                        </p:cTn>
                                        <p:tgtEl>
                                          <p:spTgt spid="129"/>
                                        </p:tgtEl>
                                        <p:attrNameLst>
                                          <p:attrName>style.visibility</p:attrName>
                                        </p:attrNameLst>
                                      </p:cBhvr>
                                      <p:to>
                                        <p:strVal val="visible"/>
                                      </p:to>
                                    </p:set>
                                    <p:anim calcmode="lin" valueType="num">
                                      <p:cBhvr>
                                        <p:cTn id="50" dur="500" fill="hold"/>
                                        <p:tgtEl>
                                          <p:spTgt spid="129"/>
                                        </p:tgtEl>
                                        <p:attrNameLst>
                                          <p:attrName>ppt_x</p:attrName>
                                        </p:attrNameLst>
                                      </p:cBhvr>
                                      <p:tavLst>
                                        <p:tav tm="0">
                                          <p:val>
                                            <p:strVal val="#ppt_x"/>
                                          </p:val>
                                        </p:tav>
                                        <p:tav tm="100000">
                                          <p:val>
                                            <p:strVal val="#ppt_x"/>
                                          </p:val>
                                        </p:tav>
                                      </p:tavLst>
                                    </p:anim>
                                    <p:anim calcmode="lin" valueType="num">
                                      <p:cBhvr>
                                        <p:cTn id="51" dur="500" fill="hold"/>
                                        <p:tgtEl>
                                          <p:spTgt spid="129"/>
                                        </p:tgtEl>
                                        <p:attrNameLst>
                                          <p:attrName>ppt_y</p:attrName>
                                        </p:attrNameLst>
                                      </p:cBhvr>
                                      <p:tavLst>
                                        <p:tav tm="0">
                                          <p:val>
                                            <p:strVal val="#ppt_y-#ppt_h/2"/>
                                          </p:val>
                                        </p:tav>
                                        <p:tav tm="100000">
                                          <p:val>
                                            <p:strVal val="#ppt_y"/>
                                          </p:val>
                                        </p:tav>
                                      </p:tavLst>
                                    </p:anim>
                                    <p:anim calcmode="lin" valueType="num">
                                      <p:cBhvr>
                                        <p:cTn id="52" dur="500" fill="hold"/>
                                        <p:tgtEl>
                                          <p:spTgt spid="129"/>
                                        </p:tgtEl>
                                        <p:attrNameLst>
                                          <p:attrName>ppt_w</p:attrName>
                                        </p:attrNameLst>
                                      </p:cBhvr>
                                      <p:tavLst>
                                        <p:tav tm="0">
                                          <p:val>
                                            <p:strVal val="#ppt_w"/>
                                          </p:val>
                                        </p:tav>
                                        <p:tav tm="100000">
                                          <p:val>
                                            <p:strVal val="#ppt_w"/>
                                          </p:val>
                                        </p:tav>
                                      </p:tavLst>
                                    </p:anim>
                                    <p:anim calcmode="lin" valueType="num">
                                      <p:cBhvr>
                                        <p:cTn id="53" dur="500" fill="hold"/>
                                        <p:tgtEl>
                                          <p:spTgt spid="129"/>
                                        </p:tgtEl>
                                        <p:attrNameLst>
                                          <p:attrName>ppt_h</p:attrName>
                                        </p:attrNameLst>
                                      </p:cBhvr>
                                      <p:tavLst>
                                        <p:tav tm="0">
                                          <p:val>
                                            <p:fltVal val="0"/>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145"/>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additive="base">
                                        <p:cTn id="62" dur="500" fill="hold"/>
                                        <p:tgtEl>
                                          <p:spTgt spid="106"/>
                                        </p:tgtEl>
                                        <p:attrNameLst>
                                          <p:attrName>ppt_x</p:attrName>
                                        </p:attrNameLst>
                                      </p:cBhvr>
                                      <p:tavLst>
                                        <p:tav tm="0">
                                          <p:val>
                                            <p:strVal val="#ppt_x"/>
                                          </p:val>
                                        </p:tav>
                                        <p:tav tm="100000">
                                          <p:val>
                                            <p:strVal val="#ppt_x"/>
                                          </p:val>
                                        </p:tav>
                                      </p:tavLst>
                                    </p:anim>
                                    <p:anim calcmode="lin" valueType="num">
                                      <p:cBhvr additive="base">
                                        <p:cTn id="63" dur="500" fill="hold"/>
                                        <p:tgtEl>
                                          <p:spTgt spid="106"/>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10"/>
                                        </p:tgtEl>
                                        <p:attrNameLst>
                                          <p:attrName>style.visibility</p:attrName>
                                        </p:attrNameLst>
                                      </p:cBhvr>
                                      <p:to>
                                        <p:strVal val="visible"/>
                                      </p:to>
                                    </p:set>
                                    <p:anim calcmode="lin" valueType="num">
                                      <p:cBhvr additive="base">
                                        <p:cTn id="66" dur="500" fill="hold"/>
                                        <p:tgtEl>
                                          <p:spTgt spid="110"/>
                                        </p:tgtEl>
                                        <p:attrNameLst>
                                          <p:attrName>ppt_x</p:attrName>
                                        </p:attrNameLst>
                                      </p:cBhvr>
                                      <p:tavLst>
                                        <p:tav tm="0">
                                          <p:val>
                                            <p:strVal val="#ppt_x"/>
                                          </p:val>
                                        </p:tav>
                                        <p:tav tm="100000">
                                          <p:val>
                                            <p:strVal val="#ppt_x"/>
                                          </p:val>
                                        </p:tav>
                                      </p:tavLst>
                                    </p:anim>
                                    <p:anim calcmode="lin" valueType="num">
                                      <p:cBhvr additive="base">
                                        <p:cTn id="67" dur="500" fill="hold"/>
                                        <p:tgtEl>
                                          <p:spTgt spid="11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0" presetClass="entr" presetSubtype="0" fill="hold" grpId="0" nodeType="clickEffect">
                                  <p:stCondLst>
                                    <p:cond delay="0"/>
                                  </p:stCondLst>
                                  <p:childTnLst>
                                    <p:set>
                                      <p:cBhvr>
                                        <p:cTn id="71" dur="1" fill="hold">
                                          <p:stCondLst>
                                            <p:cond delay="0"/>
                                          </p:stCondLst>
                                        </p:cTn>
                                        <p:tgtEl>
                                          <p:spTgt spid="105"/>
                                        </p:tgtEl>
                                        <p:attrNameLst>
                                          <p:attrName>style.visibility</p:attrName>
                                        </p:attrNameLst>
                                      </p:cBhvr>
                                      <p:to>
                                        <p:strVal val="visible"/>
                                      </p:to>
                                    </p:set>
                                    <p:animEffect transition="in" filter="fade">
                                      <p:cBhvr>
                                        <p:cTn id="72" dur="800" decel="100000"/>
                                        <p:tgtEl>
                                          <p:spTgt spid="105"/>
                                        </p:tgtEl>
                                      </p:cBhvr>
                                    </p:animEffect>
                                    <p:anim calcmode="lin" valueType="num">
                                      <p:cBhvr>
                                        <p:cTn id="73" dur="800" decel="100000" fill="hold"/>
                                        <p:tgtEl>
                                          <p:spTgt spid="105"/>
                                        </p:tgtEl>
                                        <p:attrNameLst>
                                          <p:attrName>style.rotation</p:attrName>
                                        </p:attrNameLst>
                                      </p:cBhvr>
                                      <p:tavLst>
                                        <p:tav tm="0">
                                          <p:val>
                                            <p:fltVal val="-90"/>
                                          </p:val>
                                        </p:tav>
                                        <p:tav tm="100000">
                                          <p:val>
                                            <p:fltVal val="0"/>
                                          </p:val>
                                        </p:tav>
                                      </p:tavLst>
                                    </p:anim>
                                    <p:anim calcmode="lin" valueType="num">
                                      <p:cBhvr>
                                        <p:cTn id="74" dur="800" decel="100000" fill="hold"/>
                                        <p:tgtEl>
                                          <p:spTgt spid="105"/>
                                        </p:tgtEl>
                                        <p:attrNameLst>
                                          <p:attrName>ppt_x</p:attrName>
                                        </p:attrNameLst>
                                      </p:cBhvr>
                                      <p:tavLst>
                                        <p:tav tm="0">
                                          <p:val>
                                            <p:strVal val="#ppt_x+0.4"/>
                                          </p:val>
                                        </p:tav>
                                        <p:tav tm="100000">
                                          <p:val>
                                            <p:strVal val="#ppt_x-0.05"/>
                                          </p:val>
                                        </p:tav>
                                      </p:tavLst>
                                    </p:anim>
                                    <p:anim calcmode="lin" valueType="num">
                                      <p:cBhvr>
                                        <p:cTn id="75" dur="800" decel="100000" fill="hold"/>
                                        <p:tgtEl>
                                          <p:spTgt spid="105"/>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105"/>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105"/>
                                        </p:tgtEl>
                                        <p:attrNameLst>
                                          <p:attrName>ppt_y</p:attrName>
                                        </p:attrNameLst>
                                      </p:cBhvr>
                                      <p:tavLst>
                                        <p:tav tm="0">
                                          <p:val>
                                            <p:strVal val="#ppt_y+0.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17" presetClass="entr" presetSubtype="1" fill="hold" grpId="0" nodeType="click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p:cTn id="82" dur="500" fill="hold"/>
                                        <p:tgtEl>
                                          <p:spTgt spid="128"/>
                                        </p:tgtEl>
                                        <p:attrNameLst>
                                          <p:attrName>ppt_x</p:attrName>
                                        </p:attrNameLst>
                                      </p:cBhvr>
                                      <p:tavLst>
                                        <p:tav tm="0">
                                          <p:val>
                                            <p:strVal val="#ppt_x"/>
                                          </p:val>
                                        </p:tav>
                                        <p:tav tm="100000">
                                          <p:val>
                                            <p:strVal val="#ppt_x"/>
                                          </p:val>
                                        </p:tav>
                                      </p:tavLst>
                                    </p:anim>
                                    <p:anim calcmode="lin" valueType="num">
                                      <p:cBhvr>
                                        <p:cTn id="83" dur="500" fill="hold"/>
                                        <p:tgtEl>
                                          <p:spTgt spid="128"/>
                                        </p:tgtEl>
                                        <p:attrNameLst>
                                          <p:attrName>ppt_y</p:attrName>
                                        </p:attrNameLst>
                                      </p:cBhvr>
                                      <p:tavLst>
                                        <p:tav tm="0">
                                          <p:val>
                                            <p:strVal val="#ppt_y-#ppt_h/2"/>
                                          </p:val>
                                        </p:tav>
                                        <p:tav tm="100000">
                                          <p:val>
                                            <p:strVal val="#ppt_y"/>
                                          </p:val>
                                        </p:tav>
                                      </p:tavLst>
                                    </p:anim>
                                    <p:anim calcmode="lin" valueType="num">
                                      <p:cBhvr>
                                        <p:cTn id="84" dur="500" fill="hold"/>
                                        <p:tgtEl>
                                          <p:spTgt spid="128"/>
                                        </p:tgtEl>
                                        <p:attrNameLst>
                                          <p:attrName>ppt_w</p:attrName>
                                        </p:attrNameLst>
                                      </p:cBhvr>
                                      <p:tavLst>
                                        <p:tav tm="0">
                                          <p:val>
                                            <p:strVal val="#ppt_w"/>
                                          </p:val>
                                        </p:tav>
                                        <p:tav tm="100000">
                                          <p:val>
                                            <p:strVal val="#ppt_w"/>
                                          </p:val>
                                        </p:tav>
                                      </p:tavLst>
                                    </p:anim>
                                    <p:anim calcmode="lin" valueType="num">
                                      <p:cBhvr>
                                        <p:cTn id="85" dur="500" fill="hold"/>
                                        <p:tgtEl>
                                          <p:spTgt spid="128"/>
                                        </p:tgtEl>
                                        <p:attrNameLst>
                                          <p:attrName>ppt_h</p:attrName>
                                        </p:attrNameLst>
                                      </p:cBhvr>
                                      <p:tavLst>
                                        <p:tav tm="0">
                                          <p:val>
                                            <p:fltVal val="0"/>
                                          </p:val>
                                        </p:tav>
                                        <p:tav tm="100000">
                                          <p:val>
                                            <p:strVal val="#ppt_h"/>
                                          </p:val>
                                        </p:tav>
                                      </p:tavLst>
                                    </p:anim>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nodeType="clickEffect">
                                  <p:stCondLst>
                                    <p:cond delay="0"/>
                                  </p:stCondLst>
                                  <p:childTnLst>
                                    <p:set>
                                      <p:cBhvr>
                                        <p:cTn id="89" dur="1" fill="hold">
                                          <p:stCondLst>
                                            <p:cond delay="0"/>
                                          </p:stCondLst>
                                        </p:cTn>
                                        <p:tgtEl>
                                          <p:spTgt spid="186"/>
                                        </p:tgtEl>
                                        <p:attrNameLst>
                                          <p:attrName>style.visibility</p:attrName>
                                        </p:attrNameLst>
                                      </p:cBhvr>
                                      <p:to>
                                        <p:strVal val="visible"/>
                                      </p:to>
                                    </p:set>
                                    <p:animEffect transition="in" filter="blinds(horizontal)">
                                      <p:cBhvr>
                                        <p:cTn id="90" dur="500"/>
                                        <p:tgtEl>
                                          <p:spTgt spid="186"/>
                                        </p:tgtEl>
                                      </p:cBhvr>
                                    </p:animEffect>
                                  </p:childTnLst>
                                </p:cTn>
                              </p:par>
                            </p:childTnLst>
                          </p:cTn>
                        </p:par>
                      </p:childTnLst>
                    </p:cTn>
                  </p:par>
                  <p:par>
                    <p:cTn id="91" fill="hold">
                      <p:stCondLst>
                        <p:cond delay="indefinite"/>
                      </p:stCondLst>
                      <p:childTnLst>
                        <p:par>
                          <p:cTn id="92" fill="hold">
                            <p:stCondLst>
                              <p:cond delay="0"/>
                            </p:stCondLst>
                            <p:childTnLst>
                              <p:par>
                                <p:cTn id="93" presetID="17" presetClass="entr" presetSubtype="1" fill="hold" grpId="0" nodeType="clickEffect">
                                  <p:stCondLst>
                                    <p:cond delay="0"/>
                                  </p:stCondLst>
                                  <p:childTnLst>
                                    <p:set>
                                      <p:cBhvr>
                                        <p:cTn id="94" dur="1" fill="hold">
                                          <p:stCondLst>
                                            <p:cond delay="0"/>
                                          </p:stCondLst>
                                        </p:cTn>
                                        <p:tgtEl>
                                          <p:spTgt spid="127"/>
                                        </p:tgtEl>
                                        <p:attrNameLst>
                                          <p:attrName>style.visibility</p:attrName>
                                        </p:attrNameLst>
                                      </p:cBhvr>
                                      <p:to>
                                        <p:strVal val="visible"/>
                                      </p:to>
                                    </p:set>
                                    <p:anim calcmode="lin" valueType="num">
                                      <p:cBhvr>
                                        <p:cTn id="95" dur="500" fill="hold"/>
                                        <p:tgtEl>
                                          <p:spTgt spid="127"/>
                                        </p:tgtEl>
                                        <p:attrNameLst>
                                          <p:attrName>ppt_x</p:attrName>
                                        </p:attrNameLst>
                                      </p:cBhvr>
                                      <p:tavLst>
                                        <p:tav tm="0">
                                          <p:val>
                                            <p:strVal val="#ppt_x"/>
                                          </p:val>
                                        </p:tav>
                                        <p:tav tm="100000">
                                          <p:val>
                                            <p:strVal val="#ppt_x"/>
                                          </p:val>
                                        </p:tav>
                                      </p:tavLst>
                                    </p:anim>
                                    <p:anim calcmode="lin" valueType="num">
                                      <p:cBhvr>
                                        <p:cTn id="96" dur="500" fill="hold"/>
                                        <p:tgtEl>
                                          <p:spTgt spid="127"/>
                                        </p:tgtEl>
                                        <p:attrNameLst>
                                          <p:attrName>ppt_y</p:attrName>
                                        </p:attrNameLst>
                                      </p:cBhvr>
                                      <p:tavLst>
                                        <p:tav tm="0">
                                          <p:val>
                                            <p:strVal val="#ppt_y-#ppt_h/2"/>
                                          </p:val>
                                        </p:tav>
                                        <p:tav tm="100000">
                                          <p:val>
                                            <p:strVal val="#ppt_y"/>
                                          </p:val>
                                        </p:tav>
                                      </p:tavLst>
                                    </p:anim>
                                    <p:anim calcmode="lin" valueType="num">
                                      <p:cBhvr>
                                        <p:cTn id="97" dur="500" fill="hold"/>
                                        <p:tgtEl>
                                          <p:spTgt spid="127"/>
                                        </p:tgtEl>
                                        <p:attrNameLst>
                                          <p:attrName>ppt_w</p:attrName>
                                        </p:attrNameLst>
                                      </p:cBhvr>
                                      <p:tavLst>
                                        <p:tav tm="0">
                                          <p:val>
                                            <p:strVal val="#ppt_w"/>
                                          </p:val>
                                        </p:tav>
                                        <p:tav tm="100000">
                                          <p:val>
                                            <p:strVal val="#ppt_w"/>
                                          </p:val>
                                        </p:tav>
                                      </p:tavLst>
                                    </p:anim>
                                    <p:anim calcmode="lin" valueType="num">
                                      <p:cBhvr>
                                        <p:cTn id="98" dur="500" fill="hold"/>
                                        <p:tgtEl>
                                          <p:spTgt spid="127"/>
                                        </p:tgtEl>
                                        <p:attrNameLst>
                                          <p:attrName>ppt_h</p:attrName>
                                        </p:attrNameLst>
                                      </p:cBhvr>
                                      <p:tavLst>
                                        <p:tav tm="0">
                                          <p:val>
                                            <p:fltVal val="0"/>
                                          </p:val>
                                        </p:tav>
                                        <p:tav tm="100000">
                                          <p:val>
                                            <p:strVal val="#ppt_h"/>
                                          </p:val>
                                        </p:tav>
                                      </p:tavLst>
                                    </p:anim>
                                  </p:childTnLst>
                                </p:cTn>
                              </p:par>
                            </p:childTnLst>
                          </p:cTn>
                        </p:par>
                      </p:childTnLst>
                    </p:cTn>
                  </p:par>
                  <p:par>
                    <p:cTn id="99" fill="hold">
                      <p:stCondLst>
                        <p:cond delay="indefinite"/>
                      </p:stCondLst>
                      <p:childTnLst>
                        <p:par>
                          <p:cTn id="100" fill="hold">
                            <p:stCondLst>
                              <p:cond delay="0"/>
                            </p:stCondLst>
                            <p:childTnLst>
                              <p:par>
                                <p:cTn id="101" presetID="3" presetClass="entr" presetSubtype="10" fill="hold" nodeType="clickEffect">
                                  <p:stCondLst>
                                    <p:cond delay="0"/>
                                  </p:stCondLst>
                                  <p:childTnLst>
                                    <p:set>
                                      <p:cBhvr>
                                        <p:cTn id="102" dur="1" fill="hold">
                                          <p:stCondLst>
                                            <p:cond delay="0"/>
                                          </p:stCondLst>
                                        </p:cTn>
                                        <p:tgtEl>
                                          <p:spTgt spid="190"/>
                                        </p:tgtEl>
                                        <p:attrNameLst>
                                          <p:attrName>style.visibility</p:attrName>
                                        </p:attrNameLst>
                                      </p:cBhvr>
                                      <p:to>
                                        <p:strVal val="visible"/>
                                      </p:to>
                                    </p:set>
                                    <p:animEffect transition="in" filter="blinds(horizontal)">
                                      <p:cBhvr>
                                        <p:cTn id="103" dur="500"/>
                                        <p:tgtEl>
                                          <p:spTgt spid="190"/>
                                        </p:tgtEl>
                                      </p:cBhvr>
                                    </p:animEffect>
                                  </p:childTnLst>
                                </p:cTn>
                              </p:par>
                            </p:childTnLst>
                          </p:cTn>
                        </p:par>
                      </p:childTnLst>
                    </p:cTn>
                  </p:par>
                  <p:par>
                    <p:cTn id="104" fill="hold">
                      <p:stCondLst>
                        <p:cond delay="indefinite"/>
                      </p:stCondLst>
                      <p:childTnLst>
                        <p:par>
                          <p:cTn id="105" fill="hold">
                            <p:stCondLst>
                              <p:cond delay="0"/>
                            </p:stCondLst>
                            <p:childTnLst>
                              <p:par>
                                <p:cTn id="106" presetID="17" presetClass="entr" presetSubtype="1" fill="hold" grpId="0" nodeType="clickEffect">
                                  <p:stCondLst>
                                    <p:cond delay="0"/>
                                  </p:stCondLst>
                                  <p:childTnLst>
                                    <p:set>
                                      <p:cBhvr>
                                        <p:cTn id="107" dur="1" fill="hold">
                                          <p:stCondLst>
                                            <p:cond delay="0"/>
                                          </p:stCondLst>
                                        </p:cTn>
                                        <p:tgtEl>
                                          <p:spTgt spid="126"/>
                                        </p:tgtEl>
                                        <p:attrNameLst>
                                          <p:attrName>style.visibility</p:attrName>
                                        </p:attrNameLst>
                                      </p:cBhvr>
                                      <p:to>
                                        <p:strVal val="visible"/>
                                      </p:to>
                                    </p:set>
                                    <p:anim calcmode="lin" valueType="num">
                                      <p:cBhvr>
                                        <p:cTn id="108" dur="500" fill="hold"/>
                                        <p:tgtEl>
                                          <p:spTgt spid="126"/>
                                        </p:tgtEl>
                                        <p:attrNameLst>
                                          <p:attrName>ppt_x</p:attrName>
                                        </p:attrNameLst>
                                      </p:cBhvr>
                                      <p:tavLst>
                                        <p:tav tm="0">
                                          <p:val>
                                            <p:strVal val="#ppt_x"/>
                                          </p:val>
                                        </p:tav>
                                        <p:tav tm="100000">
                                          <p:val>
                                            <p:strVal val="#ppt_x"/>
                                          </p:val>
                                        </p:tav>
                                      </p:tavLst>
                                    </p:anim>
                                    <p:anim calcmode="lin" valueType="num">
                                      <p:cBhvr>
                                        <p:cTn id="109" dur="500" fill="hold"/>
                                        <p:tgtEl>
                                          <p:spTgt spid="126"/>
                                        </p:tgtEl>
                                        <p:attrNameLst>
                                          <p:attrName>ppt_y</p:attrName>
                                        </p:attrNameLst>
                                      </p:cBhvr>
                                      <p:tavLst>
                                        <p:tav tm="0">
                                          <p:val>
                                            <p:strVal val="#ppt_y-#ppt_h/2"/>
                                          </p:val>
                                        </p:tav>
                                        <p:tav tm="100000">
                                          <p:val>
                                            <p:strVal val="#ppt_y"/>
                                          </p:val>
                                        </p:tav>
                                      </p:tavLst>
                                    </p:anim>
                                    <p:anim calcmode="lin" valueType="num">
                                      <p:cBhvr>
                                        <p:cTn id="110" dur="500" fill="hold"/>
                                        <p:tgtEl>
                                          <p:spTgt spid="126"/>
                                        </p:tgtEl>
                                        <p:attrNameLst>
                                          <p:attrName>ppt_w</p:attrName>
                                        </p:attrNameLst>
                                      </p:cBhvr>
                                      <p:tavLst>
                                        <p:tav tm="0">
                                          <p:val>
                                            <p:strVal val="#ppt_w"/>
                                          </p:val>
                                        </p:tav>
                                        <p:tav tm="100000">
                                          <p:val>
                                            <p:strVal val="#ppt_w"/>
                                          </p:val>
                                        </p:tav>
                                      </p:tavLst>
                                    </p:anim>
                                    <p:anim calcmode="lin" valueType="num">
                                      <p:cBhvr>
                                        <p:cTn id="111" dur="500" fill="hold"/>
                                        <p:tgtEl>
                                          <p:spTgt spid="126"/>
                                        </p:tgtEl>
                                        <p:attrNameLst>
                                          <p:attrName>ppt_h</p:attrName>
                                        </p:attrNameLst>
                                      </p:cBhvr>
                                      <p:tavLst>
                                        <p:tav tm="0">
                                          <p:val>
                                            <p:fltVal val="0"/>
                                          </p:val>
                                        </p:tav>
                                        <p:tav tm="100000">
                                          <p:val>
                                            <p:strVal val="#ppt_h"/>
                                          </p:val>
                                        </p:tav>
                                      </p:tavLst>
                                    </p:anim>
                                  </p:childTnLst>
                                </p:cTn>
                              </p:par>
                            </p:childTnLst>
                          </p:cTn>
                        </p:par>
                      </p:childTnLst>
                    </p:cTn>
                  </p:par>
                  <p:par>
                    <p:cTn id="112" fill="hold">
                      <p:stCondLst>
                        <p:cond delay="indefinite"/>
                      </p:stCondLst>
                      <p:childTnLst>
                        <p:par>
                          <p:cTn id="113" fill="hold">
                            <p:stCondLst>
                              <p:cond delay="0"/>
                            </p:stCondLst>
                            <p:childTnLst>
                              <p:par>
                                <p:cTn id="114" presetID="1" presetClass="entr" presetSubtype="0" fill="hold" nodeType="clickEffect">
                                  <p:stCondLst>
                                    <p:cond delay="0"/>
                                  </p:stCondLst>
                                  <p:childTnLst>
                                    <p:set>
                                      <p:cBhvr>
                                        <p:cTn id="115" dur="1" fill="hold">
                                          <p:stCondLst>
                                            <p:cond delay="0"/>
                                          </p:stCondLst>
                                        </p:cTn>
                                        <p:tgtEl>
                                          <p:spTgt spid="167"/>
                                        </p:tgtEl>
                                        <p:attrNameLst>
                                          <p:attrName>style.visibility</p:attrName>
                                        </p:attrNameLst>
                                      </p:cBhvr>
                                      <p:to>
                                        <p:strVal val="visible"/>
                                      </p:to>
                                    </p:set>
                                  </p:childTnLst>
                                </p:cTn>
                              </p:par>
                            </p:childTnLst>
                          </p:cTn>
                        </p:par>
                      </p:childTnLst>
                    </p:cTn>
                  </p:par>
                  <p:par>
                    <p:cTn id="116" fill="hold">
                      <p:stCondLst>
                        <p:cond delay="indefinite"/>
                      </p:stCondLst>
                      <p:childTnLst>
                        <p:par>
                          <p:cTn id="117" fill="hold">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112"/>
                                        </p:tgtEl>
                                        <p:attrNameLst>
                                          <p:attrName>style.visibility</p:attrName>
                                        </p:attrNameLst>
                                      </p:cBhvr>
                                      <p:to>
                                        <p:strVal val="visible"/>
                                      </p:to>
                                    </p:set>
                                    <p:anim calcmode="lin" valueType="num">
                                      <p:cBhvr additive="base">
                                        <p:cTn id="120" dur="500" fill="hold"/>
                                        <p:tgtEl>
                                          <p:spTgt spid="112"/>
                                        </p:tgtEl>
                                        <p:attrNameLst>
                                          <p:attrName>ppt_x</p:attrName>
                                        </p:attrNameLst>
                                      </p:cBhvr>
                                      <p:tavLst>
                                        <p:tav tm="0">
                                          <p:val>
                                            <p:strVal val="#ppt_x"/>
                                          </p:val>
                                        </p:tav>
                                        <p:tav tm="100000">
                                          <p:val>
                                            <p:strVal val="#ppt_x"/>
                                          </p:val>
                                        </p:tav>
                                      </p:tavLst>
                                    </p:anim>
                                    <p:anim calcmode="lin" valueType="num">
                                      <p:cBhvr additive="base">
                                        <p:cTn id="121" dur="500" fill="hold"/>
                                        <p:tgtEl>
                                          <p:spTgt spid="112"/>
                                        </p:tgtEl>
                                        <p:attrNameLst>
                                          <p:attrName>ppt_y</p:attrName>
                                        </p:attrNameLst>
                                      </p:cBhvr>
                                      <p:tavLst>
                                        <p:tav tm="0">
                                          <p:val>
                                            <p:strVal val="1+#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30" presetClass="entr" presetSubtype="0" fill="hold" grpId="0" nodeType="clickEffect">
                                  <p:stCondLst>
                                    <p:cond delay="0"/>
                                  </p:stCondLst>
                                  <p:childTnLst>
                                    <p:set>
                                      <p:cBhvr>
                                        <p:cTn id="125" dur="1" fill="hold">
                                          <p:stCondLst>
                                            <p:cond delay="0"/>
                                          </p:stCondLst>
                                        </p:cTn>
                                        <p:tgtEl>
                                          <p:spTgt spid="103"/>
                                        </p:tgtEl>
                                        <p:attrNameLst>
                                          <p:attrName>style.visibility</p:attrName>
                                        </p:attrNameLst>
                                      </p:cBhvr>
                                      <p:to>
                                        <p:strVal val="visible"/>
                                      </p:to>
                                    </p:set>
                                    <p:animEffect transition="in" filter="fade">
                                      <p:cBhvr>
                                        <p:cTn id="126" dur="800" decel="100000"/>
                                        <p:tgtEl>
                                          <p:spTgt spid="103"/>
                                        </p:tgtEl>
                                      </p:cBhvr>
                                    </p:animEffect>
                                    <p:anim calcmode="lin" valueType="num">
                                      <p:cBhvr>
                                        <p:cTn id="127" dur="800" decel="100000" fill="hold"/>
                                        <p:tgtEl>
                                          <p:spTgt spid="103"/>
                                        </p:tgtEl>
                                        <p:attrNameLst>
                                          <p:attrName>style.rotation</p:attrName>
                                        </p:attrNameLst>
                                      </p:cBhvr>
                                      <p:tavLst>
                                        <p:tav tm="0">
                                          <p:val>
                                            <p:fltVal val="-90"/>
                                          </p:val>
                                        </p:tav>
                                        <p:tav tm="100000">
                                          <p:val>
                                            <p:fltVal val="0"/>
                                          </p:val>
                                        </p:tav>
                                      </p:tavLst>
                                    </p:anim>
                                    <p:anim calcmode="lin" valueType="num">
                                      <p:cBhvr>
                                        <p:cTn id="128" dur="800" decel="100000" fill="hold"/>
                                        <p:tgtEl>
                                          <p:spTgt spid="103"/>
                                        </p:tgtEl>
                                        <p:attrNameLst>
                                          <p:attrName>ppt_x</p:attrName>
                                        </p:attrNameLst>
                                      </p:cBhvr>
                                      <p:tavLst>
                                        <p:tav tm="0">
                                          <p:val>
                                            <p:strVal val="#ppt_x+0.4"/>
                                          </p:val>
                                        </p:tav>
                                        <p:tav tm="100000">
                                          <p:val>
                                            <p:strVal val="#ppt_x-0.05"/>
                                          </p:val>
                                        </p:tav>
                                      </p:tavLst>
                                    </p:anim>
                                    <p:anim calcmode="lin" valueType="num">
                                      <p:cBhvr>
                                        <p:cTn id="129" dur="800" decel="100000" fill="hold"/>
                                        <p:tgtEl>
                                          <p:spTgt spid="103"/>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103"/>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103"/>
                                        </p:tgtEl>
                                        <p:attrNameLst>
                                          <p:attrName>ppt_y</p:attrName>
                                        </p:attrNameLst>
                                      </p:cBhvr>
                                      <p:tavLst>
                                        <p:tav tm="0">
                                          <p:val>
                                            <p:strVal val="#ppt_y+0.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17" presetClass="entr" presetSubtype="2" fill="hold" grpId="0" nodeType="clickEffect">
                                  <p:stCondLst>
                                    <p:cond delay="0"/>
                                  </p:stCondLst>
                                  <p:childTnLst>
                                    <p:set>
                                      <p:cBhvr>
                                        <p:cTn id="135" dur="1" fill="hold">
                                          <p:stCondLst>
                                            <p:cond delay="0"/>
                                          </p:stCondLst>
                                        </p:cTn>
                                        <p:tgtEl>
                                          <p:spTgt spid="125"/>
                                        </p:tgtEl>
                                        <p:attrNameLst>
                                          <p:attrName>style.visibility</p:attrName>
                                        </p:attrNameLst>
                                      </p:cBhvr>
                                      <p:to>
                                        <p:strVal val="visible"/>
                                      </p:to>
                                    </p:set>
                                    <p:anim calcmode="lin" valueType="num">
                                      <p:cBhvr>
                                        <p:cTn id="136" dur="500" fill="hold"/>
                                        <p:tgtEl>
                                          <p:spTgt spid="125"/>
                                        </p:tgtEl>
                                        <p:attrNameLst>
                                          <p:attrName>ppt_x</p:attrName>
                                        </p:attrNameLst>
                                      </p:cBhvr>
                                      <p:tavLst>
                                        <p:tav tm="0">
                                          <p:val>
                                            <p:strVal val="#ppt_x+#ppt_w/2"/>
                                          </p:val>
                                        </p:tav>
                                        <p:tav tm="100000">
                                          <p:val>
                                            <p:strVal val="#ppt_x"/>
                                          </p:val>
                                        </p:tav>
                                      </p:tavLst>
                                    </p:anim>
                                    <p:anim calcmode="lin" valueType="num">
                                      <p:cBhvr>
                                        <p:cTn id="137" dur="500" fill="hold"/>
                                        <p:tgtEl>
                                          <p:spTgt spid="125"/>
                                        </p:tgtEl>
                                        <p:attrNameLst>
                                          <p:attrName>ppt_y</p:attrName>
                                        </p:attrNameLst>
                                      </p:cBhvr>
                                      <p:tavLst>
                                        <p:tav tm="0">
                                          <p:val>
                                            <p:strVal val="#ppt_y"/>
                                          </p:val>
                                        </p:tav>
                                        <p:tav tm="100000">
                                          <p:val>
                                            <p:strVal val="#ppt_y"/>
                                          </p:val>
                                        </p:tav>
                                      </p:tavLst>
                                    </p:anim>
                                    <p:anim calcmode="lin" valueType="num">
                                      <p:cBhvr>
                                        <p:cTn id="138" dur="500" fill="hold"/>
                                        <p:tgtEl>
                                          <p:spTgt spid="125"/>
                                        </p:tgtEl>
                                        <p:attrNameLst>
                                          <p:attrName>ppt_w</p:attrName>
                                        </p:attrNameLst>
                                      </p:cBhvr>
                                      <p:tavLst>
                                        <p:tav tm="0">
                                          <p:val>
                                            <p:fltVal val="0"/>
                                          </p:val>
                                        </p:tav>
                                        <p:tav tm="100000">
                                          <p:val>
                                            <p:strVal val="#ppt_w"/>
                                          </p:val>
                                        </p:tav>
                                      </p:tavLst>
                                    </p:anim>
                                    <p:anim calcmode="lin" valueType="num">
                                      <p:cBhvr>
                                        <p:cTn id="139" dur="500" fill="hold"/>
                                        <p:tgtEl>
                                          <p:spTgt spid="125"/>
                                        </p:tgtEl>
                                        <p:attrNameLst>
                                          <p:attrName>ppt_h</p:attrName>
                                        </p:attrNameLst>
                                      </p:cBhvr>
                                      <p:tavLst>
                                        <p:tav tm="0">
                                          <p:val>
                                            <p:strVal val="#ppt_h"/>
                                          </p:val>
                                        </p:tav>
                                        <p:tav tm="100000">
                                          <p:val>
                                            <p:strVal val="#ppt_h"/>
                                          </p:val>
                                        </p:tav>
                                      </p:tavLst>
                                    </p:anim>
                                  </p:childTnLst>
                                </p:cTn>
                              </p:par>
                            </p:childTnLst>
                          </p:cTn>
                        </p:par>
                      </p:childTnLst>
                    </p:cTn>
                  </p:par>
                  <p:par>
                    <p:cTn id="140" fill="hold">
                      <p:stCondLst>
                        <p:cond delay="indefinite"/>
                      </p:stCondLst>
                      <p:childTnLst>
                        <p:par>
                          <p:cTn id="141" fill="hold">
                            <p:stCondLst>
                              <p:cond delay="0"/>
                            </p:stCondLst>
                            <p:childTnLst>
                              <p:par>
                                <p:cTn id="142" presetID="3" presetClass="entr" presetSubtype="10" fill="hold" nodeType="clickEffect">
                                  <p:stCondLst>
                                    <p:cond delay="0"/>
                                  </p:stCondLst>
                                  <p:childTnLst>
                                    <p:set>
                                      <p:cBhvr>
                                        <p:cTn id="143" dur="1" fill="hold">
                                          <p:stCondLst>
                                            <p:cond delay="0"/>
                                          </p:stCondLst>
                                        </p:cTn>
                                        <p:tgtEl>
                                          <p:spTgt spid="159"/>
                                        </p:tgtEl>
                                        <p:attrNameLst>
                                          <p:attrName>style.visibility</p:attrName>
                                        </p:attrNameLst>
                                      </p:cBhvr>
                                      <p:to>
                                        <p:strVal val="visible"/>
                                      </p:to>
                                    </p:set>
                                    <p:animEffect transition="in" filter="blinds(horizontal)">
                                      <p:cBhvr>
                                        <p:cTn id="144" dur="500"/>
                                        <p:tgtEl>
                                          <p:spTgt spid="159"/>
                                        </p:tgtEl>
                                      </p:cBhvr>
                                    </p:animEffect>
                                  </p:childTnLst>
                                </p:cTn>
                              </p:par>
                            </p:childTnLst>
                          </p:cTn>
                        </p:par>
                      </p:childTnLst>
                    </p:cTn>
                  </p:par>
                  <p:par>
                    <p:cTn id="145" fill="hold">
                      <p:stCondLst>
                        <p:cond delay="indefinite"/>
                      </p:stCondLst>
                      <p:childTnLst>
                        <p:par>
                          <p:cTn id="146" fill="hold">
                            <p:stCondLst>
                              <p:cond delay="0"/>
                            </p:stCondLst>
                            <p:childTnLst>
                              <p:par>
                                <p:cTn id="147" presetID="17" presetClass="entr" presetSubtype="2" fill="hold" grpId="0" nodeType="clickEffect">
                                  <p:stCondLst>
                                    <p:cond delay="0"/>
                                  </p:stCondLst>
                                  <p:childTnLst>
                                    <p:set>
                                      <p:cBhvr>
                                        <p:cTn id="148" dur="1" fill="hold">
                                          <p:stCondLst>
                                            <p:cond delay="0"/>
                                          </p:stCondLst>
                                        </p:cTn>
                                        <p:tgtEl>
                                          <p:spTgt spid="124"/>
                                        </p:tgtEl>
                                        <p:attrNameLst>
                                          <p:attrName>style.visibility</p:attrName>
                                        </p:attrNameLst>
                                      </p:cBhvr>
                                      <p:to>
                                        <p:strVal val="visible"/>
                                      </p:to>
                                    </p:set>
                                    <p:anim calcmode="lin" valueType="num">
                                      <p:cBhvr>
                                        <p:cTn id="149" dur="500" fill="hold"/>
                                        <p:tgtEl>
                                          <p:spTgt spid="124"/>
                                        </p:tgtEl>
                                        <p:attrNameLst>
                                          <p:attrName>ppt_x</p:attrName>
                                        </p:attrNameLst>
                                      </p:cBhvr>
                                      <p:tavLst>
                                        <p:tav tm="0">
                                          <p:val>
                                            <p:strVal val="#ppt_x+#ppt_w/2"/>
                                          </p:val>
                                        </p:tav>
                                        <p:tav tm="100000">
                                          <p:val>
                                            <p:strVal val="#ppt_x"/>
                                          </p:val>
                                        </p:tav>
                                      </p:tavLst>
                                    </p:anim>
                                    <p:anim calcmode="lin" valueType="num">
                                      <p:cBhvr>
                                        <p:cTn id="150" dur="500" fill="hold"/>
                                        <p:tgtEl>
                                          <p:spTgt spid="124"/>
                                        </p:tgtEl>
                                        <p:attrNameLst>
                                          <p:attrName>ppt_y</p:attrName>
                                        </p:attrNameLst>
                                      </p:cBhvr>
                                      <p:tavLst>
                                        <p:tav tm="0">
                                          <p:val>
                                            <p:strVal val="#ppt_y"/>
                                          </p:val>
                                        </p:tav>
                                        <p:tav tm="100000">
                                          <p:val>
                                            <p:strVal val="#ppt_y"/>
                                          </p:val>
                                        </p:tav>
                                      </p:tavLst>
                                    </p:anim>
                                    <p:anim calcmode="lin" valueType="num">
                                      <p:cBhvr>
                                        <p:cTn id="151" dur="500" fill="hold"/>
                                        <p:tgtEl>
                                          <p:spTgt spid="124"/>
                                        </p:tgtEl>
                                        <p:attrNameLst>
                                          <p:attrName>ppt_w</p:attrName>
                                        </p:attrNameLst>
                                      </p:cBhvr>
                                      <p:tavLst>
                                        <p:tav tm="0">
                                          <p:val>
                                            <p:fltVal val="0"/>
                                          </p:val>
                                        </p:tav>
                                        <p:tav tm="100000">
                                          <p:val>
                                            <p:strVal val="#ppt_w"/>
                                          </p:val>
                                        </p:tav>
                                      </p:tavLst>
                                    </p:anim>
                                    <p:anim calcmode="lin" valueType="num">
                                      <p:cBhvr>
                                        <p:cTn id="152" dur="500" fill="hold"/>
                                        <p:tgtEl>
                                          <p:spTgt spid="124"/>
                                        </p:tgtEl>
                                        <p:attrNameLst>
                                          <p:attrName>ppt_h</p:attrName>
                                        </p:attrNameLst>
                                      </p:cBhvr>
                                      <p:tavLst>
                                        <p:tav tm="0">
                                          <p:val>
                                            <p:strVal val="#ppt_h"/>
                                          </p:val>
                                        </p:tav>
                                        <p:tav tm="100000">
                                          <p:val>
                                            <p:strVal val="#ppt_h"/>
                                          </p:val>
                                        </p:tav>
                                      </p:tavLst>
                                    </p:anim>
                                  </p:childTnLst>
                                </p:cTn>
                              </p:par>
                            </p:childTnLst>
                          </p:cTn>
                        </p:par>
                      </p:childTnLst>
                    </p:cTn>
                  </p:par>
                  <p:par>
                    <p:cTn id="153" fill="hold">
                      <p:stCondLst>
                        <p:cond delay="indefinite"/>
                      </p:stCondLst>
                      <p:childTnLst>
                        <p:par>
                          <p:cTn id="154" fill="hold">
                            <p:stCondLst>
                              <p:cond delay="0"/>
                            </p:stCondLst>
                            <p:childTnLst>
                              <p:par>
                                <p:cTn id="155" presetID="3" presetClass="entr" presetSubtype="10" fill="hold" nodeType="clickEffect">
                                  <p:stCondLst>
                                    <p:cond delay="0"/>
                                  </p:stCondLst>
                                  <p:childTnLst>
                                    <p:set>
                                      <p:cBhvr>
                                        <p:cTn id="156" dur="1" fill="hold">
                                          <p:stCondLst>
                                            <p:cond delay="0"/>
                                          </p:stCondLst>
                                        </p:cTn>
                                        <p:tgtEl>
                                          <p:spTgt spid="163"/>
                                        </p:tgtEl>
                                        <p:attrNameLst>
                                          <p:attrName>style.visibility</p:attrName>
                                        </p:attrNameLst>
                                      </p:cBhvr>
                                      <p:to>
                                        <p:strVal val="visible"/>
                                      </p:to>
                                    </p:set>
                                    <p:animEffect transition="in" filter="blinds(horizontal)">
                                      <p:cBhvr>
                                        <p:cTn id="157" dur="500"/>
                                        <p:tgtEl>
                                          <p:spTgt spid="163"/>
                                        </p:tgtEl>
                                      </p:cBhvr>
                                    </p:animEffect>
                                  </p:childTnLst>
                                </p:cTn>
                              </p:par>
                            </p:childTnLst>
                          </p:cTn>
                        </p:par>
                      </p:childTnLst>
                    </p:cTn>
                  </p:par>
                  <p:par>
                    <p:cTn id="158" fill="hold">
                      <p:stCondLst>
                        <p:cond delay="indefinite"/>
                      </p:stCondLst>
                      <p:childTnLst>
                        <p:par>
                          <p:cTn id="159" fill="hold">
                            <p:stCondLst>
                              <p:cond delay="0"/>
                            </p:stCondLst>
                            <p:childTnLst>
                              <p:par>
                                <p:cTn id="160" presetID="17" presetClass="entr" presetSubtype="2" fill="hold" grpId="0" nodeType="clickEffect">
                                  <p:stCondLst>
                                    <p:cond delay="0"/>
                                  </p:stCondLst>
                                  <p:childTnLst>
                                    <p:set>
                                      <p:cBhvr>
                                        <p:cTn id="161" dur="1" fill="hold">
                                          <p:stCondLst>
                                            <p:cond delay="0"/>
                                          </p:stCondLst>
                                        </p:cTn>
                                        <p:tgtEl>
                                          <p:spTgt spid="123"/>
                                        </p:tgtEl>
                                        <p:attrNameLst>
                                          <p:attrName>style.visibility</p:attrName>
                                        </p:attrNameLst>
                                      </p:cBhvr>
                                      <p:to>
                                        <p:strVal val="visible"/>
                                      </p:to>
                                    </p:set>
                                    <p:anim calcmode="lin" valueType="num">
                                      <p:cBhvr>
                                        <p:cTn id="162" dur="500" fill="hold"/>
                                        <p:tgtEl>
                                          <p:spTgt spid="123"/>
                                        </p:tgtEl>
                                        <p:attrNameLst>
                                          <p:attrName>ppt_x</p:attrName>
                                        </p:attrNameLst>
                                      </p:cBhvr>
                                      <p:tavLst>
                                        <p:tav tm="0">
                                          <p:val>
                                            <p:strVal val="#ppt_x+#ppt_w/2"/>
                                          </p:val>
                                        </p:tav>
                                        <p:tav tm="100000">
                                          <p:val>
                                            <p:strVal val="#ppt_x"/>
                                          </p:val>
                                        </p:tav>
                                      </p:tavLst>
                                    </p:anim>
                                    <p:anim calcmode="lin" valueType="num">
                                      <p:cBhvr>
                                        <p:cTn id="163" dur="500" fill="hold"/>
                                        <p:tgtEl>
                                          <p:spTgt spid="123"/>
                                        </p:tgtEl>
                                        <p:attrNameLst>
                                          <p:attrName>ppt_y</p:attrName>
                                        </p:attrNameLst>
                                      </p:cBhvr>
                                      <p:tavLst>
                                        <p:tav tm="0">
                                          <p:val>
                                            <p:strVal val="#ppt_y"/>
                                          </p:val>
                                        </p:tav>
                                        <p:tav tm="100000">
                                          <p:val>
                                            <p:strVal val="#ppt_y"/>
                                          </p:val>
                                        </p:tav>
                                      </p:tavLst>
                                    </p:anim>
                                    <p:anim calcmode="lin" valueType="num">
                                      <p:cBhvr>
                                        <p:cTn id="164" dur="500" fill="hold"/>
                                        <p:tgtEl>
                                          <p:spTgt spid="123"/>
                                        </p:tgtEl>
                                        <p:attrNameLst>
                                          <p:attrName>ppt_w</p:attrName>
                                        </p:attrNameLst>
                                      </p:cBhvr>
                                      <p:tavLst>
                                        <p:tav tm="0">
                                          <p:val>
                                            <p:fltVal val="0"/>
                                          </p:val>
                                        </p:tav>
                                        <p:tav tm="100000">
                                          <p:val>
                                            <p:strVal val="#ppt_w"/>
                                          </p:val>
                                        </p:tav>
                                      </p:tavLst>
                                    </p:anim>
                                    <p:anim calcmode="lin" valueType="num">
                                      <p:cBhvr>
                                        <p:cTn id="165" dur="500" fill="hold"/>
                                        <p:tgtEl>
                                          <p:spTgt spid="123"/>
                                        </p:tgtEl>
                                        <p:attrNameLst>
                                          <p:attrName>ppt_h</p:attrName>
                                        </p:attrNameLst>
                                      </p:cBhvr>
                                      <p:tavLst>
                                        <p:tav tm="0">
                                          <p:val>
                                            <p:strVal val="#ppt_h"/>
                                          </p:val>
                                        </p:tav>
                                        <p:tav tm="100000">
                                          <p:val>
                                            <p:strVal val="#ppt_h"/>
                                          </p:val>
                                        </p:tav>
                                      </p:tavLst>
                                    </p:anim>
                                  </p:childTnLst>
                                </p:cTn>
                              </p:par>
                            </p:childTnLst>
                          </p:cTn>
                        </p:par>
                      </p:childTnLst>
                    </p:cTn>
                  </p:par>
                  <p:par>
                    <p:cTn id="166" fill="hold">
                      <p:stCondLst>
                        <p:cond delay="indefinite"/>
                      </p:stCondLst>
                      <p:childTnLst>
                        <p:par>
                          <p:cTn id="167" fill="hold">
                            <p:stCondLst>
                              <p:cond delay="0"/>
                            </p:stCondLst>
                            <p:childTnLst>
                              <p:par>
                                <p:cTn id="168" presetID="30" presetClass="entr" presetSubtype="0" fill="hold" nodeType="clickEffect">
                                  <p:stCondLst>
                                    <p:cond delay="0"/>
                                  </p:stCondLst>
                                  <p:childTnLst>
                                    <p:set>
                                      <p:cBhvr>
                                        <p:cTn id="169" dur="1" fill="hold">
                                          <p:stCondLst>
                                            <p:cond delay="0"/>
                                          </p:stCondLst>
                                        </p:cTn>
                                        <p:tgtEl>
                                          <p:spTgt spid="170"/>
                                        </p:tgtEl>
                                        <p:attrNameLst>
                                          <p:attrName>style.visibility</p:attrName>
                                        </p:attrNameLst>
                                      </p:cBhvr>
                                      <p:to>
                                        <p:strVal val="visible"/>
                                      </p:to>
                                    </p:set>
                                    <p:animEffect transition="in" filter="fade">
                                      <p:cBhvr>
                                        <p:cTn id="170" dur="800" decel="100000"/>
                                        <p:tgtEl>
                                          <p:spTgt spid="170"/>
                                        </p:tgtEl>
                                      </p:cBhvr>
                                    </p:animEffect>
                                    <p:anim calcmode="lin" valueType="num">
                                      <p:cBhvr>
                                        <p:cTn id="171" dur="800" decel="100000" fill="hold"/>
                                        <p:tgtEl>
                                          <p:spTgt spid="170"/>
                                        </p:tgtEl>
                                        <p:attrNameLst>
                                          <p:attrName>style.rotation</p:attrName>
                                        </p:attrNameLst>
                                      </p:cBhvr>
                                      <p:tavLst>
                                        <p:tav tm="0">
                                          <p:val>
                                            <p:fltVal val="-90"/>
                                          </p:val>
                                        </p:tav>
                                        <p:tav tm="100000">
                                          <p:val>
                                            <p:fltVal val="0"/>
                                          </p:val>
                                        </p:tav>
                                      </p:tavLst>
                                    </p:anim>
                                    <p:anim calcmode="lin" valueType="num">
                                      <p:cBhvr>
                                        <p:cTn id="172" dur="800" decel="100000" fill="hold"/>
                                        <p:tgtEl>
                                          <p:spTgt spid="170"/>
                                        </p:tgtEl>
                                        <p:attrNameLst>
                                          <p:attrName>ppt_x</p:attrName>
                                        </p:attrNameLst>
                                      </p:cBhvr>
                                      <p:tavLst>
                                        <p:tav tm="0">
                                          <p:val>
                                            <p:strVal val="#ppt_x+0.4"/>
                                          </p:val>
                                        </p:tav>
                                        <p:tav tm="100000">
                                          <p:val>
                                            <p:strVal val="#ppt_x-0.05"/>
                                          </p:val>
                                        </p:tav>
                                      </p:tavLst>
                                    </p:anim>
                                    <p:anim calcmode="lin" valueType="num">
                                      <p:cBhvr>
                                        <p:cTn id="173" dur="800" decel="100000" fill="hold"/>
                                        <p:tgtEl>
                                          <p:spTgt spid="170"/>
                                        </p:tgtEl>
                                        <p:attrNameLst>
                                          <p:attrName>ppt_y</p:attrName>
                                        </p:attrNameLst>
                                      </p:cBhvr>
                                      <p:tavLst>
                                        <p:tav tm="0">
                                          <p:val>
                                            <p:strVal val="#ppt_y-0.4"/>
                                          </p:val>
                                        </p:tav>
                                        <p:tav tm="100000">
                                          <p:val>
                                            <p:strVal val="#ppt_y+0.1"/>
                                          </p:val>
                                        </p:tav>
                                      </p:tavLst>
                                    </p:anim>
                                    <p:anim calcmode="lin" valueType="num">
                                      <p:cBhvr>
                                        <p:cTn id="174" dur="200" accel="100000" fill="hold">
                                          <p:stCondLst>
                                            <p:cond delay="800"/>
                                          </p:stCondLst>
                                        </p:cTn>
                                        <p:tgtEl>
                                          <p:spTgt spid="170"/>
                                        </p:tgtEl>
                                        <p:attrNameLst>
                                          <p:attrName>ppt_x</p:attrName>
                                        </p:attrNameLst>
                                      </p:cBhvr>
                                      <p:tavLst>
                                        <p:tav tm="0">
                                          <p:val>
                                            <p:strVal val="#ppt_x-0.05"/>
                                          </p:val>
                                        </p:tav>
                                        <p:tav tm="100000">
                                          <p:val>
                                            <p:strVal val="#ppt_x"/>
                                          </p:val>
                                        </p:tav>
                                      </p:tavLst>
                                    </p:anim>
                                    <p:anim calcmode="lin" valueType="num">
                                      <p:cBhvr>
                                        <p:cTn id="175" dur="200" accel="100000" fill="hold">
                                          <p:stCondLst>
                                            <p:cond delay="800"/>
                                          </p:stCondLst>
                                        </p:cTn>
                                        <p:tgtEl>
                                          <p:spTgt spid="170"/>
                                        </p:tgtEl>
                                        <p:attrNameLst>
                                          <p:attrName>ppt_y</p:attrName>
                                        </p:attrNameLst>
                                      </p:cBhvr>
                                      <p:tavLst>
                                        <p:tav tm="0">
                                          <p:val>
                                            <p:strVal val="#ppt_y+0.1"/>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30" presetClass="entr" presetSubtype="0" fill="hold" grpId="0" nodeType="clickEffect">
                                  <p:stCondLst>
                                    <p:cond delay="0"/>
                                  </p:stCondLst>
                                  <p:childTnLst>
                                    <p:set>
                                      <p:cBhvr>
                                        <p:cTn id="179" dur="1" fill="hold">
                                          <p:stCondLst>
                                            <p:cond delay="0"/>
                                          </p:stCondLst>
                                        </p:cTn>
                                        <p:tgtEl>
                                          <p:spTgt spid="114"/>
                                        </p:tgtEl>
                                        <p:attrNameLst>
                                          <p:attrName>style.visibility</p:attrName>
                                        </p:attrNameLst>
                                      </p:cBhvr>
                                      <p:to>
                                        <p:strVal val="visible"/>
                                      </p:to>
                                    </p:set>
                                    <p:animEffect transition="in" filter="fade">
                                      <p:cBhvr>
                                        <p:cTn id="180" dur="800" decel="100000"/>
                                        <p:tgtEl>
                                          <p:spTgt spid="114"/>
                                        </p:tgtEl>
                                      </p:cBhvr>
                                    </p:animEffect>
                                    <p:anim calcmode="lin" valueType="num">
                                      <p:cBhvr>
                                        <p:cTn id="181" dur="800" decel="100000" fill="hold"/>
                                        <p:tgtEl>
                                          <p:spTgt spid="114"/>
                                        </p:tgtEl>
                                        <p:attrNameLst>
                                          <p:attrName>style.rotation</p:attrName>
                                        </p:attrNameLst>
                                      </p:cBhvr>
                                      <p:tavLst>
                                        <p:tav tm="0">
                                          <p:val>
                                            <p:fltVal val="-90"/>
                                          </p:val>
                                        </p:tav>
                                        <p:tav tm="100000">
                                          <p:val>
                                            <p:fltVal val="0"/>
                                          </p:val>
                                        </p:tav>
                                      </p:tavLst>
                                    </p:anim>
                                    <p:anim calcmode="lin" valueType="num">
                                      <p:cBhvr>
                                        <p:cTn id="182" dur="800" decel="100000" fill="hold"/>
                                        <p:tgtEl>
                                          <p:spTgt spid="114"/>
                                        </p:tgtEl>
                                        <p:attrNameLst>
                                          <p:attrName>ppt_x</p:attrName>
                                        </p:attrNameLst>
                                      </p:cBhvr>
                                      <p:tavLst>
                                        <p:tav tm="0">
                                          <p:val>
                                            <p:strVal val="#ppt_x+0.4"/>
                                          </p:val>
                                        </p:tav>
                                        <p:tav tm="100000">
                                          <p:val>
                                            <p:strVal val="#ppt_x-0.05"/>
                                          </p:val>
                                        </p:tav>
                                      </p:tavLst>
                                    </p:anim>
                                    <p:anim calcmode="lin" valueType="num">
                                      <p:cBhvr>
                                        <p:cTn id="183" dur="800" decel="100000" fill="hold"/>
                                        <p:tgtEl>
                                          <p:spTgt spid="114"/>
                                        </p:tgtEl>
                                        <p:attrNameLst>
                                          <p:attrName>ppt_y</p:attrName>
                                        </p:attrNameLst>
                                      </p:cBhvr>
                                      <p:tavLst>
                                        <p:tav tm="0">
                                          <p:val>
                                            <p:strVal val="#ppt_y-0.4"/>
                                          </p:val>
                                        </p:tav>
                                        <p:tav tm="100000">
                                          <p:val>
                                            <p:strVal val="#ppt_y+0.1"/>
                                          </p:val>
                                        </p:tav>
                                      </p:tavLst>
                                    </p:anim>
                                    <p:anim calcmode="lin" valueType="num">
                                      <p:cBhvr>
                                        <p:cTn id="184" dur="200" accel="100000" fill="hold">
                                          <p:stCondLst>
                                            <p:cond delay="800"/>
                                          </p:stCondLst>
                                        </p:cTn>
                                        <p:tgtEl>
                                          <p:spTgt spid="114"/>
                                        </p:tgtEl>
                                        <p:attrNameLst>
                                          <p:attrName>ppt_x</p:attrName>
                                        </p:attrNameLst>
                                      </p:cBhvr>
                                      <p:tavLst>
                                        <p:tav tm="0">
                                          <p:val>
                                            <p:strVal val="#ppt_x-0.05"/>
                                          </p:val>
                                        </p:tav>
                                        <p:tav tm="100000">
                                          <p:val>
                                            <p:strVal val="#ppt_x"/>
                                          </p:val>
                                        </p:tav>
                                      </p:tavLst>
                                    </p:anim>
                                    <p:anim calcmode="lin" valueType="num">
                                      <p:cBhvr>
                                        <p:cTn id="185" dur="200" accel="100000" fill="hold">
                                          <p:stCondLst>
                                            <p:cond delay="800"/>
                                          </p:stCondLst>
                                        </p:cTn>
                                        <p:tgtEl>
                                          <p:spTgt spid="114"/>
                                        </p:tgtEl>
                                        <p:attrNameLst>
                                          <p:attrName>ppt_y</p:attrName>
                                        </p:attrNameLst>
                                      </p:cBhvr>
                                      <p:tavLst>
                                        <p:tav tm="0">
                                          <p:val>
                                            <p:strVal val="#ppt_y+0.1"/>
                                          </p:val>
                                        </p:tav>
                                        <p:tav tm="100000">
                                          <p:val>
                                            <p:strVal val="#ppt_y"/>
                                          </p:val>
                                        </p:tav>
                                      </p:tavLst>
                                    </p:anim>
                                  </p:childTnLst>
                                </p:cTn>
                              </p:par>
                            </p:childTnLst>
                          </p:cTn>
                        </p:par>
                      </p:childTnLst>
                    </p:cTn>
                  </p:par>
                  <p:par>
                    <p:cTn id="186" fill="hold">
                      <p:stCondLst>
                        <p:cond delay="indefinite"/>
                      </p:stCondLst>
                      <p:childTnLst>
                        <p:par>
                          <p:cTn id="187" fill="hold">
                            <p:stCondLst>
                              <p:cond delay="0"/>
                            </p:stCondLst>
                            <p:childTnLst>
                              <p:par>
                                <p:cTn id="188" presetID="30" presetClass="entr" presetSubtype="0" fill="hold" grpId="0" nodeType="clickEffect">
                                  <p:stCondLst>
                                    <p:cond delay="0"/>
                                  </p:stCondLst>
                                  <p:childTnLst>
                                    <p:set>
                                      <p:cBhvr>
                                        <p:cTn id="189" dur="1" fill="hold">
                                          <p:stCondLst>
                                            <p:cond delay="0"/>
                                          </p:stCondLst>
                                        </p:cTn>
                                        <p:tgtEl>
                                          <p:spTgt spid="104"/>
                                        </p:tgtEl>
                                        <p:attrNameLst>
                                          <p:attrName>style.visibility</p:attrName>
                                        </p:attrNameLst>
                                      </p:cBhvr>
                                      <p:to>
                                        <p:strVal val="visible"/>
                                      </p:to>
                                    </p:set>
                                    <p:animEffect transition="in" filter="fade">
                                      <p:cBhvr>
                                        <p:cTn id="190" dur="800" decel="100000"/>
                                        <p:tgtEl>
                                          <p:spTgt spid="104"/>
                                        </p:tgtEl>
                                      </p:cBhvr>
                                    </p:animEffect>
                                    <p:anim calcmode="lin" valueType="num">
                                      <p:cBhvr>
                                        <p:cTn id="191" dur="800" decel="100000" fill="hold"/>
                                        <p:tgtEl>
                                          <p:spTgt spid="104"/>
                                        </p:tgtEl>
                                        <p:attrNameLst>
                                          <p:attrName>style.rotation</p:attrName>
                                        </p:attrNameLst>
                                      </p:cBhvr>
                                      <p:tavLst>
                                        <p:tav tm="0">
                                          <p:val>
                                            <p:fltVal val="-90"/>
                                          </p:val>
                                        </p:tav>
                                        <p:tav tm="100000">
                                          <p:val>
                                            <p:fltVal val="0"/>
                                          </p:val>
                                        </p:tav>
                                      </p:tavLst>
                                    </p:anim>
                                    <p:anim calcmode="lin" valueType="num">
                                      <p:cBhvr>
                                        <p:cTn id="192" dur="800" decel="100000" fill="hold"/>
                                        <p:tgtEl>
                                          <p:spTgt spid="104"/>
                                        </p:tgtEl>
                                        <p:attrNameLst>
                                          <p:attrName>ppt_x</p:attrName>
                                        </p:attrNameLst>
                                      </p:cBhvr>
                                      <p:tavLst>
                                        <p:tav tm="0">
                                          <p:val>
                                            <p:strVal val="#ppt_x+0.4"/>
                                          </p:val>
                                        </p:tav>
                                        <p:tav tm="100000">
                                          <p:val>
                                            <p:strVal val="#ppt_x-0.05"/>
                                          </p:val>
                                        </p:tav>
                                      </p:tavLst>
                                    </p:anim>
                                    <p:anim calcmode="lin" valueType="num">
                                      <p:cBhvr>
                                        <p:cTn id="193" dur="800" decel="100000" fill="hold"/>
                                        <p:tgtEl>
                                          <p:spTgt spid="104"/>
                                        </p:tgtEl>
                                        <p:attrNameLst>
                                          <p:attrName>ppt_y</p:attrName>
                                        </p:attrNameLst>
                                      </p:cBhvr>
                                      <p:tavLst>
                                        <p:tav tm="0">
                                          <p:val>
                                            <p:strVal val="#ppt_y-0.4"/>
                                          </p:val>
                                        </p:tav>
                                        <p:tav tm="100000">
                                          <p:val>
                                            <p:strVal val="#ppt_y+0.1"/>
                                          </p:val>
                                        </p:tav>
                                      </p:tavLst>
                                    </p:anim>
                                    <p:anim calcmode="lin" valueType="num">
                                      <p:cBhvr>
                                        <p:cTn id="194" dur="200" accel="100000" fill="hold">
                                          <p:stCondLst>
                                            <p:cond delay="800"/>
                                          </p:stCondLst>
                                        </p:cTn>
                                        <p:tgtEl>
                                          <p:spTgt spid="104"/>
                                        </p:tgtEl>
                                        <p:attrNameLst>
                                          <p:attrName>ppt_x</p:attrName>
                                        </p:attrNameLst>
                                      </p:cBhvr>
                                      <p:tavLst>
                                        <p:tav tm="0">
                                          <p:val>
                                            <p:strVal val="#ppt_x-0.05"/>
                                          </p:val>
                                        </p:tav>
                                        <p:tav tm="100000">
                                          <p:val>
                                            <p:strVal val="#ppt_x"/>
                                          </p:val>
                                        </p:tav>
                                      </p:tavLst>
                                    </p:anim>
                                    <p:anim calcmode="lin" valueType="num">
                                      <p:cBhvr>
                                        <p:cTn id="195" dur="200" accel="100000" fill="hold">
                                          <p:stCondLst>
                                            <p:cond delay="800"/>
                                          </p:stCondLst>
                                        </p:cTn>
                                        <p:tgtEl>
                                          <p:spTgt spid="104"/>
                                        </p:tgtEl>
                                        <p:attrNameLst>
                                          <p:attrName>ppt_y</p:attrName>
                                        </p:attrNameLst>
                                      </p:cBhvr>
                                      <p:tavLst>
                                        <p:tav tm="0">
                                          <p:val>
                                            <p:strVal val="#ppt_y+0.1"/>
                                          </p:val>
                                        </p:tav>
                                        <p:tav tm="100000">
                                          <p:val>
                                            <p:strVal val="#ppt_y"/>
                                          </p:val>
                                        </p:tav>
                                      </p:tavLst>
                                    </p:anim>
                                  </p:childTnLst>
                                </p:cTn>
                              </p:par>
                            </p:childTnLst>
                          </p:cTn>
                        </p:par>
                      </p:childTnLst>
                    </p:cTn>
                  </p:par>
                  <p:par>
                    <p:cTn id="196" fill="hold">
                      <p:stCondLst>
                        <p:cond delay="indefinite"/>
                      </p:stCondLst>
                      <p:childTnLst>
                        <p:par>
                          <p:cTn id="197" fill="hold">
                            <p:stCondLst>
                              <p:cond delay="0"/>
                            </p:stCondLst>
                            <p:childTnLst>
                              <p:par>
                                <p:cTn id="198" presetID="17" presetClass="entr" presetSubtype="4" fill="hold" grpId="0" nodeType="clickEffect">
                                  <p:stCondLst>
                                    <p:cond delay="0"/>
                                  </p:stCondLst>
                                  <p:childTnLst>
                                    <p:set>
                                      <p:cBhvr>
                                        <p:cTn id="199" dur="1" fill="hold">
                                          <p:stCondLst>
                                            <p:cond delay="0"/>
                                          </p:stCondLst>
                                        </p:cTn>
                                        <p:tgtEl>
                                          <p:spTgt spid="122"/>
                                        </p:tgtEl>
                                        <p:attrNameLst>
                                          <p:attrName>style.visibility</p:attrName>
                                        </p:attrNameLst>
                                      </p:cBhvr>
                                      <p:to>
                                        <p:strVal val="visible"/>
                                      </p:to>
                                    </p:set>
                                    <p:anim calcmode="lin" valueType="num">
                                      <p:cBhvr>
                                        <p:cTn id="200" dur="500" fill="hold"/>
                                        <p:tgtEl>
                                          <p:spTgt spid="122"/>
                                        </p:tgtEl>
                                        <p:attrNameLst>
                                          <p:attrName>ppt_x</p:attrName>
                                        </p:attrNameLst>
                                      </p:cBhvr>
                                      <p:tavLst>
                                        <p:tav tm="0">
                                          <p:val>
                                            <p:strVal val="#ppt_x"/>
                                          </p:val>
                                        </p:tav>
                                        <p:tav tm="100000">
                                          <p:val>
                                            <p:strVal val="#ppt_x"/>
                                          </p:val>
                                        </p:tav>
                                      </p:tavLst>
                                    </p:anim>
                                    <p:anim calcmode="lin" valueType="num">
                                      <p:cBhvr>
                                        <p:cTn id="201" dur="500" fill="hold"/>
                                        <p:tgtEl>
                                          <p:spTgt spid="122"/>
                                        </p:tgtEl>
                                        <p:attrNameLst>
                                          <p:attrName>ppt_y</p:attrName>
                                        </p:attrNameLst>
                                      </p:cBhvr>
                                      <p:tavLst>
                                        <p:tav tm="0">
                                          <p:val>
                                            <p:strVal val="#ppt_y+#ppt_h/2"/>
                                          </p:val>
                                        </p:tav>
                                        <p:tav tm="100000">
                                          <p:val>
                                            <p:strVal val="#ppt_y"/>
                                          </p:val>
                                        </p:tav>
                                      </p:tavLst>
                                    </p:anim>
                                    <p:anim calcmode="lin" valueType="num">
                                      <p:cBhvr>
                                        <p:cTn id="202" dur="500" fill="hold"/>
                                        <p:tgtEl>
                                          <p:spTgt spid="122"/>
                                        </p:tgtEl>
                                        <p:attrNameLst>
                                          <p:attrName>ppt_w</p:attrName>
                                        </p:attrNameLst>
                                      </p:cBhvr>
                                      <p:tavLst>
                                        <p:tav tm="0">
                                          <p:val>
                                            <p:strVal val="#ppt_w"/>
                                          </p:val>
                                        </p:tav>
                                        <p:tav tm="100000">
                                          <p:val>
                                            <p:strVal val="#ppt_w"/>
                                          </p:val>
                                        </p:tav>
                                      </p:tavLst>
                                    </p:anim>
                                    <p:anim calcmode="lin" valueType="num">
                                      <p:cBhvr>
                                        <p:cTn id="203" dur="500" fill="hold"/>
                                        <p:tgtEl>
                                          <p:spTgt spid="122"/>
                                        </p:tgtEl>
                                        <p:attrNameLst>
                                          <p:attrName>ppt_h</p:attrName>
                                        </p:attrNameLst>
                                      </p:cBhvr>
                                      <p:tavLst>
                                        <p:tav tm="0">
                                          <p:val>
                                            <p:fltVal val="0"/>
                                          </p:val>
                                        </p:tav>
                                        <p:tav tm="100000">
                                          <p:val>
                                            <p:strVal val="#ppt_h"/>
                                          </p:val>
                                        </p:tav>
                                      </p:tavLst>
                                    </p:anim>
                                  </p:childTnLst>
                                </p:cTn>
                              </p:par>
                            </p:childTnLst>
                          </p:cTn>
                        </p:par>
                      </p:childTnLst>
                    </p:cTn>
                  </p:par>
                  <p:par>
                    <p:cTn id="204" fill="hold">
                      <p:stCondLst>
                        <p:cond delay="indefinite"/>
                      </p:stCondLst>
                      <p:childTnLst>
                        <p:par>
                          <p:cTn id="205" fill="hold">
                            <p:stCondLst>
                              <p:cond delay="0"/>
                            </p:stCondLst>
                            <p:childTnLst>
                              <p:par>
                                <p:cTn id="206" presetID="3" presetClass="entr" presetSubtype="10" fill="hold" nodeType="clickEffect">
                                  <p:stCondLst>
                                    <p:cond delay="0"/>
                                  </p:stCondLst>
                                  <p:childTnLst>
                                    <p:set>
                                      <p:cBhvr>
                                        <p:cTn id="207" dur="1" fill="hold">
                                          <p:stCondLst>
                                            <p:cond delay="0"/>
                                          </p:stCondLst>
                                        </p:cTn>
                                        <p:tgtEl>
                                          <p:spTgt spid="173"/>
                                        </p:tgtEl>
                                        <p:attrNameLst>
                                          <p:attrName>style.visibility</p:attrName>
                                        </p:attrNameLst>
                                      </p:cBhvr>
                                      <p:to>
                                        <p:strVal val="visible"/>
                                      </p:to>
                                    </p:set>
                                    <p:animEffect transition="in" filter="blinds(horizontal)">
                                      <p:cBhvr>
                                        <p:cTn id="208" dur="500"/>
                                        <p:tgtEl>
                                          <p:spTgt spid="173"/>
                                        </p:tgtEl>
                                      </p:cBhvr>
                                    </p:animEffect>
                                  </p:childTnLst>
                                </p:cTn>
                              </p:par>
                            </p:childTnLst>
                          </p:cTn>
                        </p:par>
                      </p:childTnLst>
                    </p:cTn>
                  </p:par>
                  <p:par>
                    <p:cTn id="209" fill="hold">
                      <p:stCondLst>
                        <p:cond delay="indefinite"/>
                      </p:stCondLst>
                      <p:childTnLst>
                        <p:par>
                          <p:cTn id="210" fill="hold">
                            <p:stCondLst>
                              <p:cond delay="0"/>
                            </p:stCondLst>
                            <p:childTnLst>
                              <p:par>
                                <p:cTn id="211" presetID="17" presetClass="entr" presetSubtype="4" fill="hold" grpId="0" nodeType="clickEffect">
                                  <p:stCondLst>
                                    <p:cond delay="0"/>
                                  </p:stCondLst>
                                  <p:childTnLst>
                                    <p:set>
                                      <p:cBhvr>
                                        <p:cTn id="212" dur="1" fill="hold">
                                          <p:stCondLst>
                                            <p:cond delay="0"/>
                                          </p:stCondLst>
                                        </p:cTn>
                                        <p:tgtEl>
                                          <p:spTgt spid="121"/>
                                        </p:tgtEl>
                                        <p:attrNameLst>
                                          <p:attrName>style.visibility</p:attrName>
                                        </p:attrNameLst>
                                      </p:cBhvr>
                                      <p:to>
                                        <p:strVal val="visible"/>
                                      </p:to>
                                    </p:set>
                                    <p:anim calcmode="lin" valueType="num">
                                      <p:cBhvr>
                                        <p:cTn id="213" dur="500" fill="hold"/>
                                        <p:tgtEl>
                                          <p:spTgt spid="121"/>
                                        </p:tgtEl>
                                        <p:attrNameLst>
                                          <p:attrName>ppt_x</p:attrName>
                                        </p:attrNameLst>
                                      </p:cBhvr>
                                      <p:tavLst>
                                        <p:tav tm="0">
                                          <p:val>
                                            <p:strVal val="#ppt_x"/>
                                          </p:val>
                                        </p:tav>
                                        <p:tav tm="100000">
                                          <p:val>
                                            <p:strVal val="#ppt_x"/>
                                          </p:val>
                                        </p:tav>
                                      </p:tavLst>
                                    </p:anim>
                                    <p:anim calcmode="lin" valueType="num">
                                      <p:cBhvr>
                                        <p:cTn id="214" dur="500" fill="hold"/>
                                        <p:tgtEl>
                                          <p:spTgt spid="121"/>
                                        </p:tgtEl>
                                        <p:attrNameLst>
                                          <p:attrName>ppt_y</p:attrName>
                                        </p:attrNameLst>
                                      </p:cBhvr>
                                      <p:tavLst>
                                        <p:tav tm="0">
                                          <p:val>
                                            <p:strVal val="#ppt_y+#ppt_h/2"/>
                                          </p:val>
                                        </p:tav>
                                        <p:tav tm="100000">
                                          <p:val>
                                            <p:strVal val="#ppt_y"/>
                                          </p:val>
                                        </p:tav>
                                      </p:tavLst>
                                    </p:anim>
                                    <p:anim calcmode="lin" valueType="num">
                                      <p:cBhvr>
                                        <p:cTn id="215" dur="500" fill="hold"/>
                                        <p:tgtEl>
                                          <p:spTgt spid="121"/>
                                        </p:tgtEl>
                                        <p:attrNameLst>
                                          <p:attrName>ppt_w</p:attrName>
                                        </p:attrNameLst>
                                      </p:cBhvr>
                                      <p:tavLst>
                                        <p:tav tm="0">
                                          <p:val>
                                            <p:strVal val="#ppt_w"/>
                                          </p:val>
                                        </p:tav>
                                        <p:tav tm="100000">
                                          <p:val>
                                            <p:strVal val="#ppt_w"/>
                                          </p:val>
                                        </p:tav>
                                      </p:tavLst>
                                    </p:anim>
                                    <p:anim calcmode="lin" valueType="num">
                                      <p:cBhvr>
                                        <p:cTn id="216" dur="500" fill="hold"/>
                                        <p:tgtEl>
                                          <p:spTgt spid="121"/>
                                        </p:tgtEl>
                                        <p:attrNameLst>
                                          <p:attrName>ppt_h</p:attrName>
                                        </p:attrNameLst>
                                      </p:cBhvr>
                                      <p:tavLst>
                                        <p:tav tm="0">
                                          <p:val>
                                            <p:fltVal val="0"/>
                                          </p:val>
                                        </p:tav>
                                        <p:tav tm="100000">
                                          <p:val>
                                            <p:strVal val="#ppt_h"/>
                                          </p:val>
                                        </p:tav>
                                      </p:tavLst>
                                    </p:anim>
                                  </p:childTnLst>
                                </p:cTn>
                              </p:par>
                            </p:childTnLst>
                          </p:cTn>
                        </p:par>
                      </p:childTnLst>
                    </p:cTn>
                  </p:par>
                  <p:par>
                    <p:cTn id="217" fill="hold">
                      <p:stCondLst>
                        <p:cond delay="indefinite"/>
                      </p:stCondLst>
                      <p:childTnLst>
                        <p:par>
                          <p:cTn id="218" fill="hold">
                            <p:stCondLst>
                              <p:cond delay="0"/>
                            </p:stCondLst>
                            <p:childTnLst>
                              <p:par>
                                <p:cTn id="219" presetID="3" presetClass="entr" presetSubtype="10" fill="hold" nodeType="clickEffect">
                                  <p:stCondLst>
                                    <p:cond delay="0"/>
                                  </p:stCondLst>
                                  <p:childTnLst>
                                    <p:set>
                                      <p:cBhvr>
                                        <p:cTn id="220" dur="1" fill="hold">
                                          <p:stCondLst>
                                            <p:cond delay="0"/>
                                          </p:stCondLst>
                                        </p:cTn>
                                        <p:tgtEl>
                                          <p:spTgt spid="177"/>
                                        </p:tgtEl>
                                        <p:attrNameLst>
                                          <p:attrName>style.visibility</p:attrName>
                                        </p:attrNameLst>
                                      </p:cBhvr>
                                      <p:to>
                                        <p:strVal val="visible"/>
                                      </p:to>
                                    </p:set>
                                    <p:animEffect transition="in" filter="blinds(horizontal)">
                                      <p:cBhvr>
                                        <p:cTn id="221" dur="500"/>
                                        <p:tgtEl>
                                          <p:spTgt spid="177"/>
                                        </p:tgtEl>
                                      </p:cBhvr>
                                    </p:animEffect>
                                  </p:childTnLst>
                                </p:cTn>
                              </p:par>
                            </p:childTnLst>
                          </p:cTn>
                        </p:par>
                      </p:childTnLst>
                    </p:cTn>
                  </p:par>
                  <p:par>
                    <p:cTn id="222" fill="hold">
                      <p:stCondLst>
                        <p:cond delay="indefinite"/>
                      </p:stCondLst>
                      <p:childTnLst>
                        <p:par>
                          <p:cTn id="223" fill="hold">
                            <p:stCondLst>
                              <p:cond delay="0"/>
                            </p:stCondLst>
                            <p:childTnLst>
                              <p:par>
                                <p:cTn id="224" presetID="17" presetClass="entr" presetSubtype="4" fill="hold" grpId="0" nodeType="clickEffect">
                                  <p:stCondLst>
                                    <p:cond delay="0"/>
                                  </p:stCondLst>
                                  <p:childTnLst>
                                    <p:set>
                                      <p:cBhvr>
                                        <p:cTn id="225" dur="1" fill="hold">
                                          <p:stCondLst>
                                            <p:cond delay="0"/>
                                          </p:stCondLst>
                                        </p:cTn>
                                        <p:tgtEl>
                                          <p:spTgt spid="120"/>
                                        </p:tgtEl>
                                        <p:attrNameLst>
                                          <p:attrName>style.visibility</p:attrName>
                                        </p:attrNameLst>
                                      </p:cBhvr>
                                      <p:to>
                                        <p:strVal val="visible"/>
                                      </p:to>
                                    </p:set>
                                    <p:anim calcmode="lin" valueType="num">
                                      <p:cBhvr>
                                        <p:cTn id="226" dur="500" fill="hold"/>
                                        <p:tgtEl>
                                          <p:spTgt spid="120"/>
                                        </p:tgtEl>
                                        <p:attrNameLst>
                                          <p:attrName>ppt_x</p:attrName>
                                        </p:attrNameLst>
                                      </p:cBhvr>
                                      <p:tavLst>
                                        <p:tav tm="0">
                                          <p:val>
                                            <p:strVal val="#ppt_x"/>
                                          </p:val>
                                        </p:tav>
                                        <p:tav tm="100000">
                                          <p:val>
                                            <p:strVal val="#ppt_x"/>
                                          </p:val>
                                        </p:tav>
                                      </p:tavLst>
                                    </p:anim>
                                    <p:anim calcmode="lin" valueType="num">
                                      <p:cBhvr>
                                        <p:cTn id="227" dur="500" fill="hold"/>
                                        <p:tgtEl>
                                          <p:spTgt spid="120"/>
                                        </p:tgtEl>
                                        <p:attrNameLst>
                                          <p:attrName>ppt_y</p:attrName>
                                        </p:attrNameLst>
                                      </p:cBhvr>
                                      <p:tavLst>
                                        <p:tav tm="0">
                                          <p:val>
                                            <p:strVal val="#ppt_y+#ppt_h/2"/>
                                          </p:val>
                                        </p:tav>
                                        <p:tav tm="100000">
                                          <p:val>
                                            <p:strVal val="#ppt_y"/>
                                          </p:val>
                                        </p:tav>
                                      </p:tavLst>
                                    </p:anim>
                                    <p:anim calcmode="lin" valueType="num">
                                      <p:cBhvr>
                                        <p:cTn id="228" dur="500" fill="hold"/>
                                        <p:tgtEl>
                                          <p:spTgt spid="120"/>
                                        </p:tgtEl>
                                        <p:attrNameLst>
                                          <p:attrName>ppt_w</p:attrName>
                                        </p:attrNameLst>
                                      </p:cBhvr>
                                      <p:tavLst>
                                        <p:tav tm="0">
                                          <p:val>
                                            <p:strVal val="#ppt_w"/>
                                          </p:val>
                                        </p:tav>
                                        <p:tav tm="100000">
                                          <p:val>
                                            <p:strVal val="#ppt_w"/>
                                          </p:val>
                                        </p:tav>
                                      </p:tavLst>
                                    </p:anim>
                                    <p:anim calcmode="lin" valueType="num">
                                      <p:cBhvr>
                                        <p:cTn id="229" dur="500" fill="hold"/>
                                        <p:tgtEl>
                                          <p:spTgt spid="120"/>
                                        </p:tgtEl>
                                        <p:attrNameLst>
                                          <p:attrName>ppt_h</p:attrName>
                                        </p:attrNameLst>
                                      </p:cBhvr>
                                      <p:tavLst>
                                        <p:tav tm="0">
                                          <p:val>
                                            <p:fltVal val="0"/>
                                          </p:val>
                                        </p:tav>
                                        <p:tav tm="100000">
                                          <p:val>
                                            <p:strVal val="#ppt_h"/>
                                          </p:val>
                                        </p:tav>
                                      </p:tavLst>
                                    </p:anim>
                                  </p:childTnLst>
                                </p:cTn>
                              </p:par>
                            </p:childTnLst>
                          </p:cTn>
                        </p:par>
                      </p:childTnLst>
                    </p:cTn>
                  </p:par>
                  <p:par>
                    <p:cTn id="230" fill="hold">
                      <p:stCondLst>
                        <p:cond delay="indefinite"/>
                      </p:stCondLst>
                      <p:childTnLst>
                        <p:par>
                          <p:cTn id="231" fill="hold">
                            <p:stCondLst>
                              <p:cond delay="0"/>
                            </p:stCondLst>
                            <p:childTnLst>
                              <p:par>
                                <p:cTn id="232" presetID="3" presetClass="entr" presetSubtype="10" fill="hold" nodeType="clickEffect">
                                  <p:stCondLst>
                                    <p:cond delay="0"/>
                                  </p:stCondLst>
                                  <p:childTnLst>
                                    <p:set>
                                      <p:cBhvr>
                                        <p:cTn id="233" dur="1" fill="hold">
                                          <p:stCondLst>
                                            <p:cond delay="0"/>
                                          </p:stCondLst>
                                        </p:cTn>
                                        <p:tgtEl>
                                          <p:spTgt spid="183"/>
                                        </p:tgtEl>
                                        <p:attrNameLst>
                                          <p:attrName>style.visibility</p:attrName>
                                        </p:attrNameLst>
                                      </p:cBhvr>
                                      <p:to>
                                        <p:strVal val="visible"/>
                                      </p:to>
                                    </p:set>
                                    <p:animEffect transition="in" filter="blinds(horizontal)">
                                      <p:cBhvr>
                                        <p:cTn id="234" dur="500"/>
                                        <p:tgtEl>
                                          <p:spTgt spid="183"/>
                                        </p:tgtEl>
                                      </p:cBhvr>
                                    </p:animEffect>
                                  </p:childTnLst>
                                </p:cTn>
                              </p:par>
                            </p:childTnLst>
                          </p:cTn>
                        </p:par>
                      </p:childTnLst>
                    </p:cTn>
                  </p:par>
                  <p:par>
                    <p:cTn id="235" fill="hold">
                      <p:stCondLst>
                        <p:cond delay="indefinite"/>
                      </p:stCondLst>
                      <p:childTnLst>
                        <p:par>
                          <p:cTn id="236" fill="hold">
                            <p:stCondLst>
                              <p:cond delay="0"/>
                            </p:stCondLst>
                            <p:childTnLst>
                              <p:par>
                                <p:cTn id="237" presetID="30" presetClass="entr" presetSubtype="0" fill="hold" grpId="0" nodeType="clickEffect">
                                  <p:stCondLst>
                                    <p:cond delay="0"/>
                                  </p:stCondLst>
                                  <p:childTnLst>
                                    <p:set>
                                      <p:cBhvr>
                                        <p:cTn id="238" dur="1" fill="hold">
                                          <p:stCondLst>
                                            <p:cond delay="0"/>
                                          </p:stCondLst>
                                        </p:cTn>
                                        <p:tgtEl>
                                          <p:spTgt spid="108"/>
                                        </p:tgtEl>
                                        <p:attrNameLst>
                                          <p:attrName>style.visibility</p:attrName>
                                        </p:attrNameLst>
                                      </p:cBhvr>
                                      <p:to>
                                        <p:strVal val="visible"/>
                                      </p:to>
                                    </p:set>
                                    <p:animEffect transition="in" filter="fade">
                                      <p:cBhvr>
                                        <p:cTn id="239" dur="800" decel="100000"/>
                                        <p:tgtEl>
                                          <p:spTgt spid="108"/>
                                        </p:tgtEl>
                                      </p:cBhvr>
                                    </p:animEffect>
                                    <p:anim calcmode="lin" valueType="num">
                                      <p:cBhvr>
                                        <p:cTn id="240" dur="800" decel="100000" fill="hold"/>
                                        <p:tgtEl>
                                          <p:spTgt spid="108"/>
                                        </p:tgtEl>
                                        <p:attrNameLst>
                                          <p:attrName>style.rotation</p:attrName>
                                        </p:attrNameLst>
                                      </p:cBhvr>
                                      <p:tavLst>
                                        <p:tav tm="0">
                                          <p:val>
                                            <p:fltVal val="-90"/>
                                          </p:val>
                                        </p:tav>
                                        <p:tav tm="100000">
                                          <p:val>
                                            <p:fltVal val="0"/>
                                          </p:val>
                                        </p:tav>
                                      </p:tavLst>
                                    </p:anim>
                                    <p:anim calcmode="lin" valueType="num">
                                      <p:cBhvr>
                                        <p:cTn id="241" dur="800" decel="100000" fill="hold"/>
                                        <p:tgtEl>
                                          <p:spTgt spid="108"/>
                                        </p:tgtEl>
                                        <p:attrNameLst>
                                          <p:attrName>ppt_x</p:attrName>
                                        </p:attrNameLst>
                                      </p:cBhvr>
                                      <p:tavLst>
                                        <p:tav tm="0">
                                          <p:val>
                                            <p:strVal val="#ppt_x+0.4"/>
                                          </p:val>
                                        </p:tav>
                                        <p:tav tm="100000">
                                          <p:val>
                                            <p:strVal val="#ppt_x-0.05"/>
                                          </p:val>
                                        </p:tav>
                                      </p:tavLst>
                                    </p:anim>
                                    <p:anim calcmode="lin" valueType="num">
                                      <p:cBhvr>
                                        <p:cTn id="242" dur="800" decel="100000" fill="hold"/>
                                        <p:tgtEl>
                                          <p:spTgt spid="108"/>
                                        </p:tgtEl>
                                        <p:attrNameLst>
                                          <p:attrName>ppt_y</p:attrName>
                                        </p:attrNameLst>
                                      </p:cBhvr>
                                      <p:tavLst>
                                        <p:tav tm="0">
                                          <p:val>
                                            <p:strVal val="#ppt_y-0.4"/>
                                          </p:val>
                                        </p:tav>
                                        <p:tav tm="100000">
                                          <p:val>
                                            <p:strVal val="#ppt_y+0.1"/>
                                          </p:val>
                                        </p:tav>
                                      </p:tavLst>
                                    </p:anim>
                                    <p:anim calcmode="lin" valueType="num">
                                      <p:cBhvr>
                                        <p:cTn id="243" dur="200" accel="100000" fill="hold">
                                          <p:stCondLst>
                                            <p:cond delay="800"/>
                                          </p:stCondLst>
                                        </p:cTn>
                                        <p:tgtEl>
                                          <p:spTgt spid="108"/>
                                        </p:tgtEl>
                                        <p:attrNameLst>
                                          <p:attrName>ppt_x</p:attrName>
                                        </p:attrNameLst>
                                      </p:cBhvr>
                                      <p:tavLst>
                                        <p:tav tm="0">
                                          <p:val>
                                            <p:strVal val="#ppt_x-0.05"/>
                                          </p:val>
                                        </p:tav>
                                        <p:tav tm="100000">
                                          <p:val>
                                            <p:strVal val="#ppt_x"/>
                                          </p:val>
                                        </p:tav>
                                      </p:tavLst>
                                    </p:anim>
                                    <p:anim calcmode="lin" valueType="num">
                                      <p:cBhvr>
                                        <p:cTn id="244" dur="200" accel="100000" fill="hold">
                                          <p:stCondLst>
                                            <p:cond delay="800"/>
                                          </p:stCondLst>
                                        </p:cTn>
                                        <p:tgtEl>
                                          <p:spTgt spid="108"/>
                                        </p:tgtEl>
                                        <p:attrNameLst>
                                          <p:attrName>ppt_y</p:attrName>
                                        </p:attrNameLst>
                                      </p:cBhvr>
                                      <p:tavLst>
                                        <p:tav tm="0">
                                          <p:val>
                                            <p:strVal val="#ppt_y+0.1"/>
                                          </p:val>
                                        </p:tav>
                                        <p:tav tm="100000">
                                          <p:val>
                                            <p:strVal val="#ppt_y"/>
                                          </p:val>
                                        </p:tav>
                                      </p:tavLst>
                                    </p:anim>
                                  </p:childTnLst>
                                </p:cTn>
                              </p:par>
                            </p:childTnLst>
                          </p:cTn>
                        </p:par>
                      </p:childTnLst>
                    </p:cTn>
                  </p:par>
                  <p:par>
                    <p:cTn id="245" fill="hold">
                      <p:stCondLst>
                        <p:cond delay="indefinite"/>
                      </p:stCondLst>
                      <p:childTnLst>
                        <p:par>
                          <p:cTn id="246" fill="hold">
                            <p:stCondLst>
                              <p:cond delay="0"/>
                            </p:stCondLst>
                            <p:childTnLst>
                              <p:par>
                                <p:cTn id="247" presetID="30" presetClass="entr" presetSubtype="0" fill="hold" grpId="0" nodeType="clickEffect">
                                  <p:stCondLst>
                                    <p:cond delay="0"/>
                                  </p:stCondLst>
                                  <p:childTnLst>
                                    <p:set>
                                      <p:cBhvr>
                                        <p:cTn id="248" dur="1" fill="hold">
                                          <p:stCondLst>
                                            <p:cond delay="0"/>
                                          </p:stCondLst>
                                        </p:cTn>
                                        <p:tgtEl>
                                          <p:spTgt spid="101"/>
                                        </p:tgtEl>
                                        <p:attrNameLst>
                                          <p:attrName>style.visibility</p:attrName>
                                        </p:attrNameLst>
                                      </p:cBhvr>
                                      <p:to>
                                        <p:strVal val="visible"/>
                                      </p:to>
                                    </p:set>
                                    <p:animEffect transition="in" filter="fade">
                                      <p:cBhvr>
                                        <p:cTn id="249" dur="800" decel="100000"/>
                                        <p:tgtEl>
                                          <p:spTgt spid="101"/>
                                        </p:tgtEl>
                                      </p:cBhvr>
                                    </p:animEffect>
                                    <p:anim calcmode="lin" valueType="num">
                                      <p:cBhvr>
                                        <p:cTn id="250" dur="800" decel="100000" fill="hold"/>
                                        <p:tgtEl>
                                          <p:spTgt spid="101"/>
                                        </p:tgtEl>
                                        <p:attrNameLst>
                                          <p:attrName>style.rotation</p:attrName>
                                        </p:attrNameLst>
                                      </p:cBhvr>
                                      <p:tavLst>
                                        <p:tav tm="0">
                                          <p:val>
                                            <p:fltVal val="-90"/>
                                          </p:val>
                                        </p:tav>
                                        <p:tav tm="100000">
                                          <p:val>
                                            <p:fltVal val="0"/>
                                          </p:val>
                                        </p:tav>
                                      </p:tavLst>
                                    </p:anim>
                                    <p:anim calcmode="lin" valueType="num">
                                      <p:cBhvr>
                                        <p:cTn id="251" dur="800" decel="100000" fill="hold"/>
                                        <p:tgtEl>
                                          <p:spTgt spid="101"/>
                                        </p:tgtEl>
                                        <p:attrNameLst>
                                          <p:attrName>ppt_x</p:attrName>
                                        </p:attrNameLst>
                                      </p:cBhvr>
                                      <p:tavLst>
                                        <p:tav tm="0">
                                          <p:val>
                                            <p:strVal val="#ppt_x+0.4"/>
                                          </p:val>
                                        </p:tav>
                                        <p:tav tm="100000">
                                          <p:val>
                                            <p:strVal val="#ppt_x-0.05"/>
                                          </p:val>
                                        </p:tav>
                                      </p:tavLst>
                                    </p:anim>
                                    <p:anim calcmode="lin" valueType="num">
                                      <p:cBhvr>
                                        <p:cTn id="252" dur="800" decel="100000" fill="hold"/>
                                        <p:tgtEl>
                                          <p:spTgt spid="101"/>
                                        </p:tgtEl>
                                        <p:attrNameLst>
                                          <p:attrName>ppt_y</p:attrName>
                                        </p:attrNameLst>
                                      </p:cBhvr>
                                      <p:tavLst>
                                        <p:tav tm="0">
                                          <p:val>
                                            <p:strVal val="#ppt_y-0.4"/>
                                          </p:val>
                                        </p:tav>
                                        <p:tav tm="100000">
                                          <p:val>
                                            <p:strVal val="#ppt_y+0.1"/>
                                          </p:val>
                                        </p:tav>
                                      </p:tavLst>
                                    </p:anim>
                                    <p:anim calcmode="lin" valueType="num">
                                      <p:cBhvr>
                                        <p:cTn id="253" dur="200" accel="100000" fill="hold">
                                          <p:stCondLst>
                                            <p:cond delay="800"/>
                                          </p:stCondLst>
                                        </p:cTn>
                                        <p:tgtEl>
                                          <p:spTgt spid="101"/>
                                        </p:tgtEl>
                                        <p:attrNameLst>
                                          <p:attrName>ppt_x</p:attrName>
                                        </p:attrNameLst>
                                      </p:cBhvr>
                                      <p:tavLst>
                                        <p:tav tm="0">
                                          <p:val>
                                            <p:strVal val="#ppt_x-0.05"/>
                                          </p:val>
                                        </p:tav>
                                        <p:tav tm="100000">
                                          <p:val>
                                            <p:strVal val="#ppt_x"/>
                                          </p:val>
                                        </p:tav>
                                      </p:tavLst>
                                    </p:anim>
                                    <p:anim calcmode="lin" valueType="num">
                                      <p:cBhvr>
                                        <p:cTn id="254" dur="200" accel="100000" fill="hold">
                                          <p:stCondLst>
                                            <p:cond delay="800"/>
                                          </p:stCondLst>
                                        </p:cTn>
                                        <p:tgtEl>
                                          <p:spTgt spid="101"/>
                                        </p:tgtEl>
                                        <p:attrNameLst>
                                          <p:attrName>ppt_y</p:attrName>
                                        </p:attrNameLst>
                                      </p:cBhvr>
                                      <p:tavLst>
                                        <p:tav tm="0">
                                          <p:val>
                                            <p:strVal val="#ppt_y+0.1"/>
                                          </p:val>
                                        </p:tav>
                                        <p:tav tm="100000">
                                          <p:val>
                                            <p:strVal val="#ppt_y"/>
                                          </p:val>
                                        </p:tav>
                                      </p:tavLst>
                                    </p:anim>
                                  </p:childTnLst>
                                </p:cTn>
                              </p:par>
                            </p:childTnLst>
                          </p:cTn>
                        </p:par>
                      </p:childTnLst>
                    </p:cTn>
                  </p:par>
                  <p:par>
                    <p:cTn id="255" fill="hold">
                      <p:stCondLst>
                        <p:cond delay="indefinite"/>
                      </p:stCondLst>
                      <p:childTnLst>
                        <p:par>
                          <p:cTn id="256" fill="hold">
                            <p:stCondLst>
                              <p:cond delay="0"/>
                            </p:stCondLst>
                            <p:childTnLst>
                              <p:par>
                                <p:cTn id="257" presetID="17" presetClass="entr" presetSubtype="4" fill="hold" grpId="0" nodeType="clickEffect">
                                  <p:stCondLst>
                                    <p:cond delay="0"/>
                                  </p:stCondLst>
                                  <p:childTnLst>
                                    <p:set>
                                      <p:cBhvr>
                                        <p:cTn id="258" dur="1" fill="hold">
                                          <p:stCondLst>
                                            <p:cond delay="0"/>
                                          </p:stCondLst>
                                        </p:cTn>
                                        <p:tgtEl>
                                          <p:spTgt spid="119"/>
                                        </p:tgtEl>
                                        <p:attrNameLst>
                                          <p:attrName>style.visibility</p:attrName>
                                        </p:attrNameLst>
                                      </p:cBhvr>
                                      <p:to>
                                        <p:strVal val="visible"/>
                                      </p:to>
                                    </p:set>
                                    <p:anim calcmode="lin" valueType="num">
                                      <p:cBhvr>
                                        <p:cTn id="259" dur="500" fill="hold"/>
                                        <p:tgtEl>
                                          <p:spTgt spid="119"/>
                                        </p:tgtEl>
                                        <p:attrNameLst>
                                          <p:attrName>ppt_x</p:attrName>
                                        </p:attrNameLst>
                                      </p:cBhvr>
                                      <p:tavLst>
                                        <p:tav tm="0">
                                          <p:val>
                                            <p:strVal val="#ppt_x"/>
                                          </p:val>
                                        </p:tav>
                                        <p:tav tm="100000">
                                          <p:val>
                                            <p:strVal val="#ppt_x"/>
                                          </p:val>
                                        </p:tav>
                                      </p:tavLst>
                                    </p:anim>
                                    <p:anim calcmode="lin" valueType="num">
                                      <p:cBhvr>
                                        <p:cTn id="260" dur="500" fill="hold"/>
                                        <p:tgtEl>
                                          <p:spTgt spid="119"/>
                                        </p:tgtEl>
                                        <p:attrNameLst>
                                          <p:attrName>ppt_y</p:attrName>
                                        </p:attrNameLst>
                                      </p:cBhvr>
                                      <p:tavLst>
                                        <p:tav tm="0">
                                          <p:val>
                                            <p:strVal val="#ppt_y+#ppt_h/2"/>
                                          </p:val>
                                        </p:tav>
                                        <p:tav tm="100000">
                                          <p:val>
                                            <p:strVal val="#ppt_y"/>
                                          </p:val>
                                        </p:tav>
                                      </p:tavLst>
                                    </p:anim>
                                    <p:anim calcmode="lin" valueType="num">
                                      <p:cBhvr>
                                        <p:cTn id="261" dur="500" fill="hold"/>
                                        <p:tgtEl>
                                          <p:spTgt spid="119"/>
                                        </p:tgtEl>
                                        <p:attrNameLst>
                                          <p:attrName>ppt_w</p:attrName>
                                        </p:attrNameLst>
                                      </p:cBhvr>
                                      <p:tavLst>
                                        <p:tav tm="0">
                                          <p:val>
                                            <p:strVal val="#ppt_w"/>
                                          </p:val>
                                        </p:tav>
                                        <p:tav tm="100000">
                                          <p:val>
                                            <p:strVal val="#ppt_w"/>
                                          </p:val>
                                        </p:tav>
                                      </p:tavLst>
                                    </p:anim>
                                    <p:anim calcmode="lin" valueType="num">
                                      <p:cBhvr>
                                        <p:cTn id="262" dur="500" fill="hold"/>
                                        <p:tgtEl>
                                          <p:spTgt spid="119"/>
                                        </p:tgtEl>
                                        <p:attrNameLst>
                                          <p:attrName>ppt_h</p:attrName>
                                        </p:attrNameLst>
                                      </p:cBhvr>
                                      <p:tavLst>
                                        <p:tav tm="0">
                                          <p:val>
                                            <p:fltVal val="0"/>
                                          </p:val>
                                        </p:tav>
                                        <p:tav tm="100000">
                                          <p:val>
                                            <p:strVal val="#ppt_h"/>
                                          </p:val>
                                        </p:tav>
                                      </p:tavLst>
                                    </p:anim>
                                  </p:childTnLst>
                                </p:cTn>
                              </p:par>
                            </p:childTnLst>
                          </p:cTn>
                        </p:par>
                      </p:childTnLst>
                    </p:cTn>
                  </p:par>
                  <p:par>
                    <p:cTn id="263" fill="hold">
                      <p:stCondLst>
                        <p:cond delay="indefinite"/>
                      </p:stCondLst>
                      <p:childTnLst>
                        <p:par>
                          <p:cTn id="264" fill="hold">
                            <p:stCondLst>
                              <p:cond delay="0"/>
                            </p:stCondLst>
                            <p:childTnLst>
                              <p:par>
                                <p:cTn id="265" presetID="3" presetClass="entr" presetSubtype="10" fill="hold" nodeType="clickEffect">
                                  <p:stCondLst>
                                    <p:cond delay="0"/>
                                  </p:stCondLst>
                                  <p:childTnLst>
                                    <p:set>
                                      <p:cBhvr>
                                        <p:cTn id="266" dur="1" fill="hold">
                                          <p:stCondLst>
                                            <p:cond delay="0"/>
                                          </p:stCondLst>
                                        </p:cTn>
                                        <p:tgtEl>
                                          <p:spTgt spid="154"/>
                                        </p:tgtEl>
                                        <p:attrNameLst>
                                          <p:attrName>style.visibility</p:attrName>
                                        </p:attrNameLst>
                                      </p:cBhvr>
                                      <p:to>
                                        <p:strVal val="visible"/>
                                      </p:to>
                                    </p:set>
                                    <p:animEffect transition="in" filter="blinds(horizontal)">
                                      <p:cBhvr>
                                        <p:cTn id="267" dur="500"/>
                                        <p:tgtEl>
                                          <p:spTgt spid="154"/>
                                        </p:tgtEl>
                                      </p:cBhvr>
                                    </p:animEffect>
                                  </p:childTnLst>
                                </p:cTn>
                              </p:par>
                            </p:childTnLst>
                          </p:cTn>
                        </p:par>
                      </p:childTnLst>
                    </p:cTn>
                  </p:par>
                  <p:par>
                    <p:cTn id="268" fill="hold">
                      <p:stCondLst>
                        <p:cond delay="indefinite"/>
                      </p:stCondLst>
                      <p:childTnLst>
                        <p:par>
                          <p:cTn id="269" fill="hold">
                            <p:stCondLst>
                              <p:cond delay="0"/>
                            </p:stCondLst>
                            <p:childTnLst>
                              <p:par>
                                <p:cTn id="270" presetID="17" presetClass="entr" presetSubtype="8" fill="hold" grpId="0" nodeType="clickEffect">
                                  <p:stCondLst>
                                    <p:cond delay="0"/>
                                  </p:stCondLst>
                                  <p:childTnLst>
                                    <p:set>
                                      <p:cBhvr>
                                        <p:cTn id="271" dur="1" fill="hold">
                                          <p:stCondLst>
                                            <p:cond delay="0"/>
                                          </p:stCondLst>
                                        </p:cTn>
                                        <p:tgtEl>
                                          <p:spTgt spid="118"/>
                                        </p:tgtEl>
                                        <p:attrNameLst>
                                          <p:attrName>style.visibility</p:attrName>
                                        </p:attrNameLst>
                                      </p:cBhvr>
                                      <p:to>
                                        <p:strVal val="visible"/>
                                      </p:to>
                                    </p:set>
                                    <p:anim calcmode="lin" valueType="num">
                                      <p:cBhvr>
                                        <p:cTn id="272" dur="500" fill="hold"/>
                                        <p:tgtEl>
                                          <p:spTgt spid="118"/>
                                        </p:tgtEl>
                                        <p:attrNameLst>
                                          <p:attrName>ppt_x</p:attrName>
                                        </p:attrNameLst>
                                      </p:cBhvr>
                                      <p:tavLst>
                                        <p:tav tm="0">
                                          <p:val>
                                            <p:strVal val="#ppt_x-#ppt_w/2"/>
                                          </p:val>
                                        </p:tav>
                                        <p:tav tm="100000">
                                          <p:val>
                                            <p:strVal val="#ppt_x"/>
                                          </p:val>
                                        </p:tav>
                                      </p:tavLst>
                                    </p:anim>
                                    <p:anim calcmode="lin" valueType="num">
                                      <p:cBhvr>
                                        <p:cTn id="273" dur="500" fill="hold"/>
                                        <p:tgtEl>
                                          <p:spTgt spid="118"/>
                                        </p:tgtEl>
                                        <p:attrNameLst>
                                          <p:attrName>ppt_y</p:attrName>
                                        </p:attrNameLst>
                                      </p:cBhvr>
                                      <p:tavLst>
                                        <p:tav tm="0">
                                          <p:val>
                                            <p:strVal val="#ppt_y"/>
                                          </p:val>
                                        </p:tav>
                                        <p:tav tm="100000">
                                          <p:val>
                                            <p:strVal val="#ppt_y"/>
                                          </p:val>
                                        </p:tav>
                                      </p:tavLst>
                                    </p:anim>
                                    <p:anim calcmode="lin" valueType="num">
                                      <p:cBhvr>
                                        <p:cTn id="274" dur="500" fill="hold"/>
                                        <p:tgtEl>
                                          <p:spTgt spid="118"/>
                                        </p:tgtEl>
                                        <p:attrNameLst>
                                          <p:attrName>ppt_w</p:attrName>
                                        </p:attrNameLst>
                                      </p:cBhvr>
                                      <p:tavLst>
                                        <p:tav tm="0">
                                          <p:val>
                                            <p:fltVal val="0"/>
                                          </p:val>
                                        </p:tav>
                                        <p:tav tm="100000">
                                          <p:val>
                                            <p:strVal val="#ppt_w"/>
                                          </p:val>
                                        </p:tav>
                                      </p:tavLst>
                                    </p:anim>
                                    <p:anim calcmode="lin" valueType="num">
                                      <p:cBhvr>
                                        <p:cTn id="275" dur="500" fill="hold"/>
                                        <p:tgtEl>
                                          <p:spTgt spid="118"/>
                                        </p:tgtEl>
                                        <p:attrNameLst>
                                          <p:attrName>ppt_h</p:attrName>
                                        </p:attrNameLst>
                                      </p:cBhvr>
                                      <p:tavLst>
                                        <p:tav tm="0">
                                          <p:val>
                                            <p:strVal val="#ppt_h"/>
                                          </p:val>
                                        </p:tav>
                                        <p:tav tm="100000">
                                          <p:val>
                                            <p:strVal val="#ppt_h"/>
                                          </p:val>
                                        </p:tav>
                                      </p:tavLst>
                                    </p:anim>
                                  </p:childTnLst>
                                </p:cTn>
                              </p:par>
                            </p:childTnLst>
                          </p:cTn>
                        </p:par>
                      </p:childTnLst>
                    </p:cTn>
                  </p:par>
                  <p:par>
                    <p:cTn id="276" fill="hold">
                      <p:stCondLst>
                        <p:cond delay="indefinite"/>
                      </p:stCondLst>
                      <p:childTnLst>
                        <p:par>
                          <p:cTn id="277" fill="hold">
                            <p:stCondLst>
                              <p:cond delay="0"/>
                            </p:stCondLst>
                            <p:childTnLst>
                              <p:par>
                                <p:cTn id="278" presetID="3" presetClass="entr" presetSubtype="10" fill="hold" nodeType="clickEffect">
                                  <p:stCondLst>
                                    <p:cond delay="0"/>
                                  </p:stCondLst>
                                  <p:childTnLst>
                                    <p:set>
                                      <p:cBhvr>
                                        <p:cTn id="279" dur="1" fill="hold">
                                          <p:stCondLst>
                                            <p:cond delay="0"/>
                                          </p:stCondLst>
                                        </p:cTn>
                                        <p:tgtEl>
                                          <p:spTgt spid="148"/>
                                        </p:tgtEl>
                                        <p:attrNameLst>
                                          <p:attrName>style.visibility</p:attrName>
                                        </p:attrNameLst>
                                      </p:cBhvr>
                                      <p:to>
                                        <p:strVal val="visible"/>
                                      </p:to>
                                    </p:set>
                                    <p:animEffect transition="in" filter="blinds(horizontal)">
                                      <p:cBhvr>
                                        <p:cTn id="280" dur="500"/>
                                        <p:tgtEl>
                                          <p:spTgt spid="148"/>
                                        </p:tgtEl>
                                      </p:cBhvr>
                                    </p:animEffect>
                                  </p:childTnLst>
                                </p:cTn>
                              </p:par>
                            </p:childTnLst>
                          </p:cTn>
                        </p:par>
                      </p:childTnLst>
                    </p:cTn>
                  </p:par>
                  <p:par>
                    <p:cTn id="281" fill="hold">
                      <p:stCondLst>
                        <p:cond delay="indefinite"/>
                      </p:stCondLst>
                      <p:childTnLst>
                        <p:par>
                          <p:cTn id="282" fill="hold">
                            <p:stCondLst>
                              <p:cond delay="0"/>
                            </p:stCondLst>
                            <p:childTnLst>
                              <p:par>
                                <p:cTn id="283" presetID="17" presetClass="entr" presetSubtype="8" fill="hold" grpId="0" nodeType="clickEffect">
                                  <p:stCondLst>
                                    <p:cond delay="0"/>
                                  </p:stCondLst>
                                  <p:childTnLst>
                                    <p:set>
                                      <p:cBhvr>
                                        <p:cTn id="284" dur="1" fill="hold">
                                          <p:stCondLst>
                                            <p:cond delay="0"/>
                                          </p:stCondLst>
                                        </p:cTn>
                                        <p:tgtEl>
                                          <p:spTgt spid="117"/>
                                        </p:tgtEl>
                                        <p:attrNameLst>
                                          <p:attrName>style.visibility</p:attrName>
                                        </p:attrNameLst>
                                      </p:cBhvr>
                                      <p:to>
                                        <p:strVal val="visible"/>
                                      </p:to>
                                    </p:set>
                                    <p:anim calcmode="lin" valueType="num">
                                      <p:cBhvr>
                                        <p:cTn id="285" dur="500" fill="hold"/>
                                        <p:tgtEl>
                                          <p:spTgt spid="117"/>
                                        </p:tgtEl>
                                        <p:attrNameLst>
                                          <p:attrName>ppt_x</p:attrName>
                                        </p:attrNameLst>
                                      </p:cBhvr>
                                      <p:tavLst>
                                        <p:tav tm="0">
                                          <p:val>
                                            <p:strVal val="#ppt_x-#ppt_w/2"/>
                                          </p:val>
                                        </p:tav>
                                        <p:tav tm="100000">
                                          <p:val>
                                            <p:strVal val="#ppt_x"/>
                                          </p:val>
                                        </p:tav>
                                      </p:tavLst>
                                    </p:anim>
                                    <p:anim calcmode="lin" valueType="num">
                                      <p:cBhvr>
                                        <p:cTn id="286" dur="500" fill="hold"/>
                                        <p:tgtEl>
                                          <p:spTgt spid="117"/>
                                        </p:tgtEl>
                                        <p:attrNameLst>
                                          <p:attrName>ppt_y</p:attrName>
                                        </p:attrNameLst>
                                      </p:cBhvr>
                                      <p:tavLst>
                                        <p:tav tm="0">
                                          <p:val>
                                            <p:strVal val="#ppt_y"/>
                                          </p:val>
                                        </p:tav>
                                        <p:tav tm="100000">
                                          <p:val>
                                            <p:strVal val="#ppt_y"/>
                                          </p:val>
                                        </p:tav>
                                      </p:tavLst>
                                    </p:anim>
                                    <p:anim calcmode="lin" valueType="num">
                                      <p:cBhvr>
                                        <p:cTn id="287" dur="500" fill="hold"/>
                                        <p:tgtEl>
                                          <p:spTgt spid="117"/>
                                        </p:tgtEl>
                                        <p:attrNameLst>
                                          <p:attrName>ppt_w</p:attrName>
                                        </p:attrNameLst>
                                      </p:cBhvr>
                                      <p:tavLst>
                                        <p:tav tm="0">
                                          <p:val>
                                            <p:fltVal val="0"/>
                                          </p:val>
                                        </p:tav>
                                        <p:tav tm="100000">
                                          <p:val>
                                            <p:strVal val="#ppt_w"/>
                                          </p:val>
                                        </p:tav>
                                      </p:tavLst>
                                    </p:anim>
                                    <p:anim calcmode="lin" valueType="num">
                                      <p:cBhvr>
                                        <p:cTn id="288" dur="500" fill="hold"/>
                                        <p:tgtEl>
                                          <p:spTgt spid="1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utoUpdateAnimBg="0"/>
      <p:bldP spid="102" grpId="0" autoUpdateAnimBg="0"/>
      <p:bldP spid="103" grpId="0" autoUpdateAnimBg="0"/>
      <p:bldP spid="104" grpId="0" autoUpdateAnimBg="0"/>
      <p:bldP spid="105" grpId="0" autoUpdateAnimBg="0"/>
      <p:bldP spid="106" grpId="0" animBg="1"/>
      <p:bldP spid="108" grpId="0" animBg="1"/>
      <p:bldP spid="110" grpId="0" animBg="1"/>
      <p:bldP spid="112" grpId="0" animBg="1"/>
      <p:bldP spid="114"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Rectangle 2"/>
          <p:cNvSpPr txBox="1">
            <a:spLocks noChangeArrowheads="1"/>
          </p:cNvSpPr>
          <p:nvPr/>
        </p:nvSpPr>
        <p:spPr bwMode="gray">
          <a:xfrm>
            <a:off x="250825" y="0"/>
            <a:ext cx="7772400" cy="901700"/>
          </a:xfrm>
          <a:prstGeom prst="rect">
            <a:avLst/>
          </a:prstGeom>
          <a:noFill/>
          <a:ln>
            <a:noFill/>
          </a:ln>
          <a:effectLst>
            <a:outerShdw dist="28398" dir="1593903" algn="ctr" rotWithShape="0">
              <a:srgbClr val="FFFFFF">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Verdana" pitchFamily="34" charset="0"/>
              </a:defRPr>
            </a:lvl2pPr>
            <a:lvl3pPr algn="l" rtl="0" eaLnBrk="0" fontAlgn="base" hangingPunct="0">
              <a:spcBef>
                <a:spcPct val="0"/>
              </a:spcBef>
              <a:spcAft>
                <a:spcPct val="0"/>
              </a:spcAft>
              <a:defRPr sz="3200" b="1">
                <a:solidFill>
                  <a:srgbClr val="000000"/>
                </a:solidFill>
                <a:latin typeface="Verdana" pitchFamily="34" charset="0"/>
              </a:defRPr>
            </a:lvl3pPr>
            <a:lvl4pPr algn="l" rtl="0" eaLnBrk="0" fontAlgn="base" hangingPunct="0">
              <a:spcBef>
                <a:spcPct val="0"/>
              </a:spcBef>
              <a:spcAft>
                <a:spcPct val="0"/>
              </a:spcAft>
              <a:defRPr sz="3200" b="1">
                <a:solidFill>
                  <a:srgbClr val="000000"/>
                </a:solidFill>
                <a:latin typeface="Verdana" pitchFamily="34" charset="0"/>
              </a:defRPr>
            </a:lvl4pPr>
            <a:lvl5pPr algn="l" rtl="0" eaLnBrk="0" fontAlgn="base" hangingPunct="0">
              <a:spcBef>
                <a:spcPct val="0"/>
              </a:spcBef>
              <a:spcAft>
                <a:spcPct val="0"/>
              </a:spcAft>
              <a:defRPr sz="3200" b="1">
                <a:solidFill>
                  <a:srgbClr val="000000"/>
                </a:solidFill>
                <a:latin typeface="Verdana" pitchFamily="34" charset="0"/>
              </a:defRPr>
            </a:lvl5pPr>
            <a:lvl6pPr marL="457200" algn="l" rtl="0" fontAlgn="base">
              <a:spcBef>
                <a:spcPct val="0"/>
              </a:spcBef>
              <a:spcAft>
                <a:spcPct val="0"/>
              </a:spcAft>
              <a:defRPr sz="3200" b="1">
                <a:solidFill>
                  <a:srgbClr val="000000"/>
                </a:solidFill>
                <a:latin typeface="Verdana" pitchFamily="34" charset="0"/>
              </a:defRPr>
            </a:lvl6pPr>
            <a:lvl7pPr marL="914400" algn="l" rtl="0" fontAlgn="base">
              <a:spcBef>
                <a:spcPct val="0"/>
              </a:spcBef>
              <a:spcAft>
                <a:spcPct val="0"/>
              </a:spcAft>
              <a:defRPr sz="3200" b="1">
                <a:solidFill>
                  <a:srgbClr val="000000"/>
                </a:solidFill>
                <a:latin typeface="Verdana" pitchFamily="34" charset="0"/>
              </a:defRPr>
            </a:lvl7pPr>
            <a:lvl8pPr marL="1371600" algn="l" rtl="0" fontAlgn="base">
              <a:spcBef>
                <a:spcPct val="0"/>
              </a:spcBef>
              <a:spcAft>
                <a:spcPct val="0"/>
              </a:spcAft>
              <a:defRPr sz="3200" b="1">
                <a:solidFill>
                  <a:srgbClr val="000000"/>
                </a:solidFill>
                <a:latin typeface="Verdana" pitchFamily="34" charset="0"/>
              </a:defRPr>
            </a:lvl8pPr>
            <a:lvl9pPr marL="1828800" algn="l" rtl="0" fontAlgn="base">
              <a:spcBef>
                <a:spcPct val="0"/>
              </a:spcBef>
              <a:spcAft>
                <a:spcPct val="0"/>
              </a:spcAft>
              <a:defRPr sz="3200" b="1">
                <a:solidFill>
                  <a:srgbClr val="000000"/>
                </a:solidFill>
                <a:latin typeface="Verdan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smtClean="0">
                <a:ln>
                  <a:noFill/>
                </a:ln>
                <a:solidFill>
                  <a:srgbClr val="D7181F"/>
                </a:solidFill>
                <a:effectLst/>
                <a:uLnTx/>
                <a:uFillTx/>
                <a:latin typeface="宋体" charset="-122"/>
                <a:ea typeface="宋体" charset="-122"/>
                <a:cs typeface="+mj-cs"/>
              </a:rPr>
              <a:t>实例</a:t>
            </a:r>
            <a:r>
              <a:rPr kumimoji="0" lang="en-US" altLang="zh-CN" sz="1800" b="1" i="0" u="none" strike="noStrike" kern="0" cap="none" spc="0" normalizeH="0" baseline="0" noProof="0" smtClean="0">
                <a:ln>
                  <a:noFill/>
                </a:ln>
                <a:solidFill>
                  <a:srgbClr val="D7181F"/>
                </a:solidFill>
                <a:effectLst/>
                <a:uLnTx/>
                <a:uFillTx/>
                <a:latin typeface="宋体" charset="-122"/>
                <a:ea typeface="宋体" charset="-122"/>
                <a:cs typeface="+mj-cs"/>
              </a:rPr>
              <a:t>3</a:t>
            </a:r>
            <a:endParaRPr kumimoji="0" lang="en-US" altLang="zh-CN" sz="1800" b="1" i="0" u="none" strike="noStrike" kern="0" cap="none" spc="0" normalizeH="0" baseline="0" noProof="0" dirty="0" smtClean="0">
              <a:ln>
                <a:noFill/>
              </a:ln>
              <a:solidFill>
                <a:srgbClr val="D7181F"/>
              </a:solidFill>
              <a:effectLst/>
              <a:uLnTx/>
              <a:uFillTx/>
              <a:latin typeface="宋体" charset="-122"/>
              <a:ea typeface="宋体" charset="-122"/>
              <a:cs typeface="+mj-cs"/>
            </a:endParaRPr>
          </a:p>
        </p:txBody>
      </p:sp>
      <p:sp>
        <p:nvSpPr>
          <p:cNvPr id="125" name="Text Box 3"/>
          <p:cNvSpPr txBox="1">
            <a:spLocks noChangeArrowheads="1"/>
          </p:cNvSpPr>
          <p:nvPr/>
        </p:nvSpPr>
        <p:spPr bwMode="auto">
          <a:xfrm>
            <a:off x="7772400" y="3879850"/>
            <a:ext cx="13716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对照暂存</a:t>
            </a:r>
          </a:p>
          <a:p>
            <a:pPr algn="l" eaLnBrk="1" hangingPunct="1">
              <a:spcBef>
                <a:spcPct val="50000"/>
              </a:spcBef>
            </a:pPr>
            <a:r>
              <a:rPr lang="zh-CN" altLang="en-US" sz="1600" b="1">
                <a:ea typeface="宋体" charset="-122"/>
              </a:rPr>
              <a:t>定货单</a:t>
            </a:r>
          </a:p>
        </p:txBody>
      </p:sp>
      <p:sp>
        <p:nvSpPr>
          <p:cNvPr id="126" name="Oval 4"/>
          <p:cNvSpPr>
            <a:spLocks noChangeArrowheads="1"/>
          </p:cNvSpPr>
          <p:nvPr/>
        </p:nvSpPr>
        <p:spPr bwMode="auto">
          <a:xfrm>
            <a:off x="1600200" y="1001713"/>
            <a:ext cx="1600200" cy="838200"/>
          </a:xfrm>
          <a:prstGeom prst="ellipse">
            <a:avLst/>
          </a:prstGeom>
          <a:solidFill>
            <a:srgbClr val="FFFFFF"/>
          </a:solidFill>
          <a:ln w="28575">
            <a:solidFill>
              <a:srgbClr val="4D4D4D"/>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27" name="Oval 5"/>
          <p:cNvSpPr>
            <a:spLocks noChangeArrowheads="1"/>
          </p:cNvSpPr>
          <p:nvPr/>
        </p:nvSpPr>
        <p:spPr bwMode="auto">
          <a:xfrm>
            <a:off x="7391400" y="3821113"/>
            <a:ext cx="1600200" cy="838200"/>
          </a:xfrm>
          <a:prstGeom prst="ellipse">
            <a:avLst/>
          </a:prstGeom>
          <a:solidFill>
            <a:srgbClr val="FFFFFF"/>
          </a:solidFill>
          <a:ln w="28575">
            <a:solidFill>
              <a:srgbClr val="4D4D4D"/>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28" name="Oval 6"/>
          <p:cNvSpPr>
            <a:spLocks noChangeArrowheads="1"/>
          </p:cNvSpPr>
          <p:nvPr/>
        </p:nvSpPr>
        <p:spPr bwMode="auto">
          <a:xfrm>
            <a:off x="4267200" y="3287713"/>
            <a:ext cx="1600200" cy="838200"/>
          </a:xfrm>
          <a:prstGeom prst="ellipse">
            <a:avLst/>
          </a:prstGeom>
          <a:solidFill>
            <a:srgbClr val="FFFFFF"/>
          </a:solidFill>
          <a:ln w="28575">
            <a:solidFill>
              <a:srgbClr val="4D4D4D"/>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29" name="Oval 7"/>
          <p:cNvSpPr>
            <a:spLocks noChangeArrowheads="1"/>
          </p:cNvSpPr>
          <p:nvPr/>
        </p:nvSpPr>
        <p:spPr bwMode="auto">
          <a:xfrm>
            <a:off x="4267200" y="1001713"/>
            <a:ext cx="1600200" cy="838200"/>
          </a:xfrm>
          <a:prstGeom prst="ellipse">
            <a:avLst/>
          </a:prstGeom>
          <a:solidFill>
            <a:srgbClr val="FFFFFF"/>
          </a:solidFill>
          <a:ln w="28575">
            <a:solidFill>
              <a:srgbClr val="4D4D4D"/>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30" name="Oval 8"/>
          <p:cNvSpPr>
            <a:spLocks noChangeArrowheads="1"/>
          </p:cNvSpPr>
          <p:nvPr/>
        </p:nvSpPr>
        <p:spPr bwMode="auto">
          <a:xfrm>
            <a:off x="7315200" y="925513"/>
            <a:ext cx="1600200" cy="838200"/>
          </a:xfrm>
          <a:prstGeom prst="ellipse">
            <a:avLst/>
          </a:prstGeom>
          <a:solidFill>
            <a:srgbClr val="FFFFFF"/>
          </a:solidFill>
          <a:ln w="28575">
            <a:solidFill>
              <a:srgbClr val="4D4D4D"/>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31" name="Text Box 9"/>
          <p:cNvSpPr txBox="1">
            <a:spLocks noChangeArrowheads="1"/>
          </p:cNvSpPr>
          <p:nvPr/>
        </p:nvSpPr>
        <p:spPr bwMode="auto">
          <a:xfrm>
            <a:off x="1828800" y="1230313"/>
            <a:ext cx="1371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验收订货单</a:t>
            </a:r>
          </a:p>
        </p:txBody>
      </p:sp>
      <p:sp>
        <p:nvSpPr>
          <p:cNvPr id="132" name="Text Box 10"/>
          <p:cNvSpPr txBox="1">
            <a:spLocks noChangeArrowheads="1"/>
          </p:cNvSpPr>
          <p:nvPr/>
        </p:nvSpPr>
        <p:spPr bwMode="auto">
          <a:xfrm>
            <a:off x="4495800" y="1230313"/>
            <a:ext cx="1371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确定发货量</a:t>
            </a:r>
          </a:p>
        </p:txBody>
      </p:sp>
      <p:sp>
        <p:nvSpPr>
          <p:cNvPr id="133" name="Text Box 11"/>
          <p:cNvSpPr txBox="1">
            <a:spLocks noChangeArrowheads="1"/>
          </p:cNvSpPr>
          <p:nvPr/>
        </p:nvSpPr>
        <p:spPr bwMode="auto">
          <a:xfrm>
            <a:off x="7315200" y="1154113"/>
            <a:ext cx="1752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填写暂存订货单</a:t>
            </a:r>
          </a:p>
        </p:txBody>
      </p:sp>
      <p:sp>
        <p:nvSpPr>
          <p:cNvPr id="134" name="Text Box 12"/>
          <p:cNvSpPr txBox="1">
            <a:spLocks noChangeArrowheads="1"/>
          </p:cNvSpPr>
          <p:nvPr/>
        </p:nvSpPr>
        <p:spPr bwMode="auto">
          <a:xfrm>
            <a:off x="4572000" y="3346450"/>
            <a:ext cx="13716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开发货单</a:t>
            </a:r>
          </a:p>
          <a:p>
            <a:pPr algn="l" eaLnBrk="1" hangingPunct="1">
              <a:spcBef>
                <a:spcPct val="50000"/>
              </a:spcBef>
            </a:pPr>
            <a:r>
              <a:rPr lang="zh-CN" altLang="en-US" sz="1600" b="1">
                <a:ea typeface="宋体" charset="-122"/>
              </a:rPr>
              <a:t>修改库存</a:t>
            </a:r>
          </a:p>
        </p:txBody>
      </p:sp>
      <p:sp>
        <p:nvSpPr>
          <p:cNvPr id="135" name="Line 13"/>
          <p:cNvSpPr>
            <a:spLocks noChangeShapeType="1"/>
          </p:cNvSpPr>
          <p:nvPr/>
        </p:nvSpPr>
        <p:spPr bwMode="auto">
          <a:xfrm flipH="1">
            <a:off x="838200" y="1382713"/>
            <a:ext cx="7620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6" name="Line 14"/>
          <p:cNvSpPr>
            <a:spLocks noChangeShapeType="1"/>
          </p:cNvSpPr>
          <p:nvPr/>
        </p:nvSpPr>
        <p:spPr bwMode="auto">
          <a:xfrm>
            <a:off x="838200" y="1382713"/>
            <a:ext cx="0" cy="9906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7" name="Rectangle 15"/>
          <p:cNvSpPr>
            <a:spLocks noChangeArrowheads="1"/>
          </p:cNvSpPr>
          <p:nvPr/>
        </p:nvSpPr>
        <p:spPr bwMode="auto">
          <a:xfrm>
            <a:off x="381000" y="2449513"/>
            <a:ext cx="1066800" cy="533400"/>
          </a:xfrm>
          <a:prstGeom prst="rect">
            <a:avLst/>
          </a:prstGeom>
          <a:solidFill>
            <a:srgbClr val="FFFFFF"/>
          </a:solidFill>
          <a:ln w="28575">
            <a:solidFill>
              <a:srgbClr val="4D4D4D"/>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38" name="Text Box 16"/>
          <p:cNvSpPr txBox="1">
            <a:spLocks noChangeArrowheads="1"/>
          </p:cNvSpPr>
          <p:nvPr/>
        </p:nvSpPr>
        <p:spPr bwMode="auto">
          <a:xfrm>
            <a:off x="457200" y="1046163"/>
            <a:ext cx="152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不合格订单</a:t>
            </a:r>
          </a:p>
        </p:txBody>
      </p:sp>
      <p:sp>
        <p:nvSpPr>
          <p:cNvPr id="139" name="Line 17"/>
          <p:cNvSpPr>
            <a:spLocks noChangeShapeType="1"/>
          </p:cNvSpPr>
          <p:nvPr/>
        </p:nvSpPr>
        <p:spPr bwMode="auto">
          <a:xfrm>
            <a:off x="3200400" y="1382713"/>
            <a:ext cx="1066800" cy="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0" name="Text Box 18"/>
          <p:cNvSpPr txBox="1">
            <a:spLocks noChangeArrowheads="1"/>
          </p:cNvSpPr>
          <p:nvPr/>
        </p:nvSpPr>
        <p:spPr bwMode="auto">
          <a:xfrm>
            <a:off x="3200400" y="1077913"/>
            <a:ext cx="152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合格订单</a:t>
            </a:r>
          </a:p>
        </p:txBody>
      </p:sp>
      <p:sp>
        <p:nvSpPr>
          <p:cNvPr id="141" name="Line 19"/>
          <p:cNvSpPr>
            <a:spLocks noChangeShapeType="1"/>
          </p:cNvSpPr>
          <p:nvPr/>
        </p:nvSpPr>
        <p:spPr bwMode="auto">
          <a:xfrm>
            <a:off x="2895600" y="2297113"/>
            <a:ext cx="9906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2" name="Line 20"/>
          <p:cNvSpPr>
            <a:spLocks noChangeShapeType="1"/>
          </p:cNvSpPr>
          <p:nvPr/>
        </p:nvSpPr>
        <p:spPr bwMode="auto">
          <a:xfrm>
            <a:off x="2895600" y="2754313"/>
            <a:ext cx="9906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3" name="Text Box 21"/>
          <p:cNvSpPr txBox="1">
            <a:spLocks noChangeArrowheads="1"/>
          </p:cNvSpPr>
          <p:nvPr/>
        </p:nvSpPr>
        <p:spPr bwMode="auto">
          <a:xfrm>
            <a:off x="2971800" y="2373313"/>
            <a:ext cx="990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库存帐</a:t>
            </a:r>
          </a:p>
        </p:txBody>
      </p:sp>
      <p:sp>
        <p:nvSpPr>
          <p:cNvPr id="144" name="Line 22"/>
          <p:cNvSpPr>
            <a:spLocks noChangeShapeType="1"/>
          </p:cNvSpPr>
          <p:nvPr/>
        </p:nvSpPr>
        <p:spPr bwMode="auto">
          <a:xfrm>
            <a:off x="3429000" y="1535113"/>
            <a:ext cx="838200" cy="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5" name="Line 23"/>
          <p:cNvSpPr>
            <a:spLocks noChangeShapeType="1"/>
          </p:cNvSpPr>
          <p:nvPr/>
        </p:nvSpPr>
        <p:spPr bwMode="auto">
          <a:xfrm>
            <a:off x="3429000" y="1535113"/>
            <a:ext cx="0" cy="76200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6" name="Line 24"/>
          <p:cNvSpPr>
            <a:spLocks noChangeShapeType="1"/>
          </p:cNvSpPr>
          <p:nvPr/>
        </p:nvSpPr>
        <p:spPr bwMode="auto">
          <a:xfrm>
            <a:off x="5105400" y="1839913"/>
            <a:ext cx="0" cy="14478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7" name="Text Box 25"/>
          <p:cNvSpPr txBox="1">
            <a:spLocks noChangeArrowheads="1"/>
          </p:cNvSpPr>
          <p:nvPr/>
        </p:nvSpPr>
        <p:spPr bwMode="auto">
          <a:xfrm>
            <a:off x="5181600" y="2144713"/>
            <a:ext cx="1295400"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可发货的</a:t>
            </a:r>
          </a:p>
          <a:p>
            <a:pPr algn="l" eaLnBrk="1" hangingPunct="1">
              <a:spcBef>
                <a:spcPct val="50000"/>
              </a:spcBef>
            </a:pPr>
            <a:r>
              <a:rPr lang="zh-CN" altLang="en-US" sz="1600" b="1">
                <a:ea typeface="宋体" charset="-122"/>
              </a:rPr>
              <a:t>订货单</a:t>
            </a:r>
          </a:p>
        </p:txBody>
      </p:sp>
      <p:sp>
        <p:nvSpPr>
          <p:cNvPr id="148" name="Line 26"/>
          <p:cNvSpPr>
            <a:spLocks noChangeShapeType="1"/>
          </p:cNvSpPr>
          <p:nvPr/>
        </p:nvSpPr>
        <p:spPr bwMode="auto">
          <a:xfrm>
            <a:off x="4572000" y="4049713"/>
            <a:ext cx="0" cy="45720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9" name="Line 27"/>
          <p:cNvSpPr>
            <a:spLocks noChangeShapeType="1"/>
          </p:cNvSpPr>
          <p:nvPr/>
        </p:nvSpPr>
        <p:spPr bwMode="auto">
          <a:xfrm flipH="1">
            <a:off x="914400" y="4506913"/>
            <a:ext cx="36576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0" name="Line 28"/>
          <p:cNvSpPr>
            <a:spLocks noChangeShapeType="1"/>
          </p:cNvSpPr>
          <p:nvPr/>
        </p:nvSpPr>
        <p:spPr bwMode="auto">
          <a:xfrm flipV="1">
            <a:off x="914400" y="2982913"/>
            <a:ext cx="0" cy="15240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1" name="Text Box 29"/>
          <p:cNvSpPr txBox="1">
            <a:spLocks noChangeArrowheads="1"/>
          </p:cNvSpPr>
          <p:nvPr/>
        </p:nvSpPr>
        <p:spPr bwMode="auto">
          <a:xfrm>
            <a:off x="1447800" y="4125913"/>
            <a:ext cx="838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发货单</a:t>
            </a:r>
          </a:p>
        </p:txBody>
      </p:sp>
      <p:sp>
        <p:nvSpPr>
          <p:cNvPr id="152" name="Line 30"/>
          <p:cNvSpPr>
            <a:spLocks noChangeShapeType="1"/>
          </p:cNvSpPr>
          <p:nvPr/>
        </p:nvSpPr>
        <p:spPr bwMode="auto">
          <a:xfrm>
            <a:off x="5257800" y="5268913"/>
            <a:ext cx="9906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3" name="Line 31"/>
          <p:cNvSpPr>
            <a:spLocks noChangeShapeType="1"/>
          </p:cNvSpPr>
          <p:nvPr/>
        </p:nvSpPr>
        <p:spPr bwMode="auto">
          <a:xfrm>
            <a:off x="4038600" y="5802313"/>
            <a:ext cx="9906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4" name="Line 32"/>
          <p:cNvSpPr>
            <a:spLocks noChangeShapeType="1"/>
          </p:cNvSpPr>
          <p:nvPr/>
        </p:nvSpPr>
        <p:spPr bwMode="auto">
          <a:xfrm>
            <a:off x="5257800" y="5802313"/>
            <a:ext cx="9906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5" name="Line 33"/>
          <p:cNvSpPr>
            <a:spLocks noChangeShapeType="1"/>
          </p:cNvSpPr>
          <p:nvPr/>
        </p:nvSpPr>
        <p:spPr bwMode="auto">
          <a:xfrm>
            <a:off x="4038600" y="5268913"/>
            <a:ext cx="9906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6" name="Text Box 34"/>
          <p:cNvSpPr txBox="1">
            <a:spLocks noChangeArrowheads="1"/>
          </p:cNvSpPr>
          <p:nvPr/>
        </p:nvSpPr>
        <p:spPr bwMode="auto">
          <a:xfrm>
            <a:off x="3924300" y="5389563"/>
            <a:ext cx="1333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订货单档案</a:t>
            </a:r>
          </a:p>
        </p:txBody>
      </p:sp>
      <p:sp>
        <p:nvSpPr>
          <p:cNvPr id="157" name="Text Box 35"/>
          <p:cNvSpPr txBox="1">
            <a:spLocks noChangeArrowheads="1"/>
          </p:cNvSpPr>
          <p:nvPr/>
        </p:nvSpPr>
        <p:spPr bwMode="auto">
          <a:xfrm>
            <a:off x="5334000" y="5421313"/>
            <a:ext cx="1333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应收帐</a:t>
            </a:r>
          </a:p>
        </p:txBody>
      </p:sp>
      <p:sp>
        <p:nvSpPr>
          <p:cNvPr id="158" name="Line 36"/>
          <p:cNvSpPr>
            <a:spLocks noChangeShapeType="1"/>
          </p:cNvSpPr>
          <p:nvPr/>
        </p:nvSpPr>
        <p:spPr bwMode="auto">
          <a:xfrm>
            <a:off x="4876800" y="4125913"/>
            <a:ext cx="0" cy="11430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9" name="Line 37"/>
          <p:cNvSpPr>
            <a:spLocks noChangeShapeType="1"/>
          </p:cNvSpPr>
          <p:nvPr/>
        </p:nvSpPr>
        <p:spPr bwMode="auto">
          <a:xfrm>
            <a:off x="5334000" y="4125913"/>
            <a:ext cx="0" cy="11430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0" name="Line 38"/>
          <p:cNvSpPr>
            <a:spLocks noChangeShapeType="1"/>
          </p:cNvSpPr>
          <p:nvPr/>
        </p:nvSpPr>
        <p:spPr bwMode="auto">
          <a:xfrm>
            <a:off x="5867400" y="1382713"/>
            <a:ext cx="1447800" cy="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1" name="Text Box 39"/>
          <p:cNvSpPr txBox="1">
            <a:spLocks noChangeArrowheads="1"/>
          </p:cNvSpPr>
          <p:nvPr/>
        </p:nvSpPr>
        <p:spPr bwMode="auto">
          <a:xfrm>
            <a:off x="5791200" y="1046163"/>
            <a:ext cx="1828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未满足的订货单</a:t>
            </a:r>
          </a:p>
        </p:txBody>
      </p:sp>
      <p:sp>
        <p:nvSpPr>
          <p:cNvPr id="162" name="Line 40"/>
          <p:cNvSpPr>
            <a:spLocks noChangeShapeType="1"/>
          </p:cNvSpPr>
          <p:nvPr/>
        </p:nvSpPr>
        <p:spPr bwMode="auto">
          <a:xfrm>
            <a:off x="7696200" y="2373313"/>
            <a:ext cx="11430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3" name="Text Box 41"/>
          <p:cNvSpPr txBox="1">
            <a:spLocks noChangeArrowheads="1"/>
          </p:cNvSpPr>
          <p:nvPr/>
        </p:nvSpPr>
        <p:spPr bwMode="auto">
          <a:xfrm>
            <a:off x="7315200" y="2417763"/>
            <a:ext cx="1752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       暂存订货单</a:t>
            </a:r>
          </a:p>
        </p:txBody>
      </p:sp>
      <p:sp>
        <p:nvSpPr>
          <p:cNvPr id="164" name="Line 42"/>
          <p:cNvSpPr>
            <a:spLocks noChangeShapeType="1"/>
          </p:cNvSpPr>
          <p:nvPr/>
        </p:nvSpPr>
        <p:spPr bwMode="auto">
          <a:xfrm>
            <a:off x="7696200" y="2830513"/>
            <a:ext cx="11430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5" name="Line 43"/>
          <p:cNvSpPr>
            <a:spLocks noChangeShapeType="1"/>
          </p:cNvSpPr>
          <p:nvPr/>
        </p:nvSpPr>
        <p:spPr bwMode="auto">
          <a:xfrm>
            <a:off x="8153400" y="1763713"/>
            <a:ext cx="0" cy="6096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6" name="Line 44"/>
          <p:cNvSpPr>
            <a:spLocks noChangeShapeType="1"/>
          </p:cNvSpPr>
          <p:nvPr/>
        </p:nvSpPr>
        <p:spPr bwMode="auto">
          <a:xfrm>
            <a:off x="8153400" y="2830513"/>
            <a:ext cx="0" cy="9906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7" name="Rectangle 45"/>
          <p:cNvSpPr>
            <a:spLocks noChangeArrowheads="1"/>
          </p:cNvSpPr>
          <p:nvPr/>
        </p:nvSpPr>
        <p:spPr bwMode="auto">
          <a:xfrm>
            <a:off x="7620000" y="5268913"/>
            <a:ext cx="1066800" cy="533400"/>
          </a:xfrm>
          <a:prstGeom prst="rect">
            <a:avLst/>
          </a:prstGeom>
          <a:solidFill>
            <a:srgbClr val="FFFFFF"/>
          </a:solidFill>
          <a:ln w="28575">
            <a:solidFill>
              <a:srgbClr val="4D4D4D"/>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宋体" charset="-122"/>
            </a:endParaRPr>
          </a:p>
        </p:txBody>
      </p:sp>
      <p:sp>
        <p:nvSpPr>
          <p:cNvPr id="168" name="Text Box 46"/>
          <p:cNvSpPr txBox="1">
            <a:spLocks noChangeArrowheads="1"/>
          </p:cNvSpPr>
          <p:nvPr/>
        </p:nvSpPr>
        <p:spPr bwMode="auto">
          <a:xfrm>
            <a:off x="7696200" y="5345113"/>
            <a:ext cx="1066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采购部门</a:t>
            </a:r>
          </a:p>
        </p:txBody>
      </p:sp>
      <p:sp>
        <p:nvSpPr>
          <p:cNvPr id="169" name="Text Box 47"/>
          <p:cNvSpPr txBox="1">
            <a:spLocks noChangeArrowheads="1"/>
          </p:cNvSpPr>
          <p:nvPr/>
        </p:nvSpPr>
        <p:spPr bwMode="auto">
          <a:xfrm>
            <a:off x="2209800" y="1016000"/>
            <a:ext cx="381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b="1">
                <a:ea typeface="宋体" charset="-122"/>
              </a:rPr>
              <a:t>1</a:t>
            </a:r>
          </a:p>
        </p:txBody>
      </p:sp>
      <p:sp>
        <p:nvSpPr>
          <p:cNvPr id="170" name="Text Box 48"/>
          <p:cNvSpPr txBox="1">
            <a:spLocks noChangeArrowheads="1"/>
          </p:cNvSpPr>
          <p:nvPr/>
        </p:nvSpPr>
        <p:spPr bwMode="auto">
          <a:xfrm>
            <a:off x="4953000" y="1001713"/>
            <a:ext cx="381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b="1">
                <a:ea typeface="宋体" charset="-122"/>
              </a:rPr>
              <a:t>2</a:t>
            </a:r>
          </a:p>
        </p:txBody>
      </p:sp>
      <p:sp>
        <p:nvSpPr>
          <p:cNvPr id="171" name="Text Box 49"/>
          <p:cNvSpPr txBox="1">
            <a:spLocks noChangeArrowheads="1"/>
          </p:cNvSpPr>
          <p:nvPr/>
        </p:nvSpPr>
        <p:spPr bwMode="auto">
          <a:xfrm>
            <a:off x="8001000" y="925513"/>
            <a:ext cx="381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b="1">
                <a:ea typeface="宋体" charset="-122"/>
              </a:rPr>
              <a:t>4</a:t>
            </a:r>
          </a:p>
        </p:txBody>
      </p:sp>
      <p:sp>
        <p:nvSpPr>
          <p:cNvPr id="172" name="Text Box 50"/>
          <p:cNvSpPr txBox="1">
            <a:spLocks noChangeArrowheads="1"/>
          </p:cNvSpPr>
          <p:nvPr/>
        </p:nvSpPr>
        <p:spPr bwMode="auto">
          <a:xfrm>
            <a:off x="4343400" y="3516313"/>
            <a:ext cx="381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b="1">
                <a:ea typeface="宋体" charset="-122"/>
              </a:rPr>
              <a:t>3</a:t>
            </a:r>
          </a:p>
        </p:txBody>
      </p:sp>
      <p:sp>
        <p:nvSpPr>
          <p:cNvPr id="173" name="Text Box 51"/>
          <p:cNvSpPr txBox="1">
            <a:spLocks noChangeArrowheads="1"/>
          </p:cNvSpPr>
          <p:nvPr/>
        </p:nvSpPr>
        <p:spPr bwMode="auto">
          <a:xfrm>
            <a:off x="7543800" y="4064000"/>
            <a:ext cx="381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b="1">
                <a:ea typeface="宋体" charset="-122"/>
              </a:rPr>
              <a:t>5</a:t>
            </a:r>
          </a:p>
        </p:txBody>
      </p:sp>
      <p:sp>
        <p:nvSpPr>
          <p:cNvPr id="174" name="Text Box 52"/>
          <p:cNvSpPr txBox="1">
            <a:spLocks noChangeArrowheads="1"/>
          </p:cNvSpPr>
          <p:nvPr/>
        </p:nvSpPr>
        <p:spPr bwMode="auto">
          <a:xfrm>
            <a:off x="609600" y="2525713"/>
            <a:ext cx="1066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用户</a:t>
            </a:r>
          </a:p>
        </p:txBody>
      </p:sp>
      <p:sp>
        <p:nvSpPr>
          <p:cNvPr id="175" name="Line 53"/>
          <p:cNvSpPr>
            <a:spLocks noChangeShapeType="1"/>
          </p:cNvSpPr>
          <p:nvPr/>
        </p:nvSpPr>
        <p:spPr bwMode="auto">
          <a:xfrm flipV="1">
            <a:off x="8153400" y="4659313"/>
            <a:ext cx="0" cy="6096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6" name="Text Box 54"/>
          <p:cNvSpPr txBox="1">
            <a:spLocks noChangeArrowheads="1"/>
          </p:cNvSpPr>
          <p:nvPr/>
        </p:nvSpPr>
        <p:spPr bwMode="auto">
          <a:xfrm>
            <a:off x="7772400" y="3897313"/>
            <a:ext cx="1752600"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1600" b="1">
                <a:ea typeface="宋体" charset="-122"/>
              </a:rPr>
              <a:t>对照暂存</a:t>
            </a:r>
          </a:p>
          <a:p>
            <a:pPr algn="l" eaLnBrk="1" hangingPunct="1">
              <a:spcBef>
                <a:spcPct val="50000"/>
              </a:spcBef>
            </a:pPr>
            <a:r>
              <a:rPr lang="zh-CN" altLang="en-US" sz="1600" b="1">
                <a:ea typeface="宋体" charset="-122"/>
              </a:rPr>
              <a:t>订货单</a:t>
            </a:r>
          </a:p>
        </p:txBody>
      </p:sp>
      <p:sp>
        <p:nvSpPr>
          <p:cNvPr id="177" name="Line 55"/>
          <p:cNvSpPr>
            <a:spLocks noChangeShapeType="1"/>
          </p:cNvSpPr>
          <p:nvPr/>
        </p:nvSpPr>
        <p:spPr bwMode="auto">
          <a:xfrm flipH="1" flipV="1">
            <a:off x="5867400" y="3668713"/>
            <a:ext cx="1524000" cy="5334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8" name="Rectangle 56"/>
          <p:cNvSpPr>
            <a:spLocks noChangeArrowheads="1"/>
          </p:cNvSpPr>
          <p:nvPr/>
        </p:nvSpPr>
        <p:spPr bwMode="auto">
          <a:xfrm>
            <a:off x="6172200" y="3821113"/>
            <a:ext cx="12186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1600" b="1" dirty="0">
                <a:solidFill>
                  <a:schemeClr val="tx1"/>
                </a:solidFill>
                <a:ea typeface="宋体" charset="-122"/>
              </a:rPr>
              <a:t>暂存订货单</a:t>
            </a:r>
          </a:p>
        </p:txBody>
      </p:sp>
      <p:sp>
        <p:nvSpPr>
          <p:cNvPr id="179" name="Line 57"/>
          <p:cNvSpPr>
            <a:spLocks noChangeShapeType="1"/>
          </p:cNvSpPr>
          <p:nvPr/>
        </p:nvSpPr>
        <p:spPr bwMode="auto">
          <a:xfrm flipV="1">
            <a:off x="1066800" y="1535113"/>
            <a:ext cx="0" cy="83820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0" name="Line 58"/>
          <p:cNvSpPr>
            <a:spLocks noChangeShapeType="1"/>
          </p:cNvSpPr>
          <p:nvPr/>
        </p:nvSpPr>
        <p:spPr bwMode="auto">
          <a:xfrm>
            <a:off x="1066800" y="1535113"/>
            <a:ext cx="533400" cy="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1" name="Rectangle 59"/>
          <p:cNvSpPr>
            <a:spLocks noChangeArrowheads="1"/>
          </p:cNvSpPr>
          <p:nvPr/>
        </p:nvSpPr>
        <p:spPr bwMode="auto">
          <a:xfrm>
            <a:off x="1143000" y="1763713"/>
            <a:ext cx="990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1600" b="1" dirty="0">
                <a:solidFill>
                  <a:schemeClr val="tx1"/>
                </a:solidFill>
                <a:ea typeface="宋体" charset="-122"/>
              </a:rPr>
              <a:t>订货单</a:t>
            </a:r>
          </a:p>
        </p:txBody>
      </p:sp>
      <p:sp>
        <p:nvSpPr>
          <p:cNvPr id="182" name="Line 60"/>
          <p:cNvSpPr>
            <a:spLocks noChangeShapeType="1"/>
          </p:cNvSpPr>
          <p:nvPr/>
        </p:nvSpPr>
        <p:spPr bwMode="auto">
          <a:xfrm flipH="1">
            <a:off x="3505200" y="3668713"/>
            <a:ext cx="762000" cy="0"/>
          </a:xfrm>
          <a:prstGeom prst="line">
            <a:avLst/>
          </a:prstGeom>
          <a:noFill/>
          <a:ln w="28575">
            <a:solidFill>
              <a:srgbClr val="4D4D4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3" name="Line 61"/>
          <p:cNvSpPr>
            <a:spLocks noChangeShapeType="1"/>
          </p:cNvSpPr>
          <p:nvPr/>
        </p:nvSpPr>
        <p:spPr bwMode="auto">
          <a:xfrm flipV="1">
            <a:off x="3505200" y="2754313"/>
            <a:ext cx="0" cy="914400"/>
          </a:xfrm>
          <a:prstGeom prst="line">
            <a:avLst/>
          </a:prstGeom>
          <a:noFill/>
          <a:ln w="28575">
            <a:solidFill>
              <a:srgbClr val="4D4D4D"/>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4" name="Rectangle 62"/>
          <p:cNvSpPr>
            <a:spLocks noChangeArrowheads="1"/>
          </p:cNvSpPr>
          <p:nvPr/>
        </p:nvSpPr>
        <p:spPr bwMode="auto">
          <a:xfrm>
            <a:off x="7092950" y="4797425"/>
            <a:ext cx="8050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1600" b="1" dirty="0">
                <a:solidFill>
                  <a:schemeClr val="tx1"/>
                </a:solidFill>
                <a:ea typeface="宋体" charset="-122"/>
              </a:rPr>
              <a:t>到货单</a:t>
            </a:r>
          </a:p>
        </p:txBody>
      </p:sp>
    </p:spTree>
    <p:extLst>
      <p:ext uri="{BB962C8B-B14F-4D97-AF65-F5344CB8AC3E}">
        <p14:creationId xmlns:p14="http://schemas.microsoft.com/office/powerpoint/2010/main" val="95480585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3" name="Rectangle 3"/>
          <p:cNvSpPr>
            <a:spLocks noGrp="1" noChangeArrowheads="1"/>
          </p:cNvSpPr>
          <p:nvPr>
            <p:ph type="body" idx="1"/>
          </p:nvPr>
        </p:nvSpPr>
        <p:spPr>
          <a:xfrm>
            <a:off x="457200" y="1052513"/>
            <a:ext cx="7715250" cy="5184775"/>
          </a:xfrm>
        </p:spPr>
        <p:txBody>
          <a:bodyPr/>
          <a:lstStyle/>
          <a:p>
            <a:pPr algn="just" eaLnBrk="1" hangingPunct="1">
              <a:buFont typeface="Wingdings" pitchFamily="2" charset="2"/>
              <a:buNone/>
              <a:defRPr/>
            </a:pPr>
            <a:r>
              <a:rPr lang="zh-CN" altLang="en-US" sz="2400" b="1" dirty="0">
                <a:solidFill>
                  <a:srgbClr val="CC0000"/>
                </a:solidFill>
                <a:latin typeface="宋体" panose="02010600030101010101" pitchFamily="2" charset="-122"/>
              </a:rPr>
              <a:t>１</a:t>
            </a:r>
            <a:r>
              <a:rPr lang="zh-CN" altLang="en-US" sz="2400" b="1" dirty="0">
                <a:solidFill>
                  <a:srgbClr val="CC0000"/>
                </a:solidFill>
              </a:rPr>
              <a:t>   </a:t>
            </a:r>
            <a:r>
              <a:rPr lang="zh-CN" altLang="en-US" sz="2400" b="1" dirty="0">
                <a:solidFill>
                  <a:srgbClr val="CC0000"/>
                </a:solidFill>
                <a:latin typeface="宋体" panose="02010600030101010101" pitchFamily="2" charset="-122"/>
              </a:rPr>
              <a:t> 数据流</a:t>
            </a:r>
          </a:p>
          <a:p>
            <a:pPr algn="just" eaLnBrk="1" hangingPunct="1">
              <a:buFont typeface="Wingdings" pitchFamily="2" charset="2"/>
              <a:buNone/>
              <a:defRPr/>
            </a:pPr>
            <a:r>
              <a:rPr lang="zh-CN" altLang="en-US" sz="2400" b="1" dirty="0">
                <a:solidFill>
                  <a:schemeClr val="accent2"/>
                </a:solidFill>
                <a:latin typeface="宋体" panose="02010600030101010101" pitchFamily="2" charset="-122"/>
              </a:rPr>
              <a:t>		</a:t>
            </a:r>
            <a:r>
              <a:rPr lang="zh-CN" altLang="en-US" sz="2400" b="1" dirty="0">
                <a:solidFill>
                  <a:schemeClr val="accent5">
                    <a:lumMod val="25000"/>
                  </a:schemeClr>
                </a:solidFill>
                <a:latin typeface="宋体" panose="02010600030101010101" pitchFamily="2" charset="-122"/>
              </a:rPr>
              <a:t>数据流由一组固定成分的数据所组成，数据流直观地反映了系统各部分之间的信息传递关系。数据流的流向大致有以下几种：</a:t>
            </a:r>
          </a:p>
          <a:p>
            <a:pPr algn="just" eaLnBrk="1" hangingPunct="1">
              <a:buFont typeface="Wingdings" pitchFamily="2" charset="2"/>
              <a:buNone/>
              <a:defRPr/>
            </a:pPr>
            <a:r>
              <a:rPr lang="zh-CN" altLang="en-US" sz="2400" b="1" dirty="0">
                <a:solidFill>
                  <a:schemeClr val="accent5">
                    <a:lumMod val="25000"/>
                  </a:schemeClr>
                </a:solidFill>
                <a:latin typeface="宋体" panose="02010600030101010101" pitchFamily="2" charset="-122"/>
              </a:rPr>
              <a:t>    	（</a:t>
            </a:r>
            <a:r>
              <a:rPr lang="en-US" altLang="zh-CN" sz="2400" b="1" dirty="0">
                <a:solidFill>
                  <a:schemeClr val="accent5">
                    <a:lumMod val="25000"/>
                  </a:schemeClr>
                </a:solidFill>
                <a:latin typeface="宋体" panose="02010600030101010101" pitchFamily="2" charset="-122"/>
              </a:rPr>
              <a:t>1</a:t>
            </a:r>
            <a:r>
              <a:rPr lang="zh-CN" altLang="en-US" sz="2400" b="1" dirty="0" smtClean="0">
                <a:solidFill>
                  <a:schemeClr val="accent5">
                    <a:lumMod val="25000"/>
                  </a:schemeClr>
                </a:solidFill>
                <a:latin typeface="宋体" panose="02010600030101010101" pitchFamily="2" charset="-122"/>
              </a:rPr>
              <a:t>） 从</a:t>
            </a:r>
            <a:r>
              <a:rPr lang="zh-CN" altLang="en-US" sz="2400" b="1" dirty="0">
                <a:solidFill>
                  <a:schemeClr val="accent5">
                    <a:lumMod val="25000"/>
                  </a:schemeClr>
                </a:solidFill>
                <a:latin typeface="宋体" panose="02010600030101010101" pitchFamily="2" charset="-122"/>
              </a:rPr>
              <a:t>加工流向加工。</a:t>
            </a:r>
          </a:p>
          <a:p>
            <a:pPr algn="just" eaLnBrk="1" hangingPunct="1">
              <a:buFont typeface="Wingdings" pitchFamily="2" charset="2"/>
              <a:buNone/>
              <a:defRPr/>
            </a:pPr>
            <a:r>
              <a:rPr lang="zh-CN" altLang="en-US" sz="2400" b="1" dirty="0">
                <a:solidFill>
                  <a:schemeClr val="accent5">
                    <a:lumMod val="25000"/>
                  </a:schemeClr>
                </a:solidFill>
                <a:latin typeface="宋体" panose="02010600030101010101" pitchFamily="2" charset="-122"/>
              </a:rPr>
              <a:t>		（２）从加工流向文件。</a:t>
            </a:r>
          </a:p>
          <a:p>
            <a:pPr algn="just" eaLnBrk="1" hangingPunct="1">
              <a:buFont typeface="Wingdings" pitchFamily="2" charset="2"/>
              <a:buNone/>
              <a:defRPr/>
            </a:pPr>
            <a:r>
              <a:rPr lang="zh-CN" altLang="en-US" sz="2400" b="1" dirty="0">
                <a:solidFill>
                  <a:schemeClr val="accent5">
                    <a:lumMod val="25000"/>
                  </a:schemeClr>
                </a:solidFill>
                <a:latin typeface="宋体" panose="02010600030101010101" pitchFamily="2" charset="-122"/>
              </a:rPr>
              <a:t>		（３）从文件流向加工。</a:t>
            </a:r>
          </a:p>
          <a:p>
            <a:pPr algn="just" eaLnBrk="1" hangingPunct="1">
              <a:buFont typeface="Wingdings" pitchFamily="2" charset="2"/>
              <a:buNone/>
              <a:defRPr/>
            </a:pPr>
            <a:r>
              <a:rPr lang="zh-CN" altLang="en-US" sz="2400" b="1" dirty="0">
                <a:solidFill>
                  <a:schemeClr val="accent5">
                    <a:lumMod val="25000"/>
                  </a:schemeClr>
                </a:solidFill>
                <a:latin typeface="宋体" panose="02010600030101010101" pitchFamily="2" charset="-122"/>
              </a:rPr>
              <a:t>		（４）从源点流向加工。</a:t>
            </a:r>
          </a:p>
          <a:p>
            <a:pPr algn="just" eaLnBrk="1" hangingPunct="1">
              <a:buFont typeface="Wingdings" pitchFamily="2" charset="2"/>
              <a:buNone/>
              <a:defRPr/>
            </a:pPr>
            <a:r>
              <a:rPr lang="zh-CN" altLang="en-US" sz="2400" b="1" dirty="0">
                <a:solidFill>
                  <a:schemeClr val="accent5">
                    <a:lumMod val="25000"/>
                  </a:schemeClr>
                </a:solidFill>
                <a:latin typeface="宋体" panose="02010600030101010101" pitchFamily="2" charset="-122"/>
              </a:rPr>
              <a:t>		（５）从加工流向终点。</a:t>
            </a:r>
          </a:p>
          <a:p>
            <a:pPr algn="just" eaLnBrk="1" hangingPunct="1">
              <a:buFont typeface="Wingdings" pitchFamily="2" charset="2"/>
              <a:buNone/>
              <a:defRPr/>
            </a:pPr>
            <a:r>
              <a:rPr lang="zh-CN" altLang="en-US" sz="2400" b="1" dirty="0">
                <a:solidFill>
                  <a:schemeClr val="accent5">
                    <a:lumMod val="25000"/>
                  </a:schemeClr>
                </a:solidFill>
                <a:latin typeface="宋体" panose="02010600030101010101" pitchFamily="2" charset="-122"/>
              </a:rPr>
              <a:t>		数据流图中的流动是实实在在的数据，而不是程序框图中通常画的那种控制流。两者的区别是，数据流上只有数据流过，而控制流上没有数据流流动。</a:t>
            </a: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7" name="Rectangle 3"/>
          <p:cNvSpPr>
            <a:spLocks noGrp="1" noChangeArrowheads="1"/>
          </p:cNvSpPr>
          <p:nvPr>
            <p:ph type="body" idx="1"/>
          </p:nvPr>
        </p:nvSpPr>
        <p:spPr>
          <a:xfrm>
            <a:off x="395288" y="1412875"/>
            <a:ext cx="7848600" cy="4525963"/>
          </a:xfrm>
        </p:spPr>
        <p:txBody>
          <a:bodyPr/>
          <a:lstStyle/>
          <a:p>
            <a:pPr algn="just" eaLnBrk="1" hangingPunct="1">
              <a:lnSpc>
                <a:spcPct val="130000"/>
              </a:lnSpc>
              <a:buFont typeface="Wingdings" pitchFamily="2" charset="2"/>
              <a:buNone/>
              <a:defRPr/>
            </a:pPr>
            <a:r>
              <a:rPr lang="en-US" altLang="zh-CN" sz="2800" b="1" dirty="0">
                <a:solidFill>
                  <a:srgbClr val="CC0000"/>
                </a:solidFill>
                <a:latin typeface="宋体" panose="02010600030101010101" pitchFamily="2" charset="-122"/>
              </a:rPr>
              <a:t>2</a:t>
            </a:r>
            <a:r>
              <a:rPr lang="zh-CN" altLang="en-US" sz="2800" b="1" dirty="0">
                <a:solidFill>
                  <a:srgbClr val="CC0000"/>
                </a:solidFill>
                <a:latin typeface="宋体" panose="02010600030101010101" pitchFamily="2" charset="-122"/>
              </a:rPr>
              <a:t>、加工</a:t>
            </a:r>
          </a:p>
          <a:p>
            <a:pPr algn="just" eaLnBrk="1" hangingPunct="1">
              <a:lnSpc>
                <a:spcPct val="130000"/>
              </a:lnSpc>
              <a:buFont typeface="Wingdings" pitchFamily="2" charset="2"/>
              <a:buNone/>
              <a:defRPr/>
            </a:pPr>
            <a:r>
              <a:rPr lang="zh-CN" altLang="en-US" sz="2800" b="1" dirty="0">
                <a:solidFill>
                  <a:srgbClr val="E4E925"/>
                </a:solidFill>
                <a:latin typeface="宋体" panose="02010600030101010101" pitchFamily="2" charset="-122"/>
              </a:rPr>
              <a:t>		</a:t>
            </a:r>
            <a:r>
              <a:rPr lang="zh-CN" altLang="en-US" sz="2800" b="1" dirty="0">
                <a:solidFill>
                  <a:schemeClr val="accent5">
                    <a:lumMod val="25000"/>
                  </a:schemeClr>
                </a:solidFill>
                <a:latin typeface="宋体" panose="02010600030101010101" pitchFamily="2" charset="-122"/>
              </a:rPr>
              <a:t>加工是对数据流的一种处理。当数据流通过某个</a:t>
            </a:r>
            <a:r>
              <a:rPr lang="zh-CN" altLang="en-US" sz="2800" b="1" dirty="0">
                <a:solidFill>
                  <a:schemeClr val="accent5">
                    <a:lumMod val="25000"/>
                  </a:schemeClr>
                </a:solidFill>
              </a:rPr>
              <a:t>“</a:t>
            </a:r>
            <a:r>
              <a:rPr lang="zh-CN" altLang="en-US" sz="2800" b="1" dirty="0">
                <a:solidFill>
                  <a:schemeClr val="accent5">
                    <a:lumMod val="25000"/>
                  </a:schemeClr>
                </a:solidFill>
                <a:latin typeface="宋体" panose="02010600030101010101" pitchFamily="2" charset="-122"/>
              </a:rPr>
              <a:t>加工站</a:t>
            </a:r>
            <a:r>
              <a:rPr lang="zh-CN" altLang="en-US" sz="2800" b="1" dirty="0">
                <a:solidFill>
                  <a:schemeClr val="accent5">
                    <a:lumMod val="25000"/>
                  </a:schemeClr>
                </a:solidFill>
              </a:rPr>
              <a:t>”</a:t>
            </a:r>
            <a:r>
              <a:rPr lang="zh-CN" altLang="en-US" sz="2800" b="1" dirty="0">
                <a:solidFill>
                  <a:schemeClr val="accent5">
                    <a:lumMod val="25000"/>
                  </a:schemeClr>
                </a:solidFill>
                <a:latin typeface="宋体" panose="02010600030101010101" pitchFamily="2" charset="-122"/>
              </a:rPr>
              <a:t>时，它的所有数据都将被处理。</a:t>
            </a:r>
          </a:p>
          <a:p>
            <a:pPr algn="just" eaLnBrk="1" hangingPunct="1">
              <a:lnSpc>
                <a:spcPct val="130000"/>
              </a:lnSpc>
              <a:buFont typeface="Wingdings" pitchFamily="2" charset="2"/>
              <a:buNone/>
              <a:defRPr/>
            </a:pPr>
            <a:r>
              <a:rPr lang="zh-CN" altLang="en-US" sz="2800" b="1" dirty="0">
                <a:solidFill>
                  <a:schemeClr val="accent5">
                    <a:lumMod val="25000"/>
                  </a:schemeClr>
                </a:solidFill>
                <a:latin typeface="宋体" panose="02010600030101010101" pitchFamily="2" charset="-122"/>
              </a:rPr>
              <a:t>		当数据流流出这个</a:t>
            </a:r>
            <a:r>
              <a:rPr lang="zh-CN" altLang="en-US" sz="2800" b="1" dirty="0">
                <a:solidFill>
                  <a:schemeClr val="accent5">
                    <a:lumMod val="25000"/>
                  </a:schemeClr>
                </a:solidFill>
              </a:rPr>
              <a:t>“</a:t>
            </a:r>
            <a:r>
              <a:rPr lang="zh-CN" altLang="en-US" sz="2800" b="1" dirty="0">
                <a:solidFill>
                  <a:schemeClr val="accent5">
                    <a:lumMod val="25000"/>
                  </a:schemeClr>
                </a:solidFill>
                <a:latin typeface="宋体" panose="02010600030101010101" pitchFamily="2" charset="-122"/>
              </a:rPr>
              <a:t>加工站</a:t>
            </a:r>
            <a:r>
              <a:rPr lang="zh-CN" altLang="en-US" sz="2800" b="1" dirty="0">
                <a:solidFill>
                  <a:schemeClr val="accent5">
                    <a:lumMod val="25000"/>
                  </a:schemeClr>
                </a:solidFill>
              </a:rPr>
              <a:t>”</a:t>
            </a:r>
            <a:r>
              <a:rPr lang="zh-CN" altLang="en-US" sz="2800" b="1" dirty="0">
                <a:solidFill>
                  <a:schemeClr val="accent5">
                    <a:lumMod val="25000"/>
                  </a:schemeClr>
                </a:solidFill>
                <a:latin typeface="宋体" panose="02010600030101010101" pitchFamily="2" charset="-122"/>
              </a:rPr>
              <a:t>时，它的数据都会发生变化，或是数值变化，或是性质变化。加工的作用就是要实现这一变化。</a:t>
            </a: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1" name="Rectangle 3"/>
          <p:cNvSpPr>
            <a:spLocks noGrp="1" noChangeArrowheads="1"/>
          </p:cNvSpPr>
          <p:nvPr>
            <p:ph type="body" idx="1"/>
          </p:nvPr>
        </p:nvSpPr>
        <p:spPr>
          <a:xfrm>
            <a:off x="304800" y="1557338"/>
            <a:ext cx="8080375" cy="3886200"/>
          </a:xfrm>
        </p:spPr>
        <p:txBody>
          <a:bodyPr/>
          <a:lstStyle/>
          <a:p>
            <a:pPr algn="just" eaLnBrk="1" hangingPunct="1">
              <a:lnSpc>
                <a:spcPct val="110000"/>
              </a:lnSpc>
              <a:buFont typeface="Wingdings" pitchFamily="2" charset="2"/>
              <a:buNone/>
              <a:defRPr/>
            </a:pPr>
            <a:r>
              <a:rPr lang="en-US" altLang="zh-CN" sz="2800" b="1" dirty="0">
                <a:solidFill>
                  <a:srgbClr val="CC0000"/>
                </a:solidFill>
                <a:latin typeface="宋体" panose="02010600030101010101" pitchFamily="2" charset="-122"/>
              </a:rPr>
              <a:t>3</a:t>
            </a:r>
            <a:r>
              <a:rPr lang="zh-CN" altLang="en-US" sz="2800" b="1" dirty="0">
                <a:solidFill>
                  <a:srgbClr val="CC0000"/>
                </a:solidFill>
                <a:latin typeface="宋体" panose="02010600030101010101" pitchFamily="2" charset="-122"/>
              </a:rPr>
              <a:t>、文件</a:t>
            </a:r>
          </a:p>
          <a:p>
            <a:pPr algn="just" eaLnBrk="1" hangingPunct="1">
              <a:lnSpc>
                <a:spcPct val="110000"/>
              </a:lnSpc>
              <a:buFont typeface="Wingdings" pitchFamily="2" charset="2"/>
              <a:buNone/>
              <a:defRPr/>
            </a:pPr>
            <a:r>
              <a:rPr lang="zh-CN" altLang="en-US" sz="2800" b="1" dirty="0">
                <a:solidFill>
                  <a:schemeClr val="accent2"/>
                </a:solidFill>
                <a:latin typeface="宋体" panose="02010600030101010101" pitchFamily="2" charset="-122"/>
              </a:rPr>
              <a:t>		</a:t>
            </a:r>
            <a:r>
              <a:rPr lang="zh-CN" altLang="en-US" sz="2800" b="1" dirty="0">
                <a:solidFill>
                  <a:schemeClr val="accent5">
                    <a:lumMod val="25000"/>
                  </a:schemeClr>
                </a:solidFill>
                <a:latin typeface="宋体" panose="02010600030101010101" pitchFamily="2" charset="-122"/>
              </a:rPr>
              <a:t>文件是相关数据的逻辑集合。当某一数据流被加工处理后，若暂时不需要转到下一</a:t>
            </a:r>
            <a:r>
              <a:rPr lang="zh-CN" altLang="en-US" sz="2800" b="1" dirty="0">
                <a:solidFill>
                  <a:schemeClr val="accent5">
                    <a:lumMod val="25000"/>
                  </a:schemeClr>
                </a:solidFill>
              </a:rPr>
              <a:t>“</a:t>
            </a:r>
            <a:r>
              <a:rPr lang="zh-CN" altLang="en-US" sz="2800" b="1" dirty="0">
                <a:solidFill>
                  <a:schemeClr val="accent5">
                    <a:lumMod val="25000"/>
                  </a:schemeClr>
                </a:solidFill>
                <a:latin typeface="宋体" panose="02010600030101010101" pitchFamily="2" charset="-122"/>
              </a:rPr>
              <a:t>加工站</a:t>
            </a:r>
            <a:r>
              <a:rPr lang="zh-CN" altLang="en-US" sz="2800" b="1" dirty="0">
                <a:solidFill>
                  <a:schemeClr val="accent5">
                    <a:lumMod val="25000"/>
                  </a:schemeClr>
                </a:solidFill>
              </a:rPr>
              <a:t>“</a:t>
            </a:r>
            <a:r>
              <a:rPr lang="zh-CN" altLang="en-US" sz="2800" b="1" dirty="0">
                <a:solidFill>
                  <a:schemeClr val="accent5">
                    <a:lumMod val="25000"/>
                  </a:schemeClr>
                </a:solidFill>
                <a:latin typeface="宋体" panose="02010600030101010101" pitchFamily="2" charset="-122"/>
              </a:rPr>
              <a:t>进行处理时，往往先将它存到文件中，待处理时再提取。</a:t>
            </a:r>
          </a:p>
          <a:p>
            <a:pPr algn="just" eaLnBrk="1" hangingPunct="1">
              <a:lnSpc>
                <a:spcPct val="110000"/>
              </a:lnSpc>
              <a:buFont typeface="Wingdings" pitchFamily="2" charset="2"/>
              <a:buNone/>
              <a:defRPr/>
            </a:pPr>
            <a:r>
              <a:rPr lang="zh-CN" altLang="en-US" sz="2800" b="1" dirty="0">
                <a:solidFill>
                  <a:schemeClr val="accent5">
                    <a:lumMod val="25000"/>
                  </a:schemeClr>
                </a:solidFill>
                <a:latin typeface="宋体" panose="02010600030101010101" pitchFamily="2" charset="-122"/>
              </a:rPr>
              <a:t>		当加工要从文件里读数据时，数据流是从文件流向加工的，当加工写入或修改文件时，数据流是从加工流向文件。</a:t>
            </a: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5" name="Rectangle 3"/>
          <p:cNvSpPr>
            <a:spLocks noGrp="1" noChangeArrowheads="1"/>
          </p:cNvSpPr>
          <p:nvPr>
            <p:ph type="body" idx="1"/>
          </p:nvPr>
        </p:nvSpPr>
        <p:spPr>
          <a:xfrm>
            <a:off x="304800" y="1628775"/>
            <a:ext cx="8080375" cy="3886200"/>
          </a:xfrm>
        </p:spPr>
        <p:txBody>
          <a:bodyPr/>
          <a:lstStyle/>
          <a:p>
            <a:pPr lvl="1" algn="just" eaLnBrk="1" hangingPunct="1">
              <a:lnSpc>
                <a:spcPct val="120000"/>
              </a:lnSpc>
              <a:buFont typeface="Wingdings" pitchFamily="2" charset="2"/>
              <a:buNone/>
              <a:defRPr/>
            </a:pPr>
            <a:r>
              <a:rPr lang="en-US" altLang="zh-CN" b="1" dirty="0">
                <a:solidFill>
                  <a:srgbClr val="CC0000"/>
                </a:solidFill>
                <a:latin typeface="宋体" panose="02010600030101010101" pitchFamily="2" charset="-122"/>
              </a:rPr>
              <a:t>4</a:t>
            </a:r>
            <a:r>
              <a:rPr lang="zh-CN" altLang="en-US" b="1" dirty="0">
                <a:solidFill>
                  <a:srgbClr val="CC0000"/>
                </a:solidFill>
                <a:latin typeface="宋体" panose="02010600030101010101" pitchFamily="2" charset="-122"/>
              </a:rPr>
              <a:t>、数据流源点和终点</a:t>
            </a:r>
          </a:p>
          <a:p>
            <a:pPr algn="just" eaLnBrk="1" hangingPunct="1">
              <a:lnSpc>
                <a:spcPct val="120000"/>
              </a:lnSpc>
              <a:buFont typeface="Wingdings" pitchFamily="2" charset="2"/>
              <a:buNone/>
              <a:defRPr/>
            </a:pPr>
            <a:r>
              <a:rPr lang="zh-CN" altLang="en-US" sz="2800" b="1" dirty="0">
                <a:solidFill>
                  <a:srgbClr val="E4E925"/>
                </a:solidFill>
                <a:latin typeface="宋体" panose="02010600030101010101" pitchFamily="2" charset="-122"/>
              </a:rPr>
              <a:t> 	</a:t>
            </a:r>
            <a:r>
              <a:rPr lang="zh-CN" altLang="en-US" sz="2800" b="1" dirty="0">
                <a:solidFill>
                  <a:schemeClr val="accent5">
                    <a:lumMod val="25000"/>
                  </a:schemeClr>
                </a:solidFill>
                <a:latin typeface="宋体" panose="02010600030101010101" pitchFamily="2" charset="-122"/>
              </a:rPr>
              <a:t>数据流源点是信息系统的数据来源地，终点是数据流的目的地。数据流源点和终点都是存在于信息系统之外的。例如，会计帐务处理系统输出的报表，要报送到上级主管部门、开户银行和财税部门等。这些部门对会计帐务处理系统来说是数据流的终点。</a:t>
            </a:r>
            <a:r>
              <a:rPr lang="zh-CN" altLang="en-US" sz="2800" b="1" dirty="0">
                <a:solidFill>
                  <a:schemeClr val="accent5">
                    <a:lumMod val="25000"/>
                  </a:schemeClr>
                </a:solidFill>
                <a:latin typeface="宋体" panose="02010600030101010101" pitchFamily="2" charset="-122"/>
                <a:cs typeface="Times New Roman" panose="02020603050405020304" pitchFamily="18" charset="0"/>
              </a:rPr>
              <a:t> </a:t>
            </a:r>
            <a:endParaRPr lang="zh-CN" altLang="en-US" sz="2800" dirty="0">
              <a:solidFill>
                <a:schemeClr val="accent5">
                  <a:lumMod val="25000"/>
                </a:schemeClr>
              </a:solidFill>
            </a:endParaRP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5" name="Group 2"/>
          <p:cNvGrpSpPr>
            <a:grpSpLocks/>
          </p:cNvGrpSpPr>
          <p:nvPr/>
        </p:nvGrpSpPr>
        <p:grpSpPr bwMode="auto">
          <a:xfrm>
            <a:off x="63500" y="2286000"/>
            <a:ext cx="9172575" cy="2347913"/>
            <a:chOff x="40" y="1440"/>
            <a:chExt cx="5778" cy="1479"/>
          </a:xfrm>
        </p:grpSpPr>
        <p:sp useBgFill="1">
          <p:nvSpPr>
            <p:cNvPr id="57349" name="Rectangle 3"/>
            <p:cNvSpPr>
              <a:spLocks noChangeArrowheads="1"/>
            </p:cNvSpPr>
            <p:nvPr/>
          </p:nvSpPr>
          <p:spPr bwMode="auto">
            <a:xfrm>
              <a:off x="1652" y="1536"/>
              <a:ext cx="870" cy="480"/>
            </a:xfrm>
            <a:prstGeom prst="rect">
              <a:avLst/>
            </a:prstGeom>
            <a:ln w="25400">
              <a:solidFill>
                <a:srgbClr val="01050F"/>
              </a:solidFill>
              <a:miter lim="800000"/>
              <a:headEnd/>
              <a:tailEnd/>
            </a:ln>
          </p:spPr>
          <p:txBody>
            <a:bodyPr wrap="none" anchor="ctr"/>
            <a:lstStyle/>
            <a:p>
              <a:pPr algn="ctr" eaLnBrk="0" hangingPunct="0"/>
              <a:r>
                <a:rPr kumimoji="1" lang="zh-CN" altLang="en-US" sz="3200">
                  <a:solidFill>
                    <a:srgbClr val="C00000"/>
                  </a:solidFill>
                  <a:latin typeface="黑体" pitchFamily="49" charset="-122"/>
                  <a:ea typeface="黑体" pitchFamily="49" charset="-122"/>
                </a:rPr>
                <a:t>数据源</a:t>
              </a:r>
            </a:p>
          </p:txBody>
        </p:sp>
        <p:sp useBgFill="1">
          <p:nvSpPr>
            <p:cNvPr id="57350" name="Rectangle 4"/>
            <p:cNvSpPr>
              <a:spLocks noChangeArrowheads="1"/>
            </p:cNvSpPr>
            <p:nvPr/>
          </p:nvSpPr>
          <p:spPr bwMode="auto">
            <a:xfrm>
              <a:off x="4574" y="2352"/>
              <a:ext cx="1136" cy="484"/>
            </a:xfrm>
            <a:prstGeom prst="rect">
              <a:avLst/>
            </a:prstGeom>
            <a:ln w="25400">
              <a:solidFill>
                <a:srgbClr val="01050F"/>
              </a:solidFill>
              <a:miter lim="800000"/>
              <a:headEnd/>
              <a:tailEnd/>
            </a:ln>
          </p:spPr>
          <p:txBody>
            <a:bodyPr wrap="none" anchor="ctr"/>
            <a:lstStyle/>
            <a:p>
              <a:endParaRPr lang="zh-CN" altLang="en-US"/>
            </a:p>
          </p:txBody>
        </p:sp>
        <p:sp>
          <p:nvSpPr>
            <p:cNvPr id="57351" name="Line 5"/>
            <p:cNvSpPr>
              <a:spLocks noChangeShapeType="1"/>
            </p:cNvSpPr>
            <p:nvPr/>
          </p:nvSpPr>
          <p:spPr bwMode="auto">
            <a:xfrm>
              <a:off x="4030" y="2593"/>
              <a:ext cx="554" cy="11"/>
            </a:xfrm>
            <a:prstGeom prst="line">
              <a:avLst/>
            </a:prstGeom>
            <a:noFill/>
            <a:ln w="25400">
              <a:solidFill>
                <a:srgbClr val="01050F"/>
              </a:solidFill>
              <a:round/>
              <a:headEnd type="none" w="sm" len="sm"/>
              <a:tailEnd type="stealth" w="med" len="lg"/>
            </a:ln>
          </p:spPr>
          <p:txBody>
            <a:bodyPr wrap="none" anchor="ctr"/>
            <a:lstStyle/>
            <a:p>
              <a:endParaRPr lang="zh-CN" altLang="en-US"/>
            </a:p>
          </p:txBody>
        </p:sp>
        <p:sp>
          <p:nvSpPr>
            <p:cNvPr id="57352" name="Rectangle 6"/>
            <p:cNvSpPr>
              <a:spLocks noChangeArrowheads="1"/>
            </p:cNvSpPr>
            <p:nvPr/>
          </p:nvSpPr>
          <p:spPr bwMode="auto">
            <a:xfrm>
              <a:off x="4626" y="2372"/>
              <a:ext cx="1192" cy="369"/>
            </a:xfrm>
            <a:prstGeom prst="rect">
              <a:avLst/>
            </a:prstGeom>
            <a:noFill/>
            <a:ln w="9525">
              <a:noFill/>
              <a:miter lim="800000"/>
              <a:headEnd/>
              <a:tailEnd/>
            </a:ln>
          </p:spPr>
          <p:txBody>
            <a:bodyPr lIns="92075" tIns="46038" rIns="92075" bIns="46038">
              <a:spAutoFit/>
            </a:bodyPr>
            <a:lstStyle/>
            <a:p>
              <a:pPr eaLnBrk="0" hangingPunct="0"/>
              <a:r>
                <a:rPr kumimoji="1" lang="zh-CN" altLang="en-US" sz="3200">
                  <a:solidFill>
                    <a:srgbClr val="C00000"/>
                  </a:solidFill>
                  <a:latin typeface="黑体" pitchFamily="49" charset="-122"/>
                  <a:ea typeface="黑体" pitchFamily="49" charset="-122"/>
                </a:rPr>
                <a:t>数据终点</a:t>
              </a:r>
            </a:p>
          </p:txBody>
        </p:sp>
        <p:sp>
          <p:nvSpPr>
            <p:cNvPr id="57353" name="Rectangle 7"/>
            <p:cNvSpPr>
              <a:spLocks noChangeArrowheads="1"/>
            </p:cNvSpPr>
            <p:nvPr/>
          </p:nvSpPr>
          <p:spPr bwMode="auto">
            <a:xfrm>
              <a:off x="4276" y="1546"/>
              <a:ext cx="1422" cy="365"/>
            </a:xfrm>
            <a:prstGeom prst="rect">
              <a:avLst/>
            </a:prstGeom>
            <a:noFill/>
            <a:ln w="9525">
              <a:noFill/>
              <a:miter lim="800000"/>
              <a:headEnd/>
              <a:tailEnd/>
            </a:ln>
          </p:spPr>
          <p:txBody>
            <a:bodyPr lIns="92075" tIns="46038" rIns="92075" bIns="46038">
              <a:spAutoFit/>
            </a:bodyPr>
            <a:lstStyle/>
            <a:p>
              <a:pPr eaLnBrk="0" hangingPunct="0"/>
              <a:r>
                <a:rPr kumimoji="1" lang="zh-CN" altLang="en-US" sz="3200">
                  <a:solidFill>
                    <a:srgbClr val="E80029"/>
                  </a:solidFill>
                  <a:latin typeface="黑体" pitchFamily="49" charset="-122"/>
                  <a:ea typeface="黑体" pitchFamily="49" charset="-122"/>
                </a:rPr>
                <a:t>没有输出！</a:t>
              </a:r>
              <a:endParaRPr kumimoji="1" lang="zh-CN" altLang="en-US" sz="3200">
                <a:latin typeface="黑体" pitchFamily="49" charset="-122"/>
                <a:ea typeface="黑体" pitchFamily="49" charset="-122"/>
              </a:endParaRPr>
            </a:p>
          </p:txBody>
        </p:sp>
        <p:sp>
          <p:nvSpPr>
            <p:cNvPr id="57354" name="Line 8"/>
            <p:cNvSpPr>
              <a:spLocks noChangeShapeType="1"/>
            </p:cNvSpPr>
            <p:nvPr/>
          </p:nvSpPr>
          <p:spPr bwMode="auto">
            <a:xfrm>
              <a:off x="3874" y="1622"/>
              <a:ext cx="384" cy="432"/>
            </a:xfrm>
            <a:prstGeom prst="line">
              <a:avLst/>
            </a:prstGeom>
            <a:noFill/>
            <a:ln w="38100">
              <a:solidFill>
                <a:srgbClr val="FF0000"/>
              </a:solidFill>
              <a:round/>
              <a:headEnd type="none" w="sm" len="sm"/>
              <a:tailEnd type="none" w="sm" len="sm"/>
            </a:ln>
          </p:spPr>
          <p:txBody>
            <a:bodyPr wrap="none" anchor="ctr"/>
            <a:lstStyle/>
            <a:p>
              <a:endParaRPr lang="zh-CN" altLang="en-US"/>
            </a:p>
          </p:txBody>
        </p:sp>
        <p:sp>
          <p:nvSpPr>
            <p:cNvPr id="57355" name="Line 9"/>
            <p:cNvSpPr>
              <a:spLocks noChangeShapeType="1"/>
            </p:cNvSpPr>
            <p:nvPr/>
          </p:nvSpPr>
          <p:spPr bwMode="auto">
            <a:xfrm flipH="1">
              <a:off x="3862" y="1670"/>
              <a:ext cx="300" cy="384"/>
            </a:xfrm>
            <a:prstGeom prst="line">
              <a:avLst/>
            </a:prstGeom>
            <a:noFill/>
            <a:ln w="38100">
              <a:solidFill>
                <a:srgbClr val="FF0000"/>
              </a:solidFill>
              <a:round/>
              <a:headEnd type="none" w="sm" len="sm"/>
              <a:tailEnd type="none" w="sm" len="sm"/>
            </a:ln>
          </p:spPr>
          <p:txBody>
            <a:bodyPr wrap="none" anchor="ctr"/>
            <a:lstStyle/>
            <a:p>
              <a:endParaRPr lang="zh-CN" altLang="en-US"/>
            </a:p>
          </p:txBody>
        </p:sp>
        <p:sp>
          <p:nvSpPr>
            <p:cNvPr id="57356" name="Line 10"/>
            <p:cNvSpPr>
              <a:spLocks noChangeShapeType="1"/>
            </p:cNvSpPr>
            <p:nvPr/>
          </p:nvSpPr>
          <p:spPr bwMode="auto">
            <a:xfrm>
              <a:off x="2770" y="2304"/>
              <a:ext cx="400" cy="432"/>
            </a:xfrm>
            <a:prstGeom prst="line">
              <a:avLst/>
            </a:prstGeom>
            <a:noFill/>
            <a:ln w="38100">
              <a:solidFill>
                <a:srgbClr val="FF0000"/>
              </a:solidFill>
              <a:round/>
              <a:headEnd type="none" w="sm" len="sm"/>
              <a:tailEnd type="none" w="sm" len="sm"/>
            </a:ln>
          </p:spPr>
          <p:txBody>
            <a:bodyPr wrap="none" anchor="ctr"/>
            <a:lstStyle/>
            <a:p>
              <a:endParaRPr lang="zh-CN" altLang="en-US"/>
            </a:p>
          </p:txBody>
        </p:sp>
        <p:sp>
          <p:nvSpPr>
            <p:cNvPr id="57357" name="Line 11"/>
            <p:cNvSpPr>
              <a:spLocks noChangeShapeType="1"/>
            </p:cNvSpPr>
            <p:nvPr/>
          </p:nvSpPr>
          <p:spPr bwMode="auto">
            <a:xfrm flipH="1">
              <a:off x="2786" y="2352"/>
              <a:ext cx="320" cy="384"/>
            </a:xfrm>
            <a:prstGeom prst="line">
              <a:avLst/>
            </a:prstGeom>
            <a:noFill/>
            <a:ln w="38100">
              <a:solidFill>
                <a:srgbClr val="FF0000"/>
              </a:solidFill>
              <a:round/>
              <a:headEnd type="none" w="sm" len="sm"/>
              <a:tailEnd type="none" w="sm" len="sm"/>
            </a:ln>
          </p:spPr>
          <p:txBody>
            <a:bodyPr wrap="none" anchor="ctr"/>
            <a:lstStyle/>
            <a:p>
              <a:endParaRPr lang="zh-CN" altLang="en-US"/>
            </a:p>
          </p:txBody>
        </p:sp>
        <p:sp>
          <p:nvSpPr>
            <p:cNvPr id="57358" name="Line 12"/>
            <p:cNvSpPr>
              <a:spLocks noChangeShapeType="1"/>
            </p:cNvSpPr>
            <p:nvPr/>
          </p:nvSpPr>
          <p:spPr bwMode="auto">
            <a:xfrm>
              <a:off x="2485" y="1776"/>
              <a:ext cx="607" cy="8"/>
            </a:xfrm>
            <a:prstGeom prst="line">
              <a:avLst/>
            </a:prstGeom>
            <a:noFill/>
            <a:ln w="25400">
              <a:solidFill>
                <a:srgbClr val="01050F"/>
              </a:solidFill>
              <a:round/>
              <a:headEnd type="none" w="sm" len="sm"/>
              <a:tailEnd type="stealth" w="med" len="lg"/>
            </a:ln>
          </p:spPr>
          <p:txBody>
            <a:bodyPr wrap="none" anchor="ctr"/>
            <a:lstStyle/>
            <a:p>
              <a:endParaRPr lang="zh-CN" altLang="en-US"/>
            </a:p>
          </p:txBody>
        </p:sp>
        <p:sp>
          <p:nvSpPr>
            <p:cNvPr id="57359" name="Oval 13"/>
            <p:cNvSpPr>
              <a:spLocks noChangeArrowheads="1"/>
            </p:cNvSpPr>
            <p:nvPr/>
          </p:nvSpPr>
          <p:spPr bwMode="auto">
            <a:xfrm>
              <a:off x="3054" y="1440"/>
              <a:ext cx="700" cy="624"/>
            </a:xfrm>
            <a:prstGeom prst="ellipse">
              <a:avLst/>
            </a:prstGeom>
            <a:noFill/>
            <a:ln w="12700">
              <a:solidFill>
                <a:srgbClr val="01050F"/>
              </a:solidFill>
              <a:round/>
              <a:headEnd type="none" w="sm" len="sm"/>
              <a:tailEnd type="none" w="sm" len="sm"/>
            </a:ln>
          </p:spPr>
          <p:txBody>
            <a:bodyPr wrap="none" anchor="ctr"/>
            <a:lstStyle/>
            <a:p>
              <a:endParaRPr lang="zh-CN" altLang="en-US"/>
            </a:p>
          </p:txBody>
        </p:sp>
        <p:sp>
          <p:nvSpPr>
            <p:cNvPr id="621582" name="Text Box 14"/>
            <p:cNvSpPr txBox="1">
              <a:spLocks noChangeArrowheads="1"/>
            </p:cNvSpPr>
            <p:nvPr/>
          </p:nvSpPr>
          <p:spPr bwMode="auto">
            <a:xfrm>
              <a:off x="3150" y="1584"/>
              <a:ext cx="642" cy="327"/>
            </a:xfrm>
            <a:prstGeom prst="rect">
              <a:avLst/>
            </a:prstGeom>
            <a:noFill/>
            <a:ln>
              <a:noFill/>
            </a:ln>
            <a:effectLst/>
            <a:extLst/>
          </p:spPr>
          <p:txBody>
            <a:bodyPr>
              <a:spAutoFit/>
            </a:bodyPr>
            <a:lstStyle/>
            <a:p>
              <a:pPr eaLnBrk="0" hangingPunct="0">
                <a:defRPr/>
              </a:pPr>
              <a:r>
                <a:rPr kumimoji="1" lang="zh-CN" altLang="en-US" sz="2800">
                  <a:solidFill>
                    <a:srgbClr val="01050F"/>
                  </a:solidFill>
                  <a:effectLst>
                    <a:outerShdw blurRad="38100" dist="38100" dir="2700000" algn="tl">
                      <a:srgbClr val="C0C0C0"/>
                    </a:outerShdw>
                  </a:effectLst>
                  <a:latin typeface="黑体" panose="02010609060101010101" pitchFamily="49" charset="-122"/>
                  <a:ea typeface="黑体" panose="02010609060101010101" pitchFamily="49" charset="-122"/>
                </a:rPr>
                <a:t>处理</a:t>
              </a:r>
              <a:endParaRPr kumimoji="1" lang="zh-CN" altLang="en-US" sz="2400">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57361" name="Oval 15"/>
            <p:cNvSpPr>
              <a:spLocks noChangeArrowheads="1"/>
            </p:cNvSpPr>
            <p:nvPr/>
          </p:nvSpPr>
          <p:spPr bwMode="auto">
            <a:xfrm>
              <a:off x="3312" y="2256"/>
              <a:ext cx="720" cy="663"/>
            </a:xfrm>
            <a:prstGeom prst="ellipse">
              <a:avLst/>
            </a:prstGeom>
            <a:noFill/>
            <a:ln w="12700">
              <a:solidFill>
                <a:srgbClr val="01050F"/>
              </a:solidFill>
              <a:round/>
              <a:headEnd type="none" w="sm" len="sm"/>
              <a:tailEnd type="none" w="sm" len="sm"/>
            </a:ln>
          </p:spPr>
          <p:txBody>
            <a:bodyPr wrap="none" anchor="ctr"/>
            <a:lstStyle/>
            <a:p>
              <a:endParaRPr lang="zh-CN" altLang="en-US"/>
            </a:p>
          </p:txBody>
        </p:sp>
        <p:sp>
          <p:nvSpPr>
            <p:cNvPr id="57362" name="Rectangle 16"/>
            <p:cNvSpPr>
              <a:spLocks noChangeArrowheads="1"/>
            </p:cNvSpPr>
            <p:nvPr/>
          </p:nvSpPr>
          <p:spPr bwMode="auto">
            <a:xfrm>
              <a:off x="1594" y="2304"/>
              <a:ext cx="1478" cy="365"/>
            </a:xfrm>
            <a:prstGeom prst="rect">
              <a:avLst/>
            </a:prstGeom>
            <a:noFill/>
            <a:ln w="9525">
              <a:noFill/>
              <a:miter lim="800000"/>
              <a:headEnd/>
              <a:tailEnd/>
            </a:ln>
          </p:spPr>
          <p:txBody>
            <a:bodyPr lIns="92075" tIns="46038" rIns="92075" bIns="46038">
              <a:spAutoFit/>
            </a:bodyPr>
            <a:lstStyle/>
            <a:p>
              <a:pPr eaLnBrk="0" hangingPunct="0"/>
              <a:r>
                <a:rPr kumimoji="1" lang="zh-CN" altLang="en-US" sz="3200">
                  <a:solidFill>
                    <a:srgbClr val="E80029"/>
                  </a:solidFill>
                  <a:latin typeface="黑体" pitchFamily="49" charset="-122"/>
                  <a:ea typeface="黑体" pitchFamily="49" charset="-122"/>
                </a:rPr>
                <a:t>没有输入！</a:t>
              </a:r>
              <a:endParaRPr kumimoji="1" lang="zh-CN" altLang="en-US" sz="3200">
                <a:latin typeface="黑体" pitchFamily="49" charset="-122"/>
                <a:ea typeface="黑体" pitchFamily="49" charset="-122"/>
              </a:endParaRPr>
            </a:p>
          </p:txBody>
        </p:sp>
        <p:sp>
          <p:nvSpPr>
            <p:cNvPr id="621585" name="Text Box 17"/>
            <p:cNvSpPr txBox="1">
              <a:spLocks noChangeArrowheads="1"/>
            </p:cNvSpPr>
            <p:nvPr/>
          </p:nvSpPr>
          <p:spPr bwMode="auto">
            <a:xfrm>
              <a:off x="3418" y="2400"/>
              <a:ext cx="568" cy="327"/>
            </a:xfrm>
            <a:prstGeom prst="rect">
              <a:avLst/>
            </a:prstGeom>
            <a:noFill/>
            <a:ln>
              <a:noFill/>
            </a:ln>
            <a:effectLst/>
            <a:extLst/>
          </p:spPr>
          <p:txBody>
            <a:bodyPr>
              <a:spAutoFit/>
            </a:bodyPr>
            <a:lstStyle/>
            <a:p>
              <a:pPr eaLnBrk="0" hangingPunct="0">
                <a:defRPr/>
              </a:pPr>
              <a:r>
                <a:rPr kumimoji="1" lang="zh-CN" altLang="en-US" sz="2800">
                  <a:solidFill>
                    <a:srgbClr val="01050F"/>
                  </a:solidFill>
                  <a:effectLst>
                    <a:outerShdw blurRad="38100" dist="38100" dir="2700000" algn="tl">
                      <a:srgbClr val="C0C0C0"/>
                    </a:outerShdw>
                  </a:effectLst>
                  <a:latin typeface="黑体" panose="02010609060101010101" pitchFamily="49" charset="-122"/>
                  <a:ea typeface="黑体" panose="02010609060101010101" pitchFamily="49" charset="-122"/>
                </a:rPr>
                <a:t>处理</a:t>
              </a:r>
              <a:endParaRPr kumimoji="1" lang="zh-CN" altLang="en-US" sz="2400">
                <a:solidFill>
                  <a:srgbClr val="01050F"/>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57364" name="AutoShape 18"/>
            <p:cNvSpPr>
              <a:spLocks/>
            </p:cNvSpPr>
            <p:nvPr/>
          </p:nvSpPr>
          <p:spPr bwMode="auto">
            <a:xfrm>
              <a:off x="1354" y="1680"/>
              <a:ext cx="192" cy="1152"/>
            </a:xfrm>
            <a:prstGeom prst="leftBrace">
              <a:avLst>
                <a:gd name="adj1" fmla="val 54167"/>
                <a:gd name="adj2" fmla="val 49046"/>
              </a:avLst>
            </a:prstGeom>
            <a:noFill/>
            <a:ln w="38100">
              <a:solidFill>
                <a:srgbClr val="01050F"/>
              </a:solidFill>
              <a:round/>
              <a:headEnd type="none" w="sm" len="sm"/>
              <a:tailEnd type="none" w="sm" len="sm"/>
            </a:ln>
          </p:spPr>
          <p:txBody>
            <a:bodyPr wrap="none" anchor="ctr"/>
            <a:lstStyle/>
            <a:p>
              <a:endParaRPr lang="zh-CN" altLang="en-US"/>
            </a:p>
          </p:txBody>
        </p:sp>
        <p:sp>
          <p:nvSpPr>
            <p:cNvPr id="57365" name="Text Box 19"/>
            <p:cNvSpPr txBox="1">
              <a:spLocks noChangeArrowheads="1"/>
            </p:cNvSpPr>
            <p:nvPr/>
          </p:nvSpPr>
          <p:spPr bwMode="auto">
            <a:xfrm>
              <a:off x="40" y="1910"/>
              <a:ext cx="1296" cy="986"/>
            </a:xfrm>
            <a:prstGeom prst="rect">
              <a:avLst/>
            </a:prstGeom>
            <a:noFill/>
            <a:ln w="12700">
              <a:solidFill>
                <a:srgbClr val="01050F"/>
              </a:solidFill>
              <a:miter lim="800000"/>
              <a:headEnd type="none" w="sm" len="sm"/>
              <a:tailEnd type="none" w="sm" len="sm"/>
            </a:ln>
          </p:spPr>
          <p:txBody>
            <a:bodyPr>
              <a:spAutoFit/>
            </a:bodyPr>
            <a:lstStyle/>
            <a:p>
              <a:r>
                <a:rPr kumimoji="1" lang="zh-CN" altLang="en-US" sz="2400">
                  <a:solidFill>
                    <a:srgbClr val="01050F"/>
                  </a:solidFill>
                  <a:latin typeface="黑体" pitchFamily="49" charset="-122"/>
                  <a:ea typeface="黑体" pitchFamily="49" charset="-122"/>
                </a:rPr>
                <a:t>每个处理至少有一个输入数</a:t>
              </a:r>
            </a:p>
            <a:p>
              <a:r>
                <a:rPr kumimoji="1" lang="zh-CN" altLang="en-US" sz="2400">
                  <a:solidFill>
                    <a:srgbClr val="01050F"/>
                  </a:solidFill>
                  <a:latin typeface="黑体" pitchFamily="49" charset="-122"/>
                  <a:ea typeface="黑体" pitchFamily="49" charset="-122"/>
                </a:rPr>
                <a:t>据流和一个输出数据流</a:t>
              </a:r>
            </a:p>
          </p:txBody>
        </p:sp>
      </p:grpSp>
      <p:sp>
        <p:nvSpPr>
          <p:cNvPr id="57346" name="Rectangle 20"/>
          <p:cNvSpPr>
            <a:spLocks noGrp="1" noChangeArrowheads="1"/>
          </p:cNvSpPr>
          <p:nvPr>
            <p:ph type="title"/>
          </p:nvPr>
        </p:nvSpPr>
        <p:spPr bwMode="auto">
          <a:xfrm>
            <a:off x="900113" y="1062038"/>
            <a:ext cx="7653337"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4000" smtClean="0">
                <a:solidFill>
                  <a:srgbClr val="990000"/>
                </a:solidFill>
                <a:latin typeface="黑体" pitchFamily="49" charset="-122"/>
                <a:ea typeface="黑体" pitchFamily="49" charset="-122"/>
              </a:rPr>
              <a:t>几种错误</a:t>
            </a:r>
            <a:r>
              <a:rPr lang="en-US" altLang="zh-CN" sz="4000" smtClean="0">
                <a:solidFill>
                  <a:srgbClr val="990000"/>
                </a:solidFill>
                <a:latin typeface="黑体" pitchFamily="49" charset="-122"/>
                <a:ea typeface="黑体" pitchFamily="49" charset="-122"/>
              </a:rPr>
              <a:t>(1)</a:t>
            </a:r>
          </a:p>
        </p:txBody>
      </p:sp>
      <p:sp>
        <p:nvSpPr>
          <p:cNvPr id="21"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9393" name="Rectangle 2"/>
          <p:cNvSpPr>
            <a:spLocks noChangeArrowheads="1"/>
          </p:cNvSpPr>
          <p:nvPr/>
        </p:nvSpPr>
        <p:spPr bwMode="auto">
          <a:xfrm>
            <a:off x="444500" y="2268538"/>
            <a:ext cx="1422400" cy="723900"/>
          </a:xfrm>
          <a:prstGeom prst="rect">
            <a:avLst/>
          </a:prstGeom>
          <a:ln w="25400">
            <a:solidFill>
              <a:srgbClr val="01050F"/>
            </a:solidFill>
            <a:miter lim="800000"/>
            <a:headEnd/>
            <a:tailEnd/>
          </a:ln>
        </p:spPr>
        <p:txBody>
          <a:bodyPr wrap="none" anchor="ctr"/>
          <a:lstStyle/>
          <a:p>
            <a:pPr algn="ctr" eaLnBrk="0" hangingPunct="0"/>
            <a:r>
              <a:rPr kumimoji="1" lang="zh-CN" altLang="en-US" sz="3200">
                <a:solidFill>
                  <a:srgbClr val="C00000"/>
                </a:solidFill>
                <a:latin typeface="黑体" pitchFamily="49" charset="-122"/>
                <a:ea typeface="黑体" pitchFamily="49" charset="-122"/>
              </a:rPr>
              <a:t>数据源</a:t>
            </a:r>
          </a:p>
        </p:txBody>
      </p:sp>
      <p:sp useBgFill="1">
        <p:nvSpPr>
          <p:cNvPr id="59394" name="Rectangle 3"/>
          <p:cNvSpPr>
            <a:spLocks noChangeArrowheads="1"/>
          </p:cNvSpPr>
          <p:nvPr/>
        </p:nvSpPr>
        <p:spPr bwMode="auto">
          <a:xfrm>
            <a:off x="3054350" y="2209800"/>
            <a:ext cx="1679575" cy="723900"/>
          </a:xfrm>
          <a:prstGeom prst="rect">
            <a:avLst/>
          </a:prstGeom>
          <a:ln w="25400">
            <a:solidFill>
              <a:srgbClr val="01050F"/>
            </a:solidFill>
            <a:miter lim="800000"/>
            <a:headEnd/>
            <a:tailEnd/>
          </a:ln>
        </p:spPr>
        <p:txBody>
          <a:bodyPr wrap="none" anchor="ctr"/>
          <a:lstStyle/>
          <a:p>
            <a:pPr algn="ctr" eaLnBrk="0" hangingPunct="0"/>
            <a:r>
              <a:rPr kumimoji="1" lang="zh-CN" altLang="en-US" sz="3200">
                <a:solidFill>
                  <a:srgbClr val="C00000"/>
                </a:solidFill>
                <a:latin typeface="黑体" pitchFamily="49" charset="-122"/>
                <a:ea typeface="黑体" pitchFamily="49" charset="-122"/>
              </a:rPr>
              <a:t>数据终点</a:t>
            </a:r>
          </a:p>
        </p:txBody>
      </p:sp>
      <p:sp>
        <p:nvSpPr>
          <p:cNvPr id="59395" name="Line 4"/>
          <p:cNvSpPr>
            <a:spLocks noChangeShapeType="1"/>
          </p:cNvSpPr>
          <p:nvPr/>
        </p:nvSpPr>
        <p:spPr bwMode="auto">
          <a:xfrm>
            <a:off x="1911350" y="2578100"/>
            <a:ext cx="1114425" cy="12700"/>
          </a:xfrm>
          <a:prstGeom prst="line">
            <a:avLst/>
          </a:prstGeom>
          <a:noFill/>
          <a:ln w="25400">
            <a:solidFill>
              <a:srgbClr val="01050F"/>
            </a:solidFill>
            <a:round/>
            <a:headEnd type="none" w="sm" len="sm"/>
            <a:tailEnd type="stealth" w="med" len="lg"/>
          </a:ln>
        </p:spPr>
        <p:txBody>
          <a:bodyPr wrap="none" anchor="ctr"/>
          <a:lstStyle/>
          <a:p>
            <a:endParaRPr lang="zh-CN" altLang="en-US"/>
          </a:p>
        </p:txBody>
      </p:sp>
      <p:sp useBgFill="1">
        <p:nvSpPr>
          <p:cNvPr id="59396" name="Rectangle 5"/>
          <p:cNvSpPr>
            <a:spLocks noChangeArrowheads="1"/>
          </p:cNvSpPr>
          <p:nvPr/>
        </p:nvSpPr>
        <p:spPr bwMode="auto">
          <a:xfrm>
            <a:off x="425450" y="3200400"/>
            <a:ext cx="1422400" cy="700088"/>
          </a:xfrm>
          <a:prstGeom prst="rect">
            <a:avLst/>
          </a:prstGeom>
          <a:ln w="25400">
            <a:solidFill>
              <a:srgbClr val="01050F"/>
            </a:solidFill>
            <a:miter lim="800000"/>
            <a:headEnd/>
            <a:tailEnd/>
          </a:ln>
        </p:spPr>
        <p:txBody>
          <a:bodyPr wrap="none" anchor="ctr"/>
          <a:lstStyle/>
          <a:p>
            <a:endParaRPr lang="zh-CN" altLang="en-US"/>
          </a:p>
        </p:txBody>
      </p:sp>
      <p:sp>
        <p:nvSpPr>
          <p:cNvPr id="59397" name="Line 6"/>
          <p:cNvSpPr>
            <a:spLocks noChangeShapeType="1"/>
          </p:cNvSpPr>
          <p:nvPr/>
        </p:nvSpPr>
        <p:spPr bwMode="auto">
          <a:xfrm>
            <a:off x="1892300" y="3492500"/>
            <a:ext cx="1114425" cy="12700"/>
          </a:xfrm>
          <a:prstGeom prst="line">
            <a:avLst/>
          </a:prstGeom>
          <a:noFill/>
          <a:ln w="25400">
            <a:solidFill>
              <a:srgbClr val="01050F"/>
            </a:solidFill>
            <a:round/>
            <a:headEnd type="none" w="sm" len="sm"/>
            <a:tailEnd type="stealth" w="med" len="lg"/>
          </a:ln>
        </p:spPr>
        <p:txBody>
          <a:bodyPr wrap="none" anchor="ctr"/>
          <a:lstStyle/>
          <a:p>
            <a:endParaRPr lang="zh-CN" altLang="en-US"/>
          </a:p>
        </p:txBody>
      </p:sp>
      <p:sp>
        <p:nvSpPr>
          <p:cNvPr id="59398" name="Rectangle 7"/>
          <p:cNvSpPr>
            <a:spLocks noChangeArrowheads="1"/>
          </p:cNvSpPr>
          <p:nvPr/>
        </p:nvSpPr>
        <p:spPr bwMode="auto">
          <a:xfrm>
            <a:off x="412750" y="3200400"/>
            <a:ext cx="1422400" cy="585788"/>
          </a:xfrm>
          <a:prstGeom prst="rect">
            <a:avLst/>
          </a:prstGeom>
          <a:noFill/>
          <a:ln w="9525">
            <a:noFill/>
            <a:miter lim="800000"/>
            <a:headEnd/>
            <a:tailEnd/>
          </a:ln>
        </p:spPr>
        <p:txBody>
          <a:bodyPr wrap="none" lIns="92075" tIns="46038" rIns="92075" bIns="46038">
            <a:spAutoFit/>
          </a:bodyPr>
          <a:lstStyle/>
          <a:p>
            <a:pPr eaLnBrk="0" hangingPunct="0"/>
            <a:r>
              <a:rPr kumimoji="1" lang="zh-CN" altLang="en-US" sz="3200">
                <a:solidFill>
                  <a:srgbClr val="C00000"/>
                </a:solidFill>
                <a:latin typeface="黑体" pitchFamily="49" charset="-122"/>
                <a:ea typeface="黑体" pitchFamily="49" charset="-122"/>
              </a:rPr>
              <a:t>数据源</a:t>
            </a:r>
          </a:p>
        </p:txBody>
      </p:sp>
      <p:sp>
        <p:nvSpPr>
          <p:cNvPr id="59399" name="Line 8"/>
          <p:cNvSpPr>
            <a:spLocks noChangeShapeType="1"/>
          </p:cNvSpPr>
          <p:nvPr/>
        </p:nvSpPr>
        <p:spPr bwMode="auto">
          <a:xfrm>
            <a:off x="3175000" y="3790950"/>
            <a:ext cx="1447800" cy="1588"/>
          </a:xfrm>
          <a:prstGeom prst="line">
            <a:avLst/>
          </a:prstGeom>
          <a:noFill/>
          <a:ln w="25400">
            <a:solidFill>
              <a:srgbClr val="01050F"/>
            </a:solidFill>
            <a:round/>
            <a:headEnd type="none" w="sm" len="sm"/>
            <a:tailEnd type="none" w="sm" len="sm"/>
          </a:ln>
        </p:spPr>
        <p:txBody>
          <a:bodyPr wrap="none" anchor="ctr"/>
          <a:lstStyle/>
          <a:p>
            <a:endParaRPr lang="zh-CN" altLang="en-US"/>
          </a:p>
        </p:txBody>
      </p:sp>
      <p:sp>
        <p:nvSpPr>
          <p:cNvPr id="59400" name="Rectangle 9"/>
          <p:cNvSpPr>
            <a:spLocks noChangeArrowheads="1"/>
          </p:cNvSpPr>
          <p:nvPr/>
        </p:nvSpPr>
        <p:spPr bwMode="auto">
          <a:xfrm>
            <a:off x="3022600" y="3155950"/>
            <a:ext cx="1833563" cy="585788"/>
          </a:xfrm>
          <a:prstGeom prst="rect">
            <a:avLst/>
          </a:prstGeom>
          <a:noFill/>
          <a:ln w="9525">
            <a:noFill/>
            <a:miter lim="800000"/>
            <a:headEnd/>
            <a:tailEnd/>
          </a:ln>
        </p:spPr>
        <p:txBody>
          <a:bodyPr wrap="none" lIns="92075" tIns="46038" rIns="92075" bIns="46038">
            <a:spAutoFit/>
          </a:bodyPr>
          <a:lstStyle/>
          <a:p>
            <a:pPr eaLnBrk="0" hangingPunct="0"/>
            <a:r>
              <a:rPr kumimoji="1" lang="zh-CN" altLang="en-US" sz="3200">
                <a:solidFill>
                  <a:srgbClr val="C00000"/>
                </a:solidFill>
                <a:latin typeface="黑体" pitchFamily="49" charset="-122"/>
                <a:ea typeface="黑体" pitchFamily="49" charset="-122"/>
              </a:rPr>
              <a:t>数据存储</a:t>
            </a:r>
          </a:p>
        </p:txBody>
      </p:sp>
      <p:sp>
        <p:nvSpPr>
          <p:cNvPr id="59401" name="Line 10"/>
          <p:cNvSpPr>
            <a:spLocks noChangeShapeType="1"/>
          </p:cNvSpPr>
          <p:nvPr/>
        </p:nvSpPr>
        <p:spPr bwMode="auto">
          <a:xfrm>
            <a:off x="2171700" y="2209800"/>
            <a:ext cx="552450" cy="579438"/>
          </a:xfrm>
          <a:prstGeom prst="line">
            <a:avLst/>
          </a:prstGeom>
          <a:noFill/>
          <a:ln w="38100">
            <a:solidFill>
              <a:srgbClr val="FF3300"/>
            </a:solidFill>
            <a:round/>
            <a:headEnd type="none" w="sm" len="sm"/>
            <a:tailEnd type="none" w="sm" len="sm"/>
          </a:ln>
        </p:spPr>
        <p:txBody>
          <a:bodyPr wrap="none" anchor="ctr"/>
          <a:lstStyle/>
          <a:p>
            <a:endParaRPr lang="zh-CN" altLang="en-US"/>
          </a:p>
        </p:txBody>
      </p:sp>
      <p:sp>
        <p:nvSpPr>
          <p:cNvPr id="59402" name="Line 11"/>
          <p:cNvSpPr>
            <a:spLocks noChangeShapeType="1"/>
          </p:cNvSpPr>
          <p:nvPr/>
        </p:nvSpPr>
        <p:spPr bwMode="auto">
          <a:xfrm flipH="1">
            <a:off x="2190750" y="2209800"/>
            <a:ext cx="438150" cy="579438"/>
          </a:xfrm>
          <a:prstGeom prst="line">
            <a:avLst/>
          </a:prstGeom>
          <a:noFill/>
          <a:ln w="38100">
            <a:solidFill>
              <a:srgbClr val="FF3300"/>
            </a:solidFill>
            <a:round/>
            <a:headEnd type="none" w="sm" len="sm"/>
            <a:tailEnd type="none" w="sm" len="sm"/>
          </a:ln>
        </p:spPr>
        <p:txBody>
          <a:bodyPr wrap="none" anchor="ctr"/>
          <a:lstStyle/>
          <a:p>
            <a:endParaRPr lang="zh-CN" altLang="en-US"/>
          </a:p>
        </p:txBody>
      </p:sp>
      <p:sp>
        <p:nvSpPr>
          <p:cNvPr id="59403" name="Line 12"/>
          <p:cNvSpPr>
            <a:spLocks noChangeShapeType="1"/>
          </p:cNvSpPr>
          <p:nvPr/>
        </p:nvSpPr>
        <p:spPr bwMode="auto">
          <a:xfrm>
            <a:off x="2044700" y="3200400"/>
            <a:ext cx="609600" cy="650875"/>
          </a:xfrm>
          <a:prstGeom prst="line">
            <a:avLst/>
          </a:prstGeom>
          <a:noFill/>
          <a:ln w="38100">
            <a:solidFill>
              <a:srgbClr val="FF3300"/>
            </a:solidFill>
            <a:round/>
            <a:headEnd type="none" w="sm" len="sm"/>
            <a:tailEnd type="none" w="sm" len="sm"/>
          </a:ln>
        </p:spPr>
        <p:txBody>
          <a:bodyPr wrap="none" anchor="ctr"/>
          <a:lstStyle/>
          <a:p>
            <a:endParaRPr lang="zh-CN" altLang="en-US"/>
          </a:p>
        </p:txBody>
      </p:sp>
      <p:sp>
        <p:nvSpPr>
          <p:cNvPr id="59404" name="Line 13"/>
          <p:cNvSpPr>
            <a:spLocks noChangeShapeType="1"/>
          </p:cNvSpPr>
          <p:nvPr/>
        </p:nvSpPr>
        <p:spPr bwMode="auto">
          <a:xfrm flipH="1">
            <a:off x="2044700" y="3276600"/>
            <a:ext cx="457200" cy="579438"/>
          </a:xfrm>
          <a:prstGeom prst="line">
            <a:avLst/>
          </a:prstGeom>
          <a:noFill/>
          <a:ln w="38100">
            <a:solidFill>
              <a:srgbClr val="FF3300"/>
            </a:solidFill>
            <a:round/>
            <a:headEnd type="none" w="sm" len="sm"/>
            <a:tailEnd type="none" w="sm" len="sm"/>
          </a:ln>
        </p:spPr>
        <p:txBody>
          <a:bodyPr wrap="none" anchor="ctr"/>
          <a:lstStyle/>
          <a:p>
            <a:endParaRPr lang="zh-CN" altLang="en-US"/>
          </a:p>
        </p:txBody>
      </p:sp>
      <p:sp useBgFill="1">
        <p:nvSpPr>
          <p:cNvPr id="59405" name="Rectangle 14"/>
          <p:cNvSpPr>
            <a:spLocks noChangeArrowheads="1"/>
          </p:cNvSpPr>
          <p:nvPr/>
        </p:nvSpPr>
        <p:spPr bwMode="auto">
          <a:xfrm>
            <a:off x="3028950" y="4343400"/>
            <a:ext cx="1746250" cy="700088"/>
          </a:xfrm>
          <a:prstGeom prst="rect">
            <a:avLst/>
          </a:prstGeom>
          <a:ln w="25400">
            <a:solidFill>
              <a:srgbClr val="01050F"/>
            </a:solidFill>
            <a:miter lim="800000"/>
            <a:headEnd/>
            <a:tailEnd/>
          </a:ln>
        </p:spPr>
        <p:txBody>
          <a:bodyPr wrap="none" anchor="ctr"/>
          <a:lstStyle/>
          <a:p>
            <a:endParaRPr lang="zh-CN" altLang="en-US"/>
          </a:p>
        </p:txBody>
      </p:sp>
      <p:sp>
        <p:nvSpPr>
          <p:cNvPr id="59406" name="Line 15"/>
          <p:cNvSpPr>
            <a:spLocks noChangeShapeType="1"/>
          </p:cNvSpPr>
          <p:nvPr/>
        </p:nvSpPr>
        <p:spPr bwMode="auto">
          <a:xfrm>
            <a:off x="1885950" y="4572000"/>
            <a:ext cx="1108075" cy="1588"/>
          </a:xfrm>
          <a:prstGeom prst="line">
            <a:avLst/>
          </a:prstGeom>
          <a:noFill/>
          <a:ln w="25400">
            <a:solidFill>
              <a:srgbClr val="01050F"/>
            </a:solidFill>
            <a:round/>
            <a:headEnd type="none" w="sm" len="sm"/>
            <a:tailEnd type="stealth" w="med" len="lg"/>
          </a:ln>
        </p:spPr>
        <p:txBody>
          <a:bodyPr wrap="none" anchor="ctr"/>
          <a:lstStyle/>
          <a:p>
            <a:endParaRPr lang="zh-CN" altLang="en-US"/>
          </a:p>
        </p:txBody>
      </p:sp>
      <p:sp>
        <p:nvSpPr>
          <p:cNvPr id="59407" name="Rectangle 16"/>
          <p:cNvSpPr>
            <a:spLocks noChangeArrowheads="1"/>
          </p:cNvSpPr>
          <p:nvPr/>
        </p:nvSpPr>
        <p:spPr bwMode="auto">
          <a:xfrm>
            <a:off x="2981325" y="4424363"/>
            <a:ext cx="1822450" cy="585787"/>
          </a:xfrm>
          <a:prstGeom prst="rect">
            <a:avLst/>
          </a:prstGeom>
          <a:noFill/>
          <a:ln w="9525">
            <a:noFill/>
            <a:miter lim="800000"/>
            <a:headEnd/>
            <a:tailEnd/>
          </a:ln>
        </p:spPr>
        <p:txBody>
          <a:bodyPr lIns="92075" tIns="46038" rIns="92075" bIns="46038">
            <a:spAutoFit/>
          </a:bodyPr>
          <a:lstStyle/>
          <a:p>
            <a:pPr eaLnBrk="0" hangingPunct="0"/>
            <a:r>
              <a:rPr kumimoji="1" lang="zh-CN" altLang="en-US" sz="3200">
                <a:solidFill>
                  <a:srgbClr val="C00000"/>
                </a:solidFill>
                <a:latin typeface="黑体" pitchFamily="49" charset="-122"/>
                <a:ea typeface="黑体" pitchFamily="49" charset="-122"/>
              </a:rPr>
              <a:t>数据终点</a:t>
            </a:r>
          </a:p>
        </p:txBody>
      </p:sp>
      <p:sp>
        <p:nvSpPr>
          <p:cNvPr id="59408" name="Line 17"/>
          <p:cNvSpPr>
            <a:spLocks noChangeShapeType="1"/>
          </p:cNvSpPr>
          <p:nvPr/>
        </p:nvSpPr>
        <p:spPr bwMode="auto">
          <a:xfrm>
            <a:off x="355600" y="4953000"/>
            <a:ext cx="1447800" cy="1588"/>
          </a:xfrm>
          <a:prstGeom prst="line">
            <a:avLst/>
          </a:prstGeom>
          <a:noFill/>
          <a:ln w="25400">
            <a:solidFill>
              <a:srgbClr val="01050F"/>
            </a:solidFill>
            <a:round/>
            <a:headEnd type="none" w="sm" len="sm"/>
            <a:tailEnd type="none" w="sm" len="sm"/>
          </a:ln>
        </p:spPr>
        <p:txBody>
          <a:bodyPr wrap="none" anchor="ctr"/>
          <a:lstStyle/>
          <a:p>
            <a:endParaRPr lang="zh-CN" altLang="en-US"/>
          </a:p>
        </p:txBody>
      </p:sp>
      <p:sp>
        <p:nvSpPr>
          <p:cNvPr id="59409" name="Rectangle 18"/>
          <p:cNvSpPr>
            <a:spLocks noChangeArrowheads="1"/>
          </p:cNvSpPr>
          <p:nvPr/>
        </p:nvSpPr>
        <p:spPr bwMode="auto">
          <a:xfrm>
            <a:off x="127000" y="4238625"/>
            <a:ext cx="1833563" cy="585788"/>
          </a:xfrm>
          <a:prstGeom prst="rect">
            <a:avLst/>
          </a:prstGeom>
          <a:noFill/>
          <a:ln w="9525">
            <a:noFill/>
            <a:miter lim="800000"/>
            <a:headEnd/>
            <a:tailEnd/>
          </a:ln>
        </p:spPr>
        <p:txBody>
          <a:bodyPr wrap="none" lIns="92075" tIns="46038" rIns="92075" bIns="46038">
            <a:spAutoFit/>
          </a:bodyPr>
          <a:lstStyle/>
          <a:p>
            <a:pPr eaLnBrk="0" hangingPunct="0"/>
            <a:r>
              <a:rPr kumimoji="1" lang="zh-CN" altLang="en-US" sz="3200">
                <a:solidFill>
                  <a:srgbClr val="C00000"/>
                </a:solidFill>
                <a:latin typeface="黑体" pitchFamily="49" charset="-122"/>
                <a:ea typeface="黑体" pitchFamily="49" charset="-122"/>
              </a:rPr>
              <a:t>数据存储</a:t>
            </a:r>
          </a:p>
        </p:txBody>
      </p:sp>
      <p:sp>
        <p:nvSpPr>
          <p:cNvPr id="59410" name="Line 19"/>
          <p:cNvSpPr>
            <a:spLocks noChangeShapeType="1"/>
          </p:cNvSpPr>
          <p:nvPr/>
        </p:nvSpPr>
        <p:spPr bwMode="auto">
          <a:xfrm>
            <a:off x="2292350" y="4267200"/>
            <a:ext cx="473075" cy="579438"/>
          </a:xfrm>
          <a:prstGeom prst="line">
            <a:avLst/>
          </a:prstGeom>
          <a:noFill/>
          <a:ln w="38100">
            <a:solidFill>
              <a:srgbClr val="FF3300"/>
            </a:solidFill>
            <a:round/>
            <a:headEnd type="none" w="sm" len="sm"/>
            <a:tailEnd type="none" w="sm" len="sm"/>
          </a:ln>
        </p:spPr>
        <p:txBody>
          <a:bodyPr wrap="none" anchor="ctr"/>
          <a:lstStyle/>
          <a:p>
            <a:endParaRPr lang="zh-CN" altLang="en-US"/>
          </a:p>
        </p:txBody>
      </p:sp>
      <p:sp>
        <p:nvSpPr>
          <p:cNvPr id="59411" name="Line 20"/>
          <p:cNvSpPr>
            <a:spLocks noChangeShapeType="1"/>
          </p:cNvSpPr>
          <p:nvPr/>
        </p:nvSpPr>
        <p:spPr bwMode="auto">
          <a:xfrm flipH="1">
            <a:off x="2155825" y="4267200"/>
            <a:ext cx="517525" cy="579438"/>
          </a:xfrm>
          <a:prstGeom prst="line">
            <a:avLst/>
          </a:prstGeom>
          <a:noFill/>
          <a:ln w="38100">
            <a:solidFill>
              <a:srgbClr val="FF3300"/>
            </a:solidFill>
            <a:round/>
            <a:headEnd type="none" w="sm" len="sm"/>
            <a:tailEnd type="none" w="sm" len="sm"/>
          </a:ln>
        </p:spPr>
        <p:txBody>
          <a:bodyPr wrap="none" anchor="ctr"/>
          <a:lstStyle/>
          <a:p>
            <a:endParaRPr lang="zh-CN" altLang="en-US"/>
          </a:p>
        </p:txBody>
      </p:sp>
      <p:sp>
        <p:nvSpPr>
          <p:cNvPr id="59412" name="Line 21"/>
          <p:cNvSpPr>
            <a:spLocks noChangeShapeType="1"/>
          </p:cNvSpPr>
          <p:nvPr/>
        </p:nvSpPr>
        <p:spPr bwMode="auto">
          <a:xfrm flipV="1">
            <a:off x="1778000" y="5702300"/>
            <a:ext cx="1190625" cy="12700"/>
          </a:xfrm>
          <a:prstGeom prst="line">
            <a:avLst/>
          </a:prstGeom>
          <a:noFill/>
          <a:ln w="25400">
            <a:solidFill>
              <a:srgbClr val="01050F"/>
            </a:solidFill>
            <a:round/>
            <a:headEnd type="none" w="sm" len="sm"/>
            <a:tailEnd type="stealth" w="med" len="lg"/>
          </a:ln>
        </p:spPr>
        <p:txBody>
          <a:bodyPr wrap="none" anchor="ctr"/>
          <a:lstStyle/>
          <a:p>
            <a:endParaRPr lang="zh-CN" altLang="en-US"/>
          </a:p>
        </p:txBody>
      </p:sp>
      <p:sp>
        <p:nvSpPr>
          <p:cNvPr id="59413" name="Line 22"/>
          <p:cNvSpPr>
            <a:spLocks noChangeShapeType="1"/>
          </p:cNvSpPr>
          <p:nvPr/>
        </p:nvSpPr>
        <p:spPr bwMode="auto">
          <a:xfrm>
            <a:off x="3098800" y="5946775"/>
            <a:ext cx="1447800" cy="1588"/>
          </a:xfrm>
          <a:prstGeom prst="line">
            <a:avLst/>
          </a:prstGeom>
          <a:noFill/>
          <a:ln w="25400">
            <a:solidFill>
              <a:srgbClr val="01050F"/>
            </a:solidFill>
            <a:round/>
            <a:headEnd type="none" w="sm" len="sm"/>
            <a:tailEnd type="none" w="sm" len="sm"/>
          </a:ln>
        </p:spPr>
        <p:txBody>
          <a:bodyPr wrap="none" anchor="ctr"/>
          <a:lstStyle/>
          <a:p>
            <a:endParaRPr lang="zh-CN" altLang="en-US"/>
          </a:p>
        </p:txBody>
      </p:sp>
      <p:sp>
        <p:nvSpPr>
          <p:cNvPr id="59414" name="Rectangle 23"/>
          <p:cNvSpPr>
            <a:spLocks noChangeArrowheads="1"/>
          </p:cNvSpPr>
          <p:nvPr/>
        </p:nvSpPr>
        <p:spPr bwMode="auto">
          <a:xfrm>
            <a:off x="2946400" y="5276850"/>
            <a:ext cx="1833563" cy="585788"/>
          </a:xfrm>
          <a:prstGeom prst="rect">
            <a:avLst/>
          </a:prstGeom>
          <a:noFill/>
          <a:ln w="9525">
            <a:noFill/>
            <a:miter lim="800000"/>
            <a:headEnd/>
            <a:tailEnd/>
          </a:ln>
        </p:spPr>
        <p:txBody>
          <a:bodyPr wrap="none" lIns="92075" tIns="46038" rIns="92075" bIns="46038">
            <a:spAutoFit/>
          </a:bodyPr>
          <a:lstStyle/>
          <a:p>
            <a:pPr eaLnBrk="0" hangingPunct="0"/>
            <a:r>
              <a:rPr kumimoji="1" lang="zh-CN" altLang="en-US" sz="3200">
                <a:solidFill>
                  <a:srgbClr val="C00000"/>
                </a:solidFill>
                <a:latin typeface="黑体" pitchFamily="49" charset="-122"/>
                <a:ea typeface="黑体" pitchFamily="49" charset="-122"/>
              </a:rPr>
              <a:t>数据存储</a:t>
            </a:r>
          </a:p>
        </p:txBody>
      </p:sp>
      <p:sp>
        <p:nvSpPr>
          <p:cNvPr id="59415" name="Line 24"/>
          <p:cNvSpPr>
            <a:spLocks noChangeShapeType="1"/>
          </p:cNvSpPr>
          <p:nvPr/>
        </p:nvSpPr>
        <p:spPr bwMode="auto">
          <a:xfrm>
            <a:off x="2114550" y="5410200"/>
            <a:ext cx="625475" cy="579438"/>
          </a:xfrm>
          <a:prstGeom prst="line">
            <a:avLst/>
          </a:prstGeom>
          <a:noFill/>
          <a:ln w="38100">
            <a:solidFill>
              <a:srgbClr val="FF3300"/>
            </a:solidFill>
            <a:round/>
            <a:headEnd type="none" w="sm" len="sm"/>
            <a:tailEnd type="none" w="sm" len="sm"/>
          </a:ln>
        </p:spPr>
        <p:txBody>
          <a:bodyPr wrap="none" anchor="ctr"/>
          <a:lstStyle/>
          <a:p>
            <a:endParaRPr lang="zh-CN" altLang="en-US"/>
          </a:p>
        </p:txBody>
      </p:sp>
      <p:sp>
        <p:nvSpPr>
          <p:cNvPr id="59416" name="Line 25"/>
          <p:cNvSpPr>
            <a:spLocks noChangeShapeType="1"/>
          </p:cNvSpPr>
          <p:nvPr/>
        </p:nvSpPr>
        <p:spPr bwMode="auto">
          <a:xfrm flipH="1">
            <a:off x="2130425" y="5410200"/>
            <a:ext cx="593725" cy="579438"/>
          </a:xfrm>
          <a:prstGeom prst="line">
            <a:avLst/>
          </a:prstGeom>
          <a:noFill/>
          <a:ln w="38100">
            <a:solidFill>
              <a:srgbClr val="FF3300"/>
            </a:solidFill>
            <a:round/>
            <a:headEnd type="none" w="sm" len="sm"/>
            <a:tailEnd type="none" w="sm" len="sm"/>
          </a:ln>
        </p:spPr>
        <p:txBody>
          <a:bodyPr wrap="none" anchor="ctr"/>
          <a:lstStyle/>
          <a:p>
            <a:endParaRPr lang="zh-CN" altLang="en-US"/>
          </a:p>
        </p:txBody>
      </p:sp>
      <p:sp>
        <p:nvSpPr>
          <p:cNvPr id="59417" name="Line 26"/>
          <p:cNvSpPr>
            <a:spLocks noChangeShapeType="1"/>
          </p:cNvSpPr>
          <p:nvPr/>
        </p:nvSpPr>
        <p:spPr bwMode="auto">
          <a:xfrm>
            <a:off x="307975" y="5915025"/>
            <a:ext cx="1447800" cy="1588"/>
          </a:xfrm>
          <a:prstGeom prst="line">
            <a:avLst/>
          </a:prstGeom>
          <a:noFill/>
          <a:ln w="25400">
            <a:solidFill>
              <a:srgbClr val="01050F"/>
            </a:solidFill>
            <a:round/>
            <a:headEnd type="none" w="sm" len="sm"/>
            <a:tailEnd type="none" w="sm" len="sm"/>
          </a:ln>
        </p:spPr>
        <p:txBody>
          <a:bodyPr wrap="none" anchor="ctr"/>
          <a:lstStyle/>
          <a:p>
            <a:endParaRPr lang="zh-CN" altLang="en-US"/>
          </a:p>
        </p:txBody>
      </p:sp>
      <p:sp>
        <p:nvSpPr>
          <p:cNvPr id="59418" name="Rectangle 27"/>
          <p:cNvSpPr>
            <a:spLocks noChangeArrowheads="1"/>
          </p:cNvSpPr>
          <p:nvPr/>
        </p:nvSpPr>
        <p:spPr bwMode="auto">
          <a:xfrm>
            <a:off x="127000" y="5257800"/>
            <a:ext cx="1833563" cy="585788"/>
          </a:xfrm>
          <a:prstGeom prst="rect">
            <a:avLst/>
          </a:prstGeom>
          <a:noFill/>
          <a:ln w="9525">
            <a:noFill/>
            <a:miter lim="800000"/>
            <a:headEnd/>
            <a:tailEnd/>
          </a:ln>
        </p:spPr>
        <p:txBody>
          <a:bodyPr wrap="none" lIns="92075" tIns="46038" rIns="92075" bIns="46038">
            <a:spAutoFit/>
          </a:bodyPr>
          <a:lstStyle/>
          <a:p>
            <a:pPr eaLnBrk="0" hangingPunct="0"/>
            <a:r>
              <a:rPr kumimoji="1" lang="zh-CN" altLang="en-US" sz="3200">
                <a:solidFill>
                  <a:srgbClr val="C00000"/>
                </a:solidFill>
                <a:latin typeface="黑体" pitchFamily="49" charset="-122"/>
                <a:ea typeface="黑体" pitchFamily="49" charset="-122"/>
              </a:rPr>
              <a:t>数据存储</a:t>
            </a:r>
          </a:p>
        </p:txBody>
      </p:sp>
      <p:sp>
        <p:nvSpPr>
          <p:cNvPr id="59419" name="Text Box 28"/>
          <p:cNvSpPr txBox="1">
            <a:spLocks noChangeArrowheads="1"/>
          </p:cNvSpPr>
          <p:nvPr/>
        </p:nvSpPr>
        <p:spPr bwMode="auto">
          <a:xfrm>
            <a:off x="5314950" y="2667000"/>
            <a:ext cx="2965450" cy="2660650"/>
          </a:xfrm>
          <a:prstGeom prst="rect">
            <a:avLst/>
          </a:prstGeom>
          <a:noFill/>
          <a:ln w="12700">
            <a:solidFill>
              <a:srgbClr val="000000"/>
            </a:solidFill>
            <a:miter lim="800000"/>
            <a:headEnd type="none" w="sm" len="sm"/>
            <a:tailEnd type="none" w="sm" len="sm"/>
          </a:ln>
        </p:spPr>
        <p:txBody>
          <a:bodyPr>
            <a:spAutoFit/>
          </a:bodyPr>
          <a:lstStyle/>
          <a:p>
            <a:pPr eaLnBrk="0" hangingPunct="0"/>
            <a:r>
              <a:rPr kumimoji="1" lang="zh-CN" altLang="en-US" sz="2400">
                <a:solidFill>
                  <a:srgbClr val="C00000"/>
                </a:solidFill>
                <a:latin typeface="黑体" pitchFamily="49" charset="-122"/>
                <a:ea typeface="黑体" pitchFamily="49" charset="-122"/>
              </a:rPr>
              <a:t>数据流必须要么从某个处理流出、要么流入某个处理，而不能直接从外部实体流向数据存储等等。</a:t>
            </a:r>
          </a:p>
          <a:p>
            <a:pPr eaLnBrk="0" hangingPunct="0"/>
            <a:r>
              <a:rPr kumimoji="1" lang="zh-CN" altLang="en-US" sz="2400">
                <a:solidFill>
                  <a:srgbClr val="C00000"/>
                </a:solidFill>
                <a:latin typeface="黑体" pitchFamily="49" charset="-122"/>
                <a:ea typeface="黑体" pitchFamily="49" charset="-122"/>
              </a:rPr>
              <a:t>图示的几种流动都是不合理的</a:t>
            </a:r>
          </a:p>
        </p:txBody>
      </p:sp>
      <p:sp>
        <p:nvSpPr>
          <p:cNvPr id="623645" name="AutoShape 29"/>
          <p:cNvSpPr>
            <a:spLocks/>
          </p:cNvSpPr>
          <p:nvPr/>
        </p:nvSpPr>
        <p:spPr bwMode="auto">
          <a:xfrm>
            <a:off x="4705350" y="2209800"/>
            <a:ext cx="381000" cy="3835400"/>
          </a:xfrm>
          <a:prstGeom prst="rightBrace">
            <a:avLst>
              <a:gd name="adj1" fmla="val 83889"/>
              <a:gd name="adj2" fmla="val 50000"/>
            </a:avLst>
          </a:prstGeom>
          <a:noFill/>
          <a:ln w="38100">
            <a:solidFill>
              <a:srgbClr val="01050F"/>
            </a:solidFill>
            <a:round/>
            <a:headEnd type="none" w="sm" len="sm"/>
            <a:tailEnd type="none" w="sm" len="sm"/>
          </a:ln>
          <a:effectLst>
            <a:outerShdw dist="107763" dir="2700000" algn="ctr" rotWithShape="0">
              <a:schemeClr val="bg2"/>
            </a:outerShdw>
          </a:effectLst>
          <a:extLst/>
        </p:spPr>
        <p:txBody>
          <a:bodyPr wrap="none" anchor="ctr"/>
          <a:lstStyle/>
          <a:p>
            <a:pPr>
              <a:defRPr/>
            </a:pPr>
            <a:endParaRPr lang="zh-CN" altLang="en-US">
              <a:latin typeface="Arial" panose="020B0604020202020204" pitchFamily="34" charset="0"/>
              <a:ea typeface="宋体" panose="02010600030101010101" pitchFamily="2" charset="-122"/>
            </a:endParaRPr>
          </a:p>
        </p:txBody>
      </p:sp>
      <p:sp>
        <p:nvSpPr>
          <p:cNvPr id="59421" name="Rectangle 30"/>
          <p:cNvSpPr>
            <a:spLocks noGrp="1" noChangeArrowheads="1"/>
          </p:cNvSpPr>
          <p:nvPr>
            <p:ph type="title"/>
          </p:nvPr>
        </p:nvSpPr>
        <p:spPr bwMode="auto">
          <a:xfrm>
            <a:off x="107950" y="1062038"/>
            <a:ext cx="7653338"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4000" smtClean="0">
                <a:solidFill>
                  <a:srgbClr val="990000"/>
                </a:solidFill>
                <a:latin typeface="黑体" pitchFamily="49" charset="-122"/>
                <a:ea typeface="黑体" pitchFamily="49" charset="-122"/>
              </a:rPr>
              <a:t>几种错误</a:t>
            </a:r>
            <a:r>
              <a:rPr lang="en-US" altLang="zh-CN" sz="4000" smtClean="0">
                <a:solidFill>
                  <a:srgbClr val="990000"/>
                </a:solidFill>
                <a:latin typeface="黑体" pitchFamily="49" charset="-122"/>
                <a:ea typeface="黑体" pitchFamily="49" charset="-122"/>
              </a:rPr>
              <a:t>(2)</a:t>
            </a:r>
          </a:p>
        </p:txBody>
      </p:sp>
      <p:sp>
        <p:nvSpPr>
          <p:cNvPr id="31"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p:cNvSpPr>
            <a:spLocks noChangeArrowheads="1"/>
          </p:cNvSpPr>
          <p:nvPr/>
        </p:nvSpPr>
        <p:spPr bwMode="auto">
          <a:xfrm>
            <a:off x="0" y="642938"/>
            <a:ext cx="9144000" cy="914400"/>
          </a:xfrm>
          <a:prstGeom prst="rect">
            <a:avLst/>
          </a:prstGeom>
          <a:noFill/>
          <a:ln>
            <a:noFill/>
          </a:ln>
          <a:effectLs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buClr>
                <a:schemeClr val="hlink"/>
              </a:buClr>
              <a:buSzPct val="90000"/>
              <a:buFont typeface="Wingdings" panose="05000000000000000000" pitchFamily="2" charset="2"/>
              <a:buNone/>
              <a:defRPr/>
            </a:pPr>
            <a:r>
              <a:rPr kumimoji="0" lang="en-US" altLang="zh-CN" dirty="0">
                <a:effectLst>
                  <a:outerShdw blurRad="38100" dist="38100" dir="2700000" algn="tl">
                    <a:srgbClr val="C0C0C0"/>
                  </a:outerShdw>
                </a:effectLst>
                <a:latin typeface="Arial" panose="020B0604020202020204" pitchFamily="34" charset="0"/>
              </a:rPr>
              <a:t>   </a:t>
            </a:r>
          </a:p>
          <a:p>
            <a:pPr>
              <a:spcBef>
                <a:spcPct val="20000"/>
              </a:spcBef>
              <a:buClr>
                <a:schemeClr val="hlink"/>
              </a:buClr>
              <a:buSzPct val="90000"/>
              <a:buFont typeface="Wingdings" panose="05000000000000000000" pitchFamily="2" charset="2"/>
              <a:buNone/>
              <a:defRPr/>
            </a:pPr>
            <a:r>
              <a:rPr kumimoji="0" lang="en-US" altLang="zh-CN" dirty="0">
                <a:solidFill>
                  <a:srgbClr val="E4E925"/>
                </a:solidFill>
                <a:effectLst>
                  <a:outerShdw blurRad="38100" dist="38100" dir="2700000" algn="tl">
                    <a:srgbClr val="C0C0C0"/>
                  </a:outerShdw>
                </a:effectLst>
                <a:latin typeface="Arial" panose="020B0604020202020204" pitchFamily="34" charset="0"/>
              </a:rPr>
              <a:t>  </a:t>
            </a:r>
            <a:r>
              <a:rPr kumimoji="0" lang="zh-CN" altLang="en-US" dirty="0">
                <a:solidFill>
                  <a:srgbClr val="CC0000"/>
                </a:solidFill>
                <a:effectLst>
                  <a:outerShdw blurRad="38100" dist="38100" dir="2700000" algn="tl">
                    <a:srgbClr val="C0C0C0"/>
                  </a:outerShdw>
                </a:effectLst>
                <a:latin typeface="Arial" panose="020B0604020202020204" pitchFamily="34" charset="0"/>
              </a:rPr>
              <a:t>绘制数据流程图的原则和方法：</a:t>
            </a:r>
          </a:p>
          <a:p>
            <a:pPr>
              <a:spcBef>
                <a:spcPct val="20000"/>
              </a:spcBef>
              <a:buClr>
                <a:schemeClr val="hlink"/>
              </a:buClr>
              <a:buSzPct val="90000"/>
              <a:buFont typeface="Wingdings" panose="05000000000000000000" pitchFamily="2" charset="2"/>
              <a:buNone/>
              <a:defRPr/>
            </a:pPr>
            <a:r>
              <a:rPr kumimoji="0" lang="zh-CN" altLang="en-US" dirty="0">
                <a:effectLst>
                  <a:outerShdw blurRad="38100" dist="38100" dir="2700000" algn="tl">
                    <a:srgbClr val="C0C0C0"/>
                  </a:outerShdw>
                </a:effectLst>
                <a:latin typeface="Arial" panose="020B0604020202020204" pitchFamily="34" charset="0"/>
              </a:rPr>
              <a:t>           </a:t>
            </a:r>
          </a:p>
          <a:p>
            <a:pPr>
              <a:spcBef>
                <a:spcPct val="20000"/>
              </a:spcBef>
              <a:buClr>
                <a:schemeClr val="hlink"/>
              </a:buClr>
              <a:buSzPct val="90000"/>
              <a:buFont typeface="Wingdings" panose="05000000000000000000" pitchFamily="2" charset="2"/>
              <a:buNone/>
              <a:defRPr/>
            </a:pPr>
            <a:r>
              <a:rPr kumimoji="0" lang="zh-CN" altLang="en-US" dirty="0">
                <a:effectLst>
                  <a:outerShdw blurRad="38100" dist="38100" dir="2700000" algn="tl">
                    <a:srgbClr val="C0C0C0"/>
                  </a:outerShdw>
                </a:effectLst>
                <a:latin typeface="Arial" panose="020B0604020202020204" pitchFamily="34" charset="0"/>
              </a:rPr>
              <a:t> </a:t>
            </a:r>
          </a:p>
        </p:txBody>
      </p:sp>
      <p:sp>
        <p:nvSpPr>
          <p:cNvPr id="526340" name="Rectangle 4"/>
          <p:cNvSpPr>
            <a:spLocks noChangeArrowheads="1"/>
          </p:cNvSpPr>
          <p:nvPr/>
        </p:nvSpPr>
        <p:spPr bwMode="auto">
          <a:xfrm>
            <a:off x="0" y="1820863"/>
            <a:ext cx="9144000" cy="3048000"/>
          </a:xfrm>
          <a:prstGeom prst="rect">
            <a:avLst/>
          </a:prstGeom>
          <a:noFill/>
          <a:ln>
            <a:noFill/>
          </a:ln>
          <a:effectLst/>
          <a:extLst/>
        </p:spPr>
        <p:txBody>
          <a:bodyPr wrap="none" anchor="ctr"/>
          <a:lstStyle/>
          <a:p>
            <a:pPr>
              <a:defRPr/>
            </a:pPr>
            <a:r>
              <a:rPr lang="en-US" altLang="zh-CN" sz="2400" dirty="0">
                <a:solidFill>
                  <a:schemeClr val="accent5">
                    <a:lumMod val="25000"/>
                  </a:schemeClr>
                </a:solidFill>
                <a:latin typeface="Arial" panose="020B0604020202020204" pitchFamily="34" charset="0"/>
                <a:ea typeface="宋体" panose="02010600030101010101" pitchFamily="2" charset="-122"/>
              </a:rPr>
              <a:t>    </a:t>
            </a:r>
          </a:p>
          <a:p>
            <a:pPr>
              <a:defRPr/>
            </a:pPr>
            <a:endParaRPr lang="en-US" altLang="zh-CN" sz="2400" dirty="0">
              <a:solidFill>
                <a:schemeClr val="accent5">
                  <a:lumMod val="25000"/>
                </a:schemeClr>
              </a:solidFill>
              <a:latin typeface="Arial" panose="020B0604020202020204" pitchFamily="34" charset="0"/>
              <a:ea typeface="宋体" panose="02010600030101010101" pitchFamily="2" charset="-122"/>
            </a:endParaRPr>
          </a:p>
          <a:p>
            <a:pPr>
              <a:lnSpc>
                <a:spcPct val="90000"/>
              </a:lnSpc>
              <a:spcBef>
                <a:spcPct val="20000"/>
              </a:spcBef>
              <a:buClr>
                <a:schemeClr val="accent2"/>
              </a:buClr>
              <a:buSzPct val="80000"/>
              <a:buFont typeface="Wingdings" panose="05000000000000000000" pitchFamily="2" charset="2"/>
              <a:buNone/>
              <a:defRPr/>
            </a:pPr>
            <a:r>
              <a:rPr kumimoji="1" lang="en-US" altLang="zh-CN" sz="2400" dirty="0">
                <a:solidFill>
                  <a:schemeClr val="accent5">
                    <a:lumMod val="25000"/>
                  </a:schemeClr>
                </a:solidFill>
                <a:latin typeface="Arial" panose="020B0604020202020204" pitchFamily="34" charset="0"/>
                <a:ea typeface="宋体" panose="02010600030101010101" pitchFamily="2" charset="-122"/>
              </a:rPr>
              <a:t>    1</a:t>
            </a:r>
            <a:r>
              <a:rPr kumimoji="1" lang="zh-CN" altLang="en-US" sz="2400" dirty="0">
                <a:solidFill>
                  <a:schemeClr val="accent5">
                    <a:lumMod val="25000"/>
                  </a:schemeClr>
                </a:solidFill>
                <a:latin typeface="Arial" panose="020B0604020202020204" pitchFamily="34" charset="0"/>
                <a:ea typeface="宋体" panose="02010600030101010101" pitchFamily="2" charset="-122"/>
              </a:rPr>
              <a:t>．绘制数据流程图的原则</a:t>
            </a:r>
          </a:p>
          <a:p>
            <a:pPr>
              <a:lnSpc>
                <a:spcPct val="90000"/>
              </a:lnSpc>
              <a:spcBef>
                <a:spcPct val="20000"/>
              </a:spcBef>
              <a:buClr>
                <a:schemeClr val="accent2"/>
              </a:buClr>
              <a:buSzPct val="80000"/>
              <a:buFont typeface="Wingdings" panose="05000000000000000000" pitchFamily="2" charset="2"/>
              <a:buNone/>
              <a:defRPr/>
            </a:pPr>
            <a:r>
              <a:rPr kumimoji="1" lang="zh-CN" altLang="en-US" sz="2400" dirty="0">
                <a:solidFill>
                  <a:schemeClr val="accent5">
                    <a:lumMod val="25000"/>
                  </a:schemeClr>
                </a:solidFill>
                <a:latin typeface="Arial" panose="020B0604020202020204" pitchFamily="34" charset="0"/>
                <a:ea typeface="宋体" panose="02010600030101010101" pitchFamily="2" charset="-122"/>
              </a:rPr>
              <a:t>       </a:t>
            </a:r>
            <a:r>
              <a:rPr kumimoji="1" lang="en-US" altLang="zh-CN" sz="2400" dirty="0">
                <a:solidFill>
                  <a:schemeClr val="accent5">
                    <a:lumMod val="25000"/>
                  </a:schemeClr>
                </a:solidFill>
                <a:latin typeface="Arial" panose="020B0604020202020204" pitchFamily="34" charset="0"/>
                <a:ea typeface="宋体" panose="02010600030101010101" pitchFamily="2" charset="-122"/>
              </a:rPr>
              <a:t>(1)</a:t>
            </a:r>
            <a:r>
              <a:rPr kumimoji="1" lang="zh-CN" altLang="en-US" sz="2400" dirty="0">
                <a:solidFill>
                  <a:schemeClr val="accent5">
                    <a:lumMod val="25000"/>
                  </a:schemeClr>
                </a:solidFill>
                <a:latin typeface="Arial" panose="020B0604020202020204" pitchFamily="34" charset="0"/>
                <a:ea typeface="宋体" panose="02010600030101010101" pitchFamily="2" charset="-122"/>
              </a:rPr>
              <a:t>识别系统的输入和输出。</a:t>
            </a:r>
          </a:p>
          <a:p>
            <a:pPr>
              <a:lnSpc>
                <a:spcPct val="90000"/>
              </a:lnSpc>
              <a:spcBef>
                <a:spcPct val="20000"/>
              </a:spcBef>
              <a:buClr>
                <a:schemeClr val="accent2"/>
              </a:buClr>
              <a:buSzPct val="80000"/>
              <a:buFont typeface="Wingdings" panose="05000000000000000000" pitchFamily="2" charset="2"/>
              <a:buNone/>
              <a:defRPr/>
            </a:pPr>
            <a:r>
              <a:rPr kumimoji="1" lang="zh-CN" altLang="en-US" sz="2400" dirty="0">
                <a:solidFill>
                  <a:schemeClr val="accent5">
                    <a:lumMod val="25000"/>
                  </a:schemeClr>
                </a:solidFill>
                <a:latin typeface="Arial" panose="020B0604020202020204" pitchFamily="34" charset="0"/>
                <a:ea typeface="宋体" panose="02010600030101010101" pitchFamily="2" charset="-122"/>
              </a:rPr>
              <a:t>       </a:t>
            </a:r>
            <a:r>
              <a:rPr kumimoji="1" lang="en-US" altLang="zh-CN" sz="2400" dirty="0">
                <a:solidFill>
                  <a:schemeClr val="accent5">
                    <a:lumMod val="25000"/>
                  </a:schemeClr>
                </a:solidFill>
                <a:latin typeface="Arial" panose="020B0604020202020204" pitchFamily="34" charset="0"/>
                <a:ea typeface="宋体" panose="02010600030101010101" pitchFamily="2" charset="-122"/>
              </a:rPr>
              <a:t>(2)</a:t>
            </a:r>
            <a:r>
              <a:rPr kumimoji="1" lang="zh-CN" altLang="en-US" sz="2400" dirty="0">
                <a:solidFill>
                  <a:schemeClr val="accent5">
                    <a:lumMod val="25000"/>
                  </a:schemeClr>
                </a:solidFill>
                <a:latin typeface="Arial" panose="020B0604020202020204" pitchFamily="34" charset="0"/>
                <a:ea typeface="宋体" panose="02010600030101010101" pitchFamily="2" charset="-122"/>
              </a:rPr>
              <a:t>从输入端至输出端画数据流和加工，并同时加上数据</a:t>
            </a:r>
          </a:p>
          <a:p>
            <a:pPr>
              <a:lnSpc>
                <a:spcPct val="90000"/>
              </a:lnSpc>
              <a:spcBef>
                <a:spcPct val="20000"/>
              </a:spcBef>
              <a:buClr>
                <a:schemeClr val="accent2"/>
              </a:buClr>
              <a:buSzPct val="80000"/>
              <a:buFont typeface="Wingdings" panose="05000000000000000000" pitchFamily="2" charset="2"/>
              <a:buNone/>
              <a:defRPr/>
            </a:pPr>
            <a:r>
              <a:rPr kumimoji="1" lang="zh-CN" altLang="en-US" sz="2400" dirty="0">
                <a:solidFill>
                  <a:schemeClr val="accent5">
                    <a:lumMod val="25000"/>
                  </a:schemeClr>
                </a:solidFill>
                <a:latin typeface="Arial" panose="020B0604020202020204" pitchFamily="34" charset="0"/>
                <a:ea typeface="宋体" panose="02010600030101010101" pitchFamily="2" charset="-122"/>
              </a:rPr>
              <a:t>            存储。</a:t>
            </a:r>
          </a:p>
          <a:p>
            <a:pPr>
              <a:lnSpc>
                <a:spcPct val="90000"/>
              </a:lnSpc>
              <a:spcBef>
                <a:spcPct val="20000"/>
              </a:spcBef>
              <a:buClr>
                <a:schemeClr val="accent2"/>
              </a:buClr>
              <a:buSzPct val="80000"/>
              <a:buFont typeface="Wingdings" panose="05000000000000000000" pitchFamily="2" charset="2"/>
              <a:buNone/>
              <a:defRPr/>
            </a:pPr>
            <a:r>
              <a:rPr kumimoji="1" lang="zh-CN" altLang="en-US" sz="2400" dirty="0">
                <a:solidFill>
                  <a:schemeClr val="accent5">
                    <a:lumMod val="25000"/>
                  </a:schemeClr>
                </a:solidFill>
                <a:latin typeface="Arial" panose="020B0604020202020204" pitchFamily="34" charset="0"/>
                <a:ea typeface="宋体" panose="02010600030101010101" pitchFamily="2" charset="-122"/>
              </a:rPr>
              <a:t>       </a:t>
            </a:r>
            <a:r>
              <a:rPr kumimoji="1" lang="en-US" altLang="zh-CN" sz="2400" dirty="0">
                <a:solidFill>
                  <a:schemeClr val="accent5">
                    <a:lumMod val="25000"/>
                  </a:schemeClr>
                </a:solidFill>
                <a:latin typeface="Arial" panose="020B0604020202020204" pitchFamily="34" charset="0"/>
                <a:ea typeface="宋体" panose="02010600030101010101" pitchFamily="2" charset="-122"/>
              </a:rPr>
              <a:t>(3)</a:t>
            </a:r>
            <a:r>
              <a:rPr kumimoji="1" lang="zh-CN" altLang="en-US" sz="2400" dirty="0">
                <a:solidFill>
                  <a:schemeClr val="accent5">
                    <a:lumMod val="25000"/>
                  </a:schemeClr>
                </a:solidFill>
                <a:latin typeface="Arial" panose="020B0604020202020204" pitchFamily="34" charset="0"/>
                <a:ea typeface="宋体" panose="02010600030101010101" pitchFamily="2" charset="-122"/>
              </a:rPr>
              <a:t>加工的分解“由外向里”进行分解。</a:t>
            </a:r>
          </a:p>
          <a:p>
            <a:pPr>
              <a:lnSpc>
                <a:spcPct val="90000"/>
              </a:lnSpc>
              <a:spcBef>
                <a:spcPct val="20000"/>
              </a:spcBef>
              <a:buClr>
                <a:schemeClr val="accent2"/>
              </a:buClr>
              <a:buSzPct val="80000"/>
              <a:buFont typeface="Wingdings" panose="05000000000000000000" pitchFamily="2" charset="2"/>
              <a:buNone/>
              <a:defRPr/>
            </a:pPr>
            <a:r>
              <a:rPr kumimoji="1" lang="zh-CN" altLang="en-US" sz="2400" dirty="0">
                <a:solidFill>
                  <a:schemeClr val="accent5">
                    <a:lumMod val="25000"/>
                  </a:schemeClr>
                </a:solidFill>
                <a:latin typeface="Arial" panose="020B0604020202020204" pitchFamily="34" charset="0"/>
                <a:ea typeface="宋体" panose="02010600030101010101" pitchFamily="2" charset="-122"/>
              </a:rPr>
              <a:t>       </a:t>
            </a:r>
            <a:r>
              <a:rPr kumimoji="1" lang="en-US" altLang="zh-CN" sz="2400" dirty="0">
                <a:solidFill>
                  <a:schemeClr val="accent5">
                    <a:lumMod val="25000"/>
                  </a:schemeClr>
                </a:solidFill>
                <a:latin typeface="Arial" panose="020B0604020202020204" pitchFamily="34" charset="0"/>
                <a:ea typeface="宋体" panose="02010600030101010101" pitchFamily="2" charset="-122"/>
              </a:rPr>
              <a:t>(4)</a:t>
            </a:r>
            <a:r>
              <a:rPr kumimoji="1" lang="zh-CN" altLang="en-US" sz="2400" dirty="0">
                <a:solidFill>
                  <a:schemeClr val="accent5">
                    <a:lumMod val="25000"/>
                  </a:schemeClr>
                </a:solidFill>
                <a:latin typeface="Arial" panose="020B0604020202020204" pitchFamily="34" charset="0"/>
                <a:ea typeface="宋体" panose="02010600030101010101" pitchFamily="2" charset="-122"/>
              </a:rPr>
              <a:t>数据流的命名，名字要确切，能反映整体。</a:t>
            </a:r>
          </a:p>
          <a:p>
            <a:pPr>
              <a:lnSpc>
                <a:spcPct val="90000"/>
              </a:lnSpc>
              <a:spcBef>
                <a:spcPct val="20000"/>
              </a:spcBef>
              <a:buClr>
                <a:schemeClr val="accent2"/>
              </a:buClr>
              <a:buSzPct val="80000"/>
              <a:buFont typeface="Wingdings" panose="05000000000000000000" pitchFamily="2" charset="2"/>
              <a:buNone/>
              <a:defRPr/>
            </a:pPr>
            <a:r>
              <a:rPr kumimoji="1" lang="zh-CN" altLang="en-US" sz="2400" dirty="0">
                <a:solidFill>
                  <a:schemeClr val="accent5">
                    <a:lumMod val="25000"/>
                  </a:schemeClr>
                </a:solidFill>
                <a:latin typeface="Arial" panose="020B0604020202020204" pitchFamily="34" charset="0"/>
                <a:ea typeface="宋体" panose="02010600030101010101" pitchFamily="2" charset="-122"/>
              </a:rPr>
              <a:t>       </a:t>
            </a:r>
            <a:r>
              <a:rPr kumimoji="1" lang="en-US" altLang="zh-CN" sz="2400" dirty="0">
                <a:solidFill>
                  <a:schemeClr val="accent5">
                    <a:lumMod val="25000"/>
                  </a:schemeClr>
                </a:solidFill>
                <a:latin typeface="Arial" panose="020B0604020202020204" pitchFamily="34" charset="0"/>
                <a:ea typeface="宋体" panose="02010600030101010101" pitchFamily="2" charset="-122"/>
              </a:rPr>
              <a:t>(5)</a:t>
            </a:r>
            <a:r>
              <a:rPr kumimoji="1" lang="zh-CN" altLang="en-US" sz="2400" dirty="0">
                <a:solidFill>
                  <a:schemeClr val="accent5">
                    <a:lumMod val="25000"/>
                  </a:schemeClr>
                </a:solidFill>
                <a:latin typeface="Arial" panose="020B0604020202020204" pitchFamily="34" charset="0"/>
                <a:ea typeface="宋体" panose="02010600030101010101" pitchFamily="2" charset="-122"/>
              </a:rPr>
              <a:t>各种符号布置要合理，分布均匀，尽量避免交叉线。</a:t>
            </a:r>
          </a:p>
          <a:p>
            <a:pPr>
              <a:lnSpc>
                <a:spcPct val="90000"/>
              </a:lnSpc>
              <a:spcBef>
                <a:spcPct val="20000"/>
              </a:spcBef>
              <a:buClr>
                <a:schemeClr val="accent2"/>
              </a:buClr>
              <a:buSzPct val="80000"/>
              <a:buFont typeface="Wingdings" panose="05000000000000000000" pitchFamily="2" charset="2"/>
              <a:buNone/>
              <a:defRPr/>
            </a:pPr>
            <a:r>
              <a:rPr kumimoji="1" lang="zh-CN" altLang="en-US" sz="2400" dirty="0">
                <a:solidFill>
                  <a:schemeClr val="accent5">
                    <a:lumMod val="25000"/>
                  </a:schemeClr>
                </a:solidFill>
                <a:latin typeface="Arial" panose="020B0604020202020204" pitchFamily="34" charset="0"/>
                <a:ea typeface="宋体" panose="02010600030101010101" pitchFamily="2" charset="-122"/>
              </a:rPr>
              <a:t>       </a:t>
            </a:r>
            <a:r>
              <a:rPr kumimoji="1" lang="en-US" altLang="zh-CN" sz="2400" dirty="0">
                <a:solidFill>
                  <a:schemeClr val="accent5">
                    <a:lumMod val="25000"/>
                  </a:schemeClr>
                </a:solidFill>
                <a:latin typeface="Arial" panose="020B0604020202020204" pitchFamily="34" charset="0"/>
                <a:ea typeface="宋体" panose="02010600030101010101" pitchFamily="2" charset="-122"/>
              </a:rPr>
              <a:t>(6)</a:t>
            </a:r>
            <a:r>
              <a:rPr kumimoji="1" lang="zh-CN" altLang="en-US" sz="2400" dirty="0">
                <a:solidFill>
                  <a:schemeClr val="accent5">
                    <a:lumMod val="25000"/>
                  </a:schemeClr>
                </a:solidFill>
                <a:latin typeface="Arial" panose="020B0604020202020204" pitchFamily="34" charset="0"/>
                <a:ea typeface="宋体" panose="02010600030101010101" pitchFamily="2" charset="-122"/>
              </a:rPr>
              <a:t>先考虑稳定态，后考虑瞬间态。</a:t>
            </a:r>
          </a:p>
          <a:p>
            <a:pPr>
              <a:defRPr/>
            </a:pPr>
            <a:endParaRPr lang="en-US" altLang="zh-CN" sz="2400" dirty="0">
              <a:solidFill>
                <a:schemeClr val="accent5">
                  <a:lumMod val="25000"/>
                </a:schemeClr>
              </a:solidFill>
              <a:latin typeface="Arial" panose="020B0604020202020204" pitchFamily="34" charset="0"/>
              <a:ea typeface="宋体" panose="02010600030101010101" pitchFamily="2" charset="-122"/>
            </a:endParaRP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6340"/>
                                        </p:tgtEl>
                                        <p:attrNameLst>
                                          <p:attrName>style.visibility</p:attrName>
                                        </p:attrNameLst>
                                      </p:cBhvr>
                                      <p:to>
                                        <p:strVal val="visible"/>
                                      </p:to>
                                    </p:set>
                                    <p:anim calcmode="lin" valueType="num">
                                      <p:cBhvr additive="base">
                                        <p:cTn id="7" dur="500" fill="hold"/>
                                        <p:tgtEl>
                                          <p:spTgt spid="526340"/>
                                        </p:tgtEl>
                                        <p:attrNameLst>
                                          <p:attrName>ppt_x</p:attrName>
                                        </p:attrNameLst>
                                      </p:cBhvr>
                                      <p:tavLst>
                                        <p:tav tm="0">
                                          <p:val>
                                            <p:strVal val="0-#ppt_w/2"/>
                                          </p:val>
                                        </p:tav>
                                        <p:tav tm="100000">
                                          <p:val>
                                            <p:strVal val="#ppt_x"/>
                                          </p:val>
                                        </p:tav>
                                      </p:tavLst>
                                    </p:anim>
                                    <p:anim calcmode="lin" valueType="num">
                                      <p:cBhvr additive="base">
                                        <p:cTn id="8" dur="500" fill="hold"/>
                                        <p:tgtEl>
                                          <p:spTgt spid="526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34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p:cNvSpPr>
            <a:spLocks noChangeArrowheads="1"/>
          </p:cNvSpPr>
          <p:nvPr/>
        </p:nvSpPr>
        <p:spPr bwMode="auto">
          <a:xfrm>
            <a:off x="0" y="955675"/>
            <a:ext cx="9144000" cy="1752600"/>
          </a:xfrm>
          <a:prstGeom prst="rect">
            <a:avLst/>
          </a:prstGeom>
          <a:noFill/>
          <a:ln>
            <a:noFill/>
          </a:ln>
          <a:effectLs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buClr>
                <a:schemeClr val="hlink"/>
              </a:buClr>
              <a:buSzPct val="90000"/>
              <a:buFont typeface="Wingdings" panose="05000000000000000000" pitchFamily="2" charset="2"/>
              <a:buNone/>
              <a:defRPr/>
            </a:pPr>
            <a:r>
              <a:rPr kumimoji="0" lang="en-US" altLang="zh-CN" dirty="0">
                <a:solidFill>
                  <a:srgbClr val="CC0000"/>
                </a:solidFill>
                <a:effectLst>
                  <a:outerShdw blurRad="38100" dist="38100" dir="2700000" algn="tl">
                    <a:srgbClr val="C0C0C0"/>
                  </a:outerShdw>
                </a:effectLst>
                <a:latin typeface="Arial" panose="020B0604020202020204" pitchFamily="34" charset="0"/>
              </a:rPr>
              <a:t>    2</a:t>
            </a:r>
            <a:r>
              <a:rPr kumimoji="0" lang="zh-CN" altLang="en-US" dirty="0">
                <a:solidFill>
                  <a:srgbClr val="CC0000"/>
                </a:solidFill>
                <a:effectLst>
                  <a:outerShdw blurRad="38100" dist="38100" dir="2700000" algn="tl">
                    <a:srgbClr val="C0C0C0"/>
                  </a:outerShdw>
                </a:effectLst>
                <a:latin typeface="Arial" panose="020B0604020202020204" pitchFamily="34" charset="0"/>
              </a:rPr>
              <a:t>、数据流程图的绘制方法</a:t>
            </a:r>
            <a:r>
              <a:rPr kumimoji="0" lang="zh-CN" altLang="en-US" dirty="0">
                <a:effectLst>
                  <a:outerShdw blurRad="38100" dist="38100" dir="2700000" algn="tl">
                    <a:srgbClr val="C0C0C0"/>
                  </a:outerShdw>
                </a:effectLst>
                <a:latin typeface="Arial" panose="020B0604020202020204" pitchFamily="34" charset="0"/>
              </a:rPr>
              <a:t> </a:t>
            </a:r>
          </a:p>
          <a:p>
            <a:pPr>
              <a:spcBef>
                <a:spcPct val="20000"/>
              </a:spcBef>
              <a:buClr>
                <a:schemeClr val="hlink"/>
              </a:buClr>
              <a:buSzPct val="90000"/>
              <a:buFont typeface="Wingdings" panose="05000000000000000000" pitchFamily="2" charset="2"/>
              <a:buNone/>
              <a:defRPr/>
            </a:pPr>
            <a:r>
              <a:rPr kumimoji="0" lang="zh-CN" altLang="en-US" dirty="0">
                <a:solidFill>
                  <a:schemeClr val="accent2"/>
                </a:solidFill>
                <a:effectLst>
                  <a:outerShdw blurRad="38100" dist="38100" dir="2700000" algn="tl">
                    <a:srgbClr val="C0C0C0"/>
                  </a:outerShdw>
                </a:effectLst>
                <a:latin typeface="Arial" panose="020B0604020202020204" pitchFamily="34" charset="0"/>
              </a:rPr>
              <a:t>              </a:t>
            </a:r>
            <a:r>
              <a:rPr kumimoji="0" lang="zh-CN" altLang="en-US" dirty="0">
                <a:solidFill>
                  <a:schemeClr val="accent5">
                    <a:lumMod val="25000"/>
                  </a:schemeClr>
                </a:solidFill>
                <a:effectLst>
                  <a:outerShdw blurRad="38100" dist="38100" dir="2700000" algn="tl">
                    <a:srgbClr val="C0C0C0"/>
                  </a:outerShdw>
                </a:effectLst>
                <a:latin typeface="Arial" panose="020B0604020202020204" pitchFamily="34" charset="0"/>
              </a:rPr>
              <a:t>数据流程图的绘制一般采用层次数据流程图绘制方</a:t>
            </a:r>
          </a:p>
          <a:p>
            <a:pPr>
              <a:spcBef>
                <a:spcPct val="20000"/>
              </a:spcBef>
              <a:buClr>
                <a:schemeClr val="hlink"/>
              </a:buClr>
              <a:buSzPct val="90000"/>
              <a:buFont typeface="Wingdings" panose="05000000000000000000" pitchFamily="2" charset="2"/>
              <a:buNone/>
              <a:defRPr/>
            </a:pPr>
            <a:r>
              <a:rPr kumimoji="0" lang="zh-CN" altLang="en-US" dirty="0">
                <a:solidFill>
                  <a:schemeClr val="accent5">
                    <a:lumMod val="25000"/>
                  </a:schemeClr>
                </a:solidFill>
                <a:effectLst>
                  <a:outerShdw blurRad="38100" dist="38100" dir="2700000" algn="tl">
                    <a:srgbClr val="C0C0C0"/>
                  </a:outerShdw>
                </a:effectLst>
                <a:latin typeface="Arial" panose="020B0604020202020204" pitchFamily="34" charset="0"/>
              </a:rPr>
              <a:t>       法。</a:t>
            </a:r>
          </a:p>
          <a:p>
            <a:pPr>
              <a:spcBef>
                <a:spcPct val="20000"/>
              </a:spcBef>
              <a:buClr>
                <a:schemeClr val="hlink"/>
              </a:buClr>
              <a:buSzPct val="90000"/>
              <a:buFont typeface="Wingdings" panose="05000000000000000000" pitchFamily="2" charset="2"/>
              <a:buNone/>
              <a:defRPr/>
            </a:pPr>
            <a:r>
              <a:rPr kumimoji="0" lang="zh-CN" altLang="en-US" dirty="0">
                <a:solidFill>
                  <a:schemeClr val="accent5">
                    <a:lumMod val="25000"/>
                  </a:schemeClr>
                </a:solidFill>
                <a:effectLst>
                  <a:outerShdw blurRad="38100" dist="38100" dir="2700000" algn="tl">
                    <a:srgbClr val="C0C0C0"/>
                  </a:outerShdw>
                </a:effectLst>
                <a:latin typeface="Arial" panose="020B0604020202020204" pitchFamily="34" charset="0"/>
              </a:rPr>
              <a:t>              层次数据流程图的绘制采用“自顶向下，逐层分解”</a:t>
            </a:r>
          </a:p>
          <a:p>
            <a:pPr>
              <a:spcBef>
                <a:spcPct val="20000"/>
              </a:spcBef>
              <a:buClr>
                <a:schemeClr val="hlink"/>
              </a:buClr>
              <a:buSzPct val="90000"/>
              <a:buFont typeface="Wingdings" panose="05000000000000000000" pitchFamily="2" charset="2"/>
              <a:buNone/>
              <a:defRPr/>
            </a:pPr>
            <a:r>
              <a:rPr kumimoji="0" lang="zh-CN" altLang="en-US" dirty="0">
                <a:solidFill>
                  <a:schemeClr val="accent5">
                    <a:lumMod val="25000"/>
                  </a:schemeClr>
                </a:solidFill>
                <a:effectLst>
                  <a:outerShdw blurRad="38100" dist="38100" dir="2700000" algn="tl">
                    <a:srgbClr val="C0C0C0"/>
                  </a:outerShdw>
                </a:effectLst>
                <a:latin typeface="Arial" panose="020B0604020202020204" pitchFamily="34" charset="0"/>
              </a:rPr>
              <a:t>       的基本方法。</a:t>
            </a:r>
          </a:p>
          <a:p>
            <a:pPr>
              <a:spcBef>
                <a:spcPct val="20000"/>
              </a:spcBef>
              <a:buClr>
                <a:schemeClr val="hlink"/>
              </a:buClr>
              <a:buSzPct val="90000"/>
              <a:buFont typeface="Wingdings" panose="05000000000000000000" pitchFamily="2" charset="2"/>
              <a:buNone/>
              <a:defRPr/>
            </a:pPr>
            <a:r>
              <a:rPr kumimoji="0" lang="zh-CN" altLang="en-US" dirty="0">
                <a:solidFill>
                  <a:schemeClr val="accent2"/>
                </a:solidFill>
                <a:effectLst>
                  <a:outerShdw blurRad="38100" dist="38100" dir="2700000" algn="tl">
                    <a:srgbClr val="C0C0C0"/>
                  </a:outerShdw>
                </a:effectLst>
                <a:latin typeface="Arial" panose="020B0604020202020204" pitchFamily="34" charset="0"/>
              </a:rPr>
              <a:t> </a:t>
            </a:r>
          </a:p>
        </p:txBody>
      </p:sp>
      <p:sp>
        <p:nvSpPr>
          <p:cNvPr id="530435" name="Rectangle 3"/>
          <p:cNvSpPr>
            <a:spLocks noChangeArrowheads="1"/>
          </p:cNvSpPr>
          <p:nvPr/>
        </p:nvSpPr>
        <p:spPr bwMode="auto">
          <a:xfrm>
            <a:off x="0" y="3332163"/>
            <a:ext cx="9144000" cy="1752600"/>
          </a:xfrm>
          <a:prstGeom prst="rect">
            <a:avLst/>
          </a:prstGeom>
          <a:noFill/>
          <a:ln>
            <a:noFill/>
          </a:ln>
          <a:effectLs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buClr>
                <a:schemeClr val="accent2"/>
              </a:buClr>
              <a:buSzPct val="80000"/>
              <a:buFont typeface="Wingdings" panose="05000000000000000000" pitchFamily="2" charset="2"/>
              <a:buNone/>
              <a:defRPr/>
            </a:pPr>
            <a:r>
              <a:rPr lang="en-US" altLang="zh-CN" dirty="0">
                <a:latin typeface="Arial" panose="020B0604020202020204" pitchFamily="34" charset="0"/>
              </a:rPr>
              <a:t>       </a:t>
            </a:r>
            <a:r>
              <a:rPr lang="zh-CN" altLang="en-US" dirty="0">
                <a:solidFill>
                  <a:srgbClr val="CC0000"/>
                </a:solidFill>
                <a:latin typeface="Arial" panose="020B0604020202020204" pitchFamily="34" charset="0"/>
              </a:rPr>
              <a:t>绘制层次数据流程图的基本步骤：</a:t>
            </a:r>
          </a:p>
          <a:p>
            <a:pPr>
              <a:spcBef>
                <a:spcPct val="20000"/>
              </a:spcBef>
              <a:buClr>
                <a:schemeClr val="accent2"/>
              </a:buClr>
              <a:buSzPct val="80000"/>
              <a:buFont typeface="Wingdings" panose="05000000000000000000" pitchFamily="2" charset="2"/>
              <a:buNone/>
              <a:defRPr/>
            </a:pPr>
            <a:r>
              <a:rPr lang="zh-CN" altLang="en-US" dirty="0">
                <a:solidFill>
                  <a:srgbClr val="CC0000"/>
                </a:solidFill>
                <a:latin typeface="Arial" panose="020B0604020202020204" pitchFamily="34" charset="0"/>
              </a:rPr>
              <a:t>        </a:t>
            </a:r>
            <a:r>
              <a:rPr lang="en-US" altLang="zh-CN" dirty="0">
                <a:solidFill>
                  <a:schemeClr val="accent5">
                    <a:lumMod val="25000"/>
                  </a:schemeClr>
                </a:solidFill>
                <a:latin typeface="Arial" panose="020B0604020202020204" pitchFamily="34" charset="0"/>
              </a:rPr>
              <a:t>(1)</a:t>
            </a:r>
            <a:r>
              <a:rPr lang="zh-CN" altLang="en-US" dirty="0">
                <a:solidFill>
                  <a:schemeClr val="accent5">
                    <a:lumMod val="25000"/>
                  </a:schemeClr>
                </a:solidFill>
                <a:latin typeface="Arial" panose="020B0604020202020204" pitchFamily="34" charset="0"/>
              </a:rPr>
              <a:t>识别系统的输入和输出，画出顶层图</a:t>
            </a:r>
          </a:p>
          <a:p>
            <a:pPr>
              <a:spcBef>
                <a:spcPct val="20000"/>
              </a:spcBef>
              <a:buClr>
                <a:schemeClr val="accent2"/>
              </a:buClr>
              <a:buSzPct val="80000"/>
              <a:buFont typeface="Wingdings" panose="05000000000000000000" pitchFamily="2" charset="2"/>
              <a:buNone/>
              <a:defRPr/>
            </a:pPr>
            <a:r>
              <a:rPr lang="zh-CN" altLang="en-US" dirty="0">
                <a:solidFill>
                  <a:schemeClr val="accent5">
                    <a:lumMod val="25000"/>
                  </a:schemeClr>
                </a:solidFill>
                <a:latin typeface="Arial" panose="020B0604020202020204" pitchFamily="34" charset="0"/>
              </a:rPr>
              <a:t>        </a:t>
            </a:r>
            <a:r>
              <a:rPr lang="en-US" altLang="zh-CN" dirty="0">
                <a:solidFill>
                  <a:schemeClr val="accent5">
                    <a:lumMod val="25000"/>
                  </a:schemeClr>
                </a:solidFill>
                <a:latin typeface="Arial" panose="020B0604020202020204" pitchFamily="34" charset="0"/>
              </a:rPr>
              <a:t>(2)</a:t>
            </a:r>
            <a:r>
              <a:rPr lang="zh-CN" altLang="en-US" dirty="0">
                <a:solidFill>
                  <a:schemeClr val="accent5">
                    <a:lumMod val="25000"/>
                  </a:schemeClr>
                </a:solidFill>
                <a:latin typeface="Arial" panose="020B0604020202020204" pitchFamily="34" charset="0"/>
              </a:rPr>
              <a:t>画系统内部的数据流、加工与文件，画出一级细化图</a:t>
            </a:r>
          </a:p>
          <a:p>
            <a:pPr>
              <a:spcBef>
                <a:spcPct val="20000"/>
              </a:spcBef>
              <a:buClr>
                <a:schemeClr val="accent2"/>
              </a:buClr>
              <a:buSzPct val="80000"/>
              <a:buFont typeface="Wingdings" panose="05000000000000000000" pitchFamily="2" charset="2"/>
              <a:buNone/>
              <a:defRPr/>
            </a:pPr>
            <a:r>
              <a:rPr lang="zh-CN" altLang="en-US" dirty="0">
                <a:solidFill>
                  <a:schemeClr val="accent5">
                    <a:lumMod val="25000"/>
                  </a:schemeClr>
                </a:solidFill>
                <a:latin typeface="Arial" panose="020B0604020202020204" pitchFamily="34" charset="0"/>
              </a:rPr>
              <a:t>        </a:t>
            </a:r>
            <a:r>
              <a:rPr lang="en-US" altLang="zh-CN" dirty="0">
                <a:solidFill>
                  <a:schemeClr val="accent5">
                    <a:lumMod val="25000"/>
                  </a:schemeClr>
                </a:solidFill>
                <a:latin typeface="Arial" panose="020B0604020202020204" pitchFamily="34" charset="0"/>
              </a:rPr>
              <a:t>(3)</a:t>
            </a:r>
            <a:r>
              <a:rPr lang="zh-CN" altLang="en-US" dirty="0">
                <a:solidFill>
                  <a:schemeClr val="accent5">
                    <a:lumMod val="25000"/>
                  </a:schemeClr>
                </a:solidFill>
                <a:latin typeface="Arial" panose="020B0604020202020204" pitchFamily="34" charset="0"/>
              </a:rPr>
              <a:t>加工的进一步分解，画出二级细化图</a:t>
            </a:r>
          </a:p>
          <a:p>
            <a:pPr>
              <a:spcBef>
                <a:spcPct val="20000"/>
              </a:spcBef>
              <a:buClr>
                <a:schemeClr val="accent2"/>
              </a:buClr>
              <a:buSzPct val="80000"/>
              <a:buFont typeface="Wingdings" panose="05000000000000000000" pitchFamily="2" charset="2"/>
              <a:buNone/>
              <a:defRPr/>
            </a:pPr>
            <a:r>
              <a:rPr lang="zh-CN" altLang="en-US" dirty="0">
                <a:solidFill>
                  <a:schemeClr val="accent5">
                    <a:lumMod val="25000"/>
                  </a:schemeClr>
                </a:solidFill>
                <a:latin typeface="Arial" panose="020B0604020202020204" pitchFamily="34" charset="0"/>
              </a:rPr>
              <a:t>        </a:t>
            </a:r>
            <a:r>
              <a:rPr lang="en-US" altLang="zh-CN" dirty="0">
                <a:solidFill>
                  <a:schemeClr val="accent5">
                    <a:lumMod val="25000"/>
                  </a:schemeClr>
                </a:solidFill>
                <a:latin typeface="Arial" panose="020B0604020202020204" pitchFamily="34" charset="0"/>
              </a:rPr>
              <a:t>(4)</a:t>
            </a:r>
            <a:r>
              <a:rPr lang="zh-CN" altLang="en-US" dirty="0">
                <a:solidFill>
                  <a:schemeClr val="accent5">
                    <a:lumMod val="25000"/>
                  </a:schemeClr>
                </a:solidFill>
                <a:latin typeface="Arial" panose="020B0604020202020204" pitchFamily="34" charset="0"/>
              </a:rPr>
              <a:t>依此：</a:t>
            </a:r>
            <a:r>
              <a:rPr kumimoji="0" lang="zh-CN" altLang="en-US" dirty="0">
                <a:solidFill>
                  <a:schemeClr val="accent5">
                    <a:lumMod val="25000"/>
                  </a:schemeClr>
                </a:solidFill>
                <a:effectLst>
                  <a:outerShdw blurRad="38100" dist="38100" dir="2700000" algn="tl">
                    <a:srgbClr val="C0C0C0"/>
                  </a:outerShdw>
                </a:effectLst>
                <a:latin typeface="Arial" panose="020B0604020202020204" pitchFamily="34" charset="0"/>
              </a:rPr>
              <a:t>自顶向下，逐层分解</a:t>
            </a:r>
            <a:endParaRPr lang="zh-CN" altLang="en-US" dirty="0">
              <a:solidFill>
                <a:schemeClr val="accent5">
                  <a:lumMod val="25000"/>
                </a:schemeClr>
              </a:solidFill>
              <a:latin typeface="Arial" panose="020B0604020202020204" pitchFamily="34" charset="0"/>
            </a:endParaRPr>
          </a:p>
          <a:p>
            <a:pPr>
              <a:spcBef>
                <a:spcPct val="20000"/>
              </a:spcBef>
              <a:buClr>
                <a:schemeClr val="accent2"/>
              </a:buClr>
              <a:buSzPct val="80000"/>
              <a:buFont typeface="Wingdings" panose="05000000000000000000" pitchFamily="2" charset="2"/>
              <a:buNone/>
              <a:defRPr/>
            </a:pPr>
            <a:r>
              <a:rPr lang="zh-CN" altLang="en-US" dirty="0">
                <a:solidFill>
                  <a:schemeClr val="accent5">
                    <a:lumMod val="25000"/>
                  </a:schemeClr>
                </a:solidFill>
                <a:latin typeface="Arial" panose="020B0604020202020204" pitchFamily="34" charset="0"/>
              </a:rPr>
              <a:t>        </a:t>
            </a:r>
            <a:r>
              <a:rPr lang="en-US" altLang="zh-CN" dirty="0">
                <a:solidFill>
                  <a:schemeClr val="accent5">
                    <a:lumMod val="25000"/>
                  </a:schemeClr>
                </a:solidFill>
                <a:latin typeface="Arial" panose="020B0604020202020204" pitchFamily="34" charset="0"/>
              </a:rPr>
              <a:t>(5)</a:t>
            </a:r>
            <a:r>
              <a:rPr lang="zh-CN" altLang="en-US" dirty="0">
                <a:solidFill>
                  <a:schemeClr val="accent5">
                    <a:lumMod val="25000"/>
                  </a:schemeClr>
                </a:solidFill>
                <a:latin typeface="Arial" panose="020B0604020202020204" pitchFamily="34" charset="0"/>
              </a:rPr>
              <a:t>其它注意事项</a:t>
            </a:r>
          </a:p>
          <a:p>
            <a:pPr>
              <a:spcBef>
                <a:spcPct val="20000"/>
              </a:spcBef>
              <a:buClr>
                <a:schemeClr val="accent2"/>
              </a:buClr>
              <a:buSzPct val="80000"/>
              <a:buFont typeface="Wingdings" panose="05000000000000000000" pitchFamily="2" charset="2"/>
              <a:buNone/>
              <a:defRPr/>
            </a:pPr>
            <a:r>
              <a:rPr kumimoji="0" lang="zh-CN" altLang="en-US" dirty="0">
                <a:solidFill>
                  <a:srgbClr val="CC0000"/>
                </a:solidFill>
                <a:effectLst>
                  <a:outerShdw blurRad="38100" dist="38100" dir="2700000" algn="tl">
                    <a:srgbClr val="C0C0C0"/>
                  </a:outerShdw>
                </a:effectLst>
                <a:latin typeface="Arial" panose="020B0604020202020204" pitchFamily="34" charset="0"/>
              </a:rPr>
              <a:t> </a:t>
            </a:r>
            <a:endParaRPr kumimoji="0" lang="zh-CN" altLang="en-US" dirty="0">
              <a:solidFill>
                <a:schemeClr val="accent2"/>
              </a:solidFill>
              <a:effectLst>
                <a:outerShdw blurRad="38100" dist="38100" dir="2700000" algn="tl">
                  <a:srgbClr val="C0C0C0"/>
                </a:outerShdw>
              </a:effectLst>
              <a:latin typeface="Arial" panose="020B0604020202020204" pitchFamily="34" charset="0"/>
            </a:endParaRP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0435"/>
                                        </p:tgtEl>
                                        <p:attrNameLst>
                                          <p:attrName>style.visibility</p:attrName>
                                        </p:attrNameLst>
                                      </p:cBhvr>
                                      <p:to>
                                        <p:strVal val="visible"/>
                                      </p:to>
                                    </p:set>
                                    <p:anim calcmode="lin" valueType="num">
                                      <p:cBhvr additive="base">
                                        <p:cTn id="7" dur="500" fill="hold"/>
                                        <p:tgtEl>
                                          <p:spTgt spid="530435"/>
                                        </p:tgtEl>
                                        <p:attrNameLst>
                                          <p:attrName>ppt_x</p:attrName>
                                        </p:attrNameLst>
                                      </p:cBhvr>
                                      <p:tavLst>
                                        <p:tav tm="0">
                                          <p:val>
                                            <p:strVal val="0-#ppt_w/2"/>
                                          </p:val>
                                        </p:tav>
                                        <p:tav tm="100000">
                                          <p:val>
                                            <p:strVal val="#ppt_x"/>
                                          </p:val>
                                        </p:tav>
                                      </p:tavLst>
                                    </p:anim>
                                    <p:anim calcmode="lin" valueType="num">
                                      <p:cBhvr additive="base">
                                        <p:cTn id="8" dur="500" fill="hold"/>
                                        <p:tgtEl>
                                          <p:spTgt spid="5304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435"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2603500" y="668338"/>
            <a:ext cx="3937000" cy="1041400"/>
          </a:xfrm>
          <a:prstGeom prst="parallelogram">
            <a:avLst>
              <a:gd name="adj" fmla="val 94495"/>
            </a:avLst>
          </a:prstGeom>
          <a:noFill/>
          <a:ln w="25400">
            <a:solidFill>
              <a:srgbClr val="01050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3" name="Oval 3"/>
          <p:cNvSpPr>
            <a:spLocks noChangeArrowheads="1"/>
          </p:cNvSpPr>
          <p:nvPr/>
        </p:nvSpPr>
        <p:spPr bwMode="auto">
          <a:xfrm>
            <a:off x="4051300" y="820738"/>
            <a:ext cx="965200" cy="736600"/>
          </a:xfrm>
          <a:prstGeom prst="ellipse">
            <a:avLst/>
          </a:prstGeom>
          <a:noFill/>
          <a:ln w="25400">
            <a:solidFill>
              <a:srgbClr val="01050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4" name="Rectangle 4"/>
          <p:cNvSpPr>
            <a:spLocks noChangeArrowheads="1"/>
          </p:cNvSpPr>
          <p:nvPr/>
        </p:nvSpPr>
        <p:spPr bwMode="auto">
          <a:xfrm>
            <a:off x="4251325" y="792163"/>
            <a:ext cx="463550" cy="762000"/>
          </a:xfrm>
          <a:prstGeom prst="rect">
            <a:avLst/>
          </a:prstGeom>
          <a:noFill/>
          <a:ln>
            <a:noFill/>
          </a:ln>
          <a:effectLst/>
          <a:extLst/>
        </p:spPr>
        <p:txBody>
          <a:bodyPr wrap="none" lIns="92075" tIns="46038" rIns="92075" bIns="46038">
            <a:spAutoFit/>
          </a:bodyPr>
          <a:lstStyle/>
          <a:p>
            <a:pPr algn="l" eaLnBrk="0" hangingPunct="0">
              <a:defRPr/>
            </a:pPr>
            <a:r>
              <a:rPr kumimoji="1" lang="en-US" altLang="zh-CN" sz="4400" b="1">
                <a:solidFill>
                  <a:srgbClr val="01050F"/>
                </a:solidFill>
                <a:effectLst>
                  <a:outerShdw blurRad="38100" dist="38100" dir="2700000" algn="tl">
                    <a:srgbClr val="C0C0C0"/>
                  </a:outerShdw>
                </a:effectLst>
                <a:latin typeface="黑体" pitchFamily="2" charset="-122"/>
                <a:ea typeface="黑体" pitchFamily="2" charset="-122"/>
              </a:rPr>
              <a:t>S</a:t>
            </a:r>
          </a:p>
        </p:txBody>
      </p:sp>
      <p:sp>
        <p:nvSpPr>
          <p:cNvPr id="5" name="Line 5"/>
          <p:cNvSpPr>
            <a:spLocks noChangeShapeType="1"/>
          </p:cNvSpPr>
          <p:nvPr/>
        </p:nvSpPr>
        <p:spPr bwMode="auto">
          <a:xfrm>
            <a:off x="3505200" y="1112838"/>
            <a:ext cx="533400" cy="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Line 6"/>
          <p:cNvSpPr>
            <a:spLocks noChangeShapeType="1"/>
          </p:cNvSpPr>
          <p:nvPr/>
        </p:nvSpPr>
        <p:spPr bwMode="auto">
          <a:xfrm>
            <a:off x="5029200" y="1112838"/>
            <a:ext cx="533400" cy="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AutoShape 7"/>
          <p:cNvSpPr>
            <a:spLocks noChangeArrowheads="1"/>
          </p:cNvSpPr>
          <p:nvPr/>
        </p:nvSpPr>
        <p:spPr bwMode="auto">
          <a:xfrm>
            <a:off x="1384300" y="2238375"/>
            <a:ext cx="6146800" cy="1803400"/>
          </a:xfrm>
          <a:prstGeom prst="parallelogram">
            <a:avLst>
              <a:gd name="adj" fmla="val 85195"/>
            </a:avLst>
          </a:prstGeom>
          <a:noFill/>
          <a:ln w="25400">
            <a:solidFill>
              <a:srgbClr val="01050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8" name="Oval 8"/>
          <p:cNvSpPr>
            <a:spLocks noChangeArrowheads="1"/>
          </p:cNvSpPr>
          <p:nvPr/>
        </p:nvSpPr>
        <p:spPr bwMode="auto">
          <a:xfrm>
            <a:off x="4356100" y="2314575"/>
            <a:ext cx="965200" cy="736600"/>
          </a:xfrm>
          <a:prstGeom prst="ellipse">
            <a:avLst/>
          </a:prstGeom>
          <a:noFill/>
          <a:ln w="25400">
            <a:solidFill>
              <a:srgbClr val="01050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9" name="Rectangle 9"/>
          <p:cNvSpPr>
            <a:spLocks noChangeArrowheads="1"/>
          </p:cNvSpPr>
          <p:nvPr/>
        </p:nvSpPr>
        <p:spPr bwMode="auto">
          <a:xfrm>
            <a:off x="4632325" y="2376488"/>
            <a:ext cx="412750" cy="641350"/>
          </a:xfrm>
          <a:prstGeom prst="rect">
            <a:avLst/>
          </a:prstGeom>
          <a:noFill/>
          <a:ln>
            <a:noFill/>
          </a:ln>
          <a:effectLst/>
          <a:extLst/>
        </p:spPr>
        <p:txBody>
          <a:bodyPr wrap="none" lIns="92075" tIns="46038" rIns="92075" bIns="46038">
            <a:spAutoFit/>
          </a:bodyPr>
          <a:lstStyle/>
          <a:p>
            <a:pPr algn="l" eaLnBrk="0" hangingPunct="0">
              <a:defRPr/>
            </a:pPr>
            <a:r>
              <a:rPr kumimoji="1" lang="en-US" altLang="zh-CN" sz="3600" b="1">
                <a:solidFill>
                  <a:srgbClr val="01050F"/>
                </a:solidFill>
                <a:effectLst>
                  <a:outerShdw blurRad="38100" dist="38100" dir="2700000" algn="tl">
                    <a:srgbClr val="C0C0C0"/>
                  </a:outerShdw>
                </a:effectLst>
                <a:latin typeface="黑体" pitchFamily="2" charset="-122"/>
                <a:ea typeface="黑体" pitchFamily="2" charset="-122"/>
              </a:rPr>
              <a:t>2</a:t>
            </a:r>
          </a:p>
        </p:txBody>
      </p:sp>
      <p:sp>
        <p:nvSpPr>
          <p:cNvPr id="10" name="Line 10"/>
          <p:cNvSpPr>
            <a:spLocks noChangeShapeType="1"/>
          </p:cNvSpPr>
          <p:nvPr/>
        </p:nvSpPr>
        <p:spPr bwMode="auto">
          <a:xfrm flipV="1">
            <a:off x="2209800" y="3216275"/>
            <a:ext cx="609600" cy="22860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Line 11"/>
          <p:cNvSpPr>
            <a:spLocks noChangeShapeType="1"/>
          </p:cNvSpPr>
          <p:nvPr/>
        </p:nvSpPr>
        <p:spPr bwMode="auto">
          <a:xfrm>
            <a:off x="3581400" y="3216275"/>
            <a:ext cx="1066800" cy="15240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 name="Oval 12"/>
          <p:cNvSpPr>
            <a:spLocks noChangeArrowheads="1"/>
          </p:cNvSpPr>
          <p:nvPr/>
        </p:nvSpPr>
        <p:spPr bwMode="auto">
          <a:xfrm>
            <a:off x="2755900" y="2619375"/>
            <a:ext cx="965200" cy="736600"/>
          </a:xfrm>
          <a:prstGeom prst="ellipse">
            <a:avLst/>
          </a:prstGeom>
          <a:noFill/>
          <a:ln w="25400">
            <a:solidFill>
              <a:srgbClr val="01050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13" name="Rectangle 13"/>
          <p:cNvSpPr>
            <a:spLocks noChangeArrowheads="1"/>
          </p:cNvSpPr>
          <p:nvPr/>
        </p:nvSpPr>
        <p:spPr bwMode="auto">
          <a:xfrm>
            <a:off x="3032125" y="2681288"/>
            <a:ext cx="412750" cy="641350"/>
          </a:xfrm>
          <a:prstGeom prst="rect">
            <a:avLst/>
          </a:prstGeom>
          <a:noFill/>
          <a:ln>
            <a:noFill/>
          </a:ln>
          <a:effectLst/>
          <a:extLst/>
        </p:spPr>
        <p:txBody>
          <a:bodyPr wrap="none" lIns="92075" tIns="46038" rIns="92075" bIns="46038">
            <a:spAutoFit/>
          </a:bodyPr>
          <a:lstStyle/>
          <a:p>
            <a:pPr algn="l" eaLnBrk="0" hangingPunct="0">
              <a:defRPr/>
            </a:pPr>
            <a:r>
              <a:rPr kumimoji="1" lang="en-US" altLang="zh-CN" sz="3600" b="1">
                <a:solidFill>
                  <a:srgbClr val="01050F"/>
                </a:solidFill>
                <a:effectLst>
                  <a:outerShdw blurRad="38100" dist="38100" dir="2700000" algn="tl">
                    <a:srgbClr val="C0C0C0"/>
                  </a:outerShdw>
                </a:effectLst>
                <a:latin typeface="黑体" pitchFamily="2" charset="-122"/>
                <a:ea typeface="黑体" pitchFamily="2" charset="-122"/>
              </a:rPr>
              <a:t>1</a:t>
            </a:r>
          </a:p>
        </p:txBody>
      </p:sp>
      <p:sp>
        <p:nvSpPr>
          <p:cNvPr id="14" name="Oval 14"/>
          <p:cNvSpPr>
            <a:spLocks noChangeArrowheads="1"/>
          </p:cNvSpPr>
          <p:nvPr/>
        </p:nvSpPr>
        <p:spPr bwMode="auto">
          <a:xfrm>
            <a:off x="4660900" y="3152775"/>
            <a:ext cx="965200" cy="736600"/>
          </a:xfrm>
          <a:prstGeom prst="ellipse">
            <a:avLst/>
          </a:prstGeom>
          <a:noFill/>
          <a:ln w="25400">
            <a:solidFill>
              <a:srgbClr val="01050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15" name="Rectangle 15"/>
          <p:cNvSpPr>
            <a:spLocks noChangeArrowheads="1"/>
          </p:cNvSpPr>
          <p:nvPr/>
        </p:nvSpPr>
        <p:spPr bwMode="auto">
          <a:xfrm>
            <a:off x="4937125" y="3214688"/>
            <a:ext cx="412750" cy="641350"/>
          </a:xfrm>
          <a:prstGeom prst="rect">
            <a:avLst/>
          </a:prstGeom>
          <a:noFill/>
          <a:ln>
            <a:noFill/>
          </a:ln>
          <a:effectLst/>
          <a:extLst/>
        </p:spPr>
        <p:txBody>
          <a:bodyPr wrap="none" lIns="92075" tIns="46038" rIns="92075" bIns="46038">
            <a:spAutoFit/>
          </a:bodyPr>
          <a:lstStyle/>
          <a:p>
            <a:pPr algn="l" eaLnBrk="0" hangingPunct="0">
              <a:defRPr/>
            </a:pPr>
            <a:r>
              <a:rPr kumimoji="1" lang="en-US" altLang="zh-CN" sz="3600" b="1">
                <a:solidFill>
                  <a:srgbClr val="01050F"/>
                </a:solidFill>
                <a:effectLst>
                  <a:outerShdw blurRad="38100" dist="38100" dir="2700000" algn="tl">
                    <a:srgbClr val="C0C0C0"/>
                  </a:outerShdw>
                </a:effectLst>
                <a:latin typeface="黑体" pitchFamily="2" charset="-122"/>
                <a:ea typeface="黑体" pitchFamily="2" charset="-122"/>
              </a:rPr>
              <a:t>3</a:t>
            </a:r>
          </a:p>
        </p:txBody>
      </p:sp>
      <p:sp>
        <p:nvSpPr>
          <p:cNvPr id="16" name="Line 16"/>
          <p:cNvSpPr>
            <a:spLocks noChangeShapeType="1"/>
          </p:cNvSpPr>
          <p:nvPr/>
        </p:nvSpPr>
        <p:spPr bwMode="auto">
          <a:xfrm flipV="1">
            <a:off x="3733800" y="2682875"/>
            <a:ext cx="609600" cy="7620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 name="Line 17"/>
          <p:cNvSpPr>
            <a:spLocks noChangeShapeType="1"/>
          </p:cNvSpPr>
          <p:nvPr/>
        </p:nvSpPr>
        <p:spPr bwMode="auto">
          <a:xfrm>
            <a:off x="5638800" y="3368675"/>
            <a:ext cx="609600" cy="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 name="Line 18"/>
          <p:cNvSpPr>
            <a:spLocks noChangeShapeType="1"/>
          </p:cNvSpPr>
          <p:nvPr/>
        </p:nvSpPr>
        <p:spPr bwMode="auto">
          <a:xfrm flipH="1">
            <a:off x="2895600" y="1158875"/>
            <a:ext cx="1143000" cy="1143000"/>
          </a:xfrm>
          <a:prstGeom prst="line">
            <a:avLst/>
          </a:prstGeom>
          <a:noFill/>
          <a:ln w="25400">
            <a:solidFill>
              <a:srgbClr val="01050F"/>
            </a:solidFill>
            <a:prstDash val="lg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 name="Line 19"/>
          <p:cNvSpPr>
            <a:spLocks noChangeShapeType="1"/>
          </p:cNvSpPr>
          <p:nvPr/>
        </p:nvSpPr>
        <p:spPr bwMode="auto">
          <a:xfrm>
            <a:off x="5029200" y="1189038"/>
            <a:ext cx="2514600" cy="1036637"/>
          </a:xfrm>
          <a:prstGeom prst="line">
            <a:avLst/>
          </a:prstGeom>
          <a:noFill/>
          <a:ln w="25400">
            <a:solidFill>
              <a:srgbClr val="01050F"/>
            </a:solidFill>
            <a:prstDash val="lg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 name="AutoShape 20"/>
          <p:cNvSpPr>
            <a:spLocks noChangeArrowheads="1"/>
          </p:cNvSpPr>
          <p:nvPr/>
        </p:nvSpPr>
        <p:spPr bwMode="auto">
          <a:xfrm>
            <a:off x="88900" y="4676775"/>
            <a:ext cx="4622800" cy="1879600"/>
          </a:xfrm>
          <a:prstGeom prst="parallelogram">
            <a:avLst>
              <a:gd name="adj" fmla="val 51717"/>
            </a:avLst>
          </a:prstGeom>
          <a:noFill/>
          <a:ln w="25400">
            <a:solidFill>
              <a:srgbClr val="FDA4B5"/>
            </a:solidFill>
            <a:miter lim="800000"/>
            <a:headEnd/>
            <a:tailEnd/>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21" name="Oval 21"/>
          <p:cNvSpPr>
            <a:spLocks noChangeArrowheads="1"/>
          </p:cNvSpPr>
          <p:nvPr/>
        </p:nvSpPr>
        <p:spPr bwMode="auto">
          <a:xfrm>
            <a:off x="2603500" y="4676775"/>
            <a:ext cx="1041400" cy="8128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wrap="none" anchor="ctr"/>
          <a:lstStyle/>
          <a:p>
            <a:endParaRPr lang="zh-CN" altLang="en-US">
              <a:ea typeface="宋体" charset="-122"/>
            </a:endParaRPr>
          </a:p>
        </p:txBody>
      </p:sp>
      <p:sp>
        <p:nvSpPr>
          <p:cNvPr id="22" name="Rectangle 22"/>
          <p:cNvSpPr>
            <a:spLocks noChangeArrowheads="1"/>
          </p:cNvSpPr>
          <p:nvPr/>
        </p:nvSpPr>
        <p:spPr bwMode="auto">
          <a:xfrm>
            <a:off x="2727325" y="4862513"/>
            <a:ext cx="808038" cy="588962"/>
          </a:xfrm>
          <a:prstGeom prst="rect">
            <a:avLst/>
          </a:prstGeom>
          <a:noFill/>
          <a:ln w="9525">
            <a:solidFill>
              <a:srgbClr val="01050F"/>
            </a:solidFill>
            <a:miter lim="800000"/>
            <a:headEnd/>
            <a:tailEnd/>
          </a:ln>
          <a:effectLst/>
          <a:extLst/>
        </p:spPr>
        <p:txBody>
          <a:bodyPr wrap="none" lIns="92075" tIns="46038" rIns="92075" bIns="46038">
            <a:spAutoFit/>
          </a:bodyPr>
          <a:lstStyle/>
          <a:p>
            <a:pPr algn="l" eaLnBrk="0" hangingPunct="0">
              <a:defRPr/>
            </a:pPr>
            <a:r>
              <a:rPr kumimoji="1" lang="en-US" altLang="zh-CN" sz="3200" b="1">
                <a:solidFill>
                  <a:srgbClr val="01050F"/>
                </a:solidFill>
                <a:effectLst>
                  <a:outerShdw blurRad="38100" dist="38100" dir="2700000" algn="tl">
                    <a:srgbClr val="C0C0C0"/>
                  </a:outerShdw>
                </a:effectLst>
                <a:latin typeface="黑体" pitchFamily="2" charset="-122"/>
                <a:ea typeface="黑体" pitchFamily="2" charset="-122"/>
              </a:rPr>
              <a:t>2.2</a:t>
            </a:r>
          </a:p>
        </p:txBody>
      </p:sp>
      <p:sp>
        <p:nvSpPr>
          <p:cNvPr id="23" name="Line 23"/>
          <p:cNvSpPr>
            <a:spLocks noChangeShapeType="1"/>
          </p:cNvSpPr>
          <p:nvPr/>
        </p:nvSpPr>
        <p:spPr bwMode="auto">
          <a:xfrm flipV="1">
            <a:off x="609600" y="5730875"/>
            <a:ext cx="533400" cy="38100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 name="Line 24"/>
          <p:cNvSpPr>
            <a:spLocks noChangeShapeType="1"/>
          </p:cNvSpPr>
          <p:nvPr/>
        </p:nvSpPr>
        <p:spPr bwMode="auto">
          <a:xfrm>
            <a:off x="1981200" y="5730875"/>
            <a:ext cx="457200" cy="15240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 name="Oval 25"/>
          <p:cNvSpPr>
            <a:spLocks noChangeArrowheads="1"/>
          </p:cNvSpPr>
          <p:nvPr/>
        </p:nvSpPr>
        <p:spPr bwMode="auto">
          <a:xfrm>
            <a:off x="1003300" y="4981575"/>
            <a:ext cx="1041400" cy="8890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wrap="none" anchor="ctr"/>
          <a:lstStyle/>
          <a:p>
            <a:endParaRPr lang="zh-CN" altLang="en-US">
              <a:ea typeface="宋体" charset="-122"/>
            </a:endParaRPr>
          </a:p>
        </p:txBody>
      </p:sp>
      <p:sp>
        <p:nvSpPr>
          <p:cNvPr id="26" name="Rectangle 26"/>
          <p:cNvSpPr>
            <a:spLocks noChangeArrowheads="1"/>
          </p:cNvSpPr>
          <p:nvPr/>
        </p:nvSpPr>
        <p:spPr bwMode="auto">
          <a:xfrm>
            <a:off x="1127125" y="5167313"/>
            <a:ext cx="808038" cy="588962"/>
          </a:xfrm>
          <a:prstGeom prst="rect">
            <a:avLst/>
          </a:prstGeom>
          <a:noFill/>
          <a:ln w="9525">
            <a:solidFill>
              <a:srgbClr val="01050F"/>
            </a:solidFill>
            <a:miter lim="800000"/>
            <a:headEnd/>
            <a:tailEnd/>
          </a:ln>
          <a:effectLst/>
          <a:extLst/>
        </p:spPr>
        <p:txBody>
          <a:bodyPr wrap="none" lIns="92075" tIns="46038" rIns="92075" bIns="46038">
            <a:spAutoFit/>
          </a:bodyPr>
          <a:lstStyle/>
          <a:p>
            <a:pPr algn="l" eaLnBrk="0" hangingPunct="0">
              <a:defRPr/>
            </a:pPr>
            <a:r>
              <a:rPr kumimoji="1" lang="en-US" altLang="zh-CN" sz="3200" b="1">
                <a:solidFill>
                  <a:srgbClr val="01050F"/>
                </a:solidFill>
                <a:effectLst>
                  <a:outerShdw blurRad="38100" dist="38100" dir="2700000" algn="tl">
                    <a:srgbClr val="C0C0C0"/>
                  </a:outerShdw>
                </a:effectLst>
                <a:latin typeface="黑体" pitchFamily="2" charset="-122"/>
                <a:ea typeface="黑体" pitchFamily="2" charset="-122"/>
              </a:rPr>
              <a:t>2.1</a:t>
            </a:r>
          </a:p>
        </p:txBody>
      </p:sp>
      <p:sp>
        <p:nvSpPr>
          <p:cNvPr id="27" name="Oval 27"/>
          <p:cNvSpPr>
            <a:spLocks noChangeArrowheads="1"/>
          </p:cNvSpPr>
          <p:nvPr/>
        </p:nvSpPr>
        <p:spPr bwMode="auto">
          <a:xfrm>
            <a:off x="2298700" y="5667375"/>
            <a:ext cx="1041400" cy="736600"/>
          </a:xfrm>
          <a:prstGeom prst="ellipse">
            <a:avLst/>
          </a:prstGeom>
          <a:noFill/>
          <a:ln w="25400">
            <a:solidFill>
              <a:srgbClr val="01050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28" name="Rectangle 28"/>
          <p:cNvSpPr>
            <a:spLocks noChangeArrowheads="1"/>
          </p:cNvSpPr>
          <p:nvPr/>
        </p:nvSpPr>
        <p:spPr bwMode="auto">
          <a:xfrm>
            <a:off x="2422525" y="5776913"/>
            <a:ext cx="798513" cy="579437"/>
          </a:xfrm>
          <a:prstGeom prst="rect">
            <a:avLst/>
          </a:prstGeom>
          <a:noFill/>
          <a:ln>
            <a:noFill/>
          </a:ln>
          <a:effectLst/>
          <a:extLst/>
        </p:spPr>
        <p:txBody>
          <a:bodyPr wrap="none" lIns="92075" tIns="46038" rIns="92075" bIns="46038">
            <a:spAutoFit/>
          </a:bodyPr>
          <a:lstStyle/>
          <a:p>
            <a:pPr algn="l" eaLnBrk="0" hangingPunct="0">
              <a:defRPr/>
            </a:pPr>
            <a:r>
              <a:rPr kumimoji="1" lang="en-US" altLang="zh-CN" sz="3200" b="1">
                <a:solidFill>
                  <a:srgbClr val="01050F"/>
                </a:solidFill>
                <a:effectLst>
                  <a:outerShdw blurRad="38100" dist="38100" dir="2700000" algn="tl">
                    <a:srgbClr val="C0C0C0"/>
                  </a:outerShdw>
                </a:effectLst>
                <a:latin typeface="黑体" pitchFamily="2" charset="-122"/>
                <a:ea typeface="黑体" pitchFamily="2" charset="-122"/>
              </a:rPr>
              <a:t>2.3</a:t>
            </a:r>
          </a:p>
        </p:txBody>
      </p:sp>
      <p:sp>
        <p:nvSpPr>
          <p:cNvPr id="29" name="Line 29"/>
          <p:cNvSpPr>
            <a:spLocks noChangeShapeType="1"/>
          </p:cNvSpPr>
          <p:nvPr/>
        </p:nvSpPr>
        <p:spPr bwMode="auto">
          <a:xfrm flipV="1">
            <a:off x="1981200" y="5121275"/>
            <a:ext cx="609600" cy="7620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0" name="Line 30"/>
          <p:cNvSpPr>
            <a:spLocks noChangeShapeType="1"/>
          </p:cNvSpPr>
          <p:nvPr/>
        </p:nvSpPr>
        <p:spPr bwMode="auto">
          <a:xfrm>
            <a:off x="3352800" y="6111875"/>
            <a:ext cx="533400" cy="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 name="Line 31"/>
          <p:cNvSpPr>
            <a:spLocks noChangeShapeType="1"/>
          </p:cNvSpPr>
          <p:nvPr/>
        </p:nvSpPr>
        <p:spPr bwMode="auto">
          <a:xfrm>
            <a:off x="3657600" y="5045075"/>
            <a:ext cx="533400" cy="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Line 32"/>
          <p:cNvSpPr>
            <a:spLocks noChangeShapeType="1"/>
          </p:cNvSpPr>
          <p:nvPr/>
        </p:nvSpPr>
        <p:spPr bwMode="auto">
          <a:xfrm flipH="1">
            <a:off x="1066800" y="2606675"/>
            <a:ext cx="3276600" cy="2057400"/>
          </a:xfrm>
          <a:prstGeom prst="line">
            <a:avLst/>
          </a:prstGeom>
          <a:noFill/>
          <a:ln w="25400">
            <a:solidFill>
              <a:srgbClr val="01050F"/>
            </a:solidFill>
            <a:prstDash val="lg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Line 33"/>
          <p:cNvSpPr>
            <a:spLocks noChangeShapeType="1"/>
          </p:cNvSpPr>
          <p:nvPr/>
        </p:nvSpPr>
        <p:spPr bwMode="auto">
          <a:xfrm>
            <a:off x="5638800" y="3368675"/>
            <a:ext cx="3429000" cy="1371600"/>
          </a:xfrm>
          <a:prstGeom prst="line">
            <a:avLst/>
          </a:prstGeom>
          <a:noFill/>
          <a:ln w="25400">
            <a:solidFill>
              <a:srgbClr val="01050F"/>
            </a:solidFill>
            <a:prstDash val="lg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 name="AutoShape 34"/>
          <p:cNvSpPr>
            <a:spLocks noChangeArrowheads="1"/>
          </p:cNvSpPr>
          <p:nvPr/>
        </p:nvSpPr>
        <p:spPr bwMode="auto">
          <a:xfrm>
            <a:off x="4432300" y="4676775"/>
            <a:ext cx="4622800" cy="1879600"/>
          </a:xfrm>
          <a:prstGeom prst="parallelogram">
            <a:avLst>
              <a:gd name="adj" fmla="val 51717"/>
            </a:avLst>
          </a:prstGeom>
          <a:noFill/>
          <a:ln w="25400">
            <a:solidFill>
              <a:srgbClr val="01050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35" name="Line 35"/>
          <p:cNvSpPr>
            <a:spLocks noChangeShapeType="1"/>
          </p:cNvSpPr>
          <p:nvPr/>
        </p:nvSpPr>
        <p:spPr bwMode="auto">
          <a:xfrm>
            <a:off x="5029200" y="5426075"/>
            <a:ext cx="533400" cy="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 name="Line 36"/>
          <p:cNvSpPr>
            <a:spLocks noChangeShapeType="1"/>
          </p:cNvSpPr>
          <p:nvPr/>
        </p:nvSpPr>
        <p:spPr bwMode="auto">
          <a:xfrm>
            <a:off x="6629400" y="5502275"/>
            <a:ext cx="533400" cy="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 name="Oval 37"/>
          <p:cNvSpPr>
            <a:spLocks noChangeArrowheads="1"/>
          </p:cNvSpPr>
          <p:nvPr/>
        </p:nvSpPr>
        <p:spPr bwMode="auto">
          <a:xfrm>
            <a:off x="5499100" y="4905375"/>
            <a:ext cx="1117600" cy="965200"/>
          </a:xfrm>
          <a:prstGeom prst="ellipse">
            <a:avLst/>
          </a:prstGeom>
          <a:noFill/>
          <a:ln w="25400">
            <a:solidFill>
              <a:srgbClr val="01050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38" name="Rectangle 38"/>
          <p:cNvSpPr>
            <a:spLocks noChangeArrowheads="1"/>
          </p:cNvSpPr>
          <p:nvPr/>
        </p:nvSpPr>
        <p:spPr bwMode="auto">
          <a:xfrm>
            <a:off x="5699125" y="5167313"/>
            <a:ext cx="798513" cy="579437"/>
          </a:xfrm>
          <a:prstGeom prst="rect">
            <a:avLst/>
          </a:prstGeom>
          <a:noFill/>
          <a:ln>
            <a:noFill/>
          </a:ln>
          <a:effectLst/>
          <a:extLst/>
        </p:spPr>
        <p:txBody>
          <a:bodyPr wrap="none" lIns="92075" tIns="46038" rIns="92075" bIns="46038">
            <a:spAutoFit/>
          </a:bodyPr>
          <a:lstStyle/>
          <a:p>
            <a:pPr algn="l" eaLnBrk="0" hangingPunct="0">
              <a:defRPr/>
            </a:pPr>
            <a:r>
              <a:rPr kumimoji="1" lang="en-US" altLang="zh-CN" sz="3200" b="1">
                <a:solidFill>
                  <a:srgbClr val="01050F"/>
                </a:solidFill>
                <a:effectLst>
                  <a:outerShdw blurRad="38100" dist="38100" dir="2700000" algn="tl">
                    <a:srgbClr val="C0C0C0"/>
                  </a:outerShdw>
                </a:effectLst>
                <a:latin typeface="黑体" pitchFamily="2" charset="-122"/>
                <a:ea typeface="黑体" pitchFamily="2" charset="-122"/>
              </a:rPr>
              <a:t>3.1</a:t>
            </a:r>
          </a:p>
        </p:txBody>
      </p:sp>
      <p:sp>
        <p:nvSpPr>
          <p:cNvPr id="39" name="Oval 39"/>
          <p:cNvSpPr>
            <a:spLocks noChangeArrowheads="1"/>
          </p:cNvSpPr>
          <p:nvPr/>
        </p:nvSpPr>
        <p:spPr bwMode="auto">
          <a:xfrm>
            <a:off x="7099300" y="4981575"/>
            <a:ext cx="1117600" cy="965200"/>
          </a:xfrm>
          <a:prstGeom prst="ellipse">
            <a:avLst/>
          </a:prstGeom>
          <a:noFill/>
          <a:ln w="25400">
            <a:solidFill>
              <a:srgbClr val="01050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ea typeface="宋体" charset="-122"/>
            </a:endParaRPr>
          </a:p>
        </p:txBody>
      </p:sp>
      <p:sp>
        <p:nvSpPr>
          <p:cNvPr id="40" name="Rectangle 40"/>
          <p:cNvSpPr>
            <a:spLocks noChangeArrowheads="1"/>
          </p:cNvSpPr>
          <p:nvPr/>
        </p:nvSpPr>
        <p:spPr bwMode="auto">
          <a:xfrm>
            <a:off x="7299325" y="5243513"/>
            <a:ext cx="798513" cy="579437"/>
          </a:xfrm>
          <a:prstGeom prst="rect">
            <a:avLst/>
          </a:prstGeom>
          <a:noFill/>
          <a:ln>
            <a:noFill/>
          </a:ln>
          <a:effectLst/>
          <a:extLst/>
        </p:spPr>
        <p:txBody>
          <a:bodyPr wrap="none" lIns="92075" tIns="46038" rIns="92075" bIns="46038">
            <a:spAutoFit/>
          </a:bodyPr>
          <a:lstStyle/>
          <a:p>
            <a:pPr algn="l" eaLnBrk="0" hangingPunct="0">
              <a:defRPr/>
            </a:pPr>
            <a:r>
              <a:rPr kumimoji="1" lang="en-US" altLang="zh-CN" sz="3200" b="1">
                <a:solidFill>
                  <a:srgbClr val="01050F"/>
                </a:solidFill>
                <a:effectLst>
                  <a:outerShdw blurRad="38100" dist="38100" dir="2700000" algn="tl">
                    <a:srgbClr val="C0C0C0"/>
                  </a:outerShdw>
                </a:effectLst>
                <a:latin typeface="黑体" pitchFamily="2" charset="-122"/>
                <a:ea typeface="黑体" pitchFamily="2" charset="-122"/>
              </a:rPr>
              <a:t>3.2</a:t>
            </a:r>
          </a:p>
        </p:txBody>
      </p:sp>
      <p:sp>
        <p:nvSpPr>
          <p:cNvPr id="41" name="Line 41"/>
          <p:cNvSpPr>
            <a:spLocks noChangeShapeType="1"/>
          </p:cNvSpPr>
          <p:nvPr/>
        </p:nvSpPr>
        <p:spPr bwMode="auto">
          <a:xfrm>
            <a:off x="8229600" y="5502275"/>
            <a:ext cx="381000" cy="0"/>
          </a:xfrm>
          <a:prstGeom prst="line">
            <a:avLst/>
          </a:prstGeom>
          <a:noFill/>
          <a:ln w="25400">
            <a:solidFill>
              <a:srgbClr val="01050F"/>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 name="Line 42"/>
          <p:cNvSpPr>
            <a:spLocks noChangeShapeType="1"/>
          </p:cNvSpPr>
          <p:nvPr/>
        </p:nvSpPr>
        <p:spPr bwMode="auto">
          <a:xfrm>
            <a:off x="4724400" y="3749675"/>
            <a:ext cx="685800" cy="914400"/>
          </a:xfrm>
          <a:prstGeom prst="line">
            <a:avLst/>
          </a:prstGeom>
          <a:noFill/>
          <a:ln w="25400">
            <a:solidFill>
              <a:srgbClr val="01050F"/>
            </a:solidFill>
            <a:prstDash val="lg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3" name="Arc 43"/>
          <p:cNvSpPr>
            <a:spLocks/>
          </p:cNvSpPr>
          <p:nvPr/>
        </p:nvSpPr>
        <p:spPr bwMode="auto">
          <a:xfrm>
            <a:off x="4268788" y="3065463"/>
            <a:ext cx="762000" cy="990600"/>
          </a:xfrm>
          <a:custGeom>
            <a:avLst/>
            <a:gdLst>
              <a:gd name="T0" fmla="*/ 0 w 21600"/>
              <a:gd name="T1" fmla="*/ 2147483647 h 21600"/>
              <a:gd name="T2" fmla="*/ 2147483647 w 21600"/>
              <a:gd name="T3" fmla="*/ 0 h 21600"/>
              <a:gd name="T4" fmla="*/ 2147483647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599"/>
                </a:moveTo>
                <a:cubicBezTo>
                  <a:pt x="0" y="9688"/>
                  <a:pt x="9643" y="24"/>
                  <a:pt x="21555" y="0"/>
                </a:cubicBezTo>
              </a:path>
              <a:path w="21600" h="21600" stroke="0" extrusionOk="0">
                <a:moveTo>
                  <a:pt x="0" y="21599"/>
                </a:moveTo>
                <a:cubicBezTo>
                  <a:pt x="0" y="9688"/>
                  <a:pt x="9643" y="24"/>
                  <a:pt x="21555" y="0"/>
                </a:cubicBezTo>
                <a:lnTo>
                  <a:pt x="21600" y="21600"/>
                </a:lnTo>
                <a:lnTo>
                  <a:pt x="0" y="21599"/>
                </a:lnTo>
                <a:close/>
              </a:path>
            </a:pathLst>
          </a:custGeom>
          <a:noFill/>
          <a:ln w="25400" cap="rnd">
            <a:solidFill>
              <a:srgbClr val="01050F"/>
            </a:solidFill>
            <a:prstDash val="lgDash"/>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4" name="Arc 44"/>
          <p:cNvSpPr>
            <a:spLocks/>
          </p:cNvSpPr>
          <p:nvPr/>
        </p:nvSpPr>
        <p:spPr bwMode="auto">
          <a:xfrm>
            <a:off x="4306888" y="4016375"/>
            <a:ext cx="381000" cy="609600"/>
          </a:xfrm>
          <a:custGeom>
            <a:avLst/>
            <a:gdLst>
              <a:gd name="T0" fmla="*/ 2147483647 w 21600"/>
              <a:gd name="T1" fmla="*/ 2147483647 h 21600"/>
              <a:gd name="T2" fmla="*/ 0 w 21600"/>
              <a:gd name="T3" fmla="*/ 0 h 21600"/>
              <a:gd name="T4" fmla="*/ 2147483647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599"/>
                </a:moveTo>
                <a:cubicBezTo>
                  <a:pt x="9670" y="21599"/>
                  <a:pt x="0" y="11929"/>
                  <a:pt x="0" y="0"/>
                </a:cubicBezTo>
              </a:path>
              <a:path w="21600" h="21600" stroke="0" extrusionOk="0">
                <a:moveTo>
                  <a:pt x="21600" y="21599"/>
                </a:moveTo>
                <a:cubicBezTo>
                  <a:pt x="9670" y="21599"/>
                  <a:pt x="0" y="11929"/>
                  <a:pt x="0" y="0"/>
                </a:cubicBezTo>
                <a:lnTo>
                  <a:pt x="21600" y="0"/>
                </a:lnTo>
                <a:lnTo>
                  <a:pt x="21600" y="21599"/>
                </a:lnTo>
                <a:close/>
              </a:path>
            </a:pathLst>
          </a:custGeom>
          <a:noFill/>
          <a:ln w="25400" cap="rnd">
            <a:solidFill>
              <a:srgbClr val="01050F"/>
            </a:solidFill>
            <a:prstDash val="lgDash"/>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5" name="Rectangle 45"/>
          <p:cNvSpPr>
            <a:spLocks noChangeArrowheads="1"/>
          </p:cNvSpPr>
          <p:nvPr/>
        </p:nvSpPr>
        <p:spPr bwMode="auto">
          <a:xfrm>
            <a:off x="0" y="854075"/>
            <a:ext cx="2225675" cy="708528"/>
          </a:xfrm>
          <a:prstGeom prst="rect">
            <a:avLst/>
          </a:prstGeom>
          <a:noFill/>
          <a:ln>
            <a:noFill/>
          </a:ln>
          <a:effectLst/>
          <a:extLst/>
        </p:spPr>
        <p:txBody>
          <a:bodyPr lIns="92075" tIns="46038" rIns="92075" bIns="46038">
            <a:spAutoFit/>
          </a:bodyPr>
          <a:lstStyle/>
          <a:p>
            <a:pPr algn="l" eaLnBrk="0" hangingPunct="0">
              <a:defRPr/>
            </a:pPr>
            <a:r>
              <a:rPr kumimoji="1" lang="zh-CN" altLang="en-US" sz="4000" b="1" dirty="0">
                <a:effectLst>
                  <a:outerShdw blurRad="38100" dist="38100" dir="2700000" algn="tl">
                    <a:srgbClr val="C0C0C0"/>
                  </a:outerShdw>
                </a:effectLst>
                <a:latin typeface="黑体" pitchFamily="2" charset="-122"/>
                <a:ea typeface="黑体" pitchFamily="2" charset="-122"/>
              </a:rPr>
              <a:t> </a:t>
            </a:r>
            <a:r>
              <a:rPr kumimoji="1" lang="zh-CN" altLang="en-US" sz="4000" b="1" dirty="0" smtClean="0">
                <a:solidFill>
                  <a:srgbClr val="01050F"/>
                </a:solidFill>
                <a:effectLst>
                  <a:outerShdw blurRad="38100" dist="38100" dir="2700000" algn="tl">
                    <a:srgbClr val="C0C0C0"/>
                  </a:outerShdw>
                </a:effectLst>
                <a:latin typeface="黑体" pitchFamily="2" charset="-122"/>
                <a:ea typeface="黑体" pitchFamily="2" charset="-122"/>
              </a:rPr>
              <a:t>顶层</a:t>
            </a:r>
            <a:endParaRPr kumimoji="1" lang="zh-CN" altLang="en-US" sz="4000" b="1" dirty="0">
              <a:solidFill>
                <a:srgbClr val="01050F"/>
              </a:solidFill>
              <a:effectLst>
                <a:outerShdw blurRad="38100" dist="38100" dir="2700000" algn="tl">
                  <a:srgbClr val="C0C0C0"/>
                </a:outerShdw>
              </a:effectLst>
              <a:latin typeface="黑体" pitchFamily="2" charset="-122"/>
              <a:ea typeface="黑体" pitchFamily="2" charset="-122"/>
            </a:endParaRPr>
          </a:p>
        </p:txBody>
      </p:sp>
      <p:sp>
        <p:nvSpPr>
          <p:cNvPr id="46" name="Line 46"/>
          <p:cNvSpPr>
            <a:spLocks noChangeShapeType="1"/>
          </p:cNvSpPr>
          <p:nvPr/>
        </p:nvSpPr>
        <p:spPr bwMode="auto">
          <a:xfrm>
            <a:off x="76200" y="1951038"/>
            <a:ext cx="8839200" cy="0"/>
          </a:xfrm>
          <a:prstGeom prst="line">
            <a:avLst/>
          </a:prstGeom>
          <a:noFill/>
          <a:ln w="25400">
            <a:solidFill>
              <a:srgbClr val="01050F"/>
            </a:solidFill>
            <a:prstDash val="lgDash"/>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zh-CN" altLang="en-US"/>
          </a:p>
        </p:txBody>
      </p:sp>
      <p:sp>
        <p:nvSpPr>
          <p:cNvPr id="47" name="Line 47"/>
          <p:cNvSpPr>
            <a:spLocks noChangeShapeType="1"/>
          </p:cNvSpPr>
          <p:nvPr/>
        </p:nvSpPr>
        <p:spPr bwMode="auto">
          <a:xfrm>
            <a:off x="76200" y="4283075"/>
            <a:ext cx="8839200" cy="0"/>
          </a:xfrm>
          <a:prstGeom prst="line">
            <a:avLst/>
          </a:prstGeom>
          <a:noFill/>
          <a:ln w="25400">
            <a:solidFill>
              <a:srgbClr val="01050F"/>
            </a:solidFill>
            <a:prstDash val="lgDash"/>
            <a:round/>
            <a:headEnd type="none" w="sm" len="sm"/>
            <a:tailEnd type="none" w="sm" len="sm"/>
          </a:ln>
          <a:effectLst>
            <a:outerShdw dist="107763"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endParaRPr lang="zh-CN" altLang="en-US"/>
          </a:p>
        </p:txBody>
      </p:sp>
      <p:sp>
        <p:nvSpPr>
          <p:cNvPr id="48" name="Rectangle 48"/>
          <p:cNvSpPr>
            <a:spLocks noChangeArrowheads="1"/>
          </p:cNvSpPr>
          <p:nvPr/>
        </p:nvSpPr>
        <p:spPr bwMode="auto">
          <a:xfrm>
            <a:off x="288925" y="1905000"/>
            <a:ext cx="958596" cy="708528"/>
          </a:xfrm>
          <a:prstGeom prst="rect">
            <a:avLst/>
          </a:prstGeom>
          <a:noFill/>
          <a:ln>
            <a:noFill/>
          </a:ln>
          <a:effectLst/>
          <a:extLst/>
        </p:spPr>
        <p:txBody>
          <a:bodyPr wrap="none" lIns="92075" tIns="46038" rIns="92075" bIns="46038">
            <a:spAutoFit/>
          </a:bodyPr>
          <a:lstStyle/>
          <a:p>
            <a:pPr algn="l" eaLnBrk="0" hangingPunct="0">
              <a:defRPr/>
            </a:pPr>
            <a:r>
              <a:rPr kumimoji="1" lang="en-US" altLang="zh-CN" sz="4000" dirty="0">
                <a:solidFill>
                  <a:srgbClr val="01050F"/>
                </a:solidFill>
                <a:effectLst>
                  <a:outerShdw blurRad="38100" dist="38100" dir="2700000" algn="tl">
                    <a:srgbClr val="C0C0C0"/>
                  </a:outerShdw>
                </a:effectLst>
                <a:latin typeface="黑体" pitchFamily="2" charset="-122"/>
                <a:ea typeface="黑体" pitchFamily="2" charset="-122"/>
              </a:rPr>
              <a:t>1</a:t>
            </a:r>
            <a:r>
              <a:rPr kumimoji="1" lang="zh-CN" altLang="en-US" sz="4000" b="1" dirty="0" smtClean="0">
                <a:solidFill>
                  <a:srgbClr val="01050F"/>
                </a:solidFill>
                <a:effectLst>
                  <a:outerShdw blurRad="38100" dist="38100" dir="2700000" algn="tl">
                    <a:srgbClr val="C0C0C0"/>
                  </a:outerShdw>
                </a:effectLst>
                <a:latin typeface="黑体" pitchFamily="2" charset="-122"/>
                <a:ea typeface="黑体" pitchFamily="2" charset="-122"/>
              </a:rPr>
              <a:t>层</a:t>
            </a:r>
            <a:endParaRPr kumimoji="1" lang="zh-CN" altLang="en-US" sz="4000" b="1" dirty="0">
              <a:solidFill>
                <a:srgbClr val="01050F"/>
              </a:solidFill>
              <a:effectLst>
                <a:outerShdw blurRad="38100" dist="38100" dir="2700000" algn="tl">
                  <a:srgbClr val="C0C0C0"/>
                </a:outerShdw>
              </a:effectLst>
              <a:latin typeface="黑体" pitchFamily="2" charset="-122"/>
              <a:ea typeface="黑体" pitchFamily="2" charset="-122"/>
            </a:endParaRPr>
          </a:p>
        </p:txBody>
      </p:sp>
      <p:sp>
        <p:nvSpPr>
          <p:cNvPr id="49" name="Rectangle 49"/>
          <p:cNvSpPr>
            <a:spLocks noChangeArrowheads="1"/>
          </p:cNvSpPr>
          <p:nvPr/>
        </p:nvSpPr>
        <p:spPr bwMode="auto">
          <a:xfrm>
            <a:off x="60325" y="4389438"/>
            <a:ext cx="958596" cy="708528"/>
          </a:xfrm>
          <a:prstGeom prst="rect">
            <a:avLst/>
          </a:prstGeom>
          <a:noFill/>
          <a:ln>
            <a:noFill/>
          </a:ln>
          <a:effectLst/>
          <a:extLst/>
        </p:spPr>
        <p:txBody>
          <a:bodyPr wrap="none" lIns="92075" tIns="46038" rIns="92075" bIns="46038">
            <a:spAutoFit/>
          </a:bodyPr>
          <a:lstStyle/>
          <a:p>
            <a:pPr algn="l" eaLnBrk="0" hangingPunct="0">
              <a:defRPr/>
            </a:pPr>
            <a:r>
              <a:rPr kumimoji="1" lang="en-US" altLang="zh-CN" sz="4000" dirty="0">
                <a:solidFill>
                  <a:srgbClr val="01050F"/>
                </a:solidFill>
                <a:effectLst>
                  <a:outerShdw blurRad="38100" dist="38100" dir="2700000" algn="tl">
                    <a:srgbClr val="C0C0C0"/>
                  </a:outerShdw>
                </a:effectLst>
                <a:latin typeface="黑体" pitchFamily="2" charset="-122"/>
                <a:ea typeface="黑体" pitchFamily="2" charset="-122"/>
              </a:rPr>
              <a:t>2</a:t>
            </a:r>
            <a:r>
              <a:rPr kumimoji="1" lang="zh-CN" altLang="en-US" sz="4000" b="1" dirty="0" smtClean="0">
                <a:solidFill>
                  <a:srgbClr val="01050F"/>
                </a:solidFill>
                <a:effectLst>
                  <a:outerShdw blurRad="38100" dist="38100" dir="2700000" algn="tl">
                    <a:srgbClr val="C0C0C0"/>
                  </a:outerShdw>
                </a:effectLst>
                <a:latin typeface="黑体" pitchFamily="2" charset="-122"/>
                <a:ea typeface="黑体" pitchFamily="2" charset="-122"/>
              </a:rPr>
              <a:t>层</a:t>
            </a:r>
            <a:endParaRPr kumimoji="1" lang="zh-CN" altLang="en-US" sz="4000" b="1" dirty="0">
              <a:effectLst>
                <a:outerShdw blurRad="38100" dist="38100" dir="2700000" algn="tl">
                  <a:srgbClr val="C0C0C0"/>
                </a:outerShdw>
              </a:effectLst>
              <a:latin typeface="黑体" pitchFamily="2" charset="-122"/>
              <a:ea typeface="黑体" pitchFamily="2" charset="-122"/>
            </a:endParaRPr>
          </a:p>
        </p:txBody>
      </p:sp>
      <p:sp>
        <p:nvSpPr>
          <p:cNvPr id="50" name="Rectangle 50"/>
          <p:cNvSpPr>
            <a:spLocks noChangeArrowheads="1"/>
          </p:cNvSpPr>
          <p:nvPr/>
        </p:nvSpPr>
        <p:spPr bwMode="auto">
          <a:xfrm>
            <a:off x="5730875" y="854075"/>
            <a:ext cx="3406775" cy="650875"/>
          </a:xfrm>
          <a:prstGeom prst="rect">
            <a:avLst/>
          </a:prstGeom>
          <a:noFill/>
          <a:ln w="9525">
            <a:solidFill>
              <a:srgbClr val="01050F"/>
            </a:solidFill>
            <a:miter lim="800000"/>
            <a:headEnd/>
            <a:tailEnd/>
          </a:ln>
          <a:effectLst/>
          <a:extLst/>
        </p:spPr>
        <p:txBody>
          <a:bodyPr wrap="none" lIns="92075" tIns="46038" rIns="92075" bIns="46038">
            <a:spAutoFit/>
          </a:bodyPr>
          <a:lstStyle/>
          <a:p>
            <a:pPr algn="l" eaLnBrk="0" hangingPunct="0">
              <a:defRPr/>
            </a:pPr>
            <a:r>
              <a:rPr kumimoji="1" lang="en-US" altLang="zh-CN" sz="3600" b="1">
                <a:solidFill>
                  <a:srgbClr val="01050F"/>
                </a:solidFill>
                <a:effectLst>
                  <a:outerShdw blurRad="38100" dist="38100" dir="2700000" algn="tl">
                    <a:srgbClr val="C0C0C0"/>
                  </a:outerShdw>
                </a:effectLst>
                <a:latin typeface="宋体" pitchFamily="2" charset="-122"/>
                <a:ea typeface="宋体" pitchFamily="2" charset="-122"/>
              </a:rPr>
              <a:t>(</a:t>
            </a:r>
            <a:r>
              <a:rPr kumimoji="1" lang="zh-CN" altLang="en-US" sz="3600" b="1">
                <a:solidFill>
                  <a:srgbClr val="01050F"/>
                </a:solidFill>
                <a:effectLst>
                  <a:outerShdw blurRad="38100" dist="38100" dir="2700000" algn="tl">
                    <a:srgbClr val="C0C0C0"/>
                  </a:outerShdw>
                </a:effectLst>
                <a:latin typeface="宋体" pitchFamily="2" charset="-122"/>
                <a:ea typeface="宋体" pitchFamily="2" charset="-122"/>
              </a:rPr>
              <a:t>基本系统模型</a:t>
            </a:r>
            <a:r>
              <a:rPr kumimoji="1" lang="en-US" altLang="zh-CN" sz="3600" b="1">
                <a:solidFill>
                  <a:srgbClr val="01050F"/>
                </a:solidFill>
                <a:effectLst>
                  <a:outerShdw blurRad="38100" dist="38100" dir="2700000" algn="tl">
                    <a:srgbClr val="C0C0C0"/>
                  </a:outerShdw>
                </a:effectLst>
                <a:latin typeface="宋体" pitchFamily="2" charset="-122"/>
                <a:ea typeface="宋体" pitchFamily="2" charset="-122"/>
              </a:rPr>
              <a:t>)</a:t>
            </a:r>
          </a:p>
        </p:txBody>
      </p:sp>
      <p:sp>
        <p:nvSpPr>
          <p:cNvPr id="51" name="Rectangle 51"/>
          <p:cNvSpPr>
            <a:spLocks noChangeArrowheads="1"/>
          </p:cNvSpPr>
          <p:nvPr/>
        </p:nvSpPr>
        <p:spPr bwMode="auto">
          <a:xfrm>
            <a:off x="5486400" y="2606675"/>
            <a:ext cx="3406775" cy="650875"/>
          </a:xfrm>
          <a:prstGeom prst="rect">
            <a:avLst/>
          </a:prstGeom>
          <a:noFill/>
          <a:ln w="9525">
            <a:solidFill>
              <a:srgbClr val="01050F"/>
            </a:solidFill>
            <a:miter lim="800000"/>
            <a:headEnd/>
            <a:tailEnd/>
          </a:ln>
          <a:effectLst/>
          <a:extLst/>
        </p:spPr>
        <p:txBody>
          <a:bodyPr wrap="none" lIns="92075" tIns="46038" rIns="92075" bIns="46038">
            <a:spAutoFit/>
          </a:bodyPr>
          <a:lstStyle/>
          <a:p>
            <a:pPr algn="l" eaLnBrk="0" hangingPunct="0">
              <a:defRPr/>
            </a:pPr>
            <a:r>
              <a:rPr kumimoji="1" lang="en-US" altLang="zh-CN" sz="3600" b="1">
                <a:solidFill>
                  <a:srgbClr val="01050F"/>
                </a:solidFill>
                <a:effectLst>
                  <a:outerShdw blurRad="38100" dist="38100" dir="2700000" algn="tl">
                    <a:srgbClr val="C0C0C0"/>
                  </a:outerShdw>
                </a:effectLst>
                <a:latin typeface="宋体" pitchFamily="2" charset="-122"/>
                <a:ea typeface="宋体" pitchFamily="2" charset="-122"/>
              </a:rPr>
              <a:t>(</a:t>
            </a:r>
            <a:r>
              <a:rPr kumimoji="1" lang="zh-CN" altLang="en-US" sz="3600" b="1">
                <a:solidFill>
                  <a:srgbClr val="01050F"/>
                </a:solidFill>
                <a:effectLst>
                  <a:outerShdw blurRad="38100" dist="38100" dir="2700000" algn="tl">
                    <a:srgbClr val="C0C0C0"/>
                  </a:outerShdw>
                </a:effectLst>
                <a:latin typeface="宋体" pitchFamily="2" charset="-122"/>
                <a:ea typeface="宋体" pitchFamily="2" charset="-122"/>
              </a:rPr>
              <a:t>系统的子功能</a:t>
            </a:r>
            <a:r>
              <a:rPr kumimoji="1" lang="en-US" altLang="zh-CN" sz="3600" b="1">
                <a:solidFill>
                  <a:srgbClr val="01050F"/>
                </a:solidFill>
                <a:effectLst>
                  <a:outerShdw blurRad="38100" dist="38100" dir="2700000" algn="tl">
                    <a:srgbClr val="C0C0C0"/>
                  </a:outerShdw>
                </a:effectLst>
                <a:latin typeface="宋体" pitchFamily="2" charset="-122"/>
                <a:ea typeface="宋体" pitchFamily="2" charset="-122"/>
              </a:rPr>
              <a:t>)</a:t>
            </a:r>
          </a:p>
        </p:txBody>
      </p:sp>
      <p:sp>
        <p:nvSpPr>
          <p:cNvPr id="52" name="Rectangle 52"/>
          <p:cNvSpPr>
            <a:spLocks noChangeArrowheads="1"/>
          </p:cNvSpPr>
          <p:nvPr/>
        </p:nvSpPr>
        <p:spPr bwMode="auto">
          <a:xfrm>
            <a:off x="2593975" y="-31750"/>
            <a:ext cx="4419600" cy="701675"/>
          </a:xfrm>
          <a:prstGeom prst="rect">
            <a:avLst/>
          </a:prstGeom>
          <a:noFill/>
          <a:ln>
            <a:noFill/>
          </a:ln>
          <a:effectLst/>
          <a:extLst/>
        </p:spPr>
        <p:txBody>
          <a:bodyPr>
            <a:spAutoFit/>
          </a:bodyPr>
          <a:lstStyle/>
          <a:p>
            <a:pPr algn="l" eaLnBrk="0" hangingPunct="0">
              <a:defRPr/>
            </a:pPr>
            <a:r>
              <a:rPr kumimoji="1" lang="en-US" altLang="zh-CN" sz="4000" b="1">
                <a:solidFill>
                  <a:srgbClr val="B04C03"/>
                </a:solidFill>
                <a:effectLst>
                  <a:outerShdw blurRad="38100" dist="38100" dir="2700000" algn="tl">
                    <a:srgbClr val="C0C0C0"/>
                  </a:outerShdw>
                </a:effectLst>
                <a:latin typeface="宋体" pitchFamily="2" charset="-122"/>
                <a:ea typeface="宋体" pitchFamily="2" charset="-122"/>
              </a:rPr>
              <a:t>DFD</a:t>
            </a:r>
            <a:r>
              <a:rPr kumimoji="1" lang="zh-CN" altLang="en-US" sz="4000" b="1">
                <a:solidFill>
                  <a:srgbClr val="B04C03"/>
                </a:solidFill>
                <a:effectLst>
                  <a:outerShdw blurRad="38100" dist="38100" dir="2700000" algn="tl">
                    <a:srgbClr val="C0C0C0"/>
                  </a:outerShdw>
                </a:effectLst>
                <a:latin typeface="宋体" pitchFamily="2" charset="-122"/>
                <a:ea typeface="宋体" pitchFamily="2" charset="-122"/>
              </a:rPr>
              <a:t>的分层表示</a:t>
            </a:r>
            <a:endParaRPr kumimoji="1" lang="zh-CN" altLang="en-US" sz="4000" b="1">
              <a:solidFill>
                <a:srgbClr val="B04C03"/>
              </a:solidFill>
              <a:effectLst>
                <a:outerShdw blurRad="38100" dist="38100" dir="2700000" algn="tl">
                  <a:srgbClr val="C0C0C0"/>
                </a:outerShdw>
              </a:effectLst>
              <a:latin typeface="黑体" pitchFamily="2" charset="-122"/>
              <a:ea typeface="黑体" pitchFamily="2" charset="-122"/>
            </a:endParaRPr>
          </a:p>
        </p:txBody>
      </p:sp>
    </p:spTree>
    <p:extLst>
      <p:ext uri="{BB962C8B-B14F-4D97-AF65-F5344CB8AC3E}">
        <p14:creationId xmlns:p14="http://schemas.microsoft.com/office/powerpoint/2010/main" val="333709980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03"/>
          <p:cNvPicPr>
            <a:picLocks noChangeAspect="1" noChangeArrowheads="1"/>
          </p:cNvPicPr>
          <p:nvPr/>
        </p:nvPicPr>
        <p:blipFill>
          <a:blip r:embed="rId2"/>
          <a:srcRect/>
          <a:stretch>
            <a:fillRect/>
          </a:stretch>
        </p:blipFill>
        <p:spPr bwMode="auto">
          <a:xfrm>
            <a:off x="179388" y="1633538"/>
            <a:ext cx="2676525" cy="2874962"/>
          </a:xfrm>
          <a:prstGeom prst="rect">
            <a:avLst/>
          </a:prstGeom>
          <a:noFill/>
          <a:ln w="9525">
            <a:noFill/>
            <a:miter lim="800000"/>
            <a:headEnd/>
            <a:tailEnd/>
          </a:ln>
        </p:spPr>
      </p:pic>
      <p:grpSp>
        <p:nvGrpSpPr>
          <p:cNvPr id="32771" name="Group 58"/>
          <p:cNvGrpSpPr>
            <a:grpSpLocks/>
          </p:cNvGrpSpPr>
          <p:nvPr/>
        </p:nvGrpSpPr>
        <p:grpSpPr bwMode="auto">
          <a:xfrm>
            <a:off x="2138363" y="1268413"/>
            <a:ext cx="6484937" cy="655637"/>
            <a:chOff x="1492" y="1152"/>
            <a:chExt cx="3836" cy="384"/>
          </a:xfrm>
        </p:grpSpPr>
        <p:grpSp>
          <p:nvGrpSpPr>
            <p:cNvPr id="32819" name="Group 59"/>
            <p:cNvGrpSpPr>
              <a:grpSpLocks/>
            </p:cNvGrpSpPr>
            <p:nvPr/>
          </p:nvGrpSpPr>
          <p:grpSpPr bwMode="auto">
            <a:xfrm>
              <a:off x="1492" y="1296"/>
              <a:ext cx="624" cy="240"/>
              <a:chOff x="1492" y="1296"/>
              <a:chExt cx="624" cy="240"/>
            </a:xfrm>
          </p:grpSpPr>
          <p:sp>
            <p:nvSpPr>
              <p:cNvPr id="32824" name="Line 2"/>
              <p:cNvSpPr>
                <a:spLocks noChangeShapeType="1"/>
              </p:cNvSpPr>
              <p:nvPr/>
            </p:nvSpPr>
            <p:spPr bwMode="auto">
              <a:xfrm flipV="1">
                <a:off x="1492" y="1296"/>
                <a:ext cx="240" cy="240"/>
              </a:xfrm>
              <a:prstGeom prst="line">
                <a:avLst/>
              </a:prstGeom>
              <a:noFill/>
              <a:ln w="12700" cap="rnd">
                <a:solidFill>
                  <a:srgbClr val="003366"/>
                </a:solidFill>
                <a:prstDash val="sysDot"/>
                <a:round/>
                <a:headEnd/>
                <a:tailEnd/>
              </a:ln>
            </p:spPr>
            <p:txBody>
              <a:bodyPr/>
              <a:lstStyle/>
              <a:p>
                <a:endParaRPr lang="zh-CN" altLang="en-US"/>
              </a:p>
            </p:txBody>
          </p:sp>
          <p:sp>
            <p:nvSpPr>
              <p:cNvPr id="32825" name="Line 4"/>
              <p:cNvSpPr>
                <a:spLocks noChangeShapeType="1"/>
              </p:cNvSpPr>
              <p:nvPr/>
            </p:nvSpPr>
            <p:spPr bwMode="auto">
              <a:xfrm>
                <a:off x="1732" y="1296"/>
                <a:ext cx="384" cy="0"/>
              </a:xfrm>
              <a:prstGeom prst="line">
                <a:avLst/>
              </a:prstGeom>
              <a:noFill/>
              <a:ln w="12700" cap="rnd">
                <a:solidFill>
                  <a:srgbClr val="003366"/>
                </a:solidFill>
                <a:prstDash val="sysDot"/>
                <a:round/>
                <a:headEnd/>
                <a:tailEnd/>
              </a:ln>
            </p:spPr>
            <p:txBody>
              <a:bodyPr/>
              <a:lstStyle/>
              <a:p>
                <a:endParaRPr lang="zh-CN" altLang="en-US"/>
              </a:p>
            </p:txBody>
          </p:sp>
        </p:grpSp>
        <p:grpSp>
          <p:nvGrpSpPr>
            <p:cNvPr id="32820" name="Group 62"/>
            <p:cNvGrpSpPr>
              <a:grpSpLocks/>
            </p:cNvGrpSpPr>
            <p:nvPr/>
          </p:nvGrpSpPr>
          <p:grpSpPr bwMode="auto">
            <a:xfrm>
              <a:off x="2056" y="1152"/>
              <a:ext cx="3272" cy="318"/>
              <a:chOff x="2056" y="1152"/>
              <a:chExt cx="3272" cy="318"/>
            </a:xfrm>
          </p:grpSpPr>
          <p:sp>
            <p:nvSpPr>
              <p:cNvPr id="383039" name="AutoShape 20"/>
              <p:cNvSpPr>
                <a:spLocks noChangeArrowheads="1"/>
              </p:cNvSpPr>
              <p:nvPr/>
            </p:nvSpPr>
            <p:spPr bwMode="gray">
              <a:xfrm>
                <a:off x="2113" y="1152"/>
                <a:ext cx="3215" cy="308"/>
              </a:xfrm>
              <a:prstGeom prst="roundRect">
                <a:avLst>
                  <a:gd name="adj" fmla="val 50000"/>
                </a:avLst>
              </a:prstGeom>
              <a:gradFill rotWithShape="1">
                <a:gsLst>
                  <a:gs pos="0">
                    <a:srgbClr val="F8F8F8"/>
                  </a:gs>
                  <a:gs pos="100000">
                    <a:srgbClr val="BEBEBE"/>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dirty="0"/>
              </a:p>
            </p:txBody>
          </p:sp>
          <p:sp>
            <p:nvSpPr>
              <p:cNvPr id="383040" name="Rectangle 21"/>
              <p:cNvSpPr>
                <a:spLocks noChangeArrowheads="1"/>
              </p:cNvSpPr>
              <p:nvPr/>
            </p:nvSpPr>
            <p:spPr bwMode="auto">
              <a:xfrm>
                <a:off x="2161" y="1200"/>
                <a:ext cx="3120" cy="270"/>
              </a:xfrm>
              <a:prstGeom prst="rect">
                <a:avLst/>
              </a:prstGeom>
              <a:noFill/>
              <a:ln>
                <a:noFill/>
              </a:ln>
              <a:effectLs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2400" dirty="0" smtClean="0">
                    <a:solidFill>
                      <a:schemeClr val="accent5">
                        <a:lumMod val="25000"/>
                      </a:schemeClr>
                    </a:solidFill>
                  </a:rPr>
                  <a:t>5.1 </a:t>
                </a:r>
                <a:r>
                  <a:rPr lang="zh-CN" altLang="en-US" sz="2400" dirty="0" smtClean="0">
                    <a:solidFill>
                      <a:schemeClr val="accent5">
                        <a:lumMod val="25000"/>
                      </a:schemeClr>
                    </a:solidFill>
                  </a:rPr>
                  <a:t>系统</a:t>
                </a:r>
                <a:r>
                  <a:rPr lang="zh-CN" altLang="en-US" sz="2400" dirty="0">
                    <a:solidFill>
                      <a:schemeClr val="accent5">
                        <a:lumMod val="25000"/>
                      </a:schemeClr>
                    </a:solidFill>
                  </a:rPr>
                  <a:t>调查</a:t>
                </a:r>
              </a:p>
            </p:txBody>
          </p:sp>
          <p:sp>
            <p:nvSpPr>
              <p:cNvPr id="383041" name="Oval 26"/>
              <p:cNvSpPr>
                <a:spLocks noChangeArrowheads="1"/>
              </p:cNvSpPr>
              <p:nvPr/>
            </p:nvSpPr>
            <p:spPr bwMode="gray">
              <a:xfrm>
                <a:off x="2056" y="1226"/>
                <a:ext cx="144" cy="143"/>
              </a:xfrm>
              <a:prstGeom prst="ellipse">
                <a:avLst/>
              </a:prstGeom>
              <a:solidFill>
                <a:srgbClr val="FF0000"/>
              </a:solidFill>
              <a:ln w="19050">
                <a:solidFill>
                  <a:srgbClr val="FFFFFF"/>
                </a:solidFill>
                <a:round/>
                <a:headEnd/>
                <a:tailEnd/>
              </a:ln>
              <a:effectLst>
                <a:outerShdw dist="63500" dir="2212194" algn="ctr" rotWithShape="0">
                  <a:schemeClr val="bg2">
                    <a:alpha val="50000"/>
                  </a:scheme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grpSp>
      </p:grpSp>
      <p:grpSp>
        <p:nvGrpSpPr>
          <p:cNvPr id="32772" name="Group 66"/>
          <p:cNvGrpSpPr>
            <a:grpSpLocks/>
          </p:cNvGrpSpPr>
          <p:nvPr/>
        </p:nvGrpSpPr>
        <p:grpSpPr bwMode="auto">
          <a:xfrm>
            <a:off x="2443163" y="2073275"/>
            <a:ext cx="6161087" cy="544513"/>
            <a:chOff x="1684" y="1624"/>
            <a:chExt cx="3644" cy="319"/>
          </a:xfrm>
        </p:grpSpPr>
        <p:sp>
          <p:nvSpPr>
            <p:cNvPr id="32814" name="Line 6"/>
            <p:cNvSpPr>
              <a:spLocks noChangeShapeType="1"/>
            </p:cNvSpPr>
            <p:nvPr/>
          </p:nvSpPr>
          <p:spPr bwMode="auto">
            <a:xfrm flipV="1">
              <a:off x="1684" y="1776"/>
              <a:ext cx="432" cy="0"/>
            </a:xfrm>
            <a:prstGeom prst="line">
              <a:avLst/>
            </a:prstGeom>
            <a:noFill/>
            <a:ln w="12700" cap="rnd">
              <a:solidFill>
                <a:srgbClr val="003366"/>
              </a:solidFill>
              <a:prstDash val="sysDot"/>
              <a:round/>
              <a:headEnd/>
              <a:tailEnd/>
            </a:ln>
          </p:spPr>
          <p:txBody>
            <a:bodyPr/>
            <a:lstStyle/>
            <a:p>
              <a:endParaRPr lang="zh-CN" altLang="en-US"/>
            </a:p>
          </p:txBody>
        </p:sp>
        <p:grpSp>
          <p:nvGrpSpPr>
            <p:cNvPr id="32815" name="Group 68"/>
            <p:cNvGrpSpPr>
              <a:grpSpLocks/>
            </p:cNvGrpSpPr>
            <p:nvPr/>
          </p:nvGrpSpPr>
          <p:grpSpPr bwMode="auto">
            <a:xfrm>
              <a:off x="2064" y="1624"/>
              <a:ext cx="3264" cy="319"/>
              <a:chOff x="2064" y="1624"/>
              <a:chExt cx="3264" cy="319"/>
            </a:xfrm>
          </p:grpSpPr>
          <p:sp>
            <p:nvSpPr>
              <p:cNvPr id="383045" name="AutoShape 22"/>
              <p:cNvSpPr>
                <a:spLocks noChangeArrowheads="1"/>
              </p:cNvSpPr>
              <p:nvPr/>
            </p:nvSpPr>
            <p:spPr bwMode="gray">
              <a:xfrm>
                <a:off x="2112" y="1624"/>
                <a:ext cx="3216" cy="308"/>
              </a:xfrm>
              <a:prstGeom prst="roundRect">
                <a:avLst>
                  <a:gd name="adj" fmla="val 50000"/>
                </a:avLst>
              </a:prstGeom>
              <a:gradFill rotWithShape="1">
                <a:gsLst>
                  <a:gs pos="0">
                    <a:srgbClr val="F8F8F8"/>
                  </a:gs>
                  <a:gs pos="100000">
                    <a:srgbClr val="BEBEBE"/>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sp>
            <p:nvSpPr>
              <p:cNvPr id="383046" name="Rectangle 23"/>
              <p:cNvSpPr>
                <a:spLocks noChangeArrowheads="1"/>
              </p:cNvSpPr>
              <p:nvPr/>
            </p:nvSpPr>
            <p:spPr bwMode="auto">
              <a:xfrm>
                <a:off x="2160" y="1672"/>
                <a:ext cx="2352" cy="271"/>
              </a:xfrm>
              <a:prstGeom prst="rect">
                <a:avLst/>
              </a:prstGeom>
              <a:noFill/>
              <a:ln>
                <a:noFill/>
              </a:ln>
              <a:effectLs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2400" dirty="0" smtClean="0">
                    <a:solidFill>
                      <a:schemeClr val="accent5">
                        <a:lumMod val="25000"/>
                      </a:schemeClr>
                    </a:solidFill>
                  </a:rPr>
                  <a:t>5.2 </a:t>
                </a:r>
                <a:r>
                  <a:rPr lang="zh-CN" altLang="en-US" sz="2400" dirty="0" smtClean="0">
                    <a:solidFill>
                      <a:schemeClr val="accent5">
                        <a:lumMod val="25000"/>
                      </a:schemeClr>
                    </a:solidFill>
                  </a:rPr>
                  <a:t>可行性研究</a:t>
                </a:r>
                <a:endParaRPr lang="zh-CN" altLang="en-US" sz="2400" dirty="0">
                  <a:solidFill>
                    <a:schemeClr val="accent5">
                      <a:lumMod val="25000"/>
                    </a:schemeClr>
                  </a:solidFill>
                </a:endParaRPr>
              </a:p>
            </p:txBody>
          </p:sp>
          <p:sp>
            <p:nvSpPr>
              <p:cNvPr id="383047" name="Oval 27"/>
              <p:cNvSpPr>
                <a:spLocks noChangeArrowheads="1"/>
              </p:cNvSpPr>
              <p:nvPr/>
            </p:nvSpPr>
            <p:spPr bwMode="gray">
              <a:xfrm>
                <a:off x="2064" y="1708"/>
                <a:ext cx="144" cy="144"/>
              </a:xfrm>
              <a:prstGeom prst="ellipse">
                <a:avLst/>
              </a:prstGeom>
              <a:solidFill>
                <a:srgbClr val="800000"/>
              </a:solidFill>
              <a:ln w="19050">
                <a:solidFill>
                  <a:srgbClr val="FFFFFF"/>
                </a:solidFill>
                <a:round/>
                <a:headEnd/>
                <a:tailEnd/>
              </a:ln>
              <a:effectLst>
                <a:outerShdw dist="63500" dir="2212194" algn="ctr" rotWithShape="0">
                  <a:schemeClr val="bg2">
                    <a:alpha val="50000"/>
                  </a:scheme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grpSp>
      </p:grpSp>
      <p:sp>
        <p:nvSpPr>
          <p:cNvPr id="32773" name="Line 7"/>
          <p:cNvSpPr>
            <a:spLocks noChangeShapeType="1"/>
          </p:cNvSpPr>
          <p:nvPr/>
        </p:nvSpPr>
        <p:spPr bwMode="auto">
          <a:xfrm>
            <a:off x="2519363" y="3151188"/>
            <a:ext cx="609600" cy="0"/>
          </a:xfrm>
          <a:prstGeom prst="line">
            <a:avLst/>
          </a:prstGeom>
          <a:noFill/>
          <a:ln w="12700" cap="rnd">
            <a:solidFill>
              <a:srgbClr val="003366"/>
            </a:solidFill>
            <a:prstDash val="sysDot"/>
            <a:round/>
            <a:headEnd/>
            <a:tailEnd/>
          </a:ln>
        </p:spPr>
        <p:txBody>
          <a:bodyPr/>
          <a:lstStyle/>
          <a:p>
            <a:endParaRPr lang="zh-CN" altLang="en-US"/>
          </a:p>
        </p:txBody>
      </p:sp>
      <p:grpSp>
        <p:nvGrpSpPr>
          <p:cNvPr id="32774" name="Group 106"/>
          <p:cNvGrpSpPr>
            <a:grpSpLocks/>
          </p:cNvGrpSpPr>
          <p:nvPr/>
        </p:nvGrpSpPr>
        <p:grpSpPr bwMode="auto">
          <a:xfrm>
            <a:off x="3046413" y="2871788"/>
            <a:ext cx="5557837" cy="577850"/>
            <a:chOff x="1919" y="2081"/>
            <a:chExt cx="3501" cy="364"/>
          </a:xfrm>
        </p:grpSpPr>
        <p:sp>
          <p:nvSpPr>
            <p:cNvPr id="383051" name="AutoShape 24"/>
            <p:cNvSpPr>
              <a:spLocks noChangeArrowheads="1"/>
            </p:cNvSpPr>
            <p:nvPr/>
          </p:nvSpPr>
          <p:spPr bwMode="gray">
            <a:xfrm>
              <a:off x="1965" y="2081"/>
              <a:ext cx="3455" cy="331"/>
            </a:xfrm>
            <a:prstGeom prst="roundRect">
              <a:avLst>
                <a:gd name="adj" fmla="val 50000"/>
              </a:avLst>
            </a:prstGeom>
            <a:gradFill rotWithShape="1">
              <a:gsLst>
                <a:gs pos="0">
                  <a:srgbClr val="F8F8F8"/>
                </a:gs>
                <a:gs pos="100000">
                  <a:srgbClr val="BEBEBE"/>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sp>
          <p:nvSpPr>
            <p:cNvPr id="383052" name="Rectangle 25"/>
            <p:cNvSpPr>
              <a:spLocks noChangeArrowheads="1"/>
            </p:cNvSpPr>
            <p:nvPr/>
          </p:nvSpPr>
          <p:spPr bwMode="auto">
            <a:xfrm>
              <a:off x="2009" y="2154"/>
              <a:ext cx="3295" cy="291"/>
            </a:xfrm>
            <a:prstGeom prst="rect">
              <a:avLst/>
            </a:prstGeom>
            <a:noFill/>
            <a:ln>
              <a:noFill/>
            </a:ln>
            <a:effectLs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2400" dirty="0" smtClean="0">
                  <a:solidFill>
                    <a:schemeClr val="accent5">
                      <a:lumMod val="25000"/>
                    </a:schemeClr>
                  </a:solidFill>
                </a:rPr>
                <a:t>5.3 </a:t>
              </a:r>
              <a:r>
                <a:rPr lang="zh-CN" altLang="en-US" sz="2400" dirty="0" smtClean="0">
                  <a:solidFill>
                    <a:schemeClr val="accent5">
                      <a:lumMod val="25000"/>
                    </a:schemeClr>
                  </a:solidFill>
                </a:rPr>
                <a:t>结构化分析方法</a:t>
              </a:r>
              <a:endParaRPr lang="en-US" altLang="zh-CN" sz="2400" dirty="0">
                <a:solidFill>
                  <a:schemeClr val="accent5">
                    <a:lumMod val="25000"/>
                  </a:schemeClr>
                </a:solidFill>
              </a:endParaRPr>
            </a:p>
          </p:txBody>
        </p:sp>
        <p:sp>
          <p:nvSpPr>
            <p:cNvPr id="7196" name="Oval 28"/>
            <p:cNvSpPr>
              <a:spLocks noChangeArrowheads="1"/>
            </p:cNvSpPr>
            <p:nvPr/>
          </p:nvSpPr>
          <p:spPr bwMode="gray">
            <a:xfrm>
              <a:off x="1919" y="2180"/>
              <a:ext cx="144" cy="155"/>
            </a:xfrm>
            <a:prstGeom prst="ellipse">
              <a:avLst/>
            </a:prstGeom>
            <a:solidFill>
              <a:srgbClr val="FFFF00"/>
            </a:solidFill>
            <a:ln w="19050">
              <a:solidFill>
                <a:srgbClr val="FFFFFF"/>
              </a:solidFill>
              <a:round/>
              <a:headEnd/>
              <a:tailEnd/>
            </a:ln>
            <a:effectLst>
              <a:outerShdw dist="63500" dir="2212194" algn="ctr" rotWithShape="0">
                <a:schemeClr val="bg2">
                  <a:alpha val="50000"/>
                </a:scheme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grpSp>
      <p:grpSp>
        <p:nvGrpSpPr>
          <p:cNvPr id="32775" name="Group 78"/>
          <p:cNvGrpSpPr>
            <a:grpSpLocks/>
          </p:cNvGrpSpPr>
          <p:nvPr/>
        </p:nvGrpSpPr>
        <p:grpSpPr bwMode="auto">
          <a:xfrm>
            <a:off x="2443163" y="3657600"/>
            <a:ext cx="6161087" cy="566738"/>
            <a:chOff x="1684" y="2553"/>
            <a:chExt cx="3644" cy="332"/>
          </a:xfrm>
        </p:grpSpPr>
        <p:sp>
          <p:nvSpPr>
            <p:cNvPr id="32806" name="Line 8"/>
            <p:cNvSpPr>
              <a:spLocks noChangeShapeType="1"/>
            </p:cNvSpPr>
            <p:nvPr/>
          </p:nvSpPr>
          <p:spPr bwMode="auto">
            <a:xfrm flipV="1">
              <a:off x="1684" y="2688"/>
              <a:ext cx="432" cy="0"/>
            </a:xfrm>
            <a:prstGeom prst="line">
              <a:avLst/>
            </a:prstGeom>
            <a:noFill/>
            <a:ln w="12700" cap="rnd">
              <a:solidFill>
                <a:srgbClr val="003366"/>
              </a:solidFill>
              <a:prstDash val="sysDot"/>
              <a:round/>
              <a:headEnd/>
              <a:tailEnd/>
            </a:ln>
          </p:spPr>
          <p:txBody>
            <a:bodyPr/>
            <a:lstStyle/>
            <a:p>
              <a:endParaRPr lang="zh-CN" altLang="en-US"/>
            </a:p>
          </p:txBody>
        </p:sp>
        <p:grpSp>
          <p:nvGrpSpPr>
            <p:cNvPr id="32807" name="Group 80"/>
            <p:cNvGrpSpPr>
              <a:grpSpLocks/>
            </p:cNvGrpSpPr>
            <p:nvPr/>
          </p:nvGrpSpPr>
          <p:grpSpPr bwMode="auto">
            <a:xfrm>
              <a:off x="2056" y="2553"/>
              <a:ext cx="3272" cy="332"/>
              <a:chOff x="2056" y="2553"/>
              <a:chExt cx="3272" cy="332"/>
            </a:xfrm>
          </p:grpSpPr>
          <p:sp>
            <p:nvSpPr>
              <p:cNvPr id="383057" name="AutoShape 29"/>
              <p:cNvSpPr>
                <a:spLocks noChangeArrowheads="1"/>
              </p:cNvSpPr>
              <p:nvPr/>
            </p:nvSpPr>
            <p:spPr bwMode="gray">
              <a:xfrm>
                <a:off x="2112" y="2553"/>
                <a:ext cx="3216" cy="308"/>
              </a:xfrm>
              <a:prstGeom prst="roundRect">
                <a:avLst>
                  <a:gd name="adj" fmla="val 50000"/>
                </a:avLst>
              </a:prstGeom>
              <a:gradFill rotWithShape="1">
                <a:gsLst>
                  <a:gs pos="0">
                    <a:srgbClr val="F8F8F8"/>
                  </a:gs>
                  <a:gs pos="100000">
                    <a:srgbClr val="BEBEBE"/>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solidFill>
                    <a:schemeClr val="accent5">
                      <a:lumMod val="25000"/>
                    </a:schemeClr>
                  </a:solidFill>
                </a:endParaRPr>
              </a:p>
            </p:txBody>
          </p:sp>
          <p:sp>
            <p:nvSpPr>
              <p:cNvPr id="383058" name="Rectangle 30"/>
              <p:cNvSpPr>
                <a:spLocks noChangeArrowheads="1"/>
              </p:cNvSpPr>
              <p:nvPr/>
            </p:nvSpPr>
            <p:spPr bwMode="auto">
              <a:xfrm>
                <a:off x="2153" y="2614"/>
                <a:ext cx="2304" cy="271"/>
              </a:xfrm>
              <a:prstGeom prst="rect">
                <a:avLst/>
              </a:prstGeom>
              <a:noFill/>
              <a:ln>
                <a:noFill/>
              </a:ln>
              <a:effectLs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2400" dirty="0" smtClean="0">
                    <a:solidFill>
                      <a:schemeClr val="accent5">
                        <a:lumMod val="25000"/>
                      </a:schemeClr>
                    </a:solidFill>
                  </a:rPr>
                  <a:t>5.4 </a:t>
                </a:r>
                <a:r>
                  <a:rPr lang="zh-CN" altLang="en-US" sz="2400" dirty="0" smtClean="0">
                    <a:solidFill>
                      <a:schemeClr val="accent5">
                        <a:lumMod val="25000"/>
                      </a:schemeClr>
                    </a:solidFill>
                  </a:rPr>
                  <a:t>数据流程图</a:t>
                </a:r>
                <a:endParaRPr lang="zh-CN" altLang="en-US" sz="2400" dirty="0">
                  <a:solidFill>
                    <a:schemeClr val="accent5">
                      <a:lumMod val="25000"/>
                    </a:schemeClr>
                  </a:solidFill>
                </a:endParaRPr>
              </a:p>
            </p:txBody>
          </p:sp>
          <p:sp>
            <p:nvSpPr>
              <p:cNvPr id="383059" name="Oval 31"/>
              <p:cNvSpPr>
                <a:spLocks noChangeArrowheads="1"/>
              </p:cNvSpPr>
              <p:nvPr/>
            </p:nvSpPr>
            <p:spPr bwMode="gray">
              <a:xfrm>
                <a:off x="2056" y="2640"/>
                <a:ext cx="144" cy="143"/>
              </a:xfrm>
              <a:prstGeom prst="ellipse">
                <a:avLst/>
              </a:prstGeom>
              <a:solidFill>
                <a:srgbClr val="008000"/>
              </a:solidFill>
              <a:ln w="19050">
                <a:solidFill>
                  <a:srgbClr val="FFFFFF"/>
                </a:solidFill>
                <a:round/>
                <a:headEnd/>
                <a:tailEnd/>
              </a:ln>
              <a:effectLst>
                <a:outerShdw dist="63500" dir="2212194" algn="ctr" rotWithShape="0">
                  <a:schemeClr val="bg2">
                    <a:alpha val="50000"/>
                  </a:scheme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grpSp>
      </p:grpSp>
      <p:grpSp>
        <p:nvGrpSpPr>
          <p:cNvPr id="32776" name="Group 84"/>
          <p:cNvGrpSpPr>
            <a:grpSpLocks/>
          </p:cNvGrpSpPr>
          <p:nvPr/>
        </p:nvGrpSpPr>
        <p:grpSpPr bwMode="auto">
          <a:xfrm>
            <a:off x="2062163" y="4379913"/>
            <a:ext cx="6470650" cy="669925"/>
            <a:chOff x="1444" y="2976"/>
            <a:chExt cx="3884" cy="393"/>
          </a:xfrm>
        </p:grpSpPr>
        <p:sp>
          <p:nvSpPr>
            <p:cNvPr id="32800" name="Line 3"/>
            <p:cNvSpPr>
              <a:spLocks noChangeShapeType="1"/>
            </p:cNvSpPr>
            <p:nvPr/>
          </p:nvSpPr>
          <p:spPr bwMode="auto">
            <a:xfrm>
              <a:off x="1444" y="2976"/>
              <a:ext cx="288" cy="192"/>
            </a:xfrm>
            <a:prstGeom prst="line">
              <a:avLst/>
            </a:prstGeom>
            <a:noFill/>
            <a:ln w="12700" cap="rnd">
              <a:solidFill>
                <a:srgbClr val="003366"/>
              </a:solidFill>
              <a:prstDash val="sysDot"/>
              <a:round/>
              <a:headEnd/>
              <a:tailEnd/>
            </a:ln>
          </p:spPr>
          <p:txBody>
            <a:bodyPr/>
            <a:lstStyle/>
            <a:p>
              <a:endParaRPr lang="zh-CN" altLang="en-US"/>
            </a:p>
          </p:txBody>
        </p:sp>
        <p:sp>
          <p:nvSpPr>
            <p:cNvPr id="32801" name="Line 5"/>
            <p:cNvSpPr>
              <a:spLocks noChangeShapeType="1"/>
            </p:cNvSpPr>
            <p:nvPr/>
          </p:nvSpPr>
          <p:spPr bwMode="auto">
            <a:xfrm>
              <a:off x="1732" y="3168"/>
              <a:ext cx="384" cy="0"/>
            </a:xfrm>
            <a:prstGeom prst="line">
              <a:avLst/>
            </a:prstGeom>
            <a:noFill/>
            <a:ln w="12700" cap="rnd">
              <a:solidFill>
                <a:srgbClr val="003366"/>
              </a:solidFill>
              <a:prstDash val="sysDot"/>
              <a:round/>
              <a:headEnd/>
              <a:tailEnd/>
            </a:ln>
          </p:spPr>
          <p:txBody>
            <a:bodyPr/>
            <a:lstStyle/>
            <a:p>
              <a:endParaRPr lang="zh-CN" altLang="en-US"/>
            </a:p>
          </p:txBody>
        </p:sp>
        <p:grpSp>
          <p:nvGrpSpPr>
            <p:cNvPr id="32802" name="Group 87"/>
            <p:cNvGrpSpPr>
              <a:grpSpLocks/>
            </p:cNvGrpSpPr>
            <p:nvPr/>
          </p:nvGrpSpPr>
          <p:grpSpPr bwMode="auto">
            <a:xfrm>
              <a:off x="2064" y="3050"/>
              <a:ext cx="3264" cy="319"/>
              <a:chOff x="2064" y="3050"/>
              <a:chExt cx="3264" cy="319"/>
            </a:xfrm>
          </p:grpSpPr>
          <p:sp>
            <p:nvSpPr>
              <p:cNvPr id="383064" name="AutoShape 32"/>
              <p:cNvSpPr>
                <a:spLocks noChangeArrowheads="1"/>
              </p:cNvSpPr>
              <p:nvPr/>
            </p:nvSpPr>
            <p:spPr bwMode="gray">
              <a:xfrm>
                <a:off x="2112" y="3050"/>
                <a:ext cx="3216" cy="308"/>
              </a:xfrm>
              <a:prstGeom prst="roundRect">
                <a:avLst>
                  <a:gd name="adj" fmla="val 50000"/>
                </a:avLst>
              </a:prstGeom>
              <a:gradFill rotWithShape="1">
                <a:gsLst>
                  <a:gs pos="0">
                    <a:srgbClr val="F8F8F8"/>
                  </a:gs>
                  <a:gs pos="100000">
                    <a:srgbClr val="BEBEBE"/>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sp>
            <p:nvSpPr>
              <p:cNvPr id="383065" name="Rectangle 33"/>
              <p:cNvSpPr>
                <a:spLocks noChangeArrowheads="1"/>
              </p:cNvSpPr>
              <p:nvPr/>
            </p:nvSpPr>
            <p:spPr bwMode="auto">
              <a:xfrm>
                <a:off x="2208" y="3098"/>
                <a:ext cx="2304" cy="271"/>
              </a:xfrm>
              <a:prstGeom prst="rect">
                <a:avLst/>
              </a:prstGeom>
              <a:noFill/>
              <a:ln>
                <a:noFill/>
              </a:ln>
              <a:effectLs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2400" dirty="0" smtClean="0">
                    <a:solidFill>
                      <a:schemeClr val="accent5">
                        <a:lumMod val="25000"/>
                      </a:schemeClr>
                    </a:solidFill>
                  </a:rPr>
                  <a:t>5.5 </a:t>
                </a:r>
                <a:r>
                  <a:rPr lang="zh-CN" altLang="en-US" sz="2400" dirty="0" smtClean="0">
                    <a:solidFill>
                      <a:schemeClr val="accent5">
                        <a:lumMod val="25000"/>
                      </a:schemeClr>
                    </a:solidFill>
                  </a:rPr>
                  <a:t>数据字典</a:t>
                </a:r>
                <a:endParaRPr lang="zh-CN" altLang="en-US" sz="2400" dirty="0">
                  <a:solidFill>
                    <a:schemeClr val="accent5">
                      <a:lumMod val="25000"/>
                    </a:schemeClr>
                  </a:solidFill>
                </a:endParaRPr>
              </a:p>
            </p:txBody>
          </p:sp>
          <p:sp>
            <p:nvSpPr>
              <p:cNvPr id="383066" name="Oval 34"/>
              <p:cNvSpPr>
                <a:spLocks noChangeArrowheads="1"/>
              </p:cNvSpPr>
              <p:nvPr/>
            </p:nvSpPr>
            <p:spPr bwMode="gray">
              <a:xfrm>
                <a:off x="2064" y="3133"/>
                <a:ext cx="144" cy="144"/>
              </a:xfrm>
              <a:prstGeom prst="ellipse">
                <a:avLst/>
              </a:prstGeom>
              <a:solidFill>
                <a:srgbClr val="008080"/>
              </a:solidFill>
              <a:ln w="19050">
                <a:solidFill>
                  <a:srgbClr val="FFFFFF"/>
                </a:solidFill>
                <a:round/>
                <a:headEnd/>
                <a:tailEnd/>
              </a:ln>
              <a:effectLst>
                <a:outerShdw dist="63500" dir="2212194" algn="ctr" rotWithShape="0">
                  <a:schemeClr val="bg2">
                    <a:alpha val="50000"/>
                  </a:scheme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grpSp>
      </p:grpSp>
      <p:grpSp>
        <p:nvGrpSpPr>
          <p:cNvPr id="32777" name="Group 91"/>
          <p:cNvGrpSpPr>
            <a:grpSpLocks/>
          </p:cNvGrpSpPr>
          <p:nvPr/>
        </p:nvGrpSpPr>
        <p:grpSpPr bwMode="auto">
          <a:xfrm>
            <a:off x="1903413" y="4460874"/>
            <a:ext cx="6735762" cy="1361956"/>
            <a:chOff x="1344" y="3024"/>
            <a:chExt cx="3984" cy="798"/>
          </a:xfrm>
        </p:grpSpPr>
        <p:grpSp>
          <p:nvGrpSpPr>
            <p:cNvPr id="32794" name="Group 92"/>
            <p:cNvGrpSpPr>
              <a:grpSpLocks/>
            </p:cNvGrpSpPr>
            <p:nvPr/>
          </p:nvGrpSpPr>
          <p:grpSpPr bwMode="auto">
            <a:xfrm>
              <a:off x="2064" y="3504"/>
              <a:ext cx="3264" cy="318"/>
              <a:chOff x="2064" y="3504"/>
              <a:chExt cx="3264" cy="318"/>
            </a:xfrm>
          </p:grpSpPr>
          <p:sp>
            <p:nvSpPr>
              <p:cNvPr id="383069" name="AutoShape 32"/>
              <p:cNvSpPr>
                <a:spLocks noChangeArrowheads="1"/>
              </p:cNvSpPr>
              <p:nvPr/>
            </p:nvSpPr>
            <p:spPr bwMode="gray">
              <a:xfrm>
                <a:off x="2112" y="3504"/>
                <a:ext cx="3216" cy="308"/>
              </a:xfrm>
              <a:prstGeom prst="roundRect">
                <a:avLst>
                  <a:gd name="adj" fmla="val 50000"/>
                </a:avLst>
              </a:prstGeom>
              <a:gradFill rotWithShape="1">
                <a:gsLst>
                  <a:gs pos="0">
                    <a:srgbClr val="F8F8F8"/>
                  </a:gs>
                  <a:gs pos="100000">
                    <a:srgbClr val="BEBEBE"/>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sp>
            <p:nvSpPr>
              <p:cNvPr id="383070" name="Rectangle 33"/>
              <p:cNvSpPr>
                <a:spLocks noChangeArrowheads="1"/>
              </p:cNvSpPr>
              <p:nvPr/>
            </p:nvSpPr>
            <p:spPr bwMode="auto">
              <a:xfrm>
                <a:off x="2208" y="3552"/>
                <a:ext cx="2304" cy="270"/>
              </a:xfrm>
              <a:prstGeom prst="rect">
                <a:avLst/>
              </a:prstGeom>
              <a:noFill/>
              <a:ln>
                <a:noFill/>
              </a:ln>
              <a:effectLs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defRPr/>
                </a:pPr>
                <a:r>
                  <a:rPr lang="en-US" altLang="zh-CN" sz="2400" dirty="0" smtClean="0">
                    <a:solidFill>
                      <a:schemeClr val="accent5">
                        <a:lumMod val="25000"/>
                      </a:schemeClr>
                    </a:solidFill>
                  </a:rPr>
                  <a:t>5.6 </a:t>
                </a:r>
                <a:r>
                  <a:rPr lang="zh-CN" altLang="en-US" sz="2400" dirty="0" smtClean="0">
                    <a:solidFill>
                      <a:schemeClr val="accent5">
                        <a:lumMod val="25000"/>
                      </a:schemeClr>
                    </a:solidFill>
                  </a:rPr>
                  <a:t>建立新系统的逻辑模型</a:t>
                </a:r>
                <a:endParaRPr lang="en-US" altLang="zh-CN" sz="2400" dirty="0">
                  <a:solidFill>
                    <a:schemeClr val="accent5">
                      <a:lumMod val="25000"/>
                    </a:schemeClr>
                  </a:solidFill>
                </a:endParaRPr>
              </a:p>
            </p:txBody>
          </p:sp>
          <p:sp>
            <p:nvSpPr>
              <p:cNvPr id="383071" name="Oval 34"/>
              <p:cNvSpPr>
                <a:spLocks noChangeArrowheads="1"/>
              </p:cNvSpPr>
              <p:nvPr/>
            </p:nvSpPr>
            <p:spPr bwMode="gray">
              <a:xfrm>
                <a:off x="2064" y="3600"/>
                <a:ext cx="144" cy="144"/>
              </a:xfrm>
              <a:prstGeom prst="ellipse">
                <a:avLst/>
              </a:prstGeom>
              <a:solidFill>
                <a:srgbClr val="0000FF"/>
              </a:solidFill>
              <a:ln w="19050">
                <a:solidFill>
                  <a:srgbClr val="FFFFFF"/>
                </a:solidFill>
                <a:round/>
                <a:headEnd/>
                <a:tailEnd/>
              </a:ln>
              <a:effectLst>
                <a:outerShdw dist="63500" dir="2212194" algn="ctr" rotWithShape="0">
                  <a:schemeClr val="bg2">
                    <a:alpha val="50000"/>
                  </a:scheme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p>
            </p:txBody>
          </p:sp>
        </p:grpSp>
        <p:sp>
          <p:nvSpPr>
            <p:cNvPr id="32795" name="Line 3"/>
            <p:cNvSpPr>
              <a:spLocks noChangeShapeType="1"/>
            </p:cNvSpPr>
            <p:nvPr/>
          </p:nvSpPr>
          <p:spPr bwMode="auto">
            <a:xfrm>
              <a:off x="1344" y="3024"/>
              <a:ext cx="384" cy="624"/>
            </a:xfrm>
            <a:prstGeom prst="line">
              <a:avLst/>
            </a:prstGeom>
            <a:noFill/>
            <a:ln w="12700" cap="rnd">
              <a:solidFill>
                <a:srgbClr val="003366"/>
              </a:solidFill>
              <a:prstDash val="sysDot"/>
              <a:round/>
              <a:headEnd/>
              <a:tailEnd/>
            </a:ln>
          </p:spPr>
          <p:txBody>
            <a:bodyPr/>
            <a:lstStyle/>
            <a:p>
              <a:endParaRPr lang="zh-CN" altLang="en-US"/>
            </a:p>
          </p:txBody>
        </p:sp>
        <p:sp>
          <p:nvSpPr>
            <p:cNvPr id="32796" name="Line 5"/>
            <p:cNvSpPr>
              <a:spLocks noChangeShapeType="1"/>
            </p:cNvSpPr>
            <p:nvPr/>
          </p:nvSpPr>
          <p:spPr bwMode="auto">
            <a:xfrm>
              <a:off x="1728" y="3653"/>
              <a:ext cx="359" cy="4"/>
            </a:xfrm>
            <a:custGeom>
              <a:avLst/>
              <a:gdLst>
                <a:gd name="T0" fmla="*/ 0 w 359"/>
                <a:gd name="T1" fmla="*/ 0 h 4"/>
                <a:gd name="T2" fmla="*/ 359 w 359"/>
                <a:gd name="T3" fmla="*/ 4 h 4"/>
                <a:gd name="T4" fmla="*/ 0 60000 65536"/>
                <a:gd name="T5" fmla="*/ 0 60000 65536"/>
                <a:gd name="T6" fmla="*/ 0 w 359"/>
                <a:gd name="T7" fmla="*/ 0 h 4"/>
                <a:gd name="T8" fmla="*/ 359 w 359"/>
                <a:gd name="T9" fmla="*/ 4 h 4"/>
              </a:gdLst>
              <a:ahLst/>
              <a:cxnLst>
                <a:cxn ang="T4">
                  <a:pos x="T0" y="T1"/>
                </a:cxn>
                <a:cxn ang="T5">
                  <a:pos x="T2" y="T3"/>
                </a:cxn>
              </a:cxnLst>
              <a:rect l="T6" t="T7" r="T8" b="T9"/>
              <a:pathLst>
                <a:path w="359" h="4">
                  <a:moveTo>
                    <a:pt x="0" y="0"/>
                  </a:moveTo>
                  <a:lnTo>
                    <a:pt x="359" y="4"/>
                  </a:lnTo>
                </a:path>
              </a:pathLst>
            </a:custGeom>
            <a:noFill/>
            <a:ln w="12700" cap="rnd">
              <a:solidFill>
                <a:srgbClr val="003366"/>
              </a:solidFill>
              <a:prstDash val="sysDot"/>
              <a:round/>
              <a:headEnd/>
              <a:tailEnd/>
            </a:ln>
          </p:spPr>
          <p:txBody>
            <a:bodyPr/>
            <a:lstStyle/>
            <a:p>
              <a:endParaRPr lang="zh-CN" altLang="en-US"/>
            </a:p>
          </p:txBody>
        </p:sp>
      </p:grpSp>
      <p:grpSp>
        <p:nvGrpSpPr>
          <p:cNvPr id="32778" name="Group 105"/>
          <p:cNvGrpSpPr>
            <a:grpSpLocks/>
          </p:cNvGrpSpPr>
          <p:nvPr/>
        </p:nvGrpSpPr>
        <p:grpSpPr bwMode="auto">
          <a:xfrm>
            <a:off x="323850" y="1989138"/>
            <a:ext cx="2330450" cy="2293937"/>
            <a:chOff x="158" y="1472"/>
            <a:chExt cx="1468" cy="1445"/>
          </a:xfrm>
        </p:grpSpPr>
        <p:grpSp>
          <p:nvGrpSpPr>
            <p:cNvPr id="32780" name="Group 10"/>
            <p:cNvGrpSpPr>
              <a:grpSpLocks/>
            </p:cNvGrpSpPr>
            <p:nvPr/>
          </p:nvGrpSpPr>
          <p:grpSpPr bwMode="auto">
            <a:xfrm>
              <a:off x="158" y="1545"/>
              <a:ext cx="1468" cy="1372"/>
              <a:chOff x="251" y="1623"/>
              <a:chExt cx="1468" cy="1277"/>
            </a:xfrm>
          </p:grpSpPr>
          <p:sp>
            <p:nvSpPr>
              <p:cNvPr id="7179" name="Oval 11"/>
              <p:cNvSpPr>
                <a:spLocks noChangeArrowheads="1"/>
              </p:cNvSpPr>
              <p:nvPr/>
            </p:nvSpPr>
            <p:spPr bwMode="gray">
              <a:xfrm>
                <a:off x="370" y="2108"/>
                <a:ext cx="164" cy="304"/>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a:noFill/>
              </a:ln>
              <a:effectLs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solidFill>
                    <a:schemeClr val="accent5">
                      <a:lumMod val="25000"/>
                    </a:schemeClr>
                  </a:solidFill>
                </a:endParaRPr>
              </a:p>
            </p:txBody>
          </p:sp>
          <p:sp>
            <p:nvSpPr>
              <p:cNvPr id="7180" name="Oval 12"/>
              <p:cNvSpPr>
                <a:spLocks noChangeArrowheads="1"/>
              </p:cNvSpPr>
              <p:nvPr/>
            </p:nvSpPr>
            <p:spPr bwMode="gray">
              <a:xfrm>
                <a:off x="251" y="2107"/>
                <a:ext cx="1461" cy="304"/>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a:noFill/>
              </a:ln>
              <a:effectLs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solidFill>
                    <a:schemeClr val="accent5">
                      <a:lumMod val="25000"/>
                    </a:schemeClr>
                  </a:solidFill>
                </a:endParaRPr>
              </a:p>
            </p:txBody>
          </p:sp>
          <p:sp>
            <p:nvSpPr>
              <p:cNvPr id="7181" name="Oval 13"/>
              <p:cNvSpPr>
                <a:spLocks noChangeArrowheads="1"/>
              </p:cNvSpPr>
              <p:nvPr/>
            </p:nvSpPr>
            <p:spPr bwMode="gray">
              <a:xfrm>
                <a:off x="258" y="2116"/>
                <a:ext cx="1461" cy="303"/>
              </a:xfrm>
              <a:prstGeom prst="ellipse">
                <a:avLst/>
              </a:prstGeom>
              <a:gradFill rotWithShape="1">
                <a:gsLst>
                  <a:gs pos="0">
                    <a:schemeClr val="folHlink">
                      <a:gamma/>
                      <a:shade val="63529"/>
                      <a:invGamma/>
                    </a:schemeClr>
                  </a:gs>
                  <a:gs pos="100000">
                    <a:schemeClr val="folHlink">
                      <a:alpha val="0"/>
                    </a:schemeClr>
                  </a:gs>
                </a:gsLst>
                <a:lin ang="2700000" scaled="1"/>
              </a:gradFill>
              <a:ln>
                <a:noFill/>
              </a:ln>
              <a:effectLs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solidFill>
                    <a:schemeClr val="accent5">
                      <a:lumMod val="25000"/>
                    </a:schemeClr>
                  </a:solidFill>
                </a:endParaRPr>
              </a:p>
            </p:txBody>
          </p:sp>
          <p:sp>
            <p:nvSpPr>
              <p:cNvPr id="383027" name="Oval 14"/>
              <p:cNvSpPr>
                <a:spLocks noChangeArrowheads="1"/>
              </p:cNvSpPr>
              <p:nvPr/>
            </p:nvSpPr>
            <p:spPr bwMode="gray">
              <a:xfrm>
                <a:off x="323" y="2107"/>
                <a:ext cx="1317" cy="304"/>
              </a:xfrm>
              <a:prstGeom prst="ellipse">
                <a:avLst/>
              </a:prstGeom>
              <a:solidFill>
                <a:srgbClr val="000000"/>
              </a:solidFill>
              <a:ln>
                <a:noFill/>
              </a:ln>
              <a:effectLs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solidFill>
                    <a:schemeClr val="accent5">
                      <a:lumMod val="25000"/>
                    </a:schemeClr>
                  </a:solidFill>
                </a:endParaRPr>
              </a:p>
            </p:txBody>
          </p:sp>
          <p:sp>
            <p:nvSpPr>
              <p:cNvPr id="383028" name="Oval 15"/>
              <p:cNvSpPr>
                <a:spLocks noChangeArrowheads="1"/>
              </p:cNvSpPr>
              <p:nvPr/>
            </p:nvSpPr>
            <p:spPr bwMode="gray">
              <a:xfrm>
                <a:off x="344" y="1623"/>
                <a:ext cx="1276" cy="1277"/>
              </a:xfrm>
              <a:prstGeom prst="ellipse">
                <a:avLst/>
              </a:prstGeom>
              <a:gradFill rotWithShape="1">
                <a:gsLst>
                  <a:gs pos="0">
                    <a:srgbClr val="636869"/>
                  </a:gs>
                  <a:gs pos="100000">
                    <a:srgbClr val="D6E1E2"/>
                  </a:gs>
                </a:gsLst>
                <a:lin ang="5400000" scaled="1"/>
              </a:gradFill>
              <a:ln>
                <a:noFill/>
              </a:ln>
              <a:effectLs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solidFill>
                    <a:schemeClr val="accent5">
                      <a:lumMod val="25000"/>
                    </a:schemeClr>
                  </a:solidFill>
                </a:endParaRPr>
              </a:p>
            </p:txBody>
          </p:sp>
          <p:sp>
            <p:nvSpPr>
              <p:cNvPr id="383029" name="Oval 16"/>
              <p:cNvSpPr>
                <a:spLocks noChangeArrowheads="1"/>
              </p:cNvSpPr>
              <p:nvPr/>
            </p:nvSpPr>
            <p:spPr bwMode="gray">
              <a:xfrm>
                <a:off x="360" y="1630"/>
                <a:ext cx="1246" cy="1245"/>
              </a:xfrm>
              <a:prstGeom prst="ellipse">
                <a:avLst/>
              </a:prstGeom>
              <a:gradFill rotWithShape="1">
                <a:gsLst>
                  <a:gs pos="0">
                    <a:srgbClr val="D6E1E2">
                      <a:alpha val="0"/>
                    </a:srgbClr>
                  </a:gs>
                  <a:gs pos="100000">
                    <a:srgbClr val="F1F5F5"/>
                  </a:gs>
                </a:gsLst>
                <a:lin ang="5400000" scaled="1"/>
              </a:gradFill>
              <a:ln>
                <a:noFill/>
              </a:ln>
              <a:effectLs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solidFill>
                    <a:schemeClr val="accent5">
                      <a:lumMod val="25000"/>
                    </a:schemeClr>
                  </a:solidFill>
                </a:endParaRPr>
              </a:p>
            </p:txBody>
          </p:sp>
          <p:sp>
            <p:nvSpPr>
              <p:cNvPr id="383030" name="Oval 17"/>
              <p:cNvSpPr>
                <a:spLocks noChangeArrowheads="1"/>
              </p:cNvSpPr>
              <p:nvPr/>
            </p:nvSpPr>
            <p:spPr bwMode="gray">
              <a:xfrm>
                <a:off x="374" y="1642"/>
                <a:ext cx="1184" cy="1164"/>
              </a:xfrm>
              <a:prstGeom prst="ellipse">
                <a:avLst/>
              </a:prstGeom>
              <a:gradFill rotWithShape="1">
                <a:gsLst>
                  <a:gs pos="0">
                    <a:srgbClr val="AAB2B3"/>
                  </a:gs>
                  <a:gs pos="100000">
                    <a:srgbClr val="D6E1E2">
                      <a:alpha val="48000"/>
                    </a:srgbClr>
                  </a:gs>
                </a:gsLst>
                <a:lin ang="5400000" scaled="1"/>
              </a:gradFill>
              <a:ln>
                <a:noFill/>
              </a:ln>
              <a:effectLs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solidFill>
                    <a:schemeClr val="accent5">
                      <a:lumMod val="25000"/>
                    </a:schemeClr>
                  </a:solidFill>
                </a:endParaRPr>
              </a:p>
            </p:txBody>
          </p:sp>
          <p:sp>
            <p:nvSpPr>
              <p:cNvPr id="383031" name="Oval 18"/>
              <p:cNvSpPr>
                <a:spLocks noChangeArrowheads="1"/>
              </p:cNvSpPr>
              <p:nvPr/>
            </p:nvSpPr>
            <p:spPr bwMode="gray">
              <a:xfrm>
                <a:off x="443" y="1675"/>
                <a:ext cx="1053" cy="945"/>
              </a:xfrm>
              <a:prstGeom prst="ellipse">
                <a:avLst/>
              </a:prstGeom>
              <a:gradFill rotWithShape="1">
                <a:gsLst>
                  <a:gs pos="0">
                    <a:srgbClr val="FFFFFF"/>
                  </a:gs>
                  <a:gs pos="100000">
                    <a:srgbClr val="D6E1E2">
                      <a:alpha val="37999"/>
                    </a:srgbClr>
                  </a:gs>
                </a:gsLst>
                <a:lin ang="5400000" scaled="1"/>
              </a:gradFill>
              <a:ln>
                <a:noFill/>
              </a:ln>
              <a:effectLs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zh-CN" b="0">
                  <a:solidFill>
                    <a:schemeClr val="accent5">
                      <a:lumMod val="25000"/>
                    </a:schemeClr>
                  </a:solidFill>
                </a:endParaRPr>
              </a:p>
            </p:txBody>
          </p:sp>
          <p:pic>
            <p:nvPicPr>
              <p:cNvPr id="32793" name="Picture 19" descr="mark"/>
              <p:cNvPicPr>
                <a:picLocks noChangeAspect="1" noChangeArrowheads="1"/>
              </p:cNvPicPr>
              <p:nvPr/>
            </p:nvPicPr>
            <p:blipFill>
              <a:blip r:embed="rId3"/>
              <a:srcRect/>
              <a:stretch>
                <a:fillRect/>
              </a:stretch>
            </p:blipFill>
            <p:spPr bwMode="auto">
              <a:xfrm>
                <a:off x="452" y="1773"/>
                <a:ext cx="1011" cy="1003"/>
              </a:xfrm>
              <a:prstGeom prst="rect">
                <a:avLst/>
              </a:prstGeom>
              <a:noFill/>
              <a:ln w="9525">
                <a:noFill/>
                <a:miter lim="800000"/>
                <a:headEnd/>
                <a:tailEnd/>
              </a:ln>
            </p:spPr>
          </p:pic>
        </p:grpSp>
        <p:sp>
          <p:nvSpPr>
            <p:cNvPr id="16" name="Oval 261"/>
            <p:cNvSpPr>
              <a:spLocks noChangeArrowheads="1"/>
            </p:cNvSpPr>
            <p:nvPr/>
          </p:nvSpPr>
          <p:spPr bwMode="gray">
            <a:xfrm>
              <a:off x="240" y="1472"/>
              <a:ext cx="1316" cy="1413"/>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fontAlgn="auto">
                <a:spcBef>
                  <a:spcPts val="0"/>
                </a:spcBef>
                <a:spcAft>
                  <a:spcPts val="0"/>
                </a:spcAft>
                <a:defRPr/>
              </a:pPr>
              <a:endParaRPr lang="zh-CN" altLang="en-US" b="0" kern="0">
                <a:solidFill>
                  <a:schemeClr val="accent5">
                    <a:lumMod val="25000"/>
                  </a:schemeClr>
                </a:solidFill>
                <a:latin typeface="+mn-lt"/>
                <a:ea typeface="+mn-ea"/>
              </a:endParaRPr>
            </a:p>
          </p:txBody>
        </p:sp>
        <p:sp>
          <p:nvSpPr>
            <p:cNvPr id="17" name="Oval 262"/>
            <p:cNvSpPr>
              <a:spLocks noChangeArrowheads="1"/>
            </p:cNvSpPr>
            <p:nvPr/>
          </p:nvSpPr>
          <p:spPr bwMode="gray">
            <a:xfrm>
              <a:off x="256" y="1480"/>
              <a:ext cx="1285" cy="1376"/>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fontAlgn="auto">
                <a:spcBef>
                  <a:spcPts val="0"/>
                </a:spcBef>
                <a:spcAft>
                  <a:spcPts val="0"/>
                </a:spcAft>
                <a:defRPr/>
              </a:pPr>
              <a:endParaRPr lang="zh-CN" altLang="en-US" b="0" kern="0">
                <a:solidFill>
                  <a:schemeClr val="accent5">
                    <a:lumMod val="25000"/>
                  </a:schemeClr>
                </a:solidFill>
                <a:latin typeface="+mn-lt"/>
                <a:ea typeface="+mn-ea"/>
              </a:endParaRPr>
            </a:p>
          </p:txBody>
        </p:sp>
        <p:sp>
          <p:nvSpPr>
            <p:cNvPr id="18" name="Oval 263"/>
            <p:cNvSpPr>
              <a:spLocks noChangeArrowheads="1"/>
            </p:cNvSpPr>
            <p:nvPr/>
          </p:nvSpPr>
          <p:spPr bwMode="gray">
            <a:xfrm>
              <a:off x="269" y="1472"/>
              <a:ext cx="1223" cy="1288"/>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fontAlgn="auto">
                <a:spcBef>
                  <a:spcPts val="0"/>
                </a:spcBef>
                <a:spcAft>
                  <a:spcPts val="0"/>
                </a:spcAft>
                <a:defRPr/>
              </a:pPr>
              <a:endParaRPr lang="zh-CN" altLang="en-US" b="0" kern="0">
                <a:solidFill>
                  <a:schemeClr val="accent5">
                    <a:lumMod val="25000"/>
                  </a:schemeClr>
                </a:solidFill>
                <a:latin typeface="+mn-lt"/>
                <a:ea typeface="+mn-ea"/>
              </a:endParaRPr>
            </a:p>
          </p:txBody>
        </p:sp>
        <p:sp>
          <p:nvSpPr>
            <p:cNvPr id="19" name="Oval 264"/>
            <p:cNvSpPr>
              <a:spLocks noChangeArrowheads="1"/>
            </p:cNvSpPr>
            <p:nvPr/>
          </p:nvSpPr>
          <p:spPr bwMode="gray">
            <a:xfrm>
              <a:off x="341" y="1529"/>
              <a:ext cx="1088" cy="1045"/>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3600" b="0" dirty="0">
                  <a:solidFill>
                    <a:schemeClr val="accent5">
                      <a:lumMod val="25000"/>
                    </a:schemeClr>
                  </a:solidFill>
                  <a:latin typeface="Calibri" panose="020F0502020204030204" pitchFamily="34" charset="0"/>
                </a:rPr>
                <a:t> </a:t>
              </a:r>
              <a:r>
                <a:rPr lang="zh-CN" altLang="en-US" sz="3200" dirty="0" smtClean="0">
                  <a:solidFill>
                    <a:schemeClr val="accent5">
                      <a:lumMod val="25000"/>
                    </a:schemeClr>
                  </a:solidFill>
                  <a:latin typeface="Calibri" panose="020F0502020204030204" pitchFamily="34" charset="0"/>
                </a:rPr>
                <a:t>本章内容</a:t>
              </a:r>
              <a:endParaRPr lang="en-US" altLang="zh-CN" sz="3200" dirty="0" smtClean="0">
                <a:solidFill>
                  <a:schemeClr val="accent5">
                    <a:lumMod val="25000"/>
                  </a:schemeClr>
                </a:solidFill>
                <a:latin typeface="Calibri" panose="020F0502020204030204" pitchFamily="34" charset="0"/>
              </a:endParaRPr>
            </a:p>
          </p:txBody>
        </p:sp>
      </p:grpSp>
      <p:sp>
        <p:nvSpPr>
          <p:cNvPr id="59" name="Text Box 17"/>
          <p:cNvSpPr txBox="1">
            <a:spLocks noChangeArrowheads="1"/>
          </p:cNvSpPr>
          <p:nvPr/>
        </p:nvSpPr>
        <p:spPr bwMode="auto">
          <a:xfrm>
            <a:off x="2794000" y="304800"/>
            <a:ext cx="350202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a:t>
            </a:r>
            <a:r>
              <a:rPr lang="zh-CN" altLang="en-US" sz="3200" dirty="0">
                <a:solidFill>
                  <a:schemeClr val="accent5">
                    <a:lumMod val="25000"/>
                  </a:schemeClr>
                </a:solidFill>
                <a:latin typeface="Arial" panose="020B0604020202020204" pitchFamily="34" charset="0"/>
                <a:ea typeface="宋体" panose="02010600030101010101" pitchFamily="2" charset="-122"/>
              </a:rPr>
              <a:t>章   系统分析</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r>
              <a:rPr lang="en-US" altLang="zh-CN" smtClean="0">
                <a:latin typeface="黑体" pitchFamily="49" charset="-122"/>
                <a:ea typeface="黑体" pitchFamily="49" charset="-122"/>
              </a:rPr>
              <a:t>4.4</a:t>
            </a:r>
            <a:r>
              <a:rPr lang="zh-CN" altLang="en-US" smtClean="0">
                <a:ea typeface="黑体" pitchFamily="49" charset="-122"/>
              </a:rPr>
              <a:t>数据流程分析（续）</a:t>
            </a:r>
          </a:p>
        </p:txBody>
      </p:sp>
      <p:sp>
        <p:nvSpPr>
          <p:cNvPr id="143367" name="Text Box 7"/>
          <p:cNvSpPr txBox="1">
            <a:spLocks noChangeArrowheads="1"/>
          </p:cNvSpPr>
          <p:nvPr/>
        </p:nvSpPr>
        <p:spPr bwMode="auto">
          <a:xfrm>
            <a:off x="381000" y="1219200"/>
            <a:ext cx="601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zh-CN" altLang="en-US" sz="2400">
                <a:solidFill>
                  <a:srgbClr val="0000FF"/>
                </a:solidFill>
                <a:effectLst>
                  <a:outerShdw blurRad="38100" dist="38100" dir="2700000" algn="tl">
                    <a:srgbClr val="C0C0C0"/>
                  </a:outerShdw>
                </a:effectLst>
                <a:latin typeface="黑体" pitchFamily="49" charset="-122"/>
              </a:rPr>
              <a:t>（</a:t>
            </a:r>
            <a:r>
              <a:rPr lang="en-US" altLang="zh-CN" sz="2400">
                <a:solidFill>
                  <a:srgbClr val="0000FF"/>
                </a:solidFill>
                <a:effectLst>
                  <a:outerShdw blurRad="38100" dist="38100" dir="2700000" algn="tl">
                    <a:srgbClr val="C0C0C0"/>
                  </a:outerShdw>
                </a:effectLst>
                <a:latin typeface="黑体" pitchFamily="49" charset="-122"/>
              </a:rPr>
              <a:t>2</a:t>
            </a:r>
            <a:r>
              <a:rPr lang="zh-CN" altLang="en-US" sz="2400">
                <a:solidFill>
                  <a:srgbClr val="0000FF"/>
                </a:solidFill>
                <a:effectLst>
                  <a:outerShdw blurRad="38100" dist="38100" dir="2700000" algn="tl">
                    <a:srgbClr val="C0C0C0"/>
                  </a:outerShdw>
                </a:effectLst>
                <a:latin typeface="黑体" pitchFamily="49" charset="-122"/>
              </a:rPr>
              <a:t>）</a:t>
            </a:r>
            <a:r>
              <a:rPr lang="zh-CN" altLang="en-US" sz="2400">
                <a:solidFill>
                  <a:schemeClr val="tx2"/>
                </a:solidFill>
                <a:latin typeface="黑体" pitchFamily="49" charset="-122"/>
              </a:rPr>
              <a:t>避免数据黑洞、奇迹、灰洞问题</a:t>
            </a:r>
          </a:p>
        </p:txBody>
      </p:sp>
      <p:sp>
        <p:nvSpPr>
          <p:cNvPr id="143368" name="Text Box 8"/>
          <p:cNvSpPr txBox="1">
            <a:spLocks noChangeArrowheads="1"/>
          </p:cNvSpPr>
          <p:nvPr/>
        </p:nvSpPr>
        <p:spPr bwMode="auto">
          <a:xfrm>
            <a:off x="2209800" y="5421313"/>
            <a:ext cx="6553200" cy="160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b="1">
                <a:solidFill>
                  <a:srgbClr val="000000"/>
                </a:solidFill>
                <a:latin typeface="Arial" charset="0"/>
                <a:ea typeface="黑体" pitchFamily="49" charset="-122"/>
              </a:defRPr>
            </a:lvl1pPr>
            <a:lvl2pPr marL="742950" indent="-285750" eaLnBrk="0" hangingPunct="0">
              <a:defRPr sz="1600" b="1">
                <a:solidFill>
                  <a:srgbClr val="000000"/>
                </a:solidFill>
                <a:latin typeface="Arial" charset="0"/>
                <a:ea typeface="黑体" pitchFamily="49" charset="-122"/>
              </a:defRPr>
            </a:lvl2pPr>
            <a:lvl3pPr marL="1143000" indent="-228600" eaLnBrk="0" hangingPunct="0">
              <a:defRPr sz="1600" b="1">
                <a:solidFill>
                  <a:srgbClr val="000000"/>
                </a:solidFill>
                <a:latin typeface="Arial" charset="0"/>
                <a:ea typeface="黑体" pitchFamily="49" charset="-122"/>
              </a:defRPr>
            </a:lvl3pPr>
            <a:lvl4pPr marL="1600200" indent="-228600" eaLnBrk="0" hangingPunct="0">
              <a:defRPr sz="1600" b="1">
                <a:solidFill>
                  <a:srgbClr val="000000"/>
                </a:solidFill>
                <a:latin typeface="Arial" charset="0"/>
                <a:ea typeface="黑体" pitchFamily="49" charset="-122"/>
              </a:defRPr>
            </a:lvl4pPr>
            <a:lvl5pPr marL="2057400" indent="-228600" eaLnBrk="0" hangingPunct="0">
              <a:defRPr sz="1600" b="1">
                <a:solidFill>
                  <a:srgbClr val="000000"/>
                </a:solidFill>
                <a:latin typeface="Arial" charset="0"/>
                <a:ea typeface="黑体" pitchFamily="49" charset="-122"/>
              </a:defRPr>
            </a:lvl5pPr>
            <a:lvl6pPr marL="2514600" indent="-228600" eaLnBrk="0" fontAlgn="base" hangingPunct="0">
              <a:spcBef>
                <a:spcPct val="0"/>
              </a:spcBef>
              <a:spcAft>
                <a:spcPct val="0"/>
              </a:spcAft>
              <a:defRPr sz="1600" b="1">
                <a:solidFill>
                  <a:srgbClr val="000000"/>
                </a:solidFill>
                <a:latin typeface="Arial" charset="0"/>
                <a:ea typeface="黑体" pitchFamily="49" charset="-122"/>
              </a:defRPr>
            </a:lvl6pPr>
            <a:lvl7pPr marL="2971800" indent="-228600" eaLnBrk="0" fontAlgn="base" hangingPunct="0">
              <a:spcBef>
                <a:spcPct val="0"/>
              </a:spcBef>
              <a:spcAft>
                <a:spcPct val="0"/>
              </a:spcAft>
              <a:defRPr sz="1600" b="1">
                <a:solidFill>
                  <a:srgbClr val="000000"/>
                </a:solidFill>
                <a:latin typeface="Arial" charset="0"/>
                <a:ea typeface="黑体" pitchFamily="49" charset="-122"/>
              </a:defRPr>
            </a:lvl7pPr>
            <a:lvl8pPr marL="3429000" indent="-228600" eaLnBrk="0" fontAlgn="base" hangingPunct="0">
              <a:spcBef>
                <a:spcPct val="0"/>
              </a:spcBef>
              <a:spcAft>
                <a:spcPct val="0"/>
              </a:spcAft>
              <a:defRPr sz="1600" b="1">
                <a:solidFill>
                  <a:srgbClr val="000000"/>
                </a:solidFill>
                <a:latin typeface="Arial" charset="0"/>
                <a:ea typeface="黑体" pitchFamily="49" charset="-122"/>
              </a:defRPr>
            </a:lvl8pPr>
            <a:lvl9pPr marL="3886200" indent="-228600" eaLnBrk="0" fontAlgn="base" hangingPunct="0">
              <a:spcBef>
                <a:spcPct val="0"/>
              </a:spcBef>
              <a:spcAft>
                <a:spcPct val="0"/>
              </a:spcAft>
              <a:defRPr sz="1600" b="1">
                <a:solidFill>
                  <a:srgbClr val="000000"/>
                </a:solidFill>
                <a:latin typeface="Arial" charset="0"/>
                <a:ea typeface="黑体" pitchFamily="49" charset="-122"/>
              </a:defRPr>
            </a:lvl9pPr>
          </a:lstStyle>
          <a:p>
            <a:pPr eaLnBrk="1" hangingPunct="1">
              <a:spcBef>
                <a:spcPct val="50000"/>
              </a:spcBef>
            </a:pPr>
            <a:r>
              <a:rPr lang="zh-CN" altLang="en-US" sz="1800"/>
              <a:t>黑洞：处理逻辑有输入，无输出</a:t>
            </a:r>
          </a:p>
          <a:p>
            <a:pPr eaLnBrk="1" hangingPunct="1">
              <a:spcBef>
                <a:spcPct val="50000"/>
              </a:spcBef>
            </a:pPr>
            <a:r>
              <a:rPr lang="zh-CN" altLang="en-US" sz="1800"/>
              <a:t>奇迹</a:t>
            </a:r>
            <a:r>
              <a:rPr lang="en-US" altLang="zh-CN" sz="1800"/>
              <a:t>:  </a:t>
            </a:r>
            <a:r>
              <a:rPr lang="zh-CN" altLang="en-US" sz="1800"/>
              <a:t>有输出，无输入</a:t>
            </a:r>
          </a:p>
          <a:p>
            <a:pPr eaLnBrk="1" hangingPunct="1">
              <a:spcBef>
                <a:spcPct val="50000"/>
              </a:spcBef>
            </a:pPr>
            <a:r>
              <a:rPr lang="zh-CN" altLang="en-US" sz="1800"/>
              <a:t>灰洞：输入数据流的数据不足以产生输出数据</a:t>
            </a:r>
          </a:p>
          <a:p>
            <a:pPr eaLnBrk="1" hangingPunct="1">
              <a:spcBef>
                <a:spcPct val="50000"/>
              </a:spcBef>
            </a:pPr>
            <a:endParaRPr lang="zh-CN" altLang="en-US" sz="1800"/>
          </a:p>
        </p:txBody>
      </p:sp>
      <p:graphicFrame>
        <p:nvGraphicFramePr>
          <p:cNvPr id="106501" name="Object 12"/>
          <p:cNvGraphicFramePr>
            <a:graphicFrameLocks noChangeAspect="1"/>
          </p:cNvGraphicFramePr>
          <p:nvPr/>
        </p:nvGraphicFramePr>
        <p:xfrm>
          <a:off x="1295400" y="1752600"/>
          <a:ext cx="6629400" cy="3516313"/>
        </p:xfrm>
        <a:graphic>
          <a:graphicData uri="http://schemas.openxmlformats.org/presentationml/2006/ole">
            <mc:AlternateContent xmlns:mc="http://schemas.openxmlformats.org/markup-compatibility/2006">
              <mc:Choice xmlns:v="urn:schemas-microsoft-com:vml" Requires="v">
                <p:oleObj spid="_x0000_s1036" name="Visio" r:id="rId3" imgW="3559703" imgH="2551671" progId="Visio.Drawing.11">
                  <p:embed/>
                </p:oleObj>
              </mc:Choice>
              <mc:Fallback>
                <p:oleObj name="Visio" r:id="rId3" imgW="3559703" imgH="255167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1752600"/>
                        <a:ext cx="6629400" cy="351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43373" name="Group 13"/>
          <p:cNvGrpSpPr>
            <a:grpSpLocks/>
          </p:cNvGrpSpPr>
          <p:nvPr/>
        </p:nvGrpSpPr>
        <p:grpSpPr bwMode="auto">
          <a:xfrm rot="-615725">
            <a:off x="6932613" y="1814513"/>
            <a:ext cx="1981200" cy="1066800"/>
            <a:chOff x="5931" y="3629"/>
            <a:chExt cx="1213" cy="544"/>
          </a:xfrm>
        </p:grpSpPr>
        <p:sp>
          <p:nvSpPr>
            <p:cNvPr id="106507" name="AutoShape 14"/>
            <p:cNvSpPr>
              <a:spLocks noChangeArrowheads="1"/>
            </p:cNvSpPr>
            <p:nvPr/>
          </p:nvSpPr>
          <p:spPr bwMode="auto">
            <a:xfrm>
              <a:off x="6010" y="3629"/>
              <a:ext cx="1134" cy="475"/>
            </a:xfrm>
            <a:prstGeom prst="wedgeEllipseCallout">
              <a:avLst>
                <a:gd name="adj1" fmla="val -46824"/>
                <a:gd name="adj2" fmla="val -12106"/>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223963" eaLnBrk="0" hangingPunct="0"/>
              <a:r>
                <a:rPr lang="zh-CN" altLang="en-US" sz="2000">
                  <a:solidFill>
                    <a:srgbClr val="FF0000"/>
                  </a:solidFill>
                  <a:latin typeface="Times New Roman" pitchFamily="18" charset="0"/>
                  <a:ea typeface="楷体_GB2312" pitchFamily="49" charset="-122"/>
                </a:rPr>
                <a:t>灰洞：数据从何而来？</a:t>
              </a:r>
            </a:p>
          </p:txBody>
        </p:sp>
        <p:sp>
          <p:nvSpPr>
            <p:cNvPr id="106508" name="Line 15"/>
            <p:cNvSpPr>
              <a:spLocks noChangeShapeType="1"/>
            </p:cNvSpPr>
            <p:nvPr/>
          </p:nvSpPr>
          <p:spPr bwMode="auto">
            <a:xfrm flipH="1">
              <a:off x="5931" y="3674"/>
              <a:ext cx="317" cy="9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509" name="Line 16"/>
            <p:cNvSpPr>
              <a:spLocks noChangeShapeType="1"/>
            </p:cNvSpPr>
            <p:nvPr/>
          </p:nvSpPr>
          <p:spPr bwMode="auto">
            <a:xfrm flipH="1">
              <a:off x="6203" y="4082"/>
              <a:ext cx="544" cy="91"/>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43378" name="AutoShape 18"/>
          <p:cNvSpPr>
            <a:spLocks noChangeArrowheads="1"/>
          </p:cNvSpPr>
          <p:nvPr/>
        </p:nvSpPr>
        <p:spPr bwMode="auto">
          <a:xfrm rot="-557587">
            <a:off x="457200" y="4648200"/>
            <a:ext cx="1827213" cy="1087438"/>
          </a:xfrm>
          <a:prstGeom prst="wedgeEllipseCallout">
            <a:avLst>
              <a:gd name="adj1" fmla="val -26287"/>
              <a:gd name="adj2" fmla="val -9111"/>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223963" eaLnBrk="0" hangingPunct="0"/>
            <a:r>
              <a:rPr lang="zh-CN" altLang="en-US" sz="2000">
                <a:solidFill>
                  <a:srgbClr val="FF0000"/>
                </a:solidFill>
                <a:latin typeface="Times New Roman" pitchFamily="18" charset="0"/>
                <a:ea typeface="楷体_GB2312" pitchFamily="49" charset="-122"/>
              </a:rPr>
              <a:t>奇迹：没</a:t>
            </a:r>
          </a:p>
          <a:p>
            <a:pPr algn="ctr" defTabSz="1223963" eaLnBrk="0" hangingPunct="0"/>
            <a:r>
              <a:rPr lang="zh-CN" altLang="en-US" sz="2000">
                <a:solidFill>
                  <a:srgbClr val="FF0000"/>
                </a:solidFill>
                <a:latin typeface="Times New Roman" pitchFamily="18" charset="0"/>
                <a:ea typeface="楷体_GB2312" pitchFamily="49" charset="-122"/>
              </a:rPr>
              <a:t>输入</a:t>
            </a:r>
          </a:p>
        </p:txBody>
      </p:sp>
      <p:sp>
        <p:nvSpPr>
          <p:cNvPr id="143379" name="Line 19"/>
          <p:cNvSpPr>
            <a:spLocks noChangeShapeType="1"/>
          </p:cNvSpPr>
          <p:nvPr/>
        </p:nvSpPr>
        <p:spPr bwMode="auto">
          <a:xfrm rot="21042413" flipV="1">
            <a:off x="2209800" y="4724400"/>
            <a:ext cx="2292350" cy="2286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3381" name="AutoShape 21"/>
          <p:cNvSpPr>
            <a:spLocks noChangeArrowheads="1"/>
          </p:cNvSpPr>
          <p:nvPr/>
        </p:nvSpPr>
        <p:spPr bwMode="auto">
          <a:xfrm>
            <a:off x="228600" y="2514600"/>
            <a:ext cx="1817688" cy="1066800"/>
          </a:xfrm>
          <a:prstGeom prst="wedgeEllipseCallout">
            <a:avLst>
              <a:gd name="adj1" fmla="val -6245"/>
              <a:gd name="adj2" fmla="val -35417"/>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223963" eaLnBrk="0" hangingPunct="0"/>
            <a:r>
              <a:rPr lang="zh-CN" altLang="en-US" sz="2000">
                <a:solidFill>
                  <a:srgbClr val="FF0000"/>
                </a:solidFill>
                <a:latin typeface="Times New Roman" pitchFamily="18" charset="0"/>
                <a:ea typeface="楷体_GB2312" pitchFamily="49" charset="-122"/>
              </a:rPr>
              <a:t>黑洞：没</a:t>
            </a:r>
          </a:p>
          <a:p>
            <a:pPr algn="ctr" defTabSz="1223963" eaLnBrk="0" hangingPunct="0"/>
            <a:r>
              <a:rPr lang="zh-CN" altLang="en-US" sz="2000">
                <a:solidFill>
                  <a:srgbClr val="FF0000"/>
                </a:solidFill>
                <a:latin typeface="Times New Roman" pitchFamily="18" charset="0"/>
                <a:ea typeface="楷体_GB2312" pitchFamily="49" charset="-122"/>
              </a:rPr>
              <a:t>输出</a:t>
            </a:r>
          </a:p>
        </p:txBody>
      </p:sp>
      <p:sp>
        <p:nvSpPr>
          <p:cNvPr id="143382" name="Line 22"/>
          <p:cNvSpPr>
            <a:spLocks noChangeShapeType="1"/>
          </p:cNvSpPr>
          <p:nvPr/>
        </p:nvSpPr>
        <p:spPr bwMode="auto">
          <a:xfrm flipV="1">
            <a:off x="1981200" y="2667000"/>
            <a:ext cx="1223963" cy="431800"/>
          </a:xfrm>
          <a:prstGeom prst="line">
            <a:avLst/>
          </a:prstGeom>
          <a:noFill/>
          <a:ln w="9525">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2941670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338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4337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337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337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3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8" grpId="0"/>
      <p:bldP spid="143378" grpId="0" animBg="1"/>
      <p:bldP spid="143379" grpId="0" animBg="1"/>
      <p:bldP spid="143381" grpId="0" animBg="1"/>
      <p:bldP spid="14338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ChangeArrowheads="1"/>
          </p:cNvSpPr>
          <p:nvPr/>
        </p:nvSpPr>
        <p:spPr bwMode="auto">
          <a:xfrm>
            <a:off x="0" y="930275"/>
            <a:ext cx="9144000" cy="914400"/>
          </a:xfrm>
          <a:prstGeom prst="rect">
            <a:avLst/>
          </a:prstGeom>
          <a:noFill/>
          <a:ln>
            <a:noFill/>
          </a:ln>
          <a:effectLs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buClr>
                <a:schemeClr val="hlink"/>
              </a:buClr>
              <a:buSzPct val="90000"/>
              <a:buFont typeface="Wingdings" panose="05000000000000000000" pitchFamily="2" charset="2"/>
              <a:buNone/>
              <a:defRPr/>
            </a:pPr>
            <a:r>
              <a:rPr kumimoji="0" lang="en-US" altLang="zh-CN" dirty="0">
                <a:solidFill>
                  <a:schemeClr val="accent5">
                    <a:lumMod val="25000"/>
                  </a:schemeClr>
                </a:solidFill>
                <a:effectLst>
                  <a:outerShdw blurRad="38100" dist="38100" dir="2700000" algn="tl">
                    <a:srgbClr val="C0C0C0"/>
                  </a:outerShdw>
                </a:effectLst>
                <a:latin typeface="Arial" panose="020B0604020202020204" pitchFamily="34" charset="0"/>
              </a:rPr>
              <a:t>   </a:t>
            </a:r>
          </a:p>
          <a:p>
            <a:pPr>
              <a:spcBef>
                <a:spcPct val="20000"/>
              </a:spcBef>
              <a:buClr>
                <a:schemeClr val="hlink"/>
              </a:buClr>
              <a:buSzPct val="90000"/>
              <a:buFont typeface="Wingdings" panose="05000000000000000000" pitchFamily="2" charset="2"/>
              <a:buNone/>
              <a:defRPr/>
            </a:pPr>
            <a:r>
              <a:rPr kumimoji="0" lang="en-US" altLang="zh-CN" dirty="0">
                <a:solidFill>
                  <a:schemeClr val="accent5">
                    <a:lumMod val="25000"/>
                  </a:schemeClr>
                </a:solidFill>
                <a:effectLst>
                  <a:outerShdw blurRad="38100" dist="38100" dir="2700000" algn="tl">
                    <a:srgbClr val="C0C0C0"/>
                  </a:outerShdw>
                </a:effectLst>
                <a:latin typeface="Arial" panose="020B0604020202020204" pitchFamily="34" charset="0"/>
              </a:rPr>
              <a:t>  </a:t>
            </a:r>
            <a:r>
              <a:rPr kumimoji="0" lang="zh-CN" altLang="en-US" dirty="0">
                <a:solidFill>
                  <a:schemeClr val="accent5">
                    <a:lumMod val="25000"/>
                  </a:schemeClr>
                </a:solidFill>
                <a:effectLst>
                  <a:outerShdw blurRad="38100" dist="38100" dir="2700000" algn="tl">
                    <a:srgbClr val="C0C0C0"/>
                  </a:outerShdw>
                </a:effectLst>
                <a:latin typeface="Arial" panose="020B0604020202020204" pitchFamily="34" charset="0"/>
              </a:rPr>
              <a:t>简单系统数据流程图的绘制举例：</a:t>
            </a:r>
          </a:p>
          <a:p>
            <a:pPr>
              <a:spcBef>
                <a:spcPct val="20000"/>
              </a:spcBef>
              <a:buClr>
                <a:schemeClr val="hlink"/>
              </a:buClr>
              <a:buSzPct val="90000"/>
              <a:buFont typeface="Wingdings" panose="05000000000000000000" pitchFamily="2" charset="2"/>
              <a:buNone/>
              <a:defRPr/>
            </a:pPr>
            <a:r>
              <a:rPr kumimoji="0" lang="zh-CN" altLang="en-US" dirty="0">
                <a:solidFill>
                  <a:schemeClr val="accent5">
                    <a:lumMod val="25000"/>
                  </a:schemeClr>
                </a:solidFill>
                <a:effectLst>
                  <a:outerShdw blurRad="38100" dist="38100" dir="2700000" algn="tl">
                    <a:srgbClr val="C0C0C0"/>
                  </a:outerShdw>
                </a:effectLst>
                <a:latin typeface="Arial" panose="020B0604020202020204" pitchFamily="34" charset="0"/>
              </a:rPr>
              <a:t>           </a:t>
            </a:r>
          </a:p>
          <a:p>
            <a:pPr>
              <a:spcBef>
                <a:spcPct val="20000"/>
              </a:spcBef>
              <a:buClr>
                <a:schemeClr val="hlink"/>
              </a:buClr>
              <a:buSzPct val="90000"/>
              <a:buFont typeface="Wingdings" panose="05000000000000000000" pitchFamily="2" charset="2"/>
              <a:buNone/>
              <a:defRPr/>
            </a:pPr>
            <a:r>
              <a:rPr kumimoji="0" lang="zh-CN" altLang="en-US" dirty="0">
                <a:solidFill>
                  <a:schemeClr val="accent5">
                    <a:lumMod val="25000"/>
                  </a:schemeClr>
                </a:solidFill>
                <a:effectLst>
                  <a:outerShdw blurRad="38100" dist="38100" dir="2700000" algn="tl">
                    <a:srgbClr val="C0C0C0"/>
                  </a:outerShdw>
                </a:effectLst>
                <a:latin typeface="Arial" panose="020B0604020202020204" pitchFamily="34" charset="0"/>
              </a:rPr>
              <a:t> </a:t>
            </a:r>
          </a:p>
        </p:txBody>
      </p:sp>
      <p:sp>
        <p:nvSpPr>
          <p:cNvPr id="499715" name="Rectangle 3"/>
          <p:cNvSpPr>
            <a:spLocks noChangeArrowheads="1"/>
          </p:cNvSpPr>
          <p:nvPr/>
        </p:nvSpPr>
        <p:spPr bwMode="auto">
          <a:xfrm>
            <a:off x="0" y="2097088"/>
            <a:ext cx="9144000" cy="3276600"/>
          </a:xfrm>
          <a:prstGeom prst="rect">
            <a:avLst/>
          </a:prstGeom>
          <a:noFill/>
          <a:ln>
            <a:noFill/>
          </a:ln>
          <a:effectLst/>
          <a:extLst/>
        </p:spPr>
        <p:txBody>
          <a:bodyPr wrap="none" anchor="ctr"/>
          <a:lstStyle/>
          <a:p>
            <a:pPr>
              <a:defRPr/>
            </a:pPr>
            <a:r>
              <a:rPr kumimoji="1" lang="en-US" altLang="zh-CN" sz="2400" dirty="0">
                <a:latin typeface="Times New Roman" panose="02020603050405020304" pitchFamily="18" charset="0"/>
                <a:ea typeface="宋体" panose="02010600030101010101" pitchFamily="2" charset="-122"/>
              </a:rPr>
              <a:t>  </a:t>
            </a:r>
            <a:r>
              <a:rPr kumimoji="1" lang="zh-CN" altLang="en-US" sz="2400" dirty="0">
                <a:solidFill>
                  <a:srgbClr val="CC0000"/>
                </a:solidFill>
                <a:latin typeface="Times New Roman" panose="02020603050405020304" pitchFamily="18" charset="0"/>
                <a:ea typeface="宋体" panose="02010600030101010101" pitchFamily="2" charset="-122"/>
              </a:rPr>
              <a:t>示例</a:t>
            </a:r>
            <a:r>
              <a:rPr kumimoji="1" lang="en-US" altLang="zh-CN" sz="2400" dirty="0">
                <a:solidFill>
                  <a:srgbClr val="CC0000"/>
                </a:solidFill>
                <a:latin typeface="Times New Roman" panose="02020603050405020304" pitchFamily="18" charset="0"/>
                <a:ea typeface="宋体" panose="02010600030101010101" pitchFamily="2" charset="-122"/>
              </a:rPr>
              <a:t>1</a:t>
            </a:r>
            <a:r>
              <a:rPr kumimoji="1" lang="zh-CN" altLang="en-US" sz="2400" dirty="0">
                <a:solidFill>
                  <a:srgbClr val="CC0000"/>
                </a:solidFill>
                <a:latin typeface="Times New Roman" panose="02020603050405020304" pitchFamily="18" charset="0"/>
                <a:ea typeface="宋体" panose="02010600030101010101" pitchFamily="2" charset="-122"/>
              </a:rPr>
              <a:t>：</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绘制工资系统数据流程图</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某公司手工管理工资系统中月末发工资的处理过程是</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这样的：</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月末财务科根据已存档的上月工资发放清单和人事科</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送来的人员工资变动表抄写本月工资发放清单中的各工资</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项目；然后，根据总务科每月末出具的代扣水、电、煤气</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费的扣款数填入本月工资发放清单；最后计算出每个职工</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应发工资数和实发工资，并填入工资发放清单。</a:t>
            </a:r>
          </a:p>
        </p:txBody>
      </p:sp>
      <p:sp>
        <p:nvSpPr>
          <p:cNvPr id="5"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9715"/>
                                        </p:tgtEl>
                                        <p:attrNameLst>
                                          <p:attrName>style.visibility</p:attrName>
                                        </p:attrNameLst>
                                      </p:cBhvr>
                                      <p:to>
                                        <p:strVal val="visible"/>
                                      </p:to>
                                    </p:set>
                                    <p:anim calcmode="lin" valueType="num">
                                      <p:cBhvr additive="base">
                                        <p:cTn id="7" dur="500" fill="hold"/>
                                        <p:tgtEl>
                                          <p:spTgt spid="499715"/>
                                        </p:tgtEl>
                                        <p:attrNameLst>
                                          <p:attrName>ppt_x</p:attrName>
                                        </p:attrNameLst>
                                      </p:cBhvr>
                                      <p:tavLst>
                                        <p:tav tm="0">
                                          <p:val>
                                            <p:strVal val="0-#ppt_w/2"/>
                                          </p:val>
                                        </p:tav>
                                        <p:tav tm="100000">
                                          <p:val>
                                            <p:strVal val="#ppt_x"/>
                                          </p:val>
                                        </p:tav>
                                      </p:tavLst>
                                    </p:anim>
                                    <p:anim calcmode="lin" valueType="num">
                                      <p:cBhvr additive="base">
                                        <p:cTn id="8" dur="500" fill="hold"/>
                                        <p:tgtEl>
                                          <p:spTgt spid="4997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715"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Oval 2"/>
          <p:cNvSpPr>
            <a:spLocks noChangeArrowheads="1"/>
          </p:cNvSpPr>
          <p:nvPr/>
        </p:nvSpPr>
        <p:spPr bwMode="auto">
          <a:xfrm>
            <a:off x="3014663" y="3521075"/>
            <a:ext cx="1963737" cy="733425"/>
          </a:xfrm>
          <a:prstGeom prst="ellipse">
            <a:avLst/>
          </a:prstGeom>
          <a:noFill/>
          <a:ln w="38100">
            <a:solidFill>
              <a:schemeClr val="accent2"/>
            </a:solidFill>
            <a:round/>
            <a:headEnd/>
            <a:tailEnd/>
          </a:ln>
          <a:extLst/>
        </p:spPr>
        <p:txBody>
          <a:bodyPr/>
          <a:lstStyle/>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工资处理</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系统         </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sp>
        <p:nvSpPr>
          <p:cNvPr id="500739" name="Rectangle 3"/>
          <p:cNvSpPr>
            <a:spLocks noChangeArrowheads="1"/>
          </p:cNvSpPr>
          <p:nvPr/>
        </p:nvSpPr>
        <p:spPr bwMode="auto">
          <a:xfrm>
            <a:off x="373063" y="3597275"/>
            <a:ext cx="1285875" cy="481013"/>
          </a:xfrm>
          <a:prstGeom prst="rect">
            <a:avLst/>
          </a:prstGeom>
          <a:noFill/>
          <a:ln w="38100">
            <a:solidFill>
              <a:schemeClr val="accent2"/>
            </a:solidFill>
            <a:miter lim="800000"/>
            <a:headEnd/>
            <a:tailEnd/>
          </a:ln>
          <a:effectLst/>
          <a:extLst/>
        </p:spPr>
        <p:txBody>
          <a:bodyPr wrap="none" anchor="ctr"/>
          <a:lstStyle/>
          <a:p>
            <a:pPr algn="ctr">
              <a:defRPr/>
            </a:pPr>
            <a:r>
              <a:rPr lang="zh-CN" altLang="en-US" dirty="0">
                <a:solidFill>
                  <a:schemeClr val="accent5">
                    <a:lumMod val="25000"/>
                  </a:schemeClr>
                </a:solidFill>
                <a:latin typeface="Arial" panose="020B0604020202020204" pitchFamily="34" charset="0"/>
                <a:ea typeface="宋体" panose="02010600030101010101" pitchFamily="2" charset="-122"/>
              </a:rPr>
              <a:t>人事科</a:t>
            </a:r>
          </a:p>
          <a:p>
            <a:pPr algn="ctr">
              <a:defRPr/>
            </a:pPr>
            <a:endParaRPr lang="en-US" altLang="zh-CN" dirty="0">
              <a:solidFill>
                <a:schemeClr val="accent5">
                  <a:lumMod val="25000"/>
                </a:schemeClr>
              </a:solidFill>
              <a:latin typeface="Arial" panose="020B0604020202020204" pitchFamily="34" charset="0"/>
              <a:ea typeface="宋体" panose="02010600030101010101" pitchFamily="2" charset="-122"/>
            </a:endParaRPr>
          </a:p>
        </p:txBody>
      </p:sp>
      <p:grpSp>
        <p:nvGrpSpPr>
          <p:cNvPr id="500771" name="Group 35"/>
          <p:cNvGrpSpPr>
            <a:grpSpLocks/>
          </p:cNvGrpSpPr>
          <p:nvPr/>
        </p:nvGrpSpPr>
        <p:grpSpPr bwMode="auto">
          <a:xfrm>
            <a:off x="304800" y="2454275"/>
            <a:ext cx="1625600" cy="385763"/>
            <a:chOff x="192" y="1200"/>
            <a:chExt cx="1024" cy="243"/>
          </a:xfrm>
        </p:grpSpPr>
        <p:sp>
          <p:nvSpPr>
            <p:cNvPr id="500741" name="Line 5"/>
            <p:cNvSpPr>
              <a:spLocks noChangeShapeType="1"/>
            </p:cNvSpPr>
            <p:nvPr/>
          </p:nvSpPr>
          <p:spPr bwMode="auto">
            <a:xfrm>
              <a:off x="192" y="1200"/>
              <a:ext cx="1024"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0742" name="Line 6"/>
            <p:cNvSpPr>
              <a:spLocks noChangeShapeType="1"/>
            </p:cNvSpPr>
            <p:nvPr/>
          </p:nvSpPr>
          <p:spPr bwMode="auto">
            <a:xfrm>
              <a:off x="192" y="1443"/>
              <a:ext cx="1024"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0743" name="Rectangle 7"/>
            <p:cNvSpPr>
              <a:spLocks noChangeArrowheads="1"/>
            </p:cNvSpPr>
            <p:nvPr/>
          </p:nvSpPr>
          <p:spPr bwMode="auto">
            <a:xfrm>
              <a:off x="271" y="1230"/>
              <a:ext cx="787" cy="183"/>
            </a:xfrm>
            <a:prstGeom prst="rect">
              <a:avLst/>
            </a:prstGeom>
            <a:noFill/>
            <a:ln>
              <a:noFill/>
            </a:ln>
            <a:effectLst/>
            <a:extLst/>
          </p:spPr>
          <p:txBody>
            <a:bodyPr wrap="none" anchor="ctr"/>
            <a:lstStyle/>
            <a:p>
              <a:pPr algn="ctr">
                <a:defRPr/>
              </a:pPr>
              <a:r>
                <a:rPr lang="zh-CN" altLang="en-US" dirty="0">
                  <a:solidFill>
                    <a:schemeClr val="accent5">
                      <a:lumMod val="25000"/>
                    </a:schemeClr>
                  </a:solidFill>
                  <a:latin typeface="Arial" panose="020B0604020202020204" pitchFamily="34" charset="0"/>
                  <a:ea typeface="宋体" panose="02010600030101010101" pitchFamily="2" charset="-122"/>
                </a:rPr>
                <a:t>上月工资清单</a:t>
              </a:r>
              <a:r>
                <a:rPr lang="en-US" altLang="zh-CN" dirty="0">
                  <a:solidFill>
                    <a:schemeClr val="accent5">
                      <a:lumMod val="25000"/>
                    </a:schemeClr>
                  </a:solidFill>
                  <a:latin typeface="Arial" panose="020B0604020202020204" pitchFamily="34" charset="0"/>
                  <a:ea typeface="宋体" panose="02010600030101010101" pitchFamily="2" charset="-122"/>
                </a:rPr>
                <a:t>D1</a:t>
              </a:r>
            </a:p>
          </p:txBody>
        </p:sp>
      </p:grpSp>
      <p:sp>
        <p:nvSpPr>
          <p:cNvPr id="500744" name="Rectangle 8"/>
          <p:cNvSpPr>
            <a:spLocks noChangeArrowheads="1"/>
          </p:cNvSpPr>
          <p:nvPr/>
        </p:nvSpPr>
        <p:spPr bwMode="auto">
          <a:xfrm>
            <a:off x="373063" y="4892675"/>
            <a:ext cx="1285875" cy="481013"/>
          </a:xfrm>
          <a:prstGeom prst="rect">
            <a:avLst/>
          </a:prstGeom>
          <a:noFill/>
          <a:ln w="38100">
            <a:solidFill>
              <a:schemeClr val="accent2"/>
            </a:solidFill>
            <a:miter lim="800000"/>
            <a:headEnd/>
            <a:tailEnd/>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总务科</a:t>
            </a:r>
          </a:p>
          <a:p>
            <a:pPr algn="ctr">
              <a:defRPr/>
            </a:pPr>
            <a:endParaRPr lang="en-US" altLang="zh-CN">
              <a:solidFill>
                <a:schemeClr val="accent5">
                  <a:lumMod val="25000"/>
                </a:schemeClr>
              </a:solidFill>
              <a:latin typeface="Arial" panose="020B0604020202020204" pitchFamily="34" charset="0"/>
              <a:ea typeface="宋体" panose="02010600030101010101" pitchFamily="2" charset="-122"/>
            </a:endParaRPr>
          </a:p>
        </p:txBody>
      </p:sp>
      <p:grpSp>
        <p:nvGrpSpPr>
          <p:cNvPr id="500767" name="Group 31"/>
          <p:cNvGrpSpPr>
            <a:grpSpLocks/>
          </p:cNvGrpSpPr>
          <p:nvPr/>
        </p:nvGrpSpPr>
        <p:grpSpPr bwMode="auto">
          <a:xfrm>
            <a:off x="2065338" y="2378075"/>
            <a:ext cx="1897062" cy="1143000"/>
            <a:chOff x="1301" y="1152"/>
            <a:chExt cx="1195" cy="720"/>
          </a:xfrm>
        </p:grpSpPr>
        <p:sp>
          <p:nvSpPr>
            <p:cNvPr id="500746" name="Rectangle 10"/>
            <p:cNvSpPr>
              <a:spLocks noChangeArrowheads="1"/>
            </p:cNvSpPr>
            <p:nvPr/>
          </p:nvSpPr>
          <p:spPr bwMode="auto">
            <a:xfrm>
              <a:off x="1540" y="1152"/>
              <a:ext cx="876" cy="265"/>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上月工资项</a:t>
              </a:r>
            </a:p>
          </p:txBody>
        </p:sp>
        <p:sp>
          <p:nvSpPr>
            <p:cNvPr id="500747" name="Line 11"/>
            <p:cNvSpPr>
              <a:spLocks noChangeShapeType="1"/>
            </p:cNvSpPr>
            <p:nvPr/>
          </p:nvSpPr>
          <p:spPr bwMode="auto">
            <a:xfrm>
              <a:off x="1301" y="1379"/>
              <a:ext cx="1195"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0748" name="Line 12"/>
            <p:cNvSpPr>
              <a:spLocks noChangeShapeType="1"/>
            </p:cNvSpPr>
            <p:nvPr/>
          </p:nvSpPr>
          <p:spPr bwMode="auto">
            <a:xfrm>
              <a:off x="2496" y="1379"/>
              <a:ext cx="0" cy="493"/>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grpSp>
      <p:grpSp>
        <p:nvGrpSpPr>
          <p:cNvPr id="500768" name="Group 32"/>
          <p:cNvGrpSpPr>
            <a:grpSpLocks/>
          </p:cNvGrpSpPr>
          <p:nvPr/>
        </p:nvGrpSpPr>
        <p:grpSpPr bwMode="auto">
          <a:xfrm>
            <a:off x="1658938" y="3521075"/>
            <a:ext cx="1355725" cy="336550"/>
            <a:chOff x="1045" y="1872"/>
            <a:chExt cx="854" cy="212"/>
          </a:xfrm>
        </p:grpSpPr>
        <p:sp>
          <p:nvSpPr>
            <p:cNvPr id="500750" name="Line 14"/>
            <p:cNvSpPr>
              <a:spLocks noChangeShapeType="1"/>
            </p:cNvSpPr>
            <p:nvPr/>
          </p:nvSpPr>
          <p:spPr bwMode="auto">
            <a:xfrm>
              <a:off x="1045" y="2084"/>
              <a:ext cx="854" cy="0"/>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0751" name="Rectangle 15"/>
            <p:cNvSpPr>
              <a:spLocks noChangeArrowheads="1"/>
            </p:cNvSpPr>
            <p:nvPr/>
          </p:nvSpPr>
          <p:spPr bwMode="auto">
            <a:xfrm>
              <a:off x="1045" y="1872"/>
              <a:ext cx="783" cy="212"/>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工资变动项</a:t>
              </a:r>
            </a:p>
          </p:txBody>
        </p:sp>
      </p:grpSp>
      <p:grpSp>
        <p:nvGrpSpPr>
          <p:cNvPr id="500769" name="Group 33"/>
          <p:cNvGrpSpPr>
            <a:grpSpLocks/>
          </p:cNvGrpSpPr>
          <p:nvPr/>
        </p:nvGrpSpPr>
        <p:grpSpPr bwMode="auto">
          <a:xfrm>
            <a:off x="1658938" y="4283075"/>
            <a:ext cx="2303462" cy="922338"/>
            <a:chOff x="1045" y="2352"/>
            <a:chExt cx="1451" cy="581"/>
          </a:xfrm>
        </p:grpSpPr>
        <p:sp>
          <p:nvSpPr>
            <p:cNvPr id="500753" name="Line 17"/>
            <p:cNvSpPr>
              <a:spLocks noChangeShapeType="1"/>
            </p:cNvSpPr>
            <p:nvPr/>
          </p:nvSpPr>
          <p:spPr bwMode="auto">
            <a:xfrm>
              <a:off x="1045" y="2897"/>
              <a:ext cx="1451"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0754" name="Line 18"/>
            <p:cNvSpPr>
              <a:spLocks noChangeShapeType="1"/>
            </p:cNvSpPr>
            <p:nvPr/>
          </p:nvSpPr>
          <p:spPr bwMode="auto">
            <a:xfrm flipV="1">
              <a:off x="2496" y="2352"/>
              <a:ext cx="0" cy="545"/>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0755" name="Rectangle 19"/>
            <p:cNvSpPr>
              <a:spLocks noChangeArrowheads="1"/>
            </p:cNvSpPr>
            <p:nvPr/>
          </p:nvSpPr>
          <p:spPr bwMode="auto">
            <a:xfrm>
              <a:off x="1247" y="2679"/>
              <a:ext cx="886" cy="254"/>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代扣项</a:t>
              </a:r>
            </a:p>
          </p:txBody>
        </p:sp>
      </p:grpSp>
      <p:grpSp>
        <p:nvGrpSpPr>
          <p:cNvPr id="500772" name="Group 36"/>
          <p:cNvGrpSpPr>
            <a:grpSpLocks/>
          </p:cNvGrpSpPr>
          <p:nvPr/>
        </p:nvGrpSpPr>
        <p:grpSpPr bwMode="auto">
          <a:xfrm>
            <a:off x="6096000" y="4664075"/>
            <a:ext cx="1625600" cy="385763"/>
            <a:chOff x="3840" y="2592"/>
            <a:chExt cx="1024" cy="243"/>
          </a:xfrm>
        </p:grpSpPr>
        <p:sp>
          <p:nvSpPr>
            <p:cNvPr id="500761" name="Line 25"/>
            <p:cNvSpPr>
              <a:spLocks noChangeShapeType="1"/>
            </p:cNvSpPr>
            <p:nvPr/>
          </p:nvSpPr>
          <p:spPr bwMode="auto">
            <a:xfrm>
              <a:off x="3840" y="2592"/>
              <a:ext cx="1024"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0762" name="Line 26"/>
            <p:cNvSpPr>
              <a:spLocks noChangeShapeType="1"/>
            </p:cNvSpPr>
            <p:nvPr/>
          </p:nvSpPr>
          <p:spPr bwMode="auto">
            <a:xfrm>
              <a:off x="3840" y="2835"/>
              <a:ext cx="1024"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0763" name="Rectangle 27"/>
            <p:cNvSpPr>
              <a:spLocks noChangeArrowheads="1"/>
            </p:cNvSpPr>
            <p:nvPr/>
          </p:nvSpPr>
          <p:spPr bwMode="auto">
            <a:xfrm>
              <a:off x="3919" y="2622"/>
              <a:ext cx="787" cy="183"/>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本月工资清单</a:t>
              </a:r>
              <a:r>
                <a:rPr lang="en-US" altLang="zh-CN">
                  <a:solidFill>
                    <a:schemeClr val="accent5">
                      <a:lumMod val="25000"/>
                    </a:schemeClr>
                  </a:solidFill>
                  <a:latin typeface="Arial" panose="020B0604020202020204" pitchFamily="34" charset="0"/>
                  <a:ea typeface="宋体" panose="02010600030101010101" pitchFamily="2" charset="-122"/>
                </a:rPr>
                <a:t>D2</a:t>
              </a:r>
            </a:p>
          </p:txBody>
        </p:sp>
      </p:grpSp>
      <p:grpSp>
        <p:nvGrpSpPr>
          <p:cNvPr id="500770" name="Group 34"/>
          <p:cNvGrpSpPr>
            <a:grpSpLocks/>
          </p:cNvGrpSpPr>
          <p:nvPr/>
        </p:nvGrpSpPr>
        <p:grpSpPr bwMode="auto">
          <a:xfrm>
            <a:off x="4953000" y="3597275"/>
            <a:ext cx="2057400" cy="1066800"/>
            <a:chOff x="3120" y="1920"/>
            <a:chExt cx="1296" cy="672"/>
          </a:xfrm>
        </p:grpSpPr>
        <p:sp>
          <p:nvSpPr>
            <p:cNvPr id="500758" name="Rectangle 22"/>
            <p:cNvSpPr>
              <a:spLocks noChangeArrowheads="1"/>
            </p:cNvSpPr>
            <p:nvPr/>
          </p:nvSpPr>
          <p:spPr bwMode="auto">
            <a:xfrm>
              <a:off x="3415" y="1920"/>
              <a:ext cx="778" cy="212"/>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本月各工资项</a:t>
              </a:r>
            </a:p>
          </p:txBody>
        </p:sp>
        <p:sp>
          <p:nvSpPr>
            <p:cNvPr id="500764" name="Line 28"/>
            <p:cNvSpPr>
              <a:spLocks noChangeShapeType="1"/>
            </p:cNvSpPr>
            <p:nvPr/>
          </p:nvSpPr>
          <p:spPr bwMode="auto">
            <a:xfrm>
              <a:off x="3120" y="2112"/>
              <a:ext cx="1296"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0765" name="Line 29"/>
            <p:cNvSpPr>
              <a:spLocks noChangeShapeType="1"/>
            </p:cNvSpPr>
            <p:nvPr/>
          </p:nvSpPr>
          <p:spPr bwMode="auto">
            <a:xfrm>
              <a:off x="4416" y="2112"/>
              <a:ext cx="0" cy="480"/>
            </a:xfrm>
            <a:prstGeom prst="line">
              <a:avLst/>
            </a:prstGeom>
            <a:noFill/>
            <a:ln w="38100">
              <a:solidFill>
                <a:schemeClr val="accent2"/>
              </a:solidFill>
              <a:round/>
              <a:headEnd/>
              <a:tailEnd type="stealth"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grpSp>
      <p:sp>
        <p:nvSpPr>
          <p:cNvPr id="28"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
        <p:nvSpPr>
          <p:cNvPr id="30" name="Rectangle 4"/>
          <p:cNvSpPr>
            <a:spLocks noChangeArrowheads="1"/>
          </p:cNvSpPr>
          <p:nvPr/>
        </p:nvSpPr>
        <p:spPr bwMode="auto">
          <a:xfrm>
            <a:off x="-25400" y="1090613"/>
            <a:ext cx="9144000" cy="762000"/>
          </a:xfrm>
          <a:prstGeom prst="rect">
            <a:avLst/>
          </a:prstGeom>
          <a:noFill/>
          <a:ln>
            <a:noFill/>
          </a:ln>
          <a:effectLst/>
          <a:extLst/>
        </p:spPr>
        <p:txBody>
          <a:bodyPr wrap="none" anchor="ctr"/>
          <a:lstStyle/>
          <a:p>
            <a:pPr>
              <a:defRPr/>
            </a:pPr>
            <a:r>
              <a:rPr lang="en-US" altLang="zh-CN" sz="2400" dirty="0">
                <a:latin typeface="Arial" panose="020B0604020202020204" pitchFamily="34" charset="0"/>
                <a:ea typeface="宋体" panose="02010600030101010101" pitchFamily="2" charset="-122"/>
              </a:rPr>
              <a:t>    </a:t>
            </a:r>
            <a:r>
              <a:rPr lang="zh-CN" altLang="en-US" sz="2400" dirty="0">
                <a:solidFill>
                  <a:srgbClr val="CC0000"/>
                </a:solidFill>
                <a:latin typeface="Arial" panose="020B0604020202020204" pitchFamily="34" charset="0"/>
                <a:ea typeface="宋体" panose="02010600030101010101" pitchFamily="2" charset="-122"/>
              </a:rPr>
              <a:t>基本画法：</a:t>
            </a:r>
            <a:r>
              <a:rPr lang="zh-CN" altLang="en-US" sz="2400" dirty="0">
                <a:solidFill>
                  <a:schemeClr val="accent5">
                    <a:lumMod val="25000"/>
                  </a:schemeClr>
                </a:solidFill>
                <a:latin typeface="Arial" panose="020B0604020202020204" pitchFamily="34" charset="0"/>
                <a:ea typeface="宋体" panose="02010600030101010101" pitchFamily="2" charset="-122"/>
              </a:rPr>
              <a:t>分两步</a:t>
            </a:r>
          </a:p>
          <a:p>
            <a:pPr>
              <a:defRPr/>
            </a:pPr>
            <a:r>
              <a:rPr lang="zh-CN" altLang="en-US" sz="2400" dirty="0">
                <a:solidFill>
                  <a:schemeClr val="accent2"/>
                </a:solidFill>
                <a:latin typeface="Arial" panose="020B0604020202020204" pitchFamily="34" charset="0"/>
                <a:ea typeface="宋体" panose="02010600030101010101" pitchFamily="2" charset="-122"/>
              </a:rPr>
              <a:t>     </a:t>
            </a:r>
            <a:r>
              <a:rPr lang="en-US" altLang="zh-CN" sz="2400" dirty="0">
                <a:solidFill>
                  <a:srgbClr val="CC0000"/>
                </a:solidFill>
                <a:latin typeface="Arial" panose="020B0604020202020204" pitchFamily="34" charset="0"/>
                <a:ea typeface="宋体" panose="02010600030101010101" pitchFamily="2" charset="-122"/>
              </a:rPr>
              <a:t>1</a:t>
            </a:r>
            <a:r>
              <a:rPr lang="zh-CN" altLang="en-US" sz="2400" dirty="0">
                <a:solidFill>
                  <a:srgbClr val="CC0000"/>
                </a:solidFill>
                <a:latin typeface="Arial" panose="020B0604020202020204" pitchFamily="34" charset="0"/>
                <a:ea typeface="宋体" panose="02010600030101010101" pitchFamily="2" charset="-122"/>
              </a:rPr>
              <a:t>、</a:t>
            </a:r>
            <a:r>
              <a:rPr lang="zh-CN" altLang="en-US" sz="2400" dirty="0">
                <a:solidFill>
                  <a:schemeClr val="accent5">
                    <a:lumMod val="25000"/>
                  </a:schemeClr>
                </a:solidFill>
                <a:latin typeface="Arial" panose="020B0604020202020204" pitchFamily="34" charset="0"/>
                <a:ea typeface="宋体" panose="02010600030101010101" pitchFamily="2" charset="-122"/>
              </a:rPr>
              <a:t>画系统的输入、输出</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0738"/>
                                        </p:tgtEl>
                                        <p:attrNameLst>
                                          <p:attrName>style.visibility</p:attrName>
                                        </p:attrNameLst>
                                      </p:cBhvr>
                                      <p:to>
                                        <p:strVal val="visible"/>
                                      </p:to>
                                    </p:set>
                                    <p:anim calcmode="lin" valueType="num">
                                      <p:cBhvr additive="base">
                                        <p:cTn id="7" dur="500" fill="hold"/>
                                        <p:tgtEl>
                                          <p:spTgt spid="500738"/>
                                        </p:tgtEl>
                                        <p:attrNameLst>
                                          <p:attrName>ppt_x</p:attrName>
                                        </p:attrNameLst>
                                      </p:cBhvr>
                                      <p:tavLst>
                                        <p:tav tm="0">
                                          <p:val>
                                            <p:strVal val="0-#ppt_w/2"/>
                                          </p:val>
                                        </p:tav>
                                        <p:tav tm="100000">
                                          <p:val>
                                            <p:strVal val="#ppt_x"/>
                                          </p:val>
                                        </p:tav>
                                      </p:tavLst>
                                    </p:anim>
                                    <p:anim calcmode="lin" valueType="num">
                                      <p:cBhvr additive="base">
                                        <p:cTn id="8" dur="500" fill="hold"/>
                                        <p:tgtEl>
                                          <p:spTgt spid="5007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500767"/>
                                        </p:tgtEl>
                                        <p:attrNameLst>
                                          <p:attrName>style.visibility</p:attrName>
                                        </p:attrNameLst>
                                      </p:cBhvr>
                                      <p:to>
                                        <p:strVal val="visible"/>
                                      </p:to>
                                    </p:set>
                                    <p:anim calcmode="lin" valueType="num">
                                      <p:cBhvr additive="base">
                                        <p:cTn id="13" dur="500" fill="hold"/>
                                        <p:tgtEl>
                                          <p:spTgt spid="500767"/>
                                        </p:tgtEl>
                                        <p:attrNameLst>
                                          <p:attrName>ppt_x</p:attrName>
                                        </p:attrNameLst>
                                      </p:cBhvr>
                                      <p:tavLst>
                                        <p:tav tm="0">
                                          <p:val>
                                            <p:strVal val="0-#ppt_w/2"/>
                                          </p:val>
                                        </p:tav>
                                        <p:tav tm="100000">
                                          <p:val>
                                            <p:strVal val="#ppt_x"/>
                                          </p:val>
                                        </p:tav>
                                      </p:tavLst>
                                    </p:anim>
                                    <p:anim calcmode="lin" valueType="num">
                                      <p:cBhvr additive="base">
                                        <p:cTn id="14" dur="500" fill="hold"/>
                                        <p:tgtEl>
                                          <p:spTgt spid="50076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500768"/>
                                        </p:tgtEl>
                                        <p:attrNameLst>
                                          <p:attrName>style.visibility</p:attrName>
                                        </p:attrNameLst>
                                      </p:cBhvr>
                                      <p:to>
                                        <p:strVal val="visible"/>
                                      </p:to>
                                    </p:set>
                                    <p:anim calcmode="lin" valueType="num">
                                      <p:cBhvr additive="base">
                                        <p:cTn id="19" dur="500" fill="hold"/>
                                        <p:tgtEl>
                                          <p:spTgt spid="500768"/>
                                        </p:tgtEl>
                                        <p:attrNameLst>
                                          <p:attrName>ppt_x</p:attrName>
                                        </p:attrNameLst>
                                      </p:cBhvr>
                                      <p:tavLst>
                                        <p:tav tm="0">
                                          <p:val>
                                            <p:strVal val="0-#ppt_w/2"/>
                                          </p:val>
                                        </p:tav>
                                        <p:tav tm="100000">
                                          <p:val>
                                            <p:strVal val="#ppt_x"/>
                                          </p:val>
                                        </p:tav>
                                      </p:tavLst>
                                    </p:anim>
                                    <p:anim calcmode="lin" valueType="num">
                                      <p:cBhvr additive="base">
                                        <p:cTn id="20" dur="500" fill="hold"/>
                                        <p:tgtEl>
                                          <p:spTgt spid="50076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500769"/>
                                        </p:tgtEl>
                                        <p:attrNameLst>
                                          <p:attrName>style.visibility</p:attrName>
                                        </p:attrNameLst>
                                      </p:cBhvr>
                                      <p:to>
                                        <p:strVal val="visible"/>
                                      </p:to>
                                    </p:set>
                                    <p:anim calcmode="lin" valueType="num">
                                      <p:cBhvr additive="base">
                                        <p:cTn id="25" dur="500" fill="hold"/>
                                        <p:tgtEl>
                                          <p:spTgt spid="500769"/>
                                        </p:tgtEl>
                                        <p:attrNameLst>
                                          <p:attrName>ppt_x</p:attrName>
                                        </p:attrNameLst>
                                      </p:cBhvr>
                                      <p:tavLst>
                                        <p:tav tm="0">
                                          <p:val>
                                            <p:strVal val="0-#ppt_w/2"/>
                                          </p:val>
                                        </p:tav>
                                        <p:tav tm="100000">
                                          <p:val>
                                            <p:strVal val="#ppt_x"/>
                                          </p:val>
                                        </p:tav>
                                      </p:tavLst>
                                    </p:anim>
                                    <p:anim calcmode="lin" valueType="num">
                                      <p:cBhvr additive="base">
                                        <p:cTn id="26" dur="500" fill="hold"/>
                                        <p:tgtEl>
                                          <p:spTgt spid="50076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500771"/>
                                        </p:tgtEl>
                                        <p:attrNameLst>
                                          <p:attrName>style.visibility</p:attrName>
                                        </p:attrNameLst>
                                      </p:cBhvr>
                                      <p:to>
                                        <p:strVal val="visible"/>
                                      </p:to>
                                    </p:set>
                                    <p:anim calcmode="lin" valueType="num">
                                      <p:cBhvr additive="base">
                                        <p:cTn id="31" dur="500" fill="hold"/>
                                        <p:tgtEl>
                                          <p:spTgt spid="500771"/>
                                        </p:tgtEl>
                                        <p:attrNameLst>
                                          <p:attrName>ppt_x</p:attrName>
                                        </p:attrNameLst>
                                      </p:cBhvr>
                                      <p:tavLst>
                                        <p:tav tm="0">
                                          <p:val>
                                            <p:strVal val="0-#ppt_w/2"/>
                                          </p:val>
                                        </p:tav>
                                        <p:tav tm="100000">
                                          <p:val>
                                            <p:strVal val="#ppt_x"/>
                                          </p:val>
                                        </p:tav>
                                      </p:tavLst>
                                    </p:anim>
                                    <p:anim calcmode="lin" valueType="num">
                                      <p:cBhvr additive="base">
                                        <p:cTn id="32" dur="500" fill="hold"/>
                                        <p:tgtEl>
                                          <p:spTgt spid="500771"/>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00739"/>
                                        </p:tgtEl>
                                        <p:attrNameLst>
                                          <p:attrName>style.visibility</p:attrName>
                                        </p:attrNameLst>
                                      </p:cBhvr>
                                      <p:to>
                                        <p:strVal val="visible"/>
                                      </p:to>
                                    </p:set>
                                    <p:anim calcmode="lin" valueType="num">
                                      <p:cBhvr additive="base">
                                        <p:cTn id="37" dur="500" fill="hold"/>
                                        <p:tgtEl>
                                          <p:spTgt spid="500739"/>
                                        </p:tgtEl>
                                        <p:attrNameLst>
                                          <p:attrName>ppt_x</p:attrName>
                                        </p:attrNameLst>
                                      </p:cBhvr>
                                      <p:tavLst>
                                        <p:tav tm="0">
                                          <p:val>
                                            <p:strVal val="0-#ppt_w/2"/>
                                          </p:val>
                                        </p:tav>
                                        <p:tav tm="100000">
                                          <p:val>
                                            <p:strVal val="#ppt_x"/>
                                          </p:val>
                                        </p:tav>
                                      </p:tavLst>
                                    </p:anim>
                                    <p:anim calcmode="lin" valueType="num">
                                      <p:cBhvr additive="base">
                                        <p:cTn id="38" dur="500" fill="hold"/>
                                        <p:tgtEl>
                                          <p:spTgt spid="50073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00744"/>
                                        </p:tgtEl>
                                        <p:attrNameLst>
                                          <p:attrName>style.visibility</p:attrName>
                                        </p:attrNameLst>
                                      </p:cBhvr>
                                      <p:to>
                                        <p:strVal val="visible"/>
                                      </p:to>
                                    </p:set>
                                    <p:anim calcmode="lin" valueType="num">
                                      <p:cBhvr additive="base">
                                        <p:cTn id="43" dur="500" fill="hold"/>
                                        <p:tgtEl>
                                          <p:spTgt spid="500744"/>
                                        </p:tgtEl>
                                        <p:attrNameLst>
                                          <p:attrName>ppt_x</p:attrName>
                                        </p:attrNameLst>
                                      </p:cBhvr>
                                      <p:tavLst>
                                        <p:tav tm="0">
                                          <p:val>
                                            <p:strVal val="0-#ppt_w/2"/>
                                          </p:val>
                                        </p:tav>
                                        <p:tav tm="100000">
                                          <p:val>
                                            <p:strVal val="#ppt_x"/>
                                          </p:val>
                                        </p:tav>
                                      </p:tavLst>
                                    </p:anim>
                                    <p:anim calcmode="lin" valueType="num">
                                      <p:cBhvr additive="base">
                                        <p:cTn id="44" dur="500" fill="hold"/>
                                        <p:tgtEl>
                                          <p:spTgt spid="500744"/>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nodeType="clickEffect">
                                  <p:stCondLst>
                                    <p:cond delay="0"/>
                                  </p:stCondLst>
                                  <p:childTnLst>
                                    <p:set>
                                      <p:cBhvr>
                                        <p:cTn id="48" dur="1" fill="hold">
                                          <p:stCondLst>
                                            <p:cond delay="0"/>
                                          </p:stCondLst>
                                        </p:cTn>
                                        <p:tgtEl>
                                          <p:spTgt spid="500770"/>
                                        </p:tgtEl>
                                        <p:attrNameLst>
                                          <p:attrName>style.visibility</p:attrName>
                                        </p:attrNameLst>
                                      </p:cBhvr>
                                      <p:to>
                                        <p:strVal val="visible"/>
                                      </p:to>
                                    </p:set>
                                    <p:anim calcmode="lin" valueType="num">
                                      <p:cBhvr additive="base">
                                        <p:cTn id="49" dur="500" fill="hold"/>
                                        <p:tgtEl>
                                          <p:spTgt spid="500770"/>
                                        </p:tgtEl>
                                        <p:attrNameLst>
                                          <p:attrName>ppt_x</p:attrName>
                                        </p:attrNameLst>
                                      </p:cBhvr>
                                      <p:tavLst>
                                        <p:tav tm="0">
                                          <p:val>
                                            <p:strVal val="0-#ppt_w/2"/>
                                          </p:val>
                                        </p:tav>
                                        <p:tav tm="100000">
                                          <p:val>
                                            <p:strVal val="#ppt_x"/>
                                          </p:val>
                                        </p:tav>
                                      </p:tavLst>
                                    </p:anim>
                                    <p:anim calcmode="lin" valueType="num">
                                      <p:cBhvr additive="base">
                                        <p:cTn id="50" dur="500" fill="hold"/>
                                        <p:tgtEl>
                                          <p:spTgt spid="500770"/>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500772"/>
                                        </p:tgtEl>
                                        <p:attrNameLst>
                                          <p:attrName>style.visibility</p:attrName>
                                        </p:attrNameLst>
                                      </p:cBhvr>
                                      <p:to>
                                        <p:strVal val="visible"/>
                                      </p:to>
                                    </p:set>
                                    <p:anim calcmode="lin" valueType="num">
                                      <p:cBhvr additive="base">
                                        <p:cTn id="55" dur="500" fill="hold"/>
                                        <p:tgtEl>
                                          <p:spTgt spid="500772"/>
                                        </p:tgtEl>
                                        <p:attrNameLst>
                                          <p:attrName>ppt_x</p:attrName>
                                        </p:attrNameLst>
                                      </p:cBhvr>
                                      <p:tavLst>
                                        <p:tav tm="0">
                                          <p:val>
                                            <p:strVal val="0-#ppt_w/2"/>
                                          </p:val>
                                        </p:tav>
                                        <p:tav tm="100000">
                                          <p:val>
                                            <p:strVal val="#ppt_x"/>
                                          </p:val>
                                        </p:tav>
                                      </p:tavLst>
                                    </p:anim>
                                    <p:anim calcmode="lin" valueType="num">
                                      <p:cBhvr additive="base">
                                        <p:cTn id="56" dur="500" fill="hold"/>
                                        <p:tgtEl>
                                          <p:spTgt spid="50077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0-#ppt_w/2"/>
                                          </p:val>
                                        </p:tav>
                                        <p:tav tm="100000">
                                          <p:val>
                                            <p:strVal val="#ppt_x"/>
                                          </p:val>
                                        </p:tav>
                                      </p:tavLst>
                                    </p:anim>
                                    <p:anim calcmode="lin" valueType="num">
                                      <p:cBhvr additive="base">
                                        <p:cTn id="6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738" grpId="0" animBg="1" autoUpdateAnimBg="0"/>
      <p:bldP spid="500739" grpId="0" animBg="1" autoUpdateAnimBg="0"/>
      <p:bldP spid="500744" grpId="0" animBg="1" autoUpdateAnimBg="0"/>
      <p:bldP spid="30"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ChangeArrowheads="1"/>
          </p:cNvSpPr>
          <p:nvPr/>
        </p:nvSpPr>
        <p:spPr bwMode="auto">
          <a:xfrm>
            <a:off x="0" y="866775"/>
            <a:ext cx="9144000" cy="762000"/>
          </a:xfrm>
          <a:prstGeom prst="rect">
            <a:avLst/>
          </a:prstGeom>
          <a:noFill/>
          <a:ln>
            <a:noFill/>
          </a:ln>
          <a:effectLst/>
          <a:extLst/>
        </p:spPr>
        <p:txBody>
          <a:bodyPr wrap="none" anchor="ctr"/>
          <a:lstStyle/>
          <a:p>
            <a:pPr>
              <a:defRPr/>
            </a:pPr>
            <a:r>
              <a:rPr lang="en-US" altLang="zh-CN" sz="2400" dirty="0">
                <a:solidFill>
                  <a:srgbClr val="E4E925"/>
                </a:solidFill>
                <a:latin typeface="Arial" panose="020B0604020202020204" pitchFamily="34" charset="0"/>
                <a:ea typeface="宋体" panose="02010600030101010101" pitchFamily="2" charset="-122"/>
              </a:rPr>
              <a:t>   </a:t>
            </a:r>
            <a:r>
              <a:rPr lang="en-US" altLang="zh-CN" sz="2400" dirty="0">
                <a:solidFill>
                  <a:srgbClr val="CC0000"/>
                </a:solidFill>
                <a:latin typeface="Arial" panose="020B0604020202020204" pitchFamily="34" charset="0"/>
                <a:ea typeface="宋体" panose="02010600030101010101" pitchFamily="2" charset="-122"/>
              </a:rPr>
              <a:t>2</a:t>
            </a:r>
            <a:r>
              <a:rPr lang="zh-CN" altLang="en-US" sz="2400" dirty="0">
                <a:solidFill>
                  <a:srgbClr val="CC0000"/>
                </a:solidFill>
                <a:latin typeface="Arial" panose="020B0604020202020204" pitchFamily="34" charset="0"/>
                <a:ea typeface="宋体" panose="02010600030101010101" pitchFamily="2" charset="-122"/>
              </a:rPr>
              <a:t>、</a:t>
            </a:r>
            <a:r>
              <a:rPr lang="zh-CN" altLang="en-US" sz="2400" dirty="0">
                <a:solidFill>
                  <a:schemeClr val="accent5">
                    <a:lumMod val="25000"/>
                  </a:schemeClr>
                </a:solidFill>
                <a:latin typeface="Arial" panose="020B0604020202020204" pitchFamily="34" charset="0"/>
                <a:ea typeface="宋体" panose="02010600030101010101" pitchFamily="2" charset="-122"/>
              </a:rPr>
              <a:t>画系统的内部</a:t>
            </a:r>
          </a:p>
        </p:txBody>
      </p:sp>
      <p:sp>
        <p:nvSpPr>
          <p:cNvPr id="501799" name="Oval 39"/>
          <p:cNvSpPr>
            <a:spLocks noChangeArrowheads="1"/>
          </p:cNvSpPr>
          <p:nvPr/>
        </p:nvSpPr>
        <p:spPr bwMode="auto">
          <a:xfrm>
            <a:off x="1066800" y="2514600"/>
            <a:ext cx="1981200" cy="1371600"/>
          </a:xfrm>
          <a:prstGeom prst="ellipse">
            <a:avLst/>
          </a:prstGeom>
          <a:noFill/>
          <a:ln w="38100">
            <a:solidFill>
              <a:schemeClr val="accent2"/>
            </a:solidFill>
            <a:round/>
            <a:headEnd/>
            <a:tailEnd/>
          </a:ln>
          <a:extLst/>
        </p:spPr>
        <p:txBody>
          <a:bodyPr/>
          <a:lstStyle/>
          <a:p>
            <a:pPr algn="ctr">
              <a:defRPr/>
            </a:pPr>
            <a:r>
              <a:rPr kumimoji="1" lang="zh-CN" altLang="en-US" sz="2000">
                <a:solidFill>
                  <a:schemeClr val="accent5">
                    <a:lumMod val="25000"/>
                  </a:schemeClr>
                </a:solidFill>
                <a:latin typeface="Times New Roman" panose="02020603050405020304" pitchFamily="18" charset="0"/>
                <a:ea typeface="宋体" panose="02010600030101010101" pitchFamily="2" charset="-122"/>
              </a:rPr>
              <a:t>工资         </a:t>
            </a:r>
          </a:p>
          <a:p>
            <a:pPr algn="just">
              <a:defRPr/>
            </a:pPr>
            <a:r>
              <a:rPr kumimoji="1" lang="zh-CN" altLang="en-US" sz="2000">
                <a:solidFill>
                  <a:schemeClr val="accent5">
                    <a:lumMod val="25000"/>
                  </a:schemeClr>
                </a:solidFill>
                <a:latin typeface="Times New Roman" panose="02020603050405020304" pitchFamily="18" charset="0"/>
                <a:ea typeface="宋体" panose="02010600030101010101" pitchFamily="2" charset="-122"/>
              </a:rPr>
              <a:t>   处理系统</a:t>
            </a: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sp>
        <p:nvSpPr>
          <p:cNvPr id="501800" name="Oval 40"/>
          <p:cNvSpPr>
            <a:spLocks noChangeArrowheads="1"/>
          </p:cNvSpPr>
          <p:nvPr/>
        </p:nvSpPr>
        <p:spPr bwMode="auto">
          <a:xfrm>
            <a:off x="4953000" y="2362200"/>
            <a:ext cx="1600200" cy="914400"/>
          </a:xfrm>
          <a:prstGeom prst="ellipse">
            <a:avLst/>
          </a:prstGeom>
          <a:noFill/>
          <a:ln w="38100">
            <a:solidFill>
              <a:schemeClr val="accent2"/>
            </a:solidFill>
            <a:round/>
            <a:headEnd/>
            <a:tailEnd/>
          </a:ln>
          <a:extLst/>
        </p:spPr>
        <p:txBody>
          <a:bodyPr/>
          <a:lstStyle/>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登记变</a:t>
            </a:r>
          </a:p>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动工资         </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sp>
        <p:nvSpPr>
          <p:cNvPr id="501801" name="Oval 41"/>
          <p:cNvSpPr>
            <a:spLocks noChangeArrowheads="1"/>
          </p:cNvSpPr>
          <p:nvPr/>
        </p:nvSpPr>
        <p:spPr bwMode="auto">
          <a:xfrm>
            <a:off x="5029200" y="3429000"/>
            <a:ext cx="1600200" cy="914400"/>
          </a:xfrm>
          <a:prstGeom prst="ellipse">
            <a:avLst/>
          </a:prstGeom>
          <a:noFill/>
          <a:ln w="38100">
            <a:solidFill>
              <a:schemeClr val="accent2"/>
            </a:solidFill>
            <a:round/>
            <a:headEnd/>
            <a:tailEnd/>
          </a:ln>
          <a:extLst/>
        </p:spPr>
        <p:txBody>
          <a:bodyPr/>
          <a:lstStyle/>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登记代</a:t>
            </a:r>
          </a:p>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扣项         </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sp>
        <p:nvSpPr>
          <p:cNvPr id="501802" name="Oval 42"/>
          <p:cNvSpPr>
            <a:spLocks noChangeArrowheads="1"/>
          </p:cNvSpPr>
          <p:nvPr/>
        </p:nvSpPr>
        <p:spPr bwMode="auto">
          <a:xfrm>
            <a:off x="5105400" y="4495800"/>
            <a:ext cx="1600200" cy="914400"/>
          </a:xfrm>
          <a:prstGeom prst="ellipse">
            <a:avLst/>
          </a:prstGeom>
          <a:noFill/>
          <a:ln w="38100">
            <a:solidFill>
              <a:schemeClr val="accent2"/>
            </a:solidFill>
            <a:round/>
            <a:headEnd/>
            <a:tailEnd/>
          </a:ln>
          <a:extLst/>
        </p:spPr>
        <p:txBody>
          <a:bodyPr/>
          <a:lstStyle/>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计算工资         </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sp>
        <p:nvSpPr>
          <p:cNvPr id="501803" name="Oval 43"/>
          <p:cNvSpPr>
            <a:spLocks noChangeArrowheads="1"/>
          </p:cNvSpPr>
          <p:nvPr/>
        </p:nvSpPr>
        <p:spPr bwMode="auto">
          <a:xfrm>
            <a:off x="4953000" y="1295400"/>
            <a:ext cx="1600200" cy="914400"/>
          </a:xfrm>
          <a:prstGeom prst="ellipse">
            <a:avLst/>
          </a:prstGeom>
          <a:noFill/>
          <a:ln w="38100">
            <a:solidFill>
              <a:schemeClr val="accent2"/>
            </a:solidFill>
            <a:round/>
            <a:headEnd/>
            <a:tailEnd/>
          </a:ln>
          <a:extLst/>
        </p:spPr>
        <p:txBody>
          <a:bodyPr/>
          <a:lstStyle/>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登记上月</a:t>
            </a:r>
          </a:p>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工资         </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grpSp>
        <p:nvGrpSpPr>
          <p:cNvPr id="501807" name="Group 47"/>
          <p:cNvGrpSpPr>
            <a:grpSpLocks/>
          </p:cNvGrpSpPr>
          <p:nvPr/>
        </p:nvGrpSpPr>
        <p:grpSpPr bwMode="auto">
          <a:xfrm>
            <a:off x="3429000" y="2667000"/>
            <a:ext cx="1066800" cy="838200"/>
            <a:chOff x="2160" y="1680"/>
            <a:chExt cx="672" cy="528"/>
          </a:xfrm>
        </p:grpSpPr>
        <p:sp>
          <p:nvSpPr>
            <p:cNvPr id="501804" name="AutoShape 44"/>
            <p:cNvSpPr>
              <a:spLocks noChangeArrowheads="1"/>
            </p:cNvSpPr>
            <p:nvPr/>
          </p:nvSpPr>
          <p:spPr bwMode="auto">
            <a:xfrm>
              <a:off x="2160" y="1824"/>
              <a:ext cx="672" cy="384"/>
            </a:xfrm>
            <a:prstGeom prst="notchedRightArrow">
              <a:avLst>
                <a:gd name="adj1" fmla="val 50000"/>
                <a:gd name="adj2" fmla="val 43750"/>
              </a:avLst>
            </a:prstGeom>
            <a:noFill/>
            <a:ln w="38100">
              <a:solidFill>
                <a:srgbClr val="CC0000"/>
              </a:solidFill>
              <a:miter lim="800000"/>
              <a:headEnd/>
              <a:tailEnd/>
            </a:ln>
            <a:effectLst/>
            <a:extLst/>
          </p:spPr>
          <p:txBody>
            <a:bodyPr wrap="none" anchor="ctr"/>
            <a:lstStyle/>
            <a:p>
              <a:pPr algn="ctr">
                <a:spcBef>
                  <a:spcPct val="20000"/>
                </a:spcBef>
                <a:defRPr/>
              </a:pPr>
              <a:endParaRPr kumimoji="1" lang="zh-CN" altLang="zh-CN" sz="2400">
                <a:solidFill>
                  <a:schemeClr val="accent5">
                    <a:lumMod val="25000"/>
                  </a:schemeClr>
                </a:solidFill>
                <a:latin typeface="Times New Roman" panose="02020603050405020304" pitchFamily="18" charset="0"/>
                <a:ea typeface="宋体" panose="02010600030101010101" pitchFamily="2" charset="-122"/>
              </a:endParaRPr>
            </a:p>
          </p:txBody>
        </p:sp>
        <p:sp>
          <p:nvSpPr>
            <p:cNvPr id="501806" name="Text Box 46"/>
            <p:cNvSpPr txBox="1">
              <a:spLocks noChangeArrowheads="1"/>
            </p:cNvSpPr>
            <p:nvPr/>
          </p:nvSpPr>
          <p:spPr bwMode="auto">
            <a:xfrm>
              <a:off x="2208" y="1680"/>
              <a:ext cx="562" cy="250"/>
            </a:xfrm>
            <a:prstGeom prst="rect">
              <a:avLst/>
            </a:prstGeom>
            <a:noFill/>
            <a:ln>
              <a:noFill/>
            </a:ln>
            <a:effectLst/>
            <a:extLst/>
          </p:spPr>
          <p:txBody>
            <a:bodyPr>
              <a:spAutoFit/>
            </a:bodyPr>
            <a:lstStyle/>
            <a:p>
              <a:pPr>
                <a:spcBef>
                  <a:spcPct val="50000"/>
                </a:spcBef>
                <a:defRPr/>
              </a:pPr>
              <a:r>
                <a:rPr kumimoji="1" lang="zh-CN" altLang="en-US" sz="2000">
                  <a:solidFill>
                    <a:schemeClr val="accent5">
                      <a:lumMod val="25000"/>
                    </a:schemeClr>
                  </a:solidFill>
                  <a:latin typeface="Times New Roman" panose="02020603050405020304" pitchFamily="18" charset="0"/>
                  <a:ea typeface="宋体" panose="02010600030101010101" pitchFamily="2" charset="-122"/>
                </a:rPr>
                <a:t>分解</a:t>
              </a:r>
            </a:p>
          </p:txBody>
        </p:sp>
      </p:grpSp>
      <p:sp>
        <p:nvSpPr>
          <p:cNvPr id="11"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99"/>
                                        </p:tgtEl>
                                        <p:attrNameLst>
                                          <p:attrName>style.visibility</p:attrName>
                                        </p:attrNameLst>
                                      </p:cBhvr>
                                      <p:to>
                                        <p:strVal val="visible"/>
                                      </p:to>
                                    </p:set>
                                    <p:anim calcmode="lin" valueType="num">
                                      <p:cBhvr additive="base">
                                        <p:cTn id="7" dur="500" fill="hold"/>
                                        <p:tgtEl>
                                          <p:spTgt spid="501799"/>
                                        </p:tgtEl>
                                        <p:attrNameLst>
                                          <p:attrName>ppt_x</p:attrName>
                                        </p:attrNameLst>
                                      </p:cBhvr>
                                      <p:tavLst>
                                        <p:tav tm="0">
                                          <p:val>
                                            <p:strVal val="0-#ppt_w/2"/>
                                          </p:val>
                                        </p:tav>
                                        <p:tav tm="100000">
                                          <p:val>
                                            <p:strVal val="#ppt_x"/>
                                          </p:val>
                                        </p:tav>
                                      </p:tavLst>
                                    </p:anim>
                                    <p:anim calcmode="lin" valueType="num">
                                      <p:cBhvr additive="base">
                                        <p:cTn id="8" dur="500" fill="hold"/>
                                        <p:tgtEl>
                                          <p:spTgt spid="5017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501807"/>
                                        </p:tgtEl>
                                        <p:attrNameLst>
                                          <p:attrName>style.visibility</p:attrName>
                                        </p:attrNameLst>
                                      </p:cBhvr>
                                      <p:to>
                                        <p:strVal val="visible"/>
                                      </p:to>
                                    </p:set>
                                    <p:anim calcmode="lin" valueType="num">
                                      <p:cBhvr additive="base">
                                        <p:cTn id="13" dur="500" fill="hold"/>
                                        <p:tgtEl>
                                          <p:spTgt spid="501807"/>
                                        </p:tgtEl>
                                        <p:attrNameLst>
                                          <p:attrName>ppt_x</p:attrName>
                                        </p:attrNameLst>
                                      </p:cBhvr>
                                      <p:tavLst>
                                        <p:tav tm="0">
                                          <p:val>
                                            <p:strVal val="0-#ppt_w/2"/>
                                          </p:val>
                                        </p:tav>
                                        <p:tav tm="100000">
                                          <p:val>
                                            <p:strVal val="#ppt_x"/>
                                          </p:val>
                                        </p:tav>
                                      </p:tavLst>
                                    </p:anim>
                                    <p:anim calcmode="lin" valueType="num">
                                      <p:cBhvr additive="base">
                                        <p:cTn id="14" dur="500" fill="hold"/>
                                        <p:tgtEl>
                                          <p:spTgt spid="50180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01803"/>
                                        </p:tgtEl>
                                        <p:attrNameLst>
                                          <p:attrName>style.visibility</p:attrName>
                                        </p:attrNameLst>
                                      </p:cBhvr>
                                      <p:to>
                                        <p:strVal val="visible"/>
                                      </p:to>
                                    </p:set>
                                    <p:anim calcmode="lin" valueType="num">
                                      <p:cBhvr additive="base">
                                        <p:cTn id="19" dur="500" fill="hold"/>
                                        <p:tgtEl>
                                          <p:spTgt spid="501803"/>
                                        </p:tgtEl>
                                        <p:attrNameLst>
                                          <p:attrName>ppt_x</p:attrName>
                                        </p:attrNameLst>
                                      </p:cBhvr>
                                      <p:tavLst>
                                        <p:tav tm="0">
                                          <p:val>
                                            <p:strVal val="0-#ppt_w/2"/>
                                          </p:val>
                                        </p:tav>
                                        <p:tav tm="100000">
                                          <p:val>
                                            <p:strVal val="#ppt_x"/>
                                          </p:val>
                                        </p:tav>
                                      </p:tavLst>
                                    </p:anim>
                                    <p:anim calcmode="lin" valueType="num">
                                      <p:cBhvr additive="base">
                                        <p:cTn id="20" dur="500" fill="hold"/>
                                        <p:tgtEl>
                                          <p:spTgt spid="50180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01800"/>
                                        </p:tgtEl>
                                        <p:attrNameLst>
                                          <p:attrName>style.visibility</p:attrName>
                                        </p:attrNameLst>
                                      </p:cBhvr>
                                      <p:to>
                                        <p:strVal val="visible"/>
                                      </p:to>
                                    </p:set>
                                    <p:anim calcmode="lin" valueType="num">
                                      <p:cBhvr additive="base">
                                        <p:cTn id="25" dur="500" fill="hold"/>
                                        <p:tgtEl>
                                          <p:spTgt spid="501800"/>
                                        </p:tgtEl>
                                        <p:attrNameLst>
                                          <p:attrName>ppt_x</p:attrName>
                                        </p:attrNameLst>
                                      </p:cBhvr>
                                      <p:tavLst>
                                        <p:tav tm="0">
                                          <p:val>
                                            <p:strVal val="0-#ppt_w/2"/>
                                          </p:val>
                                        </p:tav>
                                        <p:tav tm="100000">
                                          <p:val>
                                            <p:strVal val="#ppt_x"/>
                                          </p:val>
                                        </p:tav>
                                      </p:tavLst>
                                    </p:anim>
                                    <p:anim calcmode="lin" valueType="num">
                                      <p:cBhvr additive="base">
                                        <p:cTn id="26" dur="500" fill="hold"/>
                                        <p:tgtEl>
                                          <p:spTgt spid="501800"/>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01801"/>
                                        </p:tgtEl>
                                        <p:attrNameLst>
                                          <p:attrName>style.visibility</p:attrName>
                                        </p:attrNameLst>
                                      </p:cBhvr>
                                      <p:to>
                                        <p:strVal val="visible"/>
                                      </p:to>
                                    </p:set>
                                    <p:anim calcmode="lin" valueType="num">
                                      <p:cBhvr additive="base">
                                        <p:cTn id="31" dur="500" fill="hold"/>
                                        <p:tgtEl>
                                          <p:spTgt spid="501801"/>
                                        </p:tgtEl>
                                        <p:attrNameLst>
                                          <p:attrName>ppt_x</p:attrName>
                                        </p:attrNameLst>
                                      </p:cBhvr>
                                      <p:tavLst>
                                        <p:tav tm="0">
                                          <p:val>
                                            <p:strVal val="0-#ppt_w/2"/>
                                          </p:val>
                                        </p:tav>
                                        <p:tav tm="100000">
                                          <p:val>
                                            <p:strVal val="#ppt_x"/>
                                          </p:val>
                                        </p:tav>
                                      </p:tavLst>
                                    </p:anim>
                                    <p:anim calcmode="lin" valueType="num">
                                      <p:cBhvr additive="base">
                                        <p:cTn id="32" dur="500" fill="hold"/>
                                        <p:tgtEl>
                                          <p:spTgt spid="501801"/>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01802"/>
                                        </p:tgtEl>
                                        <p:attrNameLst>
                                          <p:attrName>style.visibility</p:attrName>
                                        </p:attrNameLst>
                                      </p:cBhvr>
                                      <p:to>
                                        <p:strVal val="visible"/>
                                      </p:to>
                                    </p:set>
                                    <p:anim calcmode="lin" valueType="num">
                                      <p:cBhvr additive="base">
                                        <p:cTn id="37" dur="500" fill="hold"/>
                                        <p:tgtEl>
                                          <p:spTgt spid="501802"/>
                                        </p:tgtEl>
                                        <p:attrNameLst>
                                          <p:attrName>ppt_x</p:attrName>
                                        </p:attrNameLst>
                                      </p:cBhvr>
                                      <p:tavLst>
                                        <p:tav tm="0">
                                          <p:val>
                                            <p:strVal val="0-#ppt_w/2"/>
                                          </p:val>
                                        </p:tav>
                                        <p:tav tm="100000">
                                          <p:val>
                                            <p:strVal val="#ppt_x"/>
                                          </p:val>
                                        </p:tav>
                                      </p:tavLst>
                                    </p:anim>
                                    <p:anim calcmode="lin" valueType="num">
                                      <p:cBhvr additive="base">
                                        <p:cTn id="38" dur="500" fill="hold"/>
                                        <p:tgtEl>
                                          <p:spTgt spid="5018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9" grpId="0" animBg="1" autoUpdateAnimBg="0"/>
      <p:bldP spid="501800" grpId="0" animBg="1" autoUpdateAnimBg="0"/>
      <p:bldP spid="501801" grpId="0" animBg="1" autoUpdateAnimBg="0"/>
      <p:bldP spid="501802" grpId="0" animBg="1" autoUpdateAnimBg="0"/>
      <p:bldP spid="501803"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2"/>
          <p:cNvSpPr>
            <a:spLocks noChangeArrowheads="1"/>
          </p:cNvSpPr>
          <p:nvPr/>
        </p:nvSpPr>
        <p:spPr bwMode="auto">
          <a:xfrm>
            <a:off x="304800" y="2895600"/>
            <a:ext cx="1219200" cy="533400"/>
          </a:xfrm>
          <a:prstGeom prst="rect">
            <a:avLst/>
          </a:prstGeom>
          <a:noFill/>
          <a:ln w="38100">
            <a:solidFill>
              <a:schemeClr val="accent2"/>
            </a:solidFill>
            <a:miter lim="800000"/>
            <a:headEnd/>
            <a:tailEnd/>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人事科</a:t>
            </a:r>
          </a:p>
          <a:p>
            <a:pPr algn="ctr">
              <a:defRPr/>
            </a:pPr>
            <a:endParaRPr lang="en-US" altLang="zh-CN">
              <a:solidFill>
                <a:schemeClr val="accent5">
                  <a:lumMod val="25000"/>
                </a:schemeClr>
              </a:solidFill>
              <a:latin typeface="Arial" panose="020B0604020202020204" pitchFamily="34" charset="0"/>
              <a:ea typeface="宋体" panose="02010600030101010101" pitchFamily="2" charset="-122"/>
            </a:endParaRPr>
          </a:p>
        </p:txBody>
      </p:sp>
      <p:grpSp>
        <p:nvGrpSpPr>
          <p:cNvPr id="67586" name="Group 51"/>
          <p:cNvGrpSpPr>
            <a:grpSpLocks/>
          </p:cNvGrpSpPr>
          <p:nvPr/>
        </p:nvGrpSpPr>
        <p:grpSpPr bwMode="auto">
          <a:xfrm>
            <a:off x="304800" y="1524000"/>
            <a:ext cx="1447800" cy="381000"/>
            <a:chOff x="192" y="960"/>
            <a:chExt cx="912" cy="240"/>
          </a:xfrm>
        </p:grpSpPr>
        <p:sp>
          <p:nvSpPr>
            <p:cNvPr id="502788" name="Line 4"/>
            <p:cNvSpPr>
              <a:spLocks noChangeShapeType="1"/>
            </p:cNvSpPr>
            <p:nvPr/>
          </p:nvSpPr>
          <p:spPr bwMode="auto">
            <a:xfrm>
              <a:off x="192" y="960"/>
              <a:ext cx="912"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2789" name="Line 5"/>
            <p:cNvSpPr>
              <a:spLocks noChangeShapeType="1"/>
            </p:cNvSpPr>
            <p:nvPr/>
          </p:nvSpPr>
          <p:spPr bwMode="auto">
            <a:xfrm>
              <a:off x="192" y="1200"/>
              <a:ext cx="912"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2790" name="Rectangle 6"/>
            <p:cNvSpPr>
              <a:spLocks noChangeArrowheads="1"/>
            </p:cNvSpPr>
            <p:nvPr/>
          </p:nvSpPr>
          <p:spPr bwMode="auto">
            <a:xfrm>
              <a:off x="262" y="990"/>
              <a:ext cx="702" cy="180"/>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上月工资清单</a:t>
              </a:r>
            </a:p>
          </p:txBody>
        </p:sp>
      </p:grpSp>
      <p:sp>
        <p:nvSpPr>
          <p:cNvPr id="502791" name="Rectangle 7"/>
          <p:cNvSpPr>
            <a:spLocks noChangeArrowheads="1"/>
          </p:cNvSpPr>
          <p:nvPr/>
        </p:nvSpPr>
        <p:spPr bwMode="auto">
          <a:xfrm>
            <a:off x="381000" y="4495800"/>
            <a:ext cx="1219200" cy="533400"/>
          </a:xfrm>
          <a:prstGeom prst="rect">
            <a:avLst/>
          </a:prstGeom>
          <a:noFill/>
          <a:ln w="38100">
            <a:solidFill>
              <a:schemeClr val="accent2"/>
            </a:solidFill>
            <a:miter lim="800000"/>
            <a:headEnd/>
            <a:tailEnd/>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总务科</a:t>
            </a:r>
          </a:p>
          <a:p>
            <a:pPr algn="ctr">
              <a:defRPr/>
            </a:pPr>
            <a:endParaRPr lang="en-US" altLang="zh-CN">
              <a:solidFill>
                <a:schemeClr val="accent5">
                  <a:lumMod val="25000"/>
                </a:schemeClr>
              </a:solidFill>
              <a:latin typeface="Arial" panose="020B0604020202020204" pitchFamily="34" charset="0"/>
              <a:ea typeface="宋体" panose="02010600030101010101" pitchFamily="2" charset="-122"/>
            </a:endParaRPr>
          </a:p>
        </p:txBody>
      </p:sp>
      <p:grpSp>
        <p:nvGrpSpPr>
          <p:cNvPr id="67588" name="Group 45"/>
          <p:cNvGrpSpPr>
            <a:grpSpLocks/>
          </p:cNvGrpSpPr>
          <p:nvPr/>
        </p:nvGrpSpPr>
        <p:grpSpPr bwMode="auto">
          <a:xfrm>
            <a:off x="1524000" y="2667000"/>
            <a:ext cx="1600200" cy="533400"/>
            <a:chOff x="960" y="1680"/>
            <a:chExt cx="1008" cy="336"/>
          </a:xfrm>
        </p:grpSpPr>
        <p:sp>
          <p:nvSpPr>
            <p:cNvPr id="502793" name="Line 9"/>
            <p:cNvSpPr>
              <a:spLocks noChangeShapeType="1"/>
            </p:cNvSpPr>
            <p:nvPr/>
          </p:nvSpPr>
          <p:spPr bwMode="auto">
            <a:xfrm>
              <a:off x="960" y="2016"/>
              <a:ext cx="1008" cy="0"/>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2794" name="Rectangle 10"/>
            <p:cNvSpPr>
              <a:spLocks noChangeArrowheads="1"/>
            </p:cNvSpPr>
            <p:nvPr/>
          </p:nvSpPr>
          <p:spPr bwMode="auto">
            <a:xfrm>
              <a:off x="960" y="1680"/>
              <a:ext cx="924" cy="336"/>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工资变动项</a:t>
              </a:r>
            </a:p>
          </p:txBody>
        </p:sp>
      </p:grpSp>
      <p:sp>
        <p:nvSpPr>
          <p:cNvPr id="502795" name="Oval 11"/>
          <p:cNvSpPr>
            <a:spLocks noChangeArrowheads="1"/>
          </p:cNvSpPr>
          <p:nvPr/>
        </p:nvSpPr>
        <p:spPr bwMode="auto">
          <a:xfrm>
            <a:off x="3276600" y="1295400"/>
            <a:ext cx="1600200" cy="914400"/>
          </a:xfrm>
          <a:prstGeom prst="ellipse">
            <a:avLst/>
          </a:prstGeom>
          <a:noFill/>
          <a:ln w="38100">
            <a:solidFill>
              <a:schemeClr val="accent2"/>
            </a:solidFill>
            <a:round/>
            <a:headEnd/>
            <a:tailEnd/>
          </a:ln>
          <a:extLst/>
        </p:spPr>
        <p:txBody>
          <a:bodyPr/>
          <a:lstStyle/>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登记上月</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工资         </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sp>
        <p:nvSpPr>
          <p:cNvPr id="502796" name="Oval 12"/>
          <p:cNvSpPr>
            <a:spLocks noChangeArrowheads="1"/>
          </p:cNvSpPr>
          <p:nvPr/>
        </p:nvSpPr>
        <p:spPr bwMode="auto">
          <a:xfrm>
            <a:off x="3124200" y="2743200"/>
            <a:ext cx="1600200" cy="914400"/>
          </a:xfrm>
          <a:prstGeom prst="ellipse">
            <a:avLst/>
          </a:prstGeom>
          <a:noFill/>
          <a:ln w="38100">
            <a:solidFill>
              <a:schemeClr val="accent2"/>
            </a:solidFill>
            <a:round/>
            <a:headEnd/>
            <a:tailEnd/>
          </a:ln>
          <a:extLst/>
        </p:spPr>
        <p:txBody>
          <a:bodyPr/>
          <a:lstStyle/>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登记变</a:t>
            </a:r>
          </a:p>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动工资         </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sp>
        <p:nvSpPr>
          <p:cNvPr id="502797" name="Oval 13"/>
          <p:cNvSpPr>
            <a:spLocks noChangeArrowheads="1"/>
          </p:cNvSpPr>
          <p:nvPr/>
        </p:nvSpPr>
        <p:spPr bwMode="auto">
          <a:xfrm>
            <a:off x="3276600" y="4267200"/>
            <a:ext cx="1600200" cy="914400"/>
          </a:xfrm>
          <a:prstGeom prst="ellipse">
            <a:avLst/>
          </a:prstGeom>
          <a:noFill/>
          <a:ln w="38100">
            <a:solidFill>
              <a:schemeClr val="accent2"/>
            </a:solidFill>
            <a:round/>
            <a:headEnd/>
            <a:tailEnd/>
          </a:ln>
          <a:extLst/>
        </p:spPr>
        <p:txBody>
          <a:bodyPr/>
          <a:lstStyle/>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登记代</a:t>
            </a:r>
          </a:p>
          <a:p>
            <a:pPr algn="ctr">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扣项         </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grpSp>
        <p:nvGrpSpPr>
          <p:cNvPr id="67592" name="Group 46"/>
          <p:cNvGrpSpPr>
            <a:grpSpLocks/>
          </p:cNvGrpSpPr>
          <p:nvPr/>
        </p:nvGrpSpPr>
        <p:grpSpPr bwMode="auto">
          <a:xfrm>
            <a:off x="1600200" y="4267200"/>
            <a:ext cx="1752600" cy="533400"/>
            <a:chOff x="1008" y="2688"/>
            <a:chExt cx="1104" cy="336"/>
          </a:xfrm>
        </p:grpSpPr>
        <p:sp>
          <p:nvSpPr>
            <p:cNvPr id="502799" name="Rectangle 15"/>
            <p:cNvSpPr>
              <a:spLocks noChangeArrowheads="1"/>
            </p:cNvSpPr>
            <p:nvPr/>
          </p:nvSpPr>
          <p:spPr bwMode="auto">
            <a:xfrm>
              <a:off x="1212" y="2688"/>
              <a:ext cx="900" cy="336"/>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代扣项</a:t>
              </a:r>
            </a:p>
          </p:txBody>
        </p:sp>
        <p:sp>
          <p:nvSpPr>
            <p:cNvPr id="502800" name="Line 16"/>
            <p:cNvSpPr>
              <a:spLocks noChangeShapeType="1"/>
            </p:cNvSpPr>
            <p:nvPr/>
          </p:nvSpPr>
          <p:spPr bwMode="auto">
            <a:xfrm>
              <a:off x="1008" y="2976"/>
              <a:ext cx="1063" cy="0"/>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grpSp>
      <p:grpSp>
        <p:nvGrpSpPr>
          <p:cNvPr id="502834" name="Group 50"/>
          <p:cNvGrpSpPr>
            <a:grpSpLocks/>
          </p:cNvGrpSpPr>
          <p:nvPr/>
        </p:nvGrpSpPr>
        <p:grpSpPr bwMode="auto">
          <a:xfrm>
            <a:off x="5486400" y="2971800"/>
            <a:ext cx="1828800" cy="457200"/>
            <a:chOff x="3456" y="1872"/>
            <a:chExt cx="1152" cy="288"/>
          </a:xfrm>
        </p:grpSpPr>
        <p:sp>
          <p:nvSpPr>
            <p:cNvPr id="502802" name="Line 18"/>
            <p:cNvSpPr>
              <a:spLocks noChangeShapeType="1"/>
            </p:cNvSpPr>
            <p:nvPr/>
          </p:nvSpPr>
          <p:spPr bwMode="auto">
            <a:xfrm>
              <a:off x="3456" y="1872"/>
              <a:ext cx="1152"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2803" name="Line 19"/>
            <p:cNvSpPr>
              <a:spLocks noChangeShapeType="1"/>
            </p:cNvSpPr>
            <p:nvPr/>
          </p:nvSpPr>
          <p:spPr bwMode="auto">
            <a:xfrm>
              <a:off x="3456" y="2160"/>
              <a:ext cx="1152"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2804" name="Rectangle 20"/>
            <p:cNvSpPr>
              <a:spLocks noChangeArrowheads="1"/>
            </p:cNvSpPr>
            <p:nvPr/>
          </p:nvSpPr>
          <p:spPr bwMode="auto">
            <a:xfrm>
              <a:off x="3545" y="1908"/>
              <a:ext cx="886" cy="216"/>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本月工资清单</a:t>
              </a:r>
            </a:p>
          </p:txBody>
        </p:sp>
      </p:grpSp>
      <p:grpSp>
        <p:nvGrpSpPr>
          <p:cNvPr id="67594" name="Group 39"/>
          <p:cNvGrpSpPr>
            <a:grpSpLocks/>
          </p:cNvGrpSpPr>
          <p:nvPr/>
        </p:nvGrpSpPr>
        <p:grpSpPr bwMode="auto">
          <a:xfrm>
            <a:off x="1752600" y="1295400"/>
            <a:ext cx="1524000" cy="533400"/>
            <a:chOff x="1104" y="816"/>
            <a:chExt cx="960" cy="336"/>
          </a:xfrm>
        </p:grpSpPr>
        <p:sp>
          <p:nvSpPr>
            <p:cNvPr id="502813" name="Rectangle 29"/>
            <p:cNvSpPr>
              <a:spLocks noChangeArrowheads="1"/>
            </p:cNvSpPr>
            <p:nvPr/>
          </p:nvSpPr>
          <p:spPr bwMode="auto">
            <a:xfrm>
              <a:off x="1181" y="816"/>
              <a:ext cx="845" cy="336"/>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上月工资项</a:t>
              </a:r>
            </a:p>
          </p:txBody>
        </p:sp>
        <p:sp>
          <p:nvSpPr>
            <p:cNvPr id="502814" name="Line 30"/>
            <p:cNvSpPr>
              <a:spLocks noChangeShapeType="1"/>
            </p:cNvSpPr>
            <p:nvPr/>
          </p:nvSpPr>
          <p:spPr bwMode="auto">
            <a:xfrm>
              <a:off x="1104" y="1104"/>
              <a:ext cx="960" cy="0"/>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grpSp>
      <p:sp>
        <p:nvSpPr>
          <p:cNvPr id="502815" name="Oval 31"/>
          <p:cNvSpPr>
            <a:spLocks noChangeArrowheads="1"/>
          </p:cNvSpPr>
          <p:nvPr/>
        </p:nvSpPr>
        <p:spPr bwMode="auto">
          <a:xfrm>
            <a:off x="5867400" y="4800600"/>
            <a:ext cx="1600200" cy="838200"/>
          </a:xfrm>
          <a:prstGeom prst="ellipse">
            <a:avLst/>
          </a:prstGeom>
          <a:noFill/>
          <a:ln w="38100">
            <a:solidFill>
              <a:schemeClr val="accent2"/>
            </a:solidFill>
            <a:round/>
            <a:headEnd/>
            <a:tailEnd/>
          </a:ln>
          <a:extLst/>
        </p:spPr>
        <p:txBody>
          <a:bodyPr/>
          <a:lstStyle/>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计算工资         </a:t>
            </a:r>
          </a:p>
          <a:p>
            <a:pPr algn="just">
              <a:defRPr/>
            </a:pPr>
            <a:r>
              <a:rPr kumimoji="1" lang="zh-CN" altLang="en-US">
                <a:solidFill>
                  <a:schemeClr val="accent5">
                    <a:lumMod val="25000"/>
                  </a:schemeClr>
                </a:solidFill>
                <a:latin typeface="Times New Roman" panose="02020603050405020304" pitchFamily="18" charset="0"/>
                <a:ea typeface="宋体" panose="02010600030101010101" pitchFamily="2" charset="-122"/>
              </a:rPr>
              <a:t>            </a:t>
            </a:r>
          </a:p>
        </p:txBody>
      </p:sp>
      <p:grpSp>
        <p:nvGrpSpPr>
          <p:cNvPr id="502833" name="Group 49"/>
          <p:cNvGrpSpPr>
            <a:grpSpLocks/>
          </p:cNvGrpSpPr>
          <p:nvPr/>
        </p:nvGrpSpPr>
        <p:grpSpPr bwMode="auto">
          <a:xfrm>
            <a:off x="6172200" y="3429000"/>
            <a:ext cx="1371600" cy="1524000"/>
            <a:chOff x="3888" y="2160"/>
            <a:chExt cx="864" cy="960"/>
          </a:xfrm>
        </p:grpSpPr>
        <p:sp>
          <p:nvSpPr>
            <p:cNvPr id="502817" name="Line 33"/>
            <p:cNvSpPr>
              <a:spLocks noChangeShapeType="1"/>
            </p:cNvSpPr>
            <p:nvPr/>
          </p:nvSpPr>
          <p:spPr bwMode="auto">
            <a:xfrm>
              <a:off x="4176" y="2160"/>
              <a:ext cx="0" cy="864"/>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2818" name="Rectangle 34"/>
            <p:cNvSpPr>
              <a:spLocks noChangeArrowheads="1"/>
            </p:cNvSpPr>
            <p:nvPr/>
          </p:nvSpPr>
          <p:spPr bwMode="auto">
            <a:xfrm>
              <a:off x="3888" y="2253"/>
              <a:ext cx="384" cy="678"/>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各</a:t>
              </a:r>
            </a:p>
            <a:p>
              <a:pPr algn="ctr">
                <a:defRPr/>
              </a:pPr>
              <a:r>
                <a:rPr lang="zh-CN" altLang="en-US">
                  <a:solidFill>
                    <a:schemeClr val="accent5">
                      <a:lumMod val="25000"/>
                    </a:schemeClr>
                  </a:solidFill>
                  <a:latin typeface="Arial" panose="020B0604020202020204" pitchFamily="34" charset="0"/>
                  <a:ea typeface="宋体" panose="02010600030101010101" pitchFamily="2" charset="-122"/>
                </a:rPr>
                <a:t>工</a:t>
              </a:r>
            </a:p>
            <a:p>
              <a:pPr algn="ctr">
                <a:defRPr/>
              </a:pPr>
              <a:r>
                <a:rPr lang="zh-CN" altLang="en-US">
                  <a:solidFill>
                    <a:schemeClr val="accent5">
                      <a:lumMod val="25000"/>
                    </a:schemeClr>
                  </a:solidFill>
                  <a:latin typeface="Arial" panose="020B0604020202020204" pitchFamily="34" charset="0"/>
                  <a:ea typeface="宋体" panose="02010600030101010101" pitchFamily="2" charset="-122"/>
                </a:rPr>
                <a:t>资</a:t>
              </a:r>
            </a:p>
            <a:p>
              <a:pPr algn="ctr">
                <a:defRPr/>
              </a:pPr>
              <a:r>
                <a:rPr lang="zh-CN" altLang="en-US">
                  <a:solidFill>
                    <a:schemeClr val="accent5">
                      <a:lumMod val="25000"/>
                    </a:schemeClr>
                  </a:solidFill>
                  <a:latin typeface="Arial" panose="020B0604020202020204" pitchFamily="34" charset="0"/>
                  <a:ea typeface="宋体" panose="02010600030101010101" pitchFamily="2" charset="-122"/>
                </a:rPr>
                <a:t>项</a:t>
              </a:r>
            </a:p>
          </p:txBody>
        </p:sp>
        <p:sp>
          <p:nvSpPr>
            <p:cNvPr id="502820" name="Rectangle 36"/>
            <p:cNvSpPr>
              <a:spLocks noChangeArrowheads="1"/>
            </p:cNvSpPr>
            <p:nvPr/>
          </p:nvSpPr>
          <p:spPr bwMode="auto">
            <a:xfrm>
              <a:off x="4224" y="2253"/>
              <a:ext cx="528" cy="867"/>
            </a:xfrm>
            <a:prstGeom prst="rect">
              <a:avLst/>
            </a:prstGeom>
            <a:noFill/>
            <a:ln>
              <a:noFill/>
            </a:ln>
            <a:effectLst/>
            <a:extLst/>
          </p:spPr>
          <p:txBody>
            <a:bodyPr wrap="none" anchor="ctr"/>
            <a:lstStyle/>
            <a:p>
              <a:pPr algn="ctr">
                <a:defRPr/>
              </a:pPr>
              <a:r>
                <a:rPr lang="en-US" altLang="zh-CN">
                  <a:solidFill>
                    <a:schemeClr val="accent5">
                      <a:lumMod val="25000"/>
                    </a:schemeClr>
                  </a:solidFill>
                  <a:latin typeface="Arial" panose="020B0604020202020204" pitchFamily="34" charset="0"/>
                  <a:ea typeface="宋体" panose="02010600030101010101" pitchFamily="2" charset="-122"/>
                </a:rPr>
                <a:t>  </a:t>
              </a:r>
              <a:r>
                <a:rPr lang="zh-CN" altLang="en-US">
                  <a:solidFill>
                    <a:schemeClr val="accent5">
                      <a:lumMod val="25000"/>
                    </a:schemeClr>
                  </a:solidFill>
                  <a:latin typeface="Arial" panose="020B0604020202020204" pitchFamily="34" charset="0"/>
                  <a:ea typeface="宋体" panose="02010600030101010101" pitchFamily="2" charset="-122"/>
                </a:rPr>
                <a:t>应发</a:t>
              </a:r>
            </a:p>
            <a:p>
              <a:pPr algn="ctr">
                <a:defRPr/>
              </a:pPr>
              <a:r>
                <a:rPr lang="zh-CN" altLang="en-US">
                  <a:solidFill>
                    <a:schemeClr val="accent5">
                      <a:lumMod val="25000"/>
                    </a:schemeClr>
                  </a:solidFill>
                  <a:latin typeface="Arial" panose="020B0604020202020204" pitchFamily="34" charset="0"/>
                  <a:ea typeface="宋体" panose="02010600030101010101" pitchFamily="2" charset="-122"/>
                </a:rPr>
                <a:t>、</a:t>
              </a:r>
            </a:p>
            <a:p>
              <a:pPr algn="ctr">
                <a:defRPr/>
              </a:pPr>
              <a:r>
                <a:rPr lang="zh-CN" altLang="en-US">
                  <a:solidFill>
                    <a:schemeClr val="accent5">
                      <a:lumMod val="25000"/>
                    </a:schemeClr>
                  </a:solidFill>
                  <a:latin typeface="Arial" panose="020B0604020202020204" pitchFamily="34" charset="0"/>
                  <a:ea typeface="宋体" panose="02010600030101010101" pitchFamily="2" charset="-122"/>
                </a:rPr>
                <a:t>  实发</a:t>
              </a:r>
            </a:p>
            <a:p>
              <a:pPr algn="ctr">
                <a:defRPr/>
              </a:pPr>
              <a:r>
                <a:rPr lang="zh-CN" altLang="en-US">
                  <a:solidFill>
                    <a:schemeClr val="accent5">
                      <a:lumMod val="25000"/>
                    </a:schemeClr>
                  </a:solidFill>
                  <a:latin typeface="Arial" panose="020B0604020202020204" pitchFamily="34" charset="0"/>
                  <a:ea typeface="宋体" panose="02010600030101010101" pitchFamily="2" charset="-122"/>
                </a:rPr>
                <a:t>  工资</a:t>
              </a:r>
            </a:p>
            <a:p>
              <a:pPr algn="ctr">
                <a:defRPr/>
              </a:pPr>
              <a:endParaRPr lang="en-US" altLang="zh-CN">
                <a:solidFill>
                  <a:schemeClr val="accent5">
                    <a:lumMod val="25000"/>
                  </a:schemeClr>
                </a:solidFill>
                <a:latin typeface="Arial" panose="020B0604020202020204" pitchFamily="34" charset="0"/>
                <a:ea typeface="宋体" panose="02010600030101010101" pitchFamily="2" charset="-122"/>
              </a:endParaRPr>
            </a:p>
          </p:txBody>
        </p:sp>
        <p:sp>
          <p:nvSpPr>
            <p:cNvPr id="502821" name="Line 37"/>
            <p:cNvSpPr>
              <a:spLocks noChangeShapeType="1"/>
            </p:cNvSpPr>
            <p:nvPr/>
          </p:nvSpPr>
          <p:spPr bwMode="auto">
            <a:xfrm flipV="1">
              <a:off x="4356" y="2160"/>
              <a:ext cx="0" cy="867"/>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grpSp>
      <p:grpSp>
        <p:nvGrpSpPr>
          <p:cNvPr id="502824" name="Group 40"/>
          <p:cNvGrpSpPr>
            <a:grpSpLocks/>
          </p:cNvGrpSpPr>
          <p:nvPr/>
        </p:nvGrpSpPr>
        <p:grpSpPr bwMode="auto">
          <a:xfrm>
            <a:off x="4876800" y="1295400"/>
            <a:ext cx="1447800" cy="1676400"/>
            <a:chOff x="3072" y="816"/>
            <a:chExt cx="912" cy="1056"/>
          </a:xfrm>
        </p:grpSpPr>
        <p:grpSp>
          <p:nvGrpSpPr>
            <p:cNvPr id="67608" name="Group 21"/>
            <p:cNvGrpSpPr>
              <a:grpSpLocks/>
            </p:cNvGrpSpPr>
            <p:nvPr/>
          </p:nvGrpSpPr>
          <p:grpSpPr bwMode="auto">
            <a:xfrm>
              <a:off x="3072" y="1104"/>
              <a:ext cx="912" cy="768"/>
              <a:chOff x="3792" y="960"/>
              <a:chExt cx="720" cy="672"/>
            </a:xfrm>
          </p:grpSpPr>
          <p:sp>
            <p:nvSpPr>
              <p:cNvPr id="502806" name="Line 22"/>
              <p:cNvSpPr>
                <a:spLocks noChangeShapeType="1"/>
              </p:cNvSpPr>
              <p:nvPr/>
            </p:nvSpPr>
            <p:spPr bwMode="auto">
              <a:xfrm>
                <a:off x="3792" y="960"/>
                <a:ext cx="720"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2807" name="Line 23"/>
              <p:cNvSpPr>
                <a:spLocks noChangeShapeType="1"/>
              </p:cNvSpPr>
              <p:nvPr/>
            </p:nvSpPr>
            <p:spPr bwMode="auto">
              <a:xfrm>
                <a:off x="4512" y="960"/>
                <a:ext cx="0" cy="672"/>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grpSp>
        <p:sp>
          <p:nvSpPr>
            <p:cNvPr id="502822" name="Rectangle 38"/>
            <p:cNvSpPr>
              <a:spLocks noChangeArrowheads="1"/>
            </p:cNvSpPr>
            <p:nvPr/>
          </p:nvSpPr>
          <p:spPr bwMode="auto">
            <a:xfrm>
              <a:off x="3120" y="816"/>
              <a:ext cx="845" cy="336"/>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上月工资项</a:t>
              </a:r>
            </a:p>
          </p:txBody>
        </p:sp>
      </p:grpSp>
      <p:grpSp>
        <p:nvGrpSpPr>
          <p:cNvPr id="502832" name="Group 48"/>
          <p:cNvGrpSpPr>
            <a:grpSpLocks/>
          </p:cNvGrpSpPr>
          <p:nvPr/>
        </p:nvGrpSpPr>
        <p:grpSpPr bwMode="auto">
          <a:xfrm>
            <a:off x="4800600" y="3429000"/>
            <a:ext cx="1428750" cy="1295400"/>
            <a:chOff x="3024" y="2160"/>
            <a:chExt cx="900" cy="816"/>
          </a:xfrm>
        </p:grpSpPr>
        <p:grpSp>
          <p:nvGrpSpPr>
            <p:cNvPr id="67604" name="Group 25"/>
            <p:cNvGrpSpPr>
              <a:grpSpLocks/>
            </p:cNvGrpSpPr>
            <p:nvPr/>
          </p:nvGrpSpPr>
          <p:grpSpPr bwMode="auto">
            <a:xfrm>
              <a:off x="3072" y="2160"/>
              <a:ext cx="768" cy="816"/>
              <a:chOff x="3648" y="2016"/>
              <a:chExt cx="768" cy="1296"/>
            </a:xfrm>
          </p:grpSpPr>
          <p:sp>
            <p:nvSpPr>
              <p:cNvPr id="502810" name="Line 26"/>
              <p:cNvSpPr>
                <a:spLocks noChangeShapeType="1"/>
              </p:cNvSpPr>
              <p:nvPr/>
            </p:nvSpPr>
            <p:spPr bwMode="auto">
              <a:xfrm>
                <a:off x="3648" y="3312"/>
                <a:ext cx="768" cy="0"/>
              </a:xfrm>
              <a:prstGeom prst="line">
                <a:avLst/>
              </a:prstGeom>
              <a:noFill/>
              <a:ln w="38100">
                <a:solidFill>
                  <a:schemeClr val="accent2"/>
                </a:solidFill>
                <a:round/>
                <a:headEnd/>
                <a:tailEn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2811" name="Line 27"/>
              <p:cNvSpPr>
                <a:spLocks noChangeShapeType="1"/>
              </p:cNvSpPr>
              <p:nvPr/>
            </p:nvSpPr>
            <p:spPr bwMode="auto">
              <a:xfrm flipV="1">
                <a:off x="4416" y="2016"/>
                <a:ext cx="0" cy="1296"/>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grpSp>
        <p:sp>
          <p:nvSpPr>
            <p:cNvPr id="502827" name="Rectangle 43"/>
            <p:cNvSpPr>
              <a:spLocks noChangeArrowheads="1"/>
            </p:cNvSpPr>
            <p:nvPr/>
          </p:nvSpPr>
          <p:spPr bwMode="auto">
            <a:xfrm>
              <a:off x="3024" y="2640"/>
              <a:ext cx="900" cy="336"/>
            </a:xfrm>
            <a:prstGeom prst="rect">
              <a:avLst/>
            </a:prstGeom>
            <a:noFill/>
            <a:ln>
              <a:noFill/>
            </a:ln>
            <a:effectLst/>
            <a:extLst/>
          </p:spPr>
          <p:txBody>
            <a:bodyPr wrap="none" anchor="ctr"/>
            <a:lstStyle/>
            <a:p>
              <a:pPr algn="ctr">
                <a:defRPr/>
              </a:pPr>
              <a:r>
                <a:rPr lang="zh-CN" altLang="en-US">
                  <a:solidFill>
                    <a:schemeClr val="accent5">
                      <a:lumMod val="25000"/>
                    </a:schemeClr>
                  </a:solidFill>
                  <a:latin typeface="Arial" panose="020B0604020202020204" pitchFamily="34" charset="0"/>
                  <a:ea typeface="宋体" panose="02010600030101010101" pitchFamily="2" charset="-122"/>
                </a:rPr>
                <a:t>代扣项</a:t>
              </a:r>
            </a:p>
          </p:txBody>
        </p:sp>
      </p:grpSp>
      <p:grpSp>
        <p:nvGrpSpPr>
          <p:cNvPr id="502831" name="Group 47"/>
          <p:cNvGrpSpPr>
            <a:grpSpLocks/>
          </p:cNvGrpSpPr>
          <p:nvPr/>
        </p:nvGrpSpPr>
        <p:grpSpPr bwMode="auto">
          <a:xfrm>
            <a:off x="4648200" y="2743200"/>
            <a:ext cx="1466850" cy="533400"/>
            <a:chOff x="2928" y="1728"/>
            <a:chExt cx="924" cy="336"/>
          </a:xfrm>
        </p:grpSpPr>
        <p:sp>
          <p:nvSpPr>
            <p:cNvPr id="502808" name="Line 24"/>
            <p:cNvSpPr>
              <a:spLocks noChangeShapeType="1"/>
            </p:cNvSpPr>
            <p:nvPr/>
          </p:nvSpPr>
          <p:spPr bwMode="auto">
            <a:xfrm>
              <a:off x="2976" y="2016"/>
              <a:ext cx="528" cy="0"/>
            </a:xfrm>
            <a:prstGeom prst="line">
              <a:avLst/>
            </a:prstGeom>
            <a:noFill/>
            <a:ln w="38100">
              <a:solidFill>
                <a:schemeClr val="accent2"/>
              </a:solidFill>
              <a:round/>
              <a:headEnd/>
              <a:tailEnd type="triangle" w="med" len="med"/>
            </a:ln>
            <a:effectLst/>
            <a:extLst/>
          </p:spPr>
          <p:txBody>
            <a:bodyPr/>
            <a:lstStyle/>
            <a:p>
              <a:pPr>
                <a:defRPr/>
              </a:pPr>
              <a:endParaRPr lang="zh-CN" altLang="en-US">
                <a:solidFill>
                  <a:schemeClr val="accent5">
                    <a:lumMod val="25000"/>
                  </a:schemeClr>
                </a:solidFill>
                <a:latin typeface="Arial" panose="020B0604020202020204" pitchFamily="34" charset="0"/>
                <a:ea typeface="宋体" panose="02010600030101010101" pitchFamily="2" charset="-122"/>
              </a:endParaRPr>
            </a:p>
          </p:txBody>
        </p:sp>
        <p:sp>
          <p:nvSpPr>
            <p:cNvPr id="502828" name="Rectangle 44"/>
            <p:cNvSpPr>
              <a:spLocks noChangeArrowheads="1"/>
            </p:cNvSpPr>
            <p:nvPr/>
          </p:nvSpPr>
          <p:spPr bwMode="auto">
            <a:xfrm>
              <a:off x="2928" y="1728"/>
              <a:ext cx="924" cy="336"/>
            </a:xfrm>
            <a:prstGeom prst="rect">
              <a:avLst/>
            </a:prstGeom>
            <a:noFill/>
            <a:ln>
              <a:noFill/>
            </a:ln>
            <a:effectLst/>
            <a:extLst/>
          </p:spPr>
          <p:txBody>
            <a:bodyPr wrap="none" anchor="ctr"/>
            <a:lstStyle/>
            <a:p>
              <a:pPr>
                <a:defRPr/>
              </a:pPr>
              <a:r>
                <a:rPr lang="zh-CN" altLang="en-US">
                  <a:solidFill>
                    <a:schemeClr val="accent5">
                      <a:lumMod val="25000"/>
                    </a:schemeClr>
                  </a:solidFill>
                  <a:latin typeface="Arial" panose="020B0604020202020204" pitchFamily="34" charset="0"/>
                  <a:ea typeface="宋体" panose="02010600030101010101" pitchFamily="2" charset="-122"/>
                </a:rPr>
                <a:t>变动项</a:t>
              </a:r>
            </a:p>
          </p:txBody>
        </p:sp>
      </p:grpSp>
      <p:sp>
        <p:nvSpPr>
          <p:cNvPr id="43"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2795"/>
                                        </p:tgtEl>
                                        <p:attrNameLst>
                                          <p:attrName>style.visibility</p:attrName>
                                        </p:attrNameLst>
                                      </p:cBhvr>
                                      <p:to>
                                        <p:strVal val="visible"/>
                                      </p:to>
                                    </p:set>
                                    <p:anim calcmode="lin" valueType="num">
                                      <p:cBhvr additive="base">
                                        <p:cTn id="7" dur="500" fill="hold"/>
                                        <p:tgtEl>
                                          <p:spTgt spid="502795"/>
                                        </p:tgtEl>
                                        <p:attrNameLst>
                                          <p:attrName>ppt_x</p:attrName>
                                        </p:attrNameLst>
                                      </p:cBhvr>
                                      <p:tavLst>
                                        <p:tav tm="0">
                                          <p:val>
                                            <p:strVal val="0-#ppt_w/2"/>
                                          </p:val>
                                        </p:tav>
                                        <p:tav tm="100000">
                                          <p:val>
                                            <p:strVal val="#ppt_x"/>
                                          </p:val>
                                        </p:tav>
                                      </p:tavLst>
                                    </p:anim>
                                    <p:anim calcmode="lin" valueType="num">
                                      <p:cBhvr additive="base">
                                        <p:cTn id="8" dur="500" fill="hold"/>
                                        <p:tgtEl>
                                          <p:spTgt spid="50279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502824"/>
                                        </p:tgtEl>
                                        <p:attrNameLst>
                                          <p:attrName>style.visibility</p:attrName>
                                        </p:attrNameLst>
                                      </p:cBhvr>
                                      <p:to>
                                        <p:strVal val="visible"/>
                                      </p:to>
                                    </p:set>
                                    <p:anim calcmode="lin" valueType="num">
                                      <p:cBhvr additive="base">
                                        <p:cTn id="13" dur="500" fill="hold"/>
                                        <p:tgtEl>
                                          <p:spTgt spid="502824"/>
                                        </p:tgtEl>
                                        <p:attrNameLst>
                                          <p:attrName>ppt_x</p:attrName>
                                        </p:attrNameLst>
                                      </p:cBhvr>
                                      <p:tavLst>
                                        <p:tav tm="0">
                                          <p:val>
                                            <p:strVal val="0-#ppt_w/2"/>
                                          </p:val>
                                        </p:tav>
                                        <p:tav tm="100000">
                                          <p:val>
                                            <p:strVal val="#ppt_x"/>
                                          </p:val>
                                        </p:tav>
                                      </p:tavLst>
                                    </p:anim>
                                    <p:anim calcmode="lin" valueType="num">
                                      <p:cBhvr additive="base">
                                        <p:cTn id="14" dur="500" fill="hold"/>
                                        <p:tgtEl>
                                          <p:spTgt spid="50282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502834"/>
                                        </p:tgtEl>
                                        <p:attrNameLst>
                                          <p:attrName>style.visibility</p:attrName>
                                        </p:attrNameLst>
                                      </p:cBhvr>
                                      <p:to>
                                        <p:strVal val="visible"/>
                                      </p:to>
                                    </p:set>
                                    <p:anim calcmode="lin" valueType="num">
                                      <p:cBhvr additive="base">
                                        <p:cTn id="19" dur="500" fill="hold"/>
                                        <p:tgtEl>
                                          <p:spTgt spid="502834"/>
                                        </p:tgtEl>
                                        <p:attrNameLst>
                                          <p:attrName>ppt_x</p:attrName>
                                        </p:attrNameLst>
                                      </p:cBhvr>
                                      <p:tavLst>
                                        <p:tav tm="0">
                                          <p:val>
                                            <p:strVal val="0-#ppt_w/2"/>
                                          </p:val>
                                        </p:tav>
                                        <p:tav tm="100000">
                                          <p:val>
                                            <p:strVal val="#ppt_x"/>
                                          </p:val>
                                        </p:tav>
                                      </p:tavLst>
                                    </p:anim>
                                    <p:anim calcmode="lin" valueType="num">
                                      <p:cBhvr additive="base">
                                        <p:cTn id="20" dur="500" fill="hold"/>
                                        <p:tgtEl>
                                          <p:spTgt spid="502834"/>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02796"/>
                                        </p:tgtEl>
                                        <p:attrNameLst>
                                          <p:attrName>style.visibility</p:attrName>
                                        </p:attrNameLst>
                                      </p:cBhvr>
                                      <p:to>
                                        <p:strVal val="visible"/>
                                      </p:to>
                                    </p:set>
                                    <p:anim calcmode="lin" valueType="num">
                                      <p:cBhvr additive="base">
                                        <p:cTn id="25" dur="500" fill="hold"/>
                                        <p:tgtEl>
                                          <p:spTgt spid="502796"/>
                                        </p:tgtEl>
                                        <p:attrNameLst>
                                          <p:attrName>ppt_x</p:attrName>
                                        </p:attrNameLst>
                                      </p:cBhvr>
                                      <p:tavLst>
                                        <p:tav tm="0">
                                          <p:val>
                                            <p:strVal val="0-#ppt_w/2"/>
                                          </p:val>
                                        </p:tav>
                                        <p:tav tm="100000">
                                          <p:val>
                                            <p:strVal val="#ppt_x"/>
                                          </p:val>
                                        </p:tav>
                                      </p:tavLst>
                                    </p:anim>
                                    <p:anim calcmode="lin" valueType="num">
                                      <p:cBhvr additive="base">
                                        <p:cTn id="26" dur="500" fill="hold"/>
                                        <p:tgtEl>
                                          <p:spTgt spid="50279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502831"/>
                                        </p:tgtEl>
                                        <p:attrNameLst>
                                          <p:attrName>style.visibility</p:attrName>
                                        </p:attrNameLst>
                                      </p:cBhvr>
                                      <p:to>
                                        <p:strVal val="visible"/>
                                      </p:to>
                                    </p:set>
                                    <p:anim calcmode="lin" valueType="num">
                                      <p:cBhvr additive="base">
                                        <p:cTn id="31" dur="500" fill="hold"/>
                                        <p:tgtEl>
                                          <p:spTgt spid="502831"/>
                                        </p:tgtEl>
                                        <p:attrNameLst>
                                          <p:attrName>ppt_x</p:attrName>
                                        </p:attrNameLst>
                                      </p:cBhvr>
                                      <p:tavLst>
                                        <p:tav tm="0">
                                          <p:val>
                                            <p:strVal val="0-#ppt_w/2"/>
                                          </p:val>
                                        </p:tav>
                                        <p:tav tm="100000">
                                          <p:val>
                                            <p:strVal val="#ppt_x"/>
                                          </p:val>
                                        </p:tav>
                                      </p:tavLst>
                                    </p:anim>
                                    <p:anim calcmode="lin" valueType="num">
                                      <p:cBhvr additive="base">
                                        <p:cTn id="32" dur="500" fill="hold"/>
                                        <p:tgtEl>
                                          <p:spTgt spid="502831"/>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02797"/>
                                        </p:tgtEl>
                                        <p:attrNameLst>
                                          <p:attrName>style.visibility</p:attrName>
                                        </p:attrNameLst>
                                      </p:cBhvr>
                                      <p:to>
                                        <p:strVal val="visible"/>
                                      </p:to>
                                    </p:set>
                                    <p:anim calcmode="lin" valueType="num">
                                      <p:cBhvr additive="base">
                                        <p:cTn id="37" dur="500" fill="hold"/>
                                        <p:tgtEl>
                                          <p:spTgt spid="502797"/>
                                        </p:tgtEl>
                                        <p:attrNameLst>
                                          <p:attrName>ppt_x</p:attrName>
                                        </p:attrNameLst>
                                      </p:cBhvr>
                                      <p:tavLst>
                                        <p:tav tm="0">
                                          <p:val>
                                            <p:strVal val="0-#ppt_w/2"/>
                                          </p:val>
                                        </p:tav>
                                        <p:tav tm="100000">
                                          <p:val>
                                            <p:strVal val="#ppt_x"/>
                                          </p:val>
                                        </p:tav>
                                      </p:tavLst>
                                    </p:anim>
                                    <p:anim calcmode="lin" valueType="num">
                                      <p:cBhvr additive="base">
                                        <p:cTn id="38" dur="500" fill="hold"/>
                                        <p:tgtEl>
                                          <p:spTgt spid="502797"/>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502832"/>
                                        </p:tgtEl>
                                        <p:attrNameLst>
                                          <p:attrName>style.visibility</p:attrName>
                                        </p:attrNameLst>
                                      </p:cBhvr>
                                      <p:to>
                                        <p:strVal val="visible"/>
                                      </p:to>
                                    </p:set>
                                    <p:anim calcmode="lin" valueType="num">
                                      <p:cBhvr additive="base">
                                        <p:cTn id="43" dur="500" fill="hold"/>
                                        <p:tgtEl>
                                          <p:spTgt spid="502832"/>
                                        </p:tgtEl>
                                        <p:attrNameLst>
                                          <p:attrName>ppt_x</p:attrName>
                                        </p:attrNameLst>
                                      </p:cBhvr>
                                      <p:tavLst>
                                        <p:tav tm="0">
                                          <p:val>
                                            <p:strVal val="0-#ppt_w/2"/>
                                          </p:val>
                                        </p:tav>
                                        <p:tav tm="100000">
                                          <p:val>
                                            <p:strVal val="#ppt_x"/>
                                          </p:val>
                                        </p:tav>
                                      </p:tavLst>
                                    </p:anim>
                                    <p:anim calcmode="lin" valueType="num">
                                      <p:cBhvr additive="base">
                                        <p:cTn id="44" dur="500" fill="hold"/>
                                        <p:tgtEl>
                                          <p:spTgt spid="502832"/>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02815"/>
                                        </p:tgtEl>
                                        <p:attrNameLst>
                                          <p:attrName>style.visibility</p:attrName>
                                        </p:attrNameLst>
                                      </p:cBhvr>
                                      <p:to>
                                        <p:strVal val="visible"/>
                                      </p:to>
                                    </p:set>
                                    <p:anim calcmode="lin" valueType="num">
                                      <p:cBhvr additive="base">
                                        <p:cTn id="49" dur="500" fill="hold"/>
                                        <p:tgtEl>
                                          <p:spTgt spid="502815"/>
                                        </p:tgtEl>
                                        <p:attrNameLst>
                                          <p:attrName>ppt_x</p:attrName>
                                        </p:attrNameLst>
                                      </p:cBhvr>
                                      <p:tavLst>
                                        <p:tav tm="0">
                                          <p:val>
                                            <p:strVal val="0-#ppt_w/2"/>
                                          </p:val>
                                        </p:tav>
                                        <p:tav tm="100000">
                                          <p:val>
                                            <p:strVal val="#ppt_x"/>
                                          </p:val>
                                        </p:tav>
                                      </p:tavLst>
                                    </p:anim>
                                    <p:anim calcmode="lin" valueType="num">
                                      <p:cBhvr additive="base">
                                        <p:cTn id="50" dur="500" fill="hold"/>
                                        <p:tgtEl>
                                          <p:spTgt spid="502815"/>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502833"/>
                                        </p:tgtEl>
                                        <p:attrNameLst>
                                          <p:attrName>style.visibility</p:attrName>
                                        </p:attrNameLst>
                                      </p:cBhvr>
                                      <p:to>
                                        <p:strVal val="visible"/>
                                      </p:to>
                                    </p:set>
                                    <p:anim calcmode="lin" valueType="num">
                                      <p:cBhvr additive="base">
                                        <p:cTn id="55" dur="500" fill="hold"/>
                                        <p:tgtEl>
                                          <p:spTgt spid="502833"/>
                                        </p:tgtEl>
                                        <p:attrNameLst>
                                          <p:attrName>ppt_x</p:attrName>
                                        </p:attrNameLst>
                                      </p:cBhvr>
                                      <p:tavLst>
                                        <p:tav tm="0">
                                          <p:val>
                                            <p:strVal val="0-#ppt_w/2"/>
                                          </p:val>
                                        </p:tav>
                                        <p:tav tm="100000">
                                          <p:val>
                                            <p:strVal val="#ppt_x"/>
                                          </p:val>
                                        </p:tav>
                                      </p:tavLst>
                                    </p:anim>
                                    <p:anim calcmode="lin" valueType="num">
                                      <p:cBhvr additive="base">
                                        <p:cTn id="56" dur="500" fill="hold"/>
                                        <p:tgtEl>
                                          <p:spTgt spid="5028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795" grpId="0" animBg="1" autoUpdateAnimBg="0"/>
      <p:bldP spid="502796" grpId="0" animBg="1" autoUpdateAnimBg="0"/>
      <p:bldP spid="502797" grpId="0" animBg="1" autoUpdateAnimBg="0"/>
      <p:bldP spid="502815"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smtClean="0"/>
              <a:t>采购部门将入库单交给库管员。核查入库单，不合格的退给采购部门。依据合格入库单进行入库登记，材料入库，并修改库存流水账。</a:t>
            </a:r>
            <a:endParaRPr lang="en-US" altLang="zh-CN" sz="2800" dirty="0" smtClean="0"/>
          </a:p>
          <a:p>
            <a:r>
              <a:rPr lang="zh-CN" altLang="en-US" sz="2800" dirty="0" smtClean="0"/>
              <a:t>生产部门提交领料单。库管员审核领料单，不合格的退还。依据合格领料单进行出库登记，材料出库，</a:t>
            </a:r>
            <a:r>
              <a:rPr lang="zh-CN" altLang="en-US" sz="2800" dirty="0" smtClean="0">
                <a:solidFill>
                  <a:srgbClr val="FF0000"/>
                </a:solidFill>
              </a:rPr>
              <a:t>出库单交生产部门，</a:t>
            </a:r>
            <a:r>
              <a:rPr lang="zh-CN" altLang="en-US" sz="2800" dirty="0" smtClean="0"/>
              <a:t>并修改库存流水账。</a:t>
            </a:r>
            <a:endParaRPr lang="en-US" altLang="zh-CN" sz="2800" dirty="0" smtClean="0"/>
          </a:p>
          <a:p>
            <a:r>
              <a:rPr lang="zh-CN" altLang="en-US" sz="2800" dirty="0" smtClean="0"/>
              <a:t>根据库存流水账统计分析，库存明细账、出入库统计表交库管员，库存统计表交统计部门。</a:t>
            </a:r>
            <a:endParaRPr lang="zh-CN" altLang="en-US" sz="2800" dirty="0"/>
          </a:p>
        </p:txBody>
      </p:sp>
      <mc:AlternateContent xmlns:mc="http://schemas.openxmlformats.org/markup-compatibility/2006" xmlns:p14="http://schemas.microsoft.com/office/powerpoint/2010/main">
        <mc:Choice Requires="p14">
          <p:contentPart p14:bwMode="auto" r:id="rId2">
            <p14:nvContentPartPr>
              <p14:cNvPr id="4" name="墨迹 3"/>
              <p14:cNvContentPartPr/>
              <p14:nvPr/>
            </p14:nvContentPartPr>
            <p14:xfrm>
              <a:off x="4330800" y="1741320"/>
              <a:ext cx="1330920" cy="54000"/>
            </p14:xfrm>
          </p:contentPart>
        </mc:Choice>
        <mc:Fallback xmlns="">
          <p:pic>
            <p:nvPicPr>
              <p:cNvPr id="4" name="墨迹 3"/>
              <p:cNvPicPr/>
              <p:nvPr/>
            </p:nvPicPr>
            <p:blipFill>
              <a:blip r:embed="rId3"/>
              <a:stretch>
                <a:fillRect/>
              </a:stretch>
            </p:blipFill>
            <p:spPr>
              <a:xfrm>
                <a:off x="4321440" y="1731960"/>
                <a:ext cx="1349640" cy="72720"/>
              </a:xfrm>
              <a:prstGeom prst="rect">
                <a:avLst/>
              </a:prstGeom>
            </p:spPr>
          </p:pic>
        </mc:Fallback>
      </mc:AlternateContent>
    </p:spTree>
    <p:extLst>
      <p:ext uri="{BB962C8B-B14F-4D97-AF65-F5344CB8AC3E}">
        <p14:creationId xmlns:p14="http://schemas.microsoft.com/office/powerpoint/2010/main" val="368769930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4914" name="Rectangle 2"/>
          <p:cNvSpPr>
            <a:spLocks noChangeArrowheads="1"/>
          </p:cNvSpPr>
          <p:nvPr/>
        </p:nvSpPr>
        <p:spPr bwMode="auto">
          <a:xfrm>
            <a:off x="771525" y="5313363"/>
            <a:ext cx="6084888"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zh-CN" altLang="en-US" sz="1600" b="0" dirty="0">
                <a:solidFill>
                  <a:srgbClr val="000000"/>
                </a:solidFill>
                <a:latin typeface="Times New Roman" pitchFamily="18" charset="0"/>
                <a:ea typeface="宋体" pitchFamily="2" charset="-122"/>
              </a:rPr>
              <a:t>           </a:t>
            </a:r>
            <a:r>
              <a:rPr kumimoji="1" lang="zh-CN" altLang="en-US" sz="2000" b="0" dirty="0">
                <a:solidFill>
                  <a:srgbClr val="000000"/>
                </a:solidFill>
                <a:latin typeface="Times New Roman" pitchFamily="18" charset="0"/>
                <a:ea typeface="宋体" pitchFamily="2" charset="-122"/>
              </a:rPr>
              <a:t>材料库存管理系统</a:t>
            </a:r>
            <a:r>
              <a:rPr kumimoji="1" lang="zh-CN" altLang="en-US" sz="2000" b="0" dirty="0" smtClean="0">
                <a:solidFill>
                  <a:srgbClr val="000000"/>
                </a:solidFill>
                <a:latin typeface="Times New Roman" pitchFamily="18" charset="0"/>
                <a:ea typeface="宋体" pitchFamily="2" charset="-122"/>
              </a:rPr>
              <a:t>顶层流程图</a:t>
            </a:r>
            <a:endParaRPr kumimoji="1" lang="zh-CN" altLang="en-US" sz="2000" b="0" dirty="0">
              <a:solidFill>
                <a:srgbClr val="000000"/>
              </a:solidFill>
              <a:latin typeface="Times New Roman" pitchFamily="18" charset="0"/>
              <a:ea typeface="宋体" pitchFamily="2" charset="-122"/>
            </a:endParaRPr>
          </a:p>
        </p:txBody>
      </p:sp>
      <p:grpSp>
        <p:nvGrpSpPr>
          <p:cNvPr id="71683" name="Group 3"/>
          <p:cNvGrpSpPr>
            <a:grpSpLocks/>
          </p:cNvGrpSpPr>
          <p:nvPr/>
        </p:nvGrpSpPr>
        <p:grpSpPr bwMode="auto">
          <a:xfrm>
            <a:off x="904875" y="1295400"/>
            <a:ext cx="7400925" cy="4102100"/>
            <a:chOff x="384" y="816"/>
            <a:chExt cx="4662" cy="2584"/>
          </a:xfrm>
        </p:grpSpPr>
        <p:sp>
          <p:nvSpPr>
            <p:cNvPr id="71685" name="Oval 4"/>
            <p:cNvSpPr>
              <a:spLocks noChangeArrowheads="1"/>
            </p:cNvSpPr>
            <p:nvPr/>
          </p:nvSpPr>
          <p:spPr bwMode="auto">
            <a:xfrm>
              <a:off x="1879" y="1638"/>
              <a:ext cx="1496" cy="783"/>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endParaRPr kumimoji="1" lang="zh-CN" altLang="en-US" sz="1600" b="0">
                <a:solidFill>
                  <a:srgbClr val="000000"/>
                </a:solidFill>
                <a:latin typeface="Times New Roman" pitchFamily="18" charset="0"/>
                <a:ea typeface="宋体" pitchFamily="2" charset="-122"/>
              </a:endParaRPr>
            </a:p>
            <a:p>
              <a:pPr algn="just"/>
              <a:r>
                <a:rPr kumimoji="1" lang="zh-CN" altLang="en-US" sz="1600" b="0">
                  <a:solidFill>
                    <a:srgbClr val="000000"/>
                  </a:solidFill>
                  <a:latin typeface="Times New Roman" pitchFamily="18" charset="0"/>
                  <a:ea typeface="宋体" pitchFamily="2" charset="-122"/>
                </a:rPr>
                <a:t>材料库存管理 </a:t>
              </a:r>
            </a:p>
            <a:p>
              <a:pPr algn="just"/>
              <a:r>
                <a:rPr kumimoji="1" lang="zh-CN" altLang="en-US" sz="1600" b="0">
                  <a:solidFill>
                    <a:srgbClr val="000000"/>
                  </a:solidFill>
                  <a:latin typeface="Times New Roman" pitchFamily="18" charset="0"/>
                  <a:ea typeface="宋体" pitchFamily="2" charset="-122"/>
                </a:rPr>
                <a:t>         系统</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a:t>
              </a:r>
            </a:p>
          </p:txBody>
        </p:sp>
        <p:sp>
          <p:nvSpPr>
            <p:cNvPr id="71686" name="Rectangle 5"/>
            <p:cNvSpPr>
              <a:spLocks noChangeArrowheads="1"/>
            </p:cNvSpPr>
            <p:nvPr/>
          </p:nvSpPr>
          <p:spPr bwMode="auto">
            <a:xfrm>
              <a:off x="3702" y="2538"/>
              <a:ext cx="748" cy="39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统计部门</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S4</a:t>
              </a:r>
            </a:p>
          </p:txBody>
        </p:sp>
        <p:sp>
          <p:nvSpPr>
            <p:cNvPr id="71687" name="Rectangle 6"/>
            <p:cNvSpPr>
              <a:spLocks noChangeArrowheads="1"/>
            </p:cNvSpPr>
            <p:nvPr/>
          </p:nvSpPr>
          <p:spPr bwMode="auto">
            <a:xfrm>
              <a:off x="3843" y="2186"/>
              <a:ext cx="841"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F10</a:t>
              </a:r>
              <a:r>
                <a:rPr kumimoji="1" lang="zh-CN" altLang="en-US" sz="1600" b="0">
                  <a:solidFill>
                    <a:srgbClr val="000000"/>
                  </a:solidFill>
                  <a:latin typeface="Times New Roman" pitchFamily="18" charset="0"/>
                  <a:ea typeface="宋体" pitchFamily="2" charset="-122"/>
                </a:rPr>
                <a:t>库存</a:t>
              </a:r>
            </a:p>
            <a:p>
              <a:r>
                <a:rPr kumimoji="1" lang="zh-CN" altLang="en-US" sz="1600" b="0">
                  <a:solidFill>
                    <a:srgbClr val="000000"/>
                  </a:solidFill>
                  <a:latin typeface="Times New Roman" pitchFamily="18" charset="0"/>
                  <a:ea typeface="宋体" pitchFamily="2" charset="-122"/>
                </a:rPr>
                <a:t>统计表</a:t>
              </a:r>
            </a:p>
          </p:txBody>
        </p:sp>
        <p:sp>
          <p:nvSpPr>
            <p:cNvPr id="71688" name="Line 7"/>
            <p:cNvSpPr>
              <a:spLocks noChangeShapeType="1"/>
            </p:cNvSpPr>
            <p:nvPr/>
          </p:nvSpPr>
          <p:spPr bwMode="auto">
            <a:xfrm>
              <a:off x="3312" y="2160"/>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689" name="Line 8"/>
            <p:cNvSpPr>
              <a:spLocks noChangeShapeType="1"/>
            </p:cNvSpPr>
            <p:nvPr/>
          </p:nvSpPr>
          <p:spPr bwMode="auto">
            <a:xfrm>
              <a:off x="3888" y="2160"/>
              <a:ext cx="0" cy="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690" name="Rectangle 9"/>
            <p:cNvSpPr>
              <a:spLocks noChangeArrowheads="1"/>
            </p:cNvSpPr>
            <p:nvPr/>
          </p:nvSpPr>
          <p:spPr bwMode="auto">
            <a:xfrm>
              <a:off x="430" y="1207"/>
              <a:ext cx="748" cy="39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采购部门</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S1</a:t>
              </a:r>
            </a:p>
          </p:txBody>
        </p:sp>
        <p:sp>
          <p:nvSpPr>
            <p:cNvPr id="71691" name="Rectangle 10"/>
            <p:cNvSpPr>
              <a:spLocks noChangeArrowheads="1"/>
            </p:cNvSpPr>
            <p:nvPr/>
          </p:nvSpPr>
          <p:spPr bwMode="auto">
            <a:xfrm>
              <a:off x="3562" y="816"/>
              <a:ext cx="748" cy="391"/>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库管员</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S3</a:t>
              </a:r>
            </a:p>
          </p:txBody>
        </p:sp>
        <p:sp>
          <p:nvSpPr>
            <p:cNvPr id="71692" name="Line 11"/>
            <p:cNvSpPr>
              <a:spLocks noChangeShapeType="1"/>
            </p:cNvSpPr>
            <p:nvPr/>
          </p:nvSpPr>
          <p:spPr bwMode="auto">
            <a:xfrm flipV="1">
              <a:off x="3936" y="1207"/>
              <a:ext cx="0" cy="78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grpSp>
          <p:nvGrpSpPr>
            <p:cNvPr id="71693" name="Group 12"/>
            <p:cNvGrpSpPr>
              <a:grpSpLocks/>
            </p:cNvGrpSpPr>
            <p:nvPr/>
          </p:nvGrpSpPr>
          <p:grpSpPr bwMode="auto">
            <a:xfrm>
              <a:off x="3983" y="1207"/>
              <a:ext cx="1063" cy="783"/>
              <a:chOff x="4224" y="1152"/>
              <a:chExt cx="1092" cy="960"/>
            </a:xfrm>
          </p:grpSpPr>
          <p:sp>
            <p:nvSpPr>
              <p:cNvPr id="71716" name="Rectangle 13"/>
              <p:cNvSpPr>
                <a:spLocks noChangeArrowheads="1"/>
              </p:cNvSpPr>
              <p:nvPr/>
            </p:nvSpPr>
            <p:spPr bwMode="auto">
              <a:xfrm>
                <a:off x="4416" y="1920"/>
                <a:ext cx="59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F09ABC</a:t>
                </a:r>
                <a:r>
                  <a:rPr kumimoji="1" lang="zh-CN" altLang="en-US" sz="1600" b="0">
                    <a:solidFill>
                      <a:srgbClr val="000000"/>
                    </a:solidFill>
                    <a:latin typeface="Times New Roman" pitchFamily="18" charset="0"/>
                    <a:ea typeface="宋体" pitchFamily="2" charset="-122"/>
                  </a:rPr>
                  <a:t>分析表</a:t>
                </a:r>
              </a:p>
            </p:txBody>
          </p:sp>
          <p:sp>
            <p:nvSpPr>
              <p:cNvPr id="71717" name="Rectangle 14"/>
              <p:cNvSpPr>
                <a:spLocks noChangeArrowheads="1"/>
              </p:cNvSpPr>
              <p:nvPr/>
            </p:nvSpPr>
            <p:spPr bwMode="auto">
              <a:xfrm>
                <a:off x="4272" y="1152"/>
                <a:ext cx="847"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F06</a:t>
                </a:r>
                <a:r>
                  <a:rPr kumimoji="1" lang="zh-CN" altLang="en-US" sz="1600" b="0">
                    <a:solidFill>
                      <a:srgbClr val="000000"/>
                    </a:solidFill>
                    <a:latin typeface="Times New Roman" pitchFamily="18" charset="0"/>
                    <a:ea typeface="宋体" pitchFamily="2" charset="-122"/>
                  </a:rPr>
                  <a:t>库存明细账</a:t>
                </a:r>
              </a:p>
            </p:txBody>
          </p:sp>
          <p:sp>
            <p:nvSpPr>
              <p:cNvPr id="71718" name="Rectangle 15"/>
              <p:cNvSpPr>
                <a:spLocks noChangeArrowheads="1"/>
              </p:cNvSpPr>
              <p:nvPr/>
            </p:nvSpPr>
            <p:spPr bwMode="auto">
              <a:xfrm>
                <a:off x="4416" y="1632"/>
                <a:ext cx="59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F08</a:t>
                </a:r>
                <a:r>
                  <a:rPr kumimoji="1" lang="zh-CN" altLang="en-US" sz="1600" b="0">
                    <a:solidFill>
                      <a:srgbClr val="000000"/>
                    </a:solidFill>
                    <a:latin typeface="Times New Roman" pitchFamily="18" charset="0"/>
                    <a:ea typeface="宋体" pitchFamily="2" charset="-122"/>
                  </a:rPr>
                  <a:t>超储材料表</a:t>
                </a:r>
              </a:p>
            </p:txBody>
          </p:sp>
          <p:sp>
            <p:nvSpPr>
              <p:cNvPr id="71719" name="Rectangle 16"/>
              <p:cNvSpPr>
                <a:spLocks noChangeArrowheads="1"/>
              </p:cNvSpPr>
              <p:nvPr/>
            </p:nvSpPr>
            <p:spPr bwMode="auto">
              <a:xfrm>
                <a:off x="4224" y="1392"/>
                <a:ext cx="1092"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F07</a:t>
                </a:r>
                <a:r>
                  <a:rPr kumimoji="1" lang="zh-CN" altLang="en-US" sz="1600" b="0">
                    <a:solidFill>
                      <a:srgbClr val="000000"/>
                    </a:solidFill>
                    <a:latin typeface="Times New Roman" pitchFamily="18" charset="0"/>
                    <a:ea typeface="宋体" pitchFamily="2" charset="-122"/>
                  </a:rPr>
                  <a:t>入出库统计表</a:t>
                </a:r>
              </a:p>
            </p:txBody>
          </p:sp>
        </p:grpSp>
        <p:sp>
          <p:nvSpPr>
            <p:cNvPr id="71694" name="Line 17"/>
            <p:cNvSpPr>
              <a:spLocks noChangeShapeType="1"/>
            </p:cNvSpPr>
            <p:nvPr/>
          </p:nvSpPr>
          <p:spPr bwMode="auto">
            <a:xfrm flipH="1">
              <a:off x="3375" y="1990"/>
              <a:ext cx="56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695" name="Line 18"/>
            <p:cNvSpPr>
              <a:spLocks noChangeShapeType="1"/>
            </p:cNvSpPr>
            <p:nvPr/>
          </p:nvSpPr>
          <p:spPr bwMode="auto">
            <a:xfrm flipH="1">
              <a:off x="1178" y="1482"/>
              <a:ext cx="1309"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696" name="Rectangle 19"/>
            <p:cNvSpPr>
              <a:spLocks noChangeArrowheads="1"/>
            </p:cNvSpPr>
            <p:nvPr/>
          </p:nvSpPr>
          <p:spPr bwMode="auto">
            <a:xfrm>
              <a:off x="1412" y="1482"/>
              <a:ext cx="561"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F02</a:t>
              </a:r>
            </a:p>
            <a:p>
              <a:r>
                <a:rPr kumimoji="1" lang="zh-CN" altLang="en-US" sz="1600" b="0">
                  <a:solidFill>
                    <a:srgbClr val="000000"/>
                  </a:solidFill>
                  <a:latin typeface="Times New Roman" pitchFamily="18" charset="0"/>
                  <a:ea typeface="宋体" pitchFamily="2" charset="-122"/>
                </a:rPr>
                <a:t>不合格入库单      </a:t>
              </a:r>
            </a:p>
          </p:txBody>
        </p:sp>
        <p:sp>
          <p:nvSpPr>
            <p:cNvPr id="71697" name="Line 20"/>
            <p:cNvSpPr>
              <a:spLocks noChangeShapeType="1"/>
            </p:cNvSpPr>
            <p:nvPr/>
          </p:nvSpPr>
          <p:spPr bwMode="auto">
            <a:xfrm>
              <a:off x="2487" y="1482"/>
              <a:ext cx="0" cy="15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698" name="Rectangle 21"/>
            <p:cNvSpPr>
              <a:spLocks noChangeArrowheads="1"/>
            </p:cNvSpPr>
            <p:nvPr/>
          </p:nvSpPr>
          <p:spPr bwMode="auto">
            <a:xfrm>
              <a:off x="1505" y="1012"/>
              <a:ext cx="561"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F01</a:t>
              </a:r>
            </a:p>
            <a:p>
              <a:r>
                <a:rPr kumimoji="1" lang="zh-CN" altLang="en-US" sz="1600" b="0">
                  <a:solidFill>
                    <a:srgbClr val="000000"/>
                  </a:solidFill>
                  <a:latin typeface="Times New Roman" pitchFamily="18" charset="0"/>
                  <a:ea typeface="宋体" pitchFamily="2" charset="-122"/>
                </a:rPr>
                <a:t>入库单</a:t>
              </a:r>
            </a:p>
          </p:txBody>
        </p:sp>
        <p:sp>
          <p:nvSpPr>
            <p:cNvPr id="71699" name="Line 22"/>
            <p:cNvSpPr>
              <a:spLocks noChangeShapeType="1"/>
            </p:cNvSpPr>
            <p:nvPr/>
          </p:nvSpPr>
          <p:spPr bwMode="auto">
            <a:xfrm>
              <a:off x="1178" y="1325"/>
              <a:ext cx="144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00" name="Line 23"/>
            <p:cNvSpPr>
              <a:spLocks noChangeShapeType="1"/>
            </p:cNvSpPr>
            <p:nvPr/>
          </p:nvSpPr>
          <p:spPr bwMode="auto">
            <a:xfrm>
              <a:off x="2627" y="1325"/>
              <a:ext cx="0" cy="31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01" name="Rectangle 24"/>
            <p:cNvSpPr>
              <a:spLocks noChangeArrowheads="1"/>
            </p:cNvSpPr>
            <p:nvPr/>
          </p:nvSpPr>
          <p:spPr bwMode="auto">
            <a:xfrm>
              <a:off x="384" y="2460"/>
              <a:ext cx="748" cy="391"/>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领料部门</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S2</a:t>
              </a:r>
            </a:p>
          </p:txBody>
        </p:sp>
        <p:sp>
          <p:nvSpPr>
            <p:cNvPr id="71702" name="Rectangle 25"/>
            <p:cNvSpPr>
              <a:spLocks noChangeArrowheads="1"/>
            </p:cNvSpPr>
            <p:nvPr/>
          </p:nvSpPr>
          <p:spPr bwMode="auto">
            <a:xfrm>
              <a:off x="1506" y="2303"/>
              <a:ext cx="560"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F03</a:t>
              </a:r>
            </a:p>
            <a:p>
              <a:r>
                <a:rPr kumimoji="1" lang="zh-CN" altLang="en-US" sz="1600" b="0">
                  <a:solidFill>
                    <a:srgbClr val="000000"/>
                  </a:solidFill>
                  <a:latin typeface="Times New Roman" pitchFamily="18" charset="0"/>
                  <a:ea typeface="宋体" pitchFamily="2" charset="-122"/>
                </a:rPr>
                <a:t>领料单</a:t>
              </a:r>
            </a:p>
          </p:txBody>
        </p:sp>
        <p:sp>
          <p:nvSpPr>
            <p:cNvPr id="71703" name="Line 26"/>
            <p:cNvSpPr>
              <a:spLocks noChangeShapeType="1"/>
            </p:cNvSpPr>
            <p:nvPr/>
          </p:nvSpPr>
          <p:spPr bwMode="auto">
            <a:xfrm>
              <a:off x="1132" y="2617"/>
              <a:ext cx="130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04" name="Line 27"/>
            <p:cNvSpPr>
              <a:spLocks noChangeShapeType="1"/>
            </p:cNvSpPr>
            <p:nvPr/>
          </p:nvSpPr>
          <p:spPr bwMode="auto">
            <a:xfrm flipV="1">
              <a:off x="2440" y="2421"/>
              <a:ext cx="0" cy="19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05" name="Rectangle 28"/>
            <p:cNvSpPr>
              <a:spLocks noChangeArrowheads="1"/>
            </p:cNvSpPr>
            <p:nvPr/>
          </p:nvSpPr>
          <p:spPr bwMode="auto">
            <a:xfrm>
              <a:off x="1412" y="2813"/>
              <a:ext cx="561"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F04</a:t>
              </a:r>
            </a:p>
            <a:p>
              <a:r>
                <a:rPr kumimoji="1" lang="zh-CN" altLang="en-US" sz="1600" b="0">
                  <a:solidFill>
                    <a:srgbClr val="000000"/>
                  </a:solidFill>
                  <a:latin typeface="Times New Roman" pitchFamily="18" charset="0"/>
                  <a:ea typeface="宋体" pitchFamily="2" charset="-122"/>
                </a:rPr>
                <a:t>出库单</a:t>
              </a:r>
            </a:p>
          </p:txBody>
        </p:sp>
        <p:sp>
          <p:nvSpPr>
            <p:cNvPr id="71706" name="Line 29"/>
            <p:cNvSpPr>
              <a:spLocks noChangeShapeType="1"/>
            </p:cNvSpPr>
            <p:nvPr/>
          </p:nvSpPr>
          <p:spPr bwMode="auto">
            <a:xfrm>
              <a:off x="2627" y="2421"/>
              <a:ext cx="0" cy="35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07" name="Line 30"/>
            <p:cNvSpPr>
              <a:spLocks noChangeShapeType="1"/>
            </p:cNvSpPr>
            <p:nvPr/>
          </p:nvSpPr>
          <p:spPr bwMode="auto">
            <a:xfrm flipH="1">
              <a:off x="1132" y="2774"/>
              <a:ext cx="149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08" name="Line 31"/>
            <p:cNvSpPr>
              <a:spLocks noChangeShapeType="1"/>
            </p:cNvSpPr>
            <p:nvPr/>
          </p:nvSpPr>
          <p:spPr bwMode="auto">
            <a:xfrm flipH="1">
              <a:off x="664" y="2225"/>
              <a:ext cx="130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09" name="Line 32"/>
            <p:cNvSpPr>
              <a:spLocks noChangeShapeType="1"/>
            </p:cNvSpPr>
            <p:nvPr/>
          </p:nvSpPr>
          <p:spPr bwMode="auto">
            <a:xfrm>
              <a:off x="664" y="2225"/>
              <a:ext cx="0" cy="23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10" name="Rectangle 33"/>
            <p:cNvSpPr>
              <a:spLocks noChangeArrowheads="1"/>
            </p:cNvSpPr>
            <p:nvPr/>
          </p:nvSpPr>
          <p:spPr bwMode="auto">
            <a:xfrm>
              <a:off x="898" y="1873"/>
              <a:ext cx="561"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F05</a:t>
              </a:r>
            </a:p>
            <a:p>
              <a:r>
                <a:rPr kumimoji="1" lang="zh-CN" altLang="en-US" sz="1600" b="0">
                  <a:solidFill>
                    <a:srgbClr val="000000"/>
                  </a:solidFill>
                  <a:latin typeface="Times New Roman" pitchFamily="18" charset="0"/>
                  <a:ea typeface="宋体" pitchFamily="2" charset="-122"/>
                </a:rPr>
                <a:t>不合格领料单      </a:t>
              </a:r>
            </a:p>
          </p:txBody>
        </p:sp>
        <p:sp>
          <p:nvSpPr>
            <p:cNvPr id="71711" name="Line 34"/>
            <p:cNvSpPr>
              <a:spLocks noChangeShapeType="1"/>
            </p:cNvSpPr>
            <p:nvPr/>
          </p:nvSpPr>
          <p:spPr bwMode="auto">
            <a:xfrm>
              <a:off x="2347" y="3048"/>
              <a:ext cx="11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12" name="Line 35"/>
            <p:cNvSpPr>
              <a:spLocks noChangeShapeType="1"/>
            </p:cNvSpPr>
            <p:nvPr/>
          </p:nvSpPr>
          <p:spPr bwMode="auto">
            <a:xfrm>
              <a:off x="2347" y="3400"/>
              <a:ext cx="116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13" name="Rectangle 36"/>
            <p:cNvSpPr>
              <a:spLocks noChangeArrowheads="1"/>
            </p:cNvSpPr>
            <p:nvPr/>
          </p:nvSpPr>
          <p:spPr bwMode="auto">
            <a:xfrm>
              <a:off x="2597" y="3112"/>
              <a:ext cx="822"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lstStyle/>
            <a:p>
              <a:r>
                <a:rPr kumimoji="1" lang="zh-CN" altLang="en-US" sz="1600" b="0">
                  <a:solidFill>
                    <a:srgbClr val="000000"/>
                  </a:solidFill>
                  <a:latin typeface="Times New Roman" pitchFamily="18" charset="0"/>
                  <a:ea typeface="宋体" pitchFamily="2" charset="-122"/>
                </a:rPr>
                <a:t>库存流水账</a:t>
              </a:r>
              <a:r>
                <a:rPr kumimoji="1" lang="en-US" altLang="zh-CN" sz="1600" b="0">
                  <a:solidFill>
                    <a:srgbClr val="000000"/>
                  </a:solidFill>
                  <a:latin typeface="Times New Roman" pitchFamily="18" charset="0"/>
                  <a:ea typeface="宋体" pitchFamily="2" charset="-122"/>
                </a:rPr>
                <a:t>D1</a:t>
              </a:r>
            </a:p>
          </p:txBody>
        </p:sp>
        <p:sp>
          <p:nvSpPr>
            <p:cNvPr id="71714" name="Line 37"/>
            <p:cNvSpPr>
              <a:spLocks noChangeShapeType="1"/>
            </p:cNvSpPr>
            <p:nvPr/>
          </p:nvSpPr>
          <p:spPr bwMode="auto">
            <a:xfrm>
              <a:off x="2954" y="2382"/>
              <a:ext cx="0" cy="666"/>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1715" name="Rectangle 38"/>
            <p:cNvSpPr>
              <a:spLocks noChangeArrowheads="1"/>
            </p:cNvSpPr>
            <p:nvPr/>
          </p:nvSpPr>
          <p:spPr bwMode="auto">
            <a:xfrm>
              <a:off x="2908" y="2539"/>
              <a:ext cx="794"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F11</a:t>
              </a:r>
              <a:r>
                <a:rPr kumimoji="1" lang="zh-CN" altLang="en-US" sz="1600" b="0">
                  <a:solidFill>
                    <a:srgbClr val="000000"/>
                  </a:solidFill>
                  <a:latin typeface="Times New Roman" pitchFamily="18" charset="0"/>
                  <a:ea typeface="宋体" pitchFamily="2" charset="-122"/>
                </a:rPr>
                <a:t>出、入</a:t>
              </a:r>
            </a:p>
            <a:p>
              <a:r>
                <a:rPr kumimoji="1" lang="zh-CN" altLang="en-US" sz="1600" b="0">
                  <a:solidFill>
                    <a:srgbClr val="000000"/>
                  </a:solidFill>
                  <a:latin typeface="Times New Roman" pitchFamily="18" charset="0"/>
                  <a:ea typeface="宋体" pitchFamily="2" charset="-122"/>
                </a:rPr>
                <a:t>库信息</a:t>
              </a:r>
            </a:p>
          </p:txBody>
        </p:sp>
      </p:grpSp>
      <p:sp>
        <p:nvSpPr>
          <p:cNvPr id="71684" name="Rectangle 39"/>
          <p:cNvSpPr>
            <a:spLocks noChangeArrowheads="1"/>
          </p:cNvSpPr>
          <p:nvPr/>
        </p:nvSpPr>
        <p:spPr bwMode="auto">
          <a:xfrm>
            <a:off x="0" y="609600"/>
            <a:ext cx="6084888"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kumimoji="1" lang="zh-CN" altLang="en-US" sz="2400" b="0">
                <a:solidFill>
                  <a:srgbClr val="000000"/>
                </a:solidFill>
                <a:latin typeface="Times New Roman" pitchFamily="18" charset="0"/>
                <a:ea typeface="宋体" pitchFamily="2" charset="-122"/>
              </a:rPr>
              <a:t>首先，绘制系统的顶层（第一层）流程图：</a:t>
            </a:r>
          </a:p>
        </p:txBody>
      </p:sp>
    </p:spTree>
    <p:extLst>
      <p:ext uri="{BB962C8B-B14F-4D97-AF65-F5344CB8AC3E}">
        <p14:creationId xmlns:p14="http://schemas.microsoft.com/office/powerpoint/2010/main" val="1499511985"/>
      </p:ext>
    </p:extLst>
  </p:cSld>
  <p:clrMapOvr>
    <a:masterClrMapping/>
  </p:clrMapOvr>
  <p:transition>
    <p:random/>
    <p:sndAc>
      <p:stSnd>
        <p:snd r:embed="rId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349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4914"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0" y="762000"/>
            <a:ext cx="6084888"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kumimoji="1" lang="zh-CN" altLang="en-US" sz="2400" b="0">
                <a:solidFill>
                  <a:srgbClr val="000000"/>
                </a:solidFill>
                <a:latin typeface="Times New Roman" pitchFamily="18" charset="0"/>
                <a:ea typeface="宋体" pitchFamily="2" charset="-122"/>
              </a:rPr>
              <a:t> 然后，通过分解，得到系统的第二层数据流程图：</a:t>
            </a:r>
          </a:p>
        </p:txBody>
      </p:sp>
      <p:grpSp>
        <p:nvGrpSpPr>
          <p:cNvPr id="72707" name="Group 3"/>
          <p:cNvGrpSpPr>
            <a:grpSpLocks/>
          </p:cNvGrpSpPr>
          <p:nvPr/>
        </p:nvGrpSpPr>
        <p:grpSpPr bwMode="auto">
          <a:xfrm>
            <a:off x="533400" y="1524000"/>
            <a:ext cx="5853113" cy="3995738"/>
            <a:chOff x="336" y="960"/>
            <a:chExt cx="3687" cy="2517"/>
          </a:xfrm>
        </p:grpSpPr>
        <p:sp>
          <p:nvSpPr>
            <p:cNvPr id="72708" name="Oval 4"/>
            <p:cNvSpPr>
              <a:spLocks noChangeArrowheads="1"/>
            </p:cNvSpPr>
            <p:nvPr/>
          </p:nvSpPr>
          <p:spPr bwMode="auto">
            <a:xfrm>
              <a:off x="3312" y="960"/>
              <a:ext cx="664" cy="748"/>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入库处理</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P1</a:t>
              </a:r>
            </a:p>
          </p:txBody>
        </p:sp>
        <p:sp>
          <p:nvSpPr>
            <p:cNvPr id="72709" name="Oval 5"/>
            <p:cNvSpPr>
              <a:spLocks noChangeArrowheads="1"/>
            </p:cNvSpPr>
            <p:nvPr/>
          </p:nvSpPr>
          <p:spPr bwMode="auto">
            <a:xfrm>
              <a:off x="3354" y="2729"/>
              <a:ext cx="663" cy="748"/>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库存统计分析</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P3</a:t>
              </a:r>
            </a:p>
          </p:txBody>
        </p:sp>
        <p:sp>
          <p:nvSpPr>
            <p:cNvPr id="72710" name="Oval 6"/>
            <p:cNvSpPr>
              <a:spLocks noChangeArrowheads="1"/>
            </p:cNvSpPr>
            <p:nvPr/>
          </p:nvSpPr>
          <p:spPr bwMode="auto">
            <a:xfrm>
              <a:off x="3360" y="1872"/>
              <a:ext cx="663" cy="711"/>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出库处理</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P2</a:t>
              </a:r>
            </a:p>
          </p:txBody>
        </p:sp>
        <p:sp>
          <p:nvSpPr>
            <p:cNvPr id="72711" name="Oval 7"/>
            <p:cNvSpPr>
              <a:spLocks noChangeArrowheads="1"/>
            </p:cNvSpPr>
            <p:nvPr/>
          </p:nvSpPr>
          <p:spPr bwMode="auto">
            <a:xfrm>
              <a:off x="336" y="1728"/>
              <a:ext cx="1496" cy="783"/>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endParaRPr kumimoji="1" lang="zh-CN" altLang="en-US" sz="1600" b="0">
                <a:solidFill>
                  <a:srgbClr val="000000"/>
                </a:solidFill>
                <a:latin typeface="Times New Roman" pitchFamily="18" charset="0"/>
                <a:ea typeface="宋体" pitchFamily="2" charset="-122"/>
              </a:endParaRPr>
            </a:p>
            <a:p>
              <a:pPr algn="just"/>
              <a:r>
                <a:rPr kumimoji="1" lang="zh-CN" altLang="en-US" sz="1600" b="0">
                  <a:solidFill>
                    <a:srgbClr val="000000"/>
                  </a:solidFill>
                  <a:latin typeface="Times New Roman" pitchFamily="18" charset="0"/>
                  <a:ea typeface="宋体" pitchFamily="2" charset="-122"/>
                </a:rPr>
                <a:t>材料库存管理 </a:t>
              </a:r>
            </a:p>
            <a:p>
              <a:pPr algn="just"/>
              <a:r>
                <a:rPr kumimoji="1" lang="zh-CN" altLang="en-US" sz="1600" b="0">
                  <a:solidFill>
                    <a:srgbClr val="000000"/>
                  </a:solidFill>
                  <a:latin typeface="Times New Roman" pitchFamily="18" charset="0"/>
                  <a:ea typeface="宋体" pitchFamily="2" charset="-122"/>
                </a:rPr>
                <a:t>         系统</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a:t>
              </a:r>
            </a:p>
          </p:txBody>
        </p:sp>
        <p:sp>
          <p:nvSpPr>
            <p:cNvPr id="72712" name="AutoShape 8"/>
            <p:cNvSpPr>
              <a:spLocks noChangeArrowheads="1"/>
            </p:cNvSpPr>
            <p:nvPr/>
          </p:nvSpPr>
          <p:spPr bwMode="auto">
            <a:xfrm>
              <a:off x="2160" y="1824"/>
              <a:ext cx="672" cy="384"/>
            </a:xfrm>
            <a:prstGeom prst="notchedRightArrow">
              <a:avLst>
                <a:gd name="adj1" fmla="val 50000"/>
                <a:gd name="adj2" fmla="val 43750"/>
              </a:avLst>
            </a:prstGeom>
            <a:noFill/>
            <a:ln w="38100">
              <a:solidFill>
                <a:srgbClr val="D7181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20000"/>
                </a:spcBef>
              </a:pPr>
              <a:endParaRPr kumimoji="1" lang="zh-CN" altLang="en-US" sz="2400" b="0">
                <a:solidFill>
                  <a:srgbClr val="000000"/>
                </a:solidFill>
                <a:latin typeface="Times New Roman" pitchFamily="18" charset="0"/>
                <a:ea typeface="宋体" pitchFamily="2" charset="-122"/>
              </a:endParaRPr>
            </a:p>
          </p:txBody>
        </p:sp>
        <p:sp>
          <p:nvSpPr>
            <p:cNvPr id="72713" name="Text Box 9"/>
            <p:cNvSpPr txBox="1">
              <a:spLocks noChangeArrowheads="1"/>
            </p:cNvSpPr>
            <p:nvPr/>
          </p:nvSpPr>
          <p:spPr bwMode="auto">
            <a:xfrm>
              <a:off x="2208" y="1680"/>
              <a:ext cx="56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kumimoji="1" lang="zh-CN" altLang="en-US" sz="2000" b="0">
                  <a:solidFill>
                    <a:srgbClr val="000000"/>
                  </a:solidFill>
                  <a:latin typeface="Times New Roman" pitchFamily="18" charset="0"/>
                  <a:ea typeface="宋体" pitchFamily="2" charset="-122"/>
                </a:rPr>
                <a:t>分解</a:t>
              </a:r>
            </a:p>
          </p:txBody>
        </p:sp>
      </p:grpSp>
    </p:spTree>
    <p:extLst>
      <p:ext uri="{BB962C8B-B14F-4D97-AF65-F5344CB8AC3E}">
        <p14:creationId xmlns:p14="http://schemas.microsoft.com/office/powerpoint/2010/main" val="1748204932"/>
      </p:ext>
    </p:extLst>
  </p:cSld>
  <p:clrMapOvr>
    <a:masterClrMapping/>
  </p:clrMapOvr>
  <p:transition>
    <p:random/>
    <p:sndAc>
      <p:stSnd>
        <p:snd r:embed="rId3" name="camera.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Group 2"/>
          <p:cNvGrpSpPr>
            <a:grpSpLocks/>
          </p:cNvGrpSpPr>
          <p:nvPr/>
        </p:nvGrpSpPr>
        <p:grpSpPr bwMode="auto">
          <a:xfrm>
            <a:off x="466725" y="947738"/>
            <a:ext cx="7727950" cy="4810125"/>
            <a:chOff x="294" y="597"/>
            <a:chExt cx="4868" cy="3030"/>
          </a:xfrm>
        </p:grpSpPr>
        <p:sp>
          <p:nvSpPr>
            <p:cNvPr id="73731" name="Oval 3"/>
            <p:cNvSpPr>
              <a:spLocks noChangeArrowheads="1"/>
            </p:cNvSpPr>
            <p:nvPr/>
          </p:nvSpPr>
          <p:spPr bwMode="auto">
            <a:xfrm>
              <a:off x="1536" y="672"/>
              <a:ext cx="664" cy="748"/>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入库处理</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P1</a:t>
              </a:r>
            </a:p>
          </p:txBody>
        </p:sp>
        <p:sp>
          <p:nvSpPr>
            <p:cNvPr id="73732" name="Oval 4"/>
            <p:cNvSpPr>
              <a:spLocks noChangeArrowheads="1"/>
            </p:cNvSpPr>
            <p:nvPr/>
          </p:nvSpPr>
          <p:spPr bwMode="auto">
            <a:xfrm>
              <a:off x="3360" y="2318"/>
              <a:ext cx="663" cy="748"/>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库存统计分析</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P3</a:t>
              </a:r>
            </a:p>
          </p:txBody>
        </p:sp>
        <p:sp>
          <p:nvSpPr>
            <p:cNvPr id="73733" name="Rectangle 5"/>
            <p:cNvSpPr>
              <a:spLocks noChangeArrowheads="1"/>
            </p:cNvSpPr>
            <p:nvPr/>
          </p:nvSpPr>
          <p:spPr bwMode="auto">
            <a:xfrm>
              <a:off x="3443" y="635"/>
              <a:ext cx="663" cy="37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库管员</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S3</a:t>
              </a:r>
            </a:p>
          </p:txBody>
        </p:sp>
        <p:sp>
          <p:nvSpPr>
            <p:cNvPr id="73734" name="Line 6"/>
            <p:cNvSpPr>
              <a:spLocks noChangeShapeType="1"/>
            </p:cNvSpPr>
            <p:nvPr/>
          </p:nvSpPr>
          <p:spPr bwMode="auto">
            <a:xfrm flipV="1">
              <a:off x="3774" y="1009"/>
              <a:ext cx="0" cy="134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35" name="Rectangle 7"/>
            <p:cNvSpPr>
              <a:spLocks noChangeArrowheads="1"/>
            </p:cNvSpPr>
            <p:nvPr/>
          </p:nvSpPr>
          <p:spPr bwMode="auto">
            <a:xfrm>
              <a:off x="3981" y="1757"/>
              <a:ext cx="516"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F09ABC</a:t>
              </a:r>
              <a:r>
                <a:rPr kumimoji="1" lang="zh-CN" altLang="en-US" sz="1600" b="0">
                  <a:solidFill>
                    <a:srgbClr val="000000"/>
                  </a:solidFill>
                  <a:latin typeface="Times New Roman" pitchFamily="18" charset="0"/>
                  <a:ea typeface="宋体" pitchFamily="2" charset="-122"/>
                </a:rPr>
                <a:t>分析表</a:t>
              </a:r>
            </a:p>
          </p:txBody>
        </p:sp>
        <p:sp>
          <p:nvSpPr>
            <p:cNvPr id="73736" name="Rectangle 8"/>
            <p:cNvSpPr>
              <a:spLocks noChangeArrowheads="1"/>
            </p:cNvSpPr>
            <p:nvPr/>
          </p:nvSpPr>
          <p:spPr bwMode="auto">
            <a:xfrm>
              <a:off x="3857" y="1158"/>
              <a:ext cx="732"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F06</a:t>
              </a:r>
              <a:r>
                <a:rPr kumimoji="1" lang="zh-CN" altLang="en-US" sz="1600" b="0">
                  <a:solidFill>
                    <a:srgbClr val="000000"/>
                  </a:solidFill>
                  <a:latin typeface="Times New Roman" pitchFamily="18" charset="0"/>
                  <a:ea typeface="宋体" pitchFamily="2" charset="-122"/>
                </a:rPr>
                <a:t>库存明细账</a:t>
              </a:r>
            </a:p>
          </p:txBody>
        </p:sp>
        <p:sp>
          <p:nvSpPr>
            <p:cNvPr id="73737" name="Rectangle 9"/>
            <p:cNvSpPr>
              <a:spLocks noChangeArrowheads="1"/>
            </p:cNvSpPr>
            <p:nvPr/>
          </p:nvSpPr>
          <p:spPr bwMode="auto">
            <a:xfrm>
              <a:off x="3981" y="1533"/>
              <a:ext cx="517"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F08</a:t>
              </a:r>
              <a:r>
                <a:rPr kumimoji="1" lang="zh-CN" altLang="en-US" sz="1600" b="0">
                  <a:solidFill>
                    <a:srgbClr val="000000"/>
                  </a:solidFill>
                  <a:latin typeface="Times New Roman" pitchFamily="18" charset="0"/>
                  <a:ea typeface="宋体" pitchFamily="2" charset="-122"/>
                </a:rPr>
                <a:t>超储材料表</a:t>
              </a:r>
            </a:p>
          </p:txBody>
        </p:sp>
        <p:sp>
          <p:nvSpPr>
            <p:cNvPr id="73738" name="Rectangle 10"/>
            <p:cNvSpPr>
              <a:spLocks noChangeArrowheads="1"/>
            </p:cNvSpPr>
            <p:nvPr/>
          </p:nvSpPr>
          <p:spPr bwMode="auto">
            <a:xfrm>
              <a:off x="3815" y="1345"/>
              <a:ext cx="94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F07</a:t>
              </a:r>
              <a:r>
                <a:rPr kumimoji="1" lang="zh-CN" altLang="en-US" sz="1600" b="0">
                  <a:solidFill>
                    <a:srgbClr val="000000"/>
                  </a:solidFill>
                  <a:latin typeface="Times New Roman" pitchFamily="18" charset="0"/>
                  <a:ea typeface="宋体" pitchFamily="2" charset="-122"/>
                </a:rPr>
                <a:t>入出库统计表</a:t>
              </a:r>
            </a:p>
          </p:txBody>
        </p:sp>
        <p:sp>
          <p:nvSpPr>
            <p:cNvPr id="73739" name="Line 11"/>
            <p:cNvSpPr>
              <a:spLocks noChangeShapeType="1"/>
            </p:cNvSpPr>
            <p:nvPr/>
          </p:nvSpPr>
          <p:spPr bwMode="auto">
            <a:xfrm>
              <a:off x="2200" y="1532"/>
              <a:ext cx="103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40" name="Line 12"/>
            <p:cNvSpPr>
              <a:spLocks noChangeShapeType="1"/>
            </p:cNvSpPr>
            <p:nvPr/>
          </p:nvSpPr>
          <p:spPr bwMode="auto">
            <a:xfrm>
              <a:off x="2200" y="1869"/>
              <a:ext cx="103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41" name="Rectangle 13"/>
            <p:cNvSpPr>
              <a:spLocks noChangeArrowheads="1"/>
            </p:cNvSpPr>
            <p:nvPr/>
          </p:nvSpPr>
          <p:spPr bwMode="auto">
            <a:xfrm>
              <a:off x="2422" y="1593"/>
              <a:ext cx="728"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lstStyle/>
            <a:p>
              <a:r>
                <a:rPr kumimoji="1" lang="zh-CN" altLang="en-US" sz="1600" b="0">
                  <a:solidFill>
                    <a:srgbClr val="000000"/>
                  </a:solidFill>
                  <a:latin typeface="Times New Roman" pitchFamily="18" charset="0"/>
                  <a:ea typeface="宋体" pitchFamily="2" charset="-122"/>
                </a:rPr>
                <a:t>库存流水账</a:t>
              </a:r>
              <a:r>
                <a:rPr kumimoji="1" lang="en-US" altLang="zh-CN" sz="1600" b="0">
                  <a:solidFill>
                    <a:srgbClr val="000000"/>
                  </a:solidFill>
                  <a:latin typeface="Times New Roman" pitchFamily="18" charset="0"/>
                  <a:ea typeface="宋体" pitchFamily="2" charset="-122"/>
                </a:rPr>
                <a:t>D1</a:t>
              </a:r>
            </a:p>
          </p:txBody>
        </p:sp>
        <p:sp>
          <p:nvSpPr>
            <p:cNvPr id="73742" name="Oval 14"/>
            <p:cNvSpPr>
              <a:spLocks noChangeArrowheads="1"/>
            </p:cNvSpPr>
            <p:nvPr/>
          </p:nvSpPr>
          <p:spPr bwMode="auto">
            <a:xfrm>
              <a:off x="1455" y="2168"/>
              <a:ext cx="663" cy="711"/>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出库处理</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P2</a:t>
              </a:r>
            </a:p>
          </p:txBody>
        </p:sp>
        <p:sp>
          <p:nvSpPr>
            <p:cNvPr id="73743" name="Rectangle 15"/>
            <p:cNvSpPr>
              <a:spLocks noChangeArrowheads="1"/>
            </p:cNvSpPr>
            <p:nvPr/>
          </p:nvSpPr>
          <p:spPr bwMode="auto">
            <a:xfrm>
              <a:off x="672" y="3216"/>
              <a:ext cx="3397"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zh-CN" altLang="en-US" sz="2400" b="0" dirty="0">
                  <a:solidFill>
                    <a:srgbClr val="000000"/>
                  </a:solidFill>
                  <a:latin typeface="Times New Roman" pitchFamily="18" charset="0"/>
                  <a:ea typeface="宋体" pitchFamily="2" charset="-122"/>
                </a:rPr>
                <a:t>材料库存管理系统</a:t>
              </a:r>
              <a:r>
                <a:rPr kumimoji="1" lang="zh-CN" altLang="en-US" sz="2400" b="0" dirty="0" smtClean="0">
                  <a:solidFill>
                    <a:srgbClr val="000000"/>
                  </a:solidFill>
                  <a:latin typeface="Times New Roman" pitchFamily="18" charset="0"/>
                  <a:ea typeface="宋体" pitchFamily="2" charset="-122"/>
                </a:rPr>
                <a:t>第</a:t>
              </a:r>
              <a:r>
                <a:rPr kumimoji="1" lang="en-US" altLang="zh-CN" sz="2400" b="0" dirty="0" smtClean="0">
                  <a:solidFill>
                    <a:srgbClr val="000000"/>
                  </a:solidFill>
                  <a:latin typeface="Times New Roman" pitchFamily="18" charset="0"/>
                  <a:ea typeface="宋体" pitchFamily="2" charset="-122"/>
                </a:rPr>
                <a:t>1</a:t>
              </a:r>
              <a:r>
                <a:rPr kumimoji="1" lang="zh-CN" altLang="en-US" sz="2400" b="0" dirty="0" smtClean="0">
                  <a:solidFill>
                    <a:srgbClr val="000000"/>
                  </a:solidFill>
                  <a:latin typeface="Times New Roman" pitchFamily="18" charset="0"/>
                  <a:ea typeface="宋体" pitchFamily="2" charset="-122"/>
                </a:rPr>
                <a:t>层</a:t>
              </a:r>
              <a:r>
                <a:rPr kumimoji="1" lang="zh-CN" altLang="en-US" sz="2400" b="0" dirty="0">
                  <a:solidFill>
                    <a:srgbClr val="000000"/>
                  </a:solidFill>
                  <a:latin typeface="Times New Roman" pitchFamily="18" charset="0"/>
                  <a:ea typeface="宋体" pitchFamily="2" charset="-122"/>
                </a:rPr>
                <a:t>流程图</a:t>
              </a:r>
            </a:p>
          </p:txBody>
        </p:sp>
        <p:sp>
          <p:nvSpPr>
            <p:cNvPr id="73744" name="Rectangle 16"/>
            <p:cNvSpPr>
              <a:spLocks noChangeArrowheads="1"/>
            </p:cNvSpPr>
            <p:nvPr/>
          </p:nvSpPr>
          <p:spPr bwMode="auto">
            <a:xfrm>
              <a:off x="4416" y="2544"/>
              <a:ext cx="74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F10</a:t>
              </a:r>
              <a:r>
                <a:rPr kumimoji="1" lang="zh-CN" altLang="en-US" sz="1600" b="0">
                  <a:solidFill>
                    <a:srgbClr val="000000"/>
                  </a:solidFill>
                  <a:latin typeface="Times New Roman" pitchFamily="18" charset="0"/>
                  <a:ea typeface="宋体" pitchFamily="2" charset="-122"/>
                </a:rPr>
                <a:t>库存</a:t>
              </a:r>
            </a:p>
            <a:p>
              <a:r>
                <a:rPr kumimoji="1" lang="zh-CN" altLang="en-US" sz="1600" b="0">
                  <a:solidFill>
                    <a:srgbClr val="000000"/>
                  </a:solidFill>
                  <a:latin typeface="Times New Roman" pitchFamily="18" charset="0"/>
                  <a:ea typeface="宋体" pitchFamily="2" charset="-122"/>
                </a:rPr>
                <a:t>统计表</a:t>
              </a:r>
            </a:p>
          </p:txBody>
        </p:sp>
        <p:sp>
          <p:nvSpPr>
            <p:cNvPr id="73745" name="Rectangle 17"/>
            <p:cNvSpPr>
              <a:spLocks noChangeArrowheads="1"/>
            </p:cNvSpPr>
            <p:nvPr/>
          </p:nvSpPr>
          <p:spPr bwMode="auto">
            <a:xfrm>
              <a:off x="4313" y="2953"/>
              <a:ext cx="663" cy="37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统计部门</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S4</a:t>
              </a:r>
            </a:p>
          </p:txBody>
        </p:sp>
        <p:sp>
          <p:nvSpPr>
            <p:cNvPr id="73746" name="Line 18"/>
            <p:cNvSpPr>
              <a:spLocks noChangeShapeType="1"/>
            </p:cNvSpPr>
            <p:nvPr/>
          </p:nvSpPr>
          <p:spPr bwMode="auto">
            <a:xfrm>
              <a:off x="4023" y="2617"/>
              <a:ext cx="45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47" name="Line 19"/>
            <p:cNvSpPr>
              <a:spLocks noChangeShapeType="1"/>
            </p:cNvSpPr>
            <p:nvPr/>
          </p:nvSpPr>
          <p:spPr bwMode="auto">
            <a:xfrm>
              <a:off x="4479" y="2617"/>
              <a:ext cx="0" cy="33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48" name="Rectangle 20"/>
            <p:cNvSpPr>
              <a:spLocks noChangeArrowheads="1"/>
            </p:cNvSpPr>
            <p:nvPr/>
          </p:nvSpPr>
          <p:spPr bwMode="auto">
            <a:xfrm>
              <a:off x="2615" y="1158"/>
              <a:ext cx="497"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F12</a:t>
              </a:r>
            </a:p>
            <a:p>
              <a:r>
                <a:rPr kumimoji="1" lang="zh-CN" altLang="en-US" sz="1600" b="0">
                  <a:solidFill>
                    <a:srgbClr val="000000"/>
                  </a:solidFill>
                  <a:latin typeface="Times New Roman" pitchFamily="18" charset="0"/>
                  <a:ea typeface="宋体" pitchFamily="2" charset="-122"/>
                </a:rPr>
                <a:t>入库信息</a:t>
              </a:r>
            </a:p>
          </p:txBody>
        </p:sp>
        <p:sp>
          <p:nvSpPr>
            <p:cNvPr id="73749" name="Line 21"/>
            <p:cNvSpPr>
              <a:spLocks noChangeShapeType="1"/>
            </p:cNvSpPr>
            <p:nvPr/>
          </p:nvSpPr>
          <p:spPr bwMode="auto">
            <a:xfrm>
              <a:off x="2200" y="1046"/>
              <a:ext cx="3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50" name="Line 22"/>
            <p:cNvSpPr>
              <a:spLocks noChangeShapeType="1"/>
            </p:cNvSpPr>
            <p:nvPr/>
          </p:nvSpPr>
          <p:spPr bwMode="auto">
            <a:xfrm>
              <a:off x="2532" y="1046"/>
              <a:ext cx="0" cy="48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51" name="Rectangle 23"/>
            <p:cNvSpPr>
              <a:spLocks noChangeArrowheads="1"/>
            </p:cNvSpPr>
            <p:nvPr/>
          </p:nvSpPr>
          <p:spPr bwMode="auto">
            <a:xfrm>
              <a:off x="1910" y="1943"/>
              <a:ext cx="497"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F04</a:t>
              </a:r>
            </a:p>
            <a:p>
              <a:r>
                <a:rPr kumimoji="1" lang="en-US" altLang="zh-CN" sz="1600" b="0">
                  <a:solidFill>
                    <a:srgbClr val="000000"/>
                  </a:solidFill>
                  <a:latin typeface="Times New Roman" pitchFamily="18" charset="0"/>
                  <a:ea typeface="宋体" pitchFamily="2" charset="-122"/>
                </a:rPr>
                <a:t>    </a:t>
              </a:r>
              <a:r>
                <a:rPr kumimoji="1" lang="zh-CN" altLang="en-US" sz="1600" b="0">
                  <a:solidFill>
                    <a:srgbClr val="000000"/>
                  </a:solidFill>
                  <a:latin typeface="Times New Roman" pitchFamily="18" charset="0"/>
                  <a:ea typeface="宋体" pitchFamily="2" charset="-122"/>
                </a:rPr>
                <a:t>出库信息</a:t>
              </a:r>
            </a:p>
          </p:txBody>
        </p:sp>
        <p:sp>
          <p:nvSpPr>
            <p:cNvPr id="73752" name="Line 24"/>
            <p:cNvSpPr>
              <a:spLocks noChangeShapeType="1"/>
            </p:cNvSpPr>
            <p:nvPr/>
          </p:nvSpPr>
          <p:spPr bwMode="auto">
            <a:xfrm>
              <a:off x="2117" y="2430"/>
              <a:ext cx="24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53" name="Line 25"/>
            <p:cNvSpPr>
              <a:spLocks noChangeShapeType="1"/>
            </p:cNvSpPr>
            <p:nvPr/>
          </p:nvSpPr>
          <p:spPr bwMode="auto">
            <a:xfrm flipV="1">
              <a:off x="2366" y="1869"/>
              <a:ext cx="0" cy="561"/>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54" name="Rectangle 26"/>
            <p:cNvSpPr>
              <a:spLocks noChangeArrowheads="1"/>
            </p:cNvSpPr>
            <p:nvPr/>
          </p:nvSpPr>
          <p:spPr bwMode="auto">
            <a:xfrm>
              <a:off x="2946" y="2093"/>
              <a:ext cx="788"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F13</a:t>
              </a:r>
              <a:r>
                <a:rPr kumimoji="1" lang="zh-CN" altLang="en-US" sz="1600" b="0">
                  <a:solidFill>
                    <a:srgbClr val="000000"/>
                  </a:solidFill>
                  <a:latin typeface="Times New Roman" pitchFamily="18" charset="0"/>
                  <a:ea typeface="宋体" pitchFamily="2" charset="-122"/>
                </a:rPr>
                <a:t>出、入库</a:t>
              </a:r>
            </a:p>
            <a:p>
              <a:r>
                <a:rPr kumimoji="1" lang="zh-CN" altLang="en-US" sz="1600" b="0">
                  <a:solidFill>
                    <a:srgbClr val="000000"/>
                  </a:solidFill>
                  <a:latin typeface="Times New Roman" pitchFamily="18" charset="0"/>
                  <a:ea typeface="宋体" pitchFamily="2" charset="-122"/>
                </a:rPr>
                <a:t>信息</a:t>
              </a:r>
            </a:p>
          </p:txBody>
        </p:sp>
        <p:sp>
          <p:nvSpPr>
            <p:cNvPr id="73755" name="Line 27"/>
            <p:cNvSpPr>
              <a:spLocks noChangeShapeType="1"/>
            </p:cNvSpPr>
            <p:nvPr/>
          </p:nvSpPr>
          <p:spPr bwMode="auto">
            <a:xfrm>
              <a:off x="2863" y="1869"/>
              <a:ext cx="0" cy="86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56" name="Line 28"/>
            <p:cNvSpPr>
              <a:spLocks noChangeShapeType="1"/>
            </p:cNvSpPr>
            <p:nvPr/>
          </p:nvSpPr>
          <p:spPr bwMode="auto">
            <a:xfrm>
              <a:off x="2863" y="2729"/>
              <a:ext cx="497"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57" name="Rectangle 29"/>
            <p:cNvSpPr>
              <a:spLocks noChangeArrowheads="1"/>
            </p:cNvSpPr>
            <p:nvPr/>
          </p:nvSpPr>
          <p:spPr bwMode="auto">
            <a:xfrm>
              <a:off x="335" y="784"/>
              <a:ext cx="663" cy="373"/>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采购部门</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S1</a:t>
              </a:r>
            </a:p>
          </p:txBody>
        </p:sp>
        <p:sp>
          <p:nvSpPr>
            <p:cNvPr id="73758" name="Line 30"/>
            <p:cNvSpPr>
              <a:spLocks noChangeShapeType="1"/>
            </p:cNvSpPr>
            <p:nvPr/>
          </p:nvSpPr>
          <p:spPr bwMode="auto">
            <a:xfrm>
              <a:off x="998" y="896"/>
              <a:ext cx="538"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59" name="Rectangle 31"/>
            <p:cNvSpPr>
              <a:spLocks noChangeArrowheads="1"/>
            </p:cNvSpPr>
            <p:nvPr/>
          </p:nvSpPr>
          <p:spPr bwMode="auto">
            <a:xfrm>
              <a:off x="1039" y="597"/>
              <a:ext cx="497"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F01</a:t>
              </a:r>
            </a:p>
            <a:p>
              <a:r>
                <a:rPr kumimoji="1" lang="zh-CN" altLang="en-US" sz="1600" b="0">
                  <a:solidFill>
                    <a:srgbClr val="000000"/>
                  </a:solidFill>
                  <a:latin typeface="Times New Roman" pitchFamily="18" charset="0"/>
                  <a:ea typeface="宋体" pitchFamily="2" charset="-122"/>
                </a:rPr>
                <a:t>入库单</a:t>
              </a:r>
            </a:p>
          </p:txBody>
        </p:sp>
        <p:sp>
          <p:nvSpPr>
            <p:cNvPr id="73760" name="Line 32"/>
            <p:cNvSpPr>
              <a:spLocks noChangeShapeType="1"/>
            </p:cNvSpPr>
            <p:nvPr/>
          </p:nvSpPr>
          <p:spPr bwMode="auto">
            <a:xfrm flipH="1">
              <a:off x="998" y="1046"/>
              <a:ext cx="538"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61" name="Rectangle 33"/>
            <p:cNvSpPr>
              <a:spLocks noChangeArrowheads="1"/>
            </p:cNvSpPr>
            <p:nvPr/>
          </p:nvSpPr>
          <p:spPr bwMode="auto">
            <a:xfrm>
              <a:off x="1039" y="1046"/>
              <a:ext cx="497"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dirty="0">
                  <a:solidFill>
                    <a:srgbClr val="000000"/>
                  </a:solidFill>
                  <a:latin typeface="Times New Roman" pitchFamily="18" charset="0"/>
                  <a:ea typeface="宋体" pitchFamily="2" charset="-122"/>
                </a:rPr>
                <a:t>F02</a:t>
              </a:r>
            </a:p>
            <a:p>
              <a:r>
                <a:rPr kumimoji="1" lang="zh-CN" altLang="en-US" sz="1600" b="0" dirty="0" smtClean="0">
                  <a:solidFill>
                    <a:srgbClr val="000000"/>
                  </a:solidFill>
                  <a:latin typeface="Times New Roman" pitchFamily="18" charset="0"/>
                  <a:ea typeface="宋体" pitchFamily="2" charset="-122"/>
                </a:rPr>
                <a:t>不合格</a:t>
              </a:r>
              <a:endParaRPr kumimoji="1" lang="en-US" altLang="zh-CN" sz="1600" b="0" dirty="0" smtClean="0">
                <a:solidFill>
                  <a:srgbClr val="000000"/>
                </a:solidFill>
                <a:latin typeface="Times New Roman" pitchFamily="18" charset="0"/>
                <a:ea typeface="宋体" pitchFamily="2" charset="-122"/>
              </a:endParaRPr>
            </a:p>
            <a:p>
              <a:r>
                <a:rPr kumimoji="1" lang="zh-CN" altLang="en-US" sz="1600" b="0" dirty="0" smtClean="0">
                  <a:solidFill>
                    <a:srgbClr val="000000"/>
                  </a:solidFill>
                  <a:latin typeface="Times New Roman" pitchFamily="18" charset="0"/>
                  <a:ea typeface="宋体" pitchFamily="2" charset="-122"/>
                </a:rPr>
                <a:t>入库</a:t>
              </a:r>
              <a:r>
                <a:rPr kumimoji="1" lang="zh-CN" altLang="en-US" sz="1600" b="0" dirty="0">
                  <a:solidFill>
                    <a:srgbClr val="000000"/>
                  </a:solidFill>
                  <a:latin typeface="Times New Roman" pitchFamily="18" charset="0"/>
                  <a:ea typeface="宋体" pitchFamily="2" charset="-122"/>
                </a:rPr>
                <a:t>单      </a:t>
              </a:r>
            </a:p>
          </p:txBody>
        </p:sp>
        <p:sp>
          <p:nvSpPr>
            <p:cNvPr id="73762" name="Rectangle 34"/>
            <p:cNvSpPr>
              <a:spLocks noChangeArrowheads="1"/>
            </p:cNvSpPr>
            <p:nvPr/>
          </p:nvSpPr>
          <p:spPr bwMode="auto">
            <a:xfrm>
              <a:off x="294" y="2280"/>
              <a:ext cx="664" cy="374"/>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领料部门</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S2</a:t>
              </a:r>
            </a:p>
          </p:txBody>
        </p:sp>
        <p:sp>
          <p:nvSpPr>
            <p:cNvPr id="73763" name="Line 35"/>
            <p:cNvSpPr>
              <a:spLocks noChangeShapeType="1"/>
            </p:cNvSpPr>
            <p:nvPr/>
          </p:nvSpPr>
          <p:spPr bwMode="auto">
            <a:xfrm>
              <a:off x="958" y="2468"/>
              <a:ext cx="456"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64" name="Rectangle 36"/>
            <p:cNvSpPr>
              <a:spLocks noChangeArrowheads="1"/>
            </p:cNvSpPr>
            <p:nvPr/>
          </p:nvSpPr>
          <p:spPr bwMode="auto">
            <a:xfrm>
              <a:off x="958" y="2093"/>
              <a:ext cx="497"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F03</a:t>
              </a:r>
            </a:p>
            <a:p>
              <a:r>
                <a:rPr kumimoji="1" lang="zh-CN" altLang="en-US" sz="1600" b="0">
                  <a:solidFill>
                    <a:srgbClr val="000000"/>
                  </a:solidFill>
                  <a:latin typeface="Times New Roman" pitchFamily="18" charset="0"/>
                  <a:ea typeface="宋体" pitchFamily="2" charset="-122"/>
                </a:rPr>
                <a:t>领料单</a:t>
              </a:r>
            </a:p>
          </p:txBody>
        </p:sp>
        <p:sp>
          <p:nvSpPr>
            <p:cNvPr id="73765" name="Rectangle 37"/>
            <p:cNvSpPr>
              <a:spLocks noChangeArrowheads="1"/>
            </p:cNvSpPr>
            <p:nvPr/>
          </p:nvSpPr>
          <p:spPr bwMode="auto">
            <a:xfrm>
              <a:off x="998" y="2618"/>
              <a:ext cx="497"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F04</a:t>
              </a:r>
            </a:p>
            <a:p>
              <a:r>
                <a:rPr kumimoji="1" lang="zh-CN" altLang="en-US" sz="1600" b="0">
                  <a:solidFill>
                    <a:srgbClr val="000000"/>
                  </a:solidFill>
                  <a:latin typeface="Times New Roman" pitchFamily="18" charset="0"/>
                  <a:ea typeface="宋体" pitchFamily="2" charset="-122"/>
                </a:rPr>
                <a:t>出库单</a:t>
              </a:r>
            </a:p>
          </p:txBody>
        </p:sp>
        <p:sp>
          <p:nvSpPr>
            <p:cNvPr id="73766" name="Line 38"/>
            <p:cNvSpPr>
              <a:spLocks noChangeShapeType="1"/>
            </p:cNvSpPr>
            <p:nvPr/>
          </p:nvSpPr>
          <p:spPr bwMode="auto">
            <a:xfrm flipH="1">
              <a:off x="957" y="2580"/>
              <a:ext cx="538"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67" name="Line 39"/>
            <p:cNvSpPr>
              <a:spLocks noChangeShapeType="1"/>
            </p:cNvSpPr>
            <p:nvPr/>
          </p:nvSpPr>
          <p:spPr bwMode="auto">
            <a:xfrm flipV="1">
              <a:off x="1702" y="1905"/>
              <a:ext cx="0" cy="2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68" name="Line 40"/>
            <p:cNvSpPr>
              <a:spLocks noChangeShapeType="1"/>
            </p:cNvSpPr>
            <p:nvPr/>
          </p:nvSpPr>
          <p:spPr bwMode="auto">
            <a:xfrm flipH="1">
              <a:off x="584" y="1905"/>
              <a:ext cx="111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69" name="Line 41"/>
            <p:cNvSpPr>
              <a:spLocks noChangeShapeType="1"/>
            </p:cNvSpPr>
            <p:nvPr/>
          </p:nvSpPr>
          <p:spPr bwMode="auto">
            <a:xfrm>
              <a:off x="584" y="1905"/>
              <a:ext cx="0" cy="3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3770" name="Rectangle 42"/>
            <p:cNvSpPr>
              <a:spLocks noChangeArrowheads="1"/>
            </p:cNvSpPr>
            <p:nvPr/>
          </p:nvSpPr>
          <p:spPr bwMode="auto">
            <a:xfrm>
              <a:off x="750" y="1719"/>
              <a:ext cx="786"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F05</a:t>
              </a:r>
              <a:r>
                <a:rPr kumimoji="1" lang="zh-CN" altLang="en-US" sz="1600" b="0">
                  <a:solidFill>
                    <a:srgbClr val="000000"/>
                  </a:solidFill>
                  <a:latin typeface="Times New Roman" pitchFamily="18" charset="0"/>
                  <a:ea typeface="宋体" pitchFamily="2" charset="-122"/>
                </a:rPr>
                <a:t>不合格领料单</a:t>
              </a:r>
            </a:p>
          </p:txBody>
        </p:sp>
      </p:grpSp>
    </p:spTree>
    <p:extLst>
      <p:ext uri="{BB962C8B-B14F-4D97-AF65-F5344CB8AC3E}">
        <p14:creationId xmlns:p14="http://schemas.microsoft.com/office/powerpoint/2010/main" val="787991585"/>
      </p:ext>
    </p:extLst>
  </p:cSld>
  <p:clrMapOvr>
    <a:masterClrMapping/>
  </p:clrMapOvr>
  <p:transition>
    <p:random/>
    <p:sndAc>
      <p:stSnd>
        <p:snd r:embed="rId3" name="camera.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058" name="Oval 2"/>
          <p:cNvSpPr>
            <a:spLocks noChangeArrowheads="1"/>
          </p:cNvSpPr>
          <p:nvPr/>
        </p:nvSpPr>
        <p:spPr bwMode="auto">
          <a:xfrm>
            <a:off x="5219700" y="1844675"/>
            <a:ext cx="1054100" cy="1187450"/>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400" b="0">
                <a:solidFill>
                  <a:srgbClr val="000000"/>
                </a:solidFill>
                <a:ea typeface="宋体" pitchFamily="2" charset="-122"/>
              </a:rPr>
              <a:t>入库单审核</a:t>
            </a:r>
            <a:endParaRPr kumimoji="1" lang="zh-CN" altLang="en-US" sz="1400" b="0">
              <a:solidFill>
                <a:srgbClr val="000000"/>
              </a:solidFill>
              <a:latin typeface="Times New Roman" pitchFamily="18" charset="0"/>
              <a:ea typeface="宋体" pitchFamily="2" charset="-122"/>
            </a:endParaRP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P1-1</a:t>
            </a:r>
          </a:p>
        </p:txBody>
      </p:sp>
      <p:sp>
        <p:nvSpPr>
          <p:cNvPr id="941059" name="Oval 3"/>
          <p:cNvSpPr>
            <a:spLocks noChangeArrowheads="1"/>
          </p:cNvSpPr>
          <p:nvPr/>
        </p:nvSpPr>
        <p:spPr bwMode="auto">
          <a:xfrm>
            <a:off x="5292725" y="3933825"/>
            <a:ext cx="1052513" cy="1128713"/>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r>
              <a:rPr kumimoji="1" lang="zh-CN" altLang="en-US" sz="1400" b="0">
                <a:solidFill>
                  <a:srgbClr val="000000"/>
                </a:solidFill>
                <a:ea typeface="宋体" pitchFamily="2" charset="-122"/>
              </a:rPr>
              <a:t>入库登记</a:t>
            </a:r>
          </a:p>
          <a:p>
            <a:r>
              <a:rPr kumimoji="1" lang="zh-CN" altLang="en-US" sz="1400" b="0">
                <a:solidFill>
                  <a:srgbClr val="000000"/>
                </a:solidFill>
                <a:ea typeface="宋体" pitchFamily="2" charset="-122"/>
              </a:rPr>
              <a:t>  </a:t>
            </a:r>
            <a:r>
              <a:rPr kumimoji="1" lang="en-US" altLang="zh-CN" sz="1400" b="0">
                <a:solidFill>
                  <a:srgbClr val="000000"/>
                </a:solidFill>
                <a:ea typeface="宋体" pitchFamily="2" charset="-122"/>
              </a:rPr>
              <a:t>P1-2</a:t>
            </a:r>
          </a:p>
        </p:txBody>
      </p:sp>
      <p:sp>
        <p:nvSpPr>
          <p:cNvPr id="74756" name="Oval 4"/>
          <p:cNvSpPr>
            <a:spLocks noChangeArrowheads="1"/>
          </p:cNvSpPr>
          <p:nvPr/>
        </p:nvSpPr>
        <p:spPr bwMode="auto">
          <a:xfrm>
            <a:off x="533400" y="2743200"/>
            <a:ext cx="2374900" cy="1243013"/>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endParaRPr kumimoji="1" lang="zh-CN" altLang="en-US" sz="1600" b="0">
              <a:solidFill>
                <a:srgbClr val="000000"/>
              </a:solidFill>
              <a:latin typeface="Times New Roman" pitchFamily="18" charset="0"/>
              <a:ea typeface="宋体" pitchFamily="2" charset="-122"/>
            </a:endParaRPr>
          </a:p>
          <a:p>
            <a:r>
              <a:rPr kumimoji="1" lang="zh-CN" altLang="en-US" b="0">
                <a:solidFill>
                  <a:srgbClr val="000000"/>
                </a:solidFill>
                <a:ea typeface="宋体" pitchFamily="2" charset="-122"/>
              </a:rPr>
              <a:t>入库处理</a:t>
            </a:r>
            <a:endParaRPr kumimoji="1" lang="zh-CN" altLang="en-US" sz="1600" b="0">
              <a:solidFill>
                <a:srgbClr val="000000"/>
              </a:solidFill>
              <a:latin typeface="Times New Roman" pitchFamily="18" charset="0"/>
              <a:ea typeface="宋体" pitchFamily="2" charset="-122"/>
            </a:endParaRP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P1</a:t>
            </a:r>
          </a:p>
        </p:txBody>
      </p:sp>
      <p:sp>
        <p:nvSpPr>
          <p:cNvPr id="74757" name="AutoShape 5"/>
          <p:cNvSpPr>
            <a:spLocks noChangeArrowheads="1"/>
          </p:cNvSpPr>
          <p:nvPr/>
        </p:nvSpPr>
        <p:spPr bwMode="auto">
          <a:xfrm>
            <a:off x="3429000" y="2895600"/>
            <a:ext cx="1066800" cy="609600"/>
          </a:xfrm>
          <a:prstGeom prst="notchedRightArrow">
            <a:avLst>
              <a:gd name="adj1" fmla="val 50000"/>
              <a:gd name="adj2" fmla="val 43750"/>
            </a:avLst>
          </a:prstGeom>
          <a:noFill/>
          <a:ln w="38100">
            <a:solidFill>
              <a:srgbClr val="D7181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20000"/>
              </a:spcBef>
            </a:pPr>
            <a:endParaRPr kumimoji="1" lang="zh-CN" altLang="en-US" sz="2400" b="0">
              <a:solidFill>
                <a:srgbClr val="000000"/>
              </a:solidFill>
              <a:latin typeface="Times New Roman" pitchFamily="18" charset="0"/>
              <a:ea typeface="宋体" pitchFamily="2" charset="-122"/>
            </a:endParaRPr>
          </a:p>
        </p:txBody>
      </p:sp>
      <p:sp>
        <p:nvSpPr>
          <p:cNvPr id="74758" name="Text Box 6"/>
          <p:cNvSpPr txBox="1">
            <a:spLocks noChangeArrowheads="1"/>
          </p:cNvSpPr>
          <p:nvPr/>
        </p:nvSpPr>
        <p:spPr bwMode="auto">
          <a:xfrm>
            <a:off x="3505200" y="2667000"/>
            <a:ext cx="892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kumimoji="1" lang="zh-CN" altLang="en-US" sz="2000" b="0">
                <a:solidFill>
                  <a:srgbClr val="000000"/>
                </a:solidFill>
                <a:latin typeface="Times New Roman" pitchFamily="18" charset="0"/>
                <a:ea typeface="宋体" pitchFamily="2" charset="-122"/>
              </a:rPr>
              <a:t>分解</a:t>
            </a:r>
          </a:p>
        </p:txBody>
      </p:sp>
      <p:sp>
        <p:nvSpPr>
          <p:cNvPr id="74759" name="Rectangle 7"/>
          <p:cNvSpPr>
            <a:spLocks noChangeArrowheads="1"/>
          </p:cNvSpPr>
          <p:nvPr/>
        </p:nvSpPr>
        <p:spPr bwMode="auto">
          <a:xfrm>
            <a:off x="539750" y="333375"/>
            <a:ext cx="6781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zh-CN" altLang="en-US" sz="2400" b="0">
                <a:solidFill>
                  <a:srgbClr val="000000"/>
                </a:solidFill>
                <a:ea typeface="宋体" pitchFamily="2" charset="-122"/>
              </a:rPr>
              <a:t>  继续分解分析，分别画出：</a:t>
            </a:r>
          </a:p>
          <a:p>
            <a:pPr algn="l"/>
            <a:r>
              <a:rPr lang="zh-CN" altLang="en-US" sz="2400" b="0">
                <a:solidFill>
                  <a:srgbClr val="000000"/>
                </a:solidFill>
                <a:ea typeface="宋体" pitchFamily="2" charset="-122"/>
              </a:rPr>
              <a:t>         入库处理</a:t>
            </a:r>
            <a:r>
              <a:rPr lang="en-US" altLang="zh-CN" sz="2400" b="0">
                <a:solidFill>
                  <a:srgbClr val="000000"/>
                </a:solidFill>
                <a:ea typeface="宋体" pitchFamily="2" charset="-122"/>
              </a:rPr>
              <a:t>P1</a:t>
            </a:r>
            <a:r>
              <a:rPr lang="zh-CN" altLang="en-US" sz="2400" b="0">
                <a:solidFill>
                  <a:srgbClr val="000000"/>
                </a:solidFill>
                <a:ea typeface="宋体" pitchFamily="2" charset="-122"/>
              </a:rPr>
              <a:t>的分层流程图、出库处理</a:t>
            </a:r>
            <a:r>
              <a:rPr lang="en-US" altLang="zh-CN" sz="2400" b="0">
                <a:solidFill>
                  <a:srgbClr val="000000"/>
                </a:solidFill>
                <a:ea typeface="宋体" pitchFamily="2" charset="-122"/>
              </a:rPr>
              <a:t>P2</a:t>
            </a:r>
            <a:r>
              <a:rPr lang="zh-CN" altLang="en-US" sz="2400" b="0">
                <a:solidFill>
                  <a:srgbClr val="000000"/>
                </a:solidFill>
                <a:ea typeface="宋体" pitchFamily="2" charset="-122"/>
              </a:rPr>
              <a:t>的分层流程图、</a:t>
            </a:r>
          </a:p>
          <a:p>
            <a:pPr algn="l"/>
            <a:r>
              <a:rPr lang="zh-CN" altLang="en-US" sz="2400" b="0">
                <a:solidFill>
                  <a:srgbClr val="000000"/>
                </a:solidFill>
                <a:ea typeface="宋体" pitchFamily="2" charset="-122"/>
              </a:rPr>
              <a:t>         库存统计分析</a:t>
            </a:r>
            <a:r>
              <a:rPr lang="en-US" altLang="zh-CN" sz="2400" b="0">
                <a:solidFill>
                  <a:srgbClr val="000000"/>
                </a:solidFill>
                <a:ea typeface="宋体" pitchFamily="2" charset="-122"/>
              </a:rPr>
              <a:t>P3</a:t>
            </a:r>
            <a:r>
              <a:rPr lang="zh-CN" altLang="en-US" sz="2400" b="0">
                <a:solidFill>
                  <a:srgbClr val="000000"/>
                </a:solidFill>
                <a:ea typeface="宋体" pitchFamily="2" charset="-122"/>
              </a:rPr>
              <a:t>的分层流程图</a:t>
            </a:r>
          </a:p>
        </p:txBody>
      </p:sp>
    </p:spTree>
    <p:extLst>
      <p:ext uri="{BB962C8B-B14F-4D97-AF65-F5344CB8AC3E}">
        <p14:creationId xmlns:p14="http://schemas.microsoft.com/office/powerpoint/2010/main" val="1191746896"/>
      </p:ext>
    </p:extLst>
  </p:cSld>
  <p:clrMapOvr>
    <a:masterClrMapping/>
  </p:clrMapOvr>
  <p:transition>
    <p:random/>
    <p:sndAc>
      <p:stSnd>
        <p:snd r:embed="rId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1058"/>
                                        </p:tgtEl>
                                        <p:attrNameLst>
                                          <p:attrName>style.visibility</p:attrName>
                                        </p:attrNameLst>
                                      </p:cBhvr>
                                      <p:to>
                                        <p:strVal val="visible"/>
                                      </p:to>
                                    </p:set>
                                    <p:anim calcmode="lin" valueType="num">
                                      <p:cBhvr additive="base">
                                        <p:cTn id="7" dur="500" fill="hold"/>
                                        <p:tgtEl>
                                          <p:spTgt spid="941058"/>
                                        </p:tgtEl>
                                        <p:attrNameLst>
                                          <p:attrName>ppt_x</p:attrName>
                                        </p:attrNameLst>
                                      </p:cBhvr>
                                      <p:tavLst>
                                        <p:tav tm="0">
                                          <p:val>
                                            <p:strVal val="#ppt_x"/>
                                          </p:val>
                                        </p:tav>
                                        <p:tav tm="100000">
                                          <p:val>
                                            <p:strVal val="#ppt_x"/>
                                          </p:val>
                                        </p:tav>
                                      </p:tavLst>
                                    </p:anim>
                                    <p:anim calcmode="lin" valueType="num">
                                      <p:cBhvr additive="base">
                                        <p:cTn id="8" dur="500" fill="hold"/>
                                        <p:tgtEl>
                                          <p:spTgt spid="9410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41059"/>
                                        </p:tgtEl>
                                        <p:attrNameLst>
                                          <p:attrName>style.visibility</p:attrName>
                                        </p:attrNameLst>
                                      </p:cBhvr>
                                      <p:to>
                                        <p:strVal val="visible"/>
                                      </p:to>
                                    </p:set>
                                    <p:anim calcmode="lin" valueType="num">
                                      <p:cBhvr additive="base">
                                        <p:cTn id="13" dur="500" fill="hold"/>
                                        <p:tgtEl>
                                          <p:spTgt spid="941059"/>
                                        </p:tgtEl>
                                        <p:attrNameLst>
                                          <p:attrName>ppt_x</p:attrName>
                                        </p:attrNameLst>
                                      </p:cBhvr>
                                      <p:tavLst>
                                        <p:tav tm="0">
                                          <p:val>
                                            <p:strVal val="#ppt_x"/>
                                          </p:val>
                                        </p:tav>
                                        <p:tav tm="100000">
                                          <p:val>
                                            <p:strVal val="#ppt_x"/>
                                          </p:val>
                                        </p:tav>
                                      </p:tavLst>
                                    </p:anim>
                                    <p:anim calcmode="lin" valueType="num">
                                      <p:cBhvr additive="base">
                                        <p:cTn id="14" dur="500" fill="hold"/>
                                        <p:tgtEl>
                                          <p:spTgt spid="9410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1058" grpId="0" animBg="1"/>
      <p:bldP spid="94105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5.1</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系统调查</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
        <p:nvSpPr>
          <p:cNvPr id="3" name="Rectangle 2"/>
          <p:cNvSpPr>
            <a:spLocks noChangeArrowheads="1"/>
          </p:cNvSpPr>
          <p:nvPr/>
        </p:nvSpPr>
        <p:spPr bwMode="auto">
          <a:xfrm>
            <a:off x="827584" y="1412776"/>
            <a:ext cx="7127875" cy="3835400"/>
          </a:xfrm>
          <a:prstGeom prst="rect">
            <a:avLst/>
          </a:prstGeom>
          <a:noFill/>
          <a:ln>
            <a:noFill/>
          </a:ln>
          <a:effectLst/>
          <a:extLst/>
        </p:spPr>
        <p:txBody>
          <a:bodyPr>
            <a:spAutoFit/>
          </a:bodyPr>
          <a:lstStyle/>
          <a:p>
            <a:pPr algn="l">
              <a:defRPr/>
            </a:pPr>
            <a:r>
              <a:rPr lang="en-US" altLang="zh-CN" sz="2800" b="1" dirty="0" smtClean="0">
                <a:solidFill>
                  <a:srgbClr val="000000"/>
                </a:solidFill>
                <a:effectLst>
                  <a:outerShdw blurRad="38100" dist="38100" dir="2700000" algn="tl">
                    <a:srgbClr val="C0C0C0"/>
                  </a:outerShdw>
                </a:effectLst>
                <a:ea typeface="宋体" pitchFamily="2" charset="-122"/>
                <a:sym typeface="Symbol" pitchFamily="18" charset="2"/>
              </a:rPr>
              <a:t>5.1.1 </a:t>
            </a:r>
            <a:r>
              <a:rPr lang="zh-CN" altLang="en-US" sz="2800" b="1" dirty="0" smtClean="0">
                <a:solidFill>
                  <a:srgbClr val="000000"/>
                </a:solidFill>
                <a:effectLst>
                  <a:outerShdw blurRad="38100" dist="38100" dir="2700000" algn="tl">
                    <a:srgbClr val="C0C0C0"/>
                  </a:outerShdw>
                </a:effectLst>
                <a:ea typeface="宋体" pitchFamily="2" charset="-122"/>
                <a:sym typeface="Symbol" pitchFamily="18" charset="2"/>
              </a:rPr>
              <a:t>调查内容</a:t>
            </a:r>
            <a:endParaRPr lang="en-US" altLang="zh-CN" sz="3200" b="1" dirty="0">
              <a:solidFill>
                <a:srgbClr val="CC3300"/>
              </a:solidFill>
              <a:effectLst>
                <a:outerShdw blurRad="38100" dist="38100" dir="2700000" algn="tl">
                  <a:srgbClr val="C0C0C0"/>
                </a:outerShdw>
              </a:effectLst>
              <a:ea typeface="宋体" pitchFamily="2" charset="-122"/>
              <a:sym typeface="Symbol" pitchFamily="18" charset="2"/>
            </a:endParaRPr>
          </a:p>
          <a:p>
            <a:pPr algn="l">
              <a:lnSpc>
                <a:spcPct val="110000"/>
              </a:lnSpc>
              <a:defRPr/>
            </a:pPr>
            <a:r>
              <a:rPr lang="zh-CN" altLang="en-US" sz="2400" b="1" dirty="0">
                <a:solidFill>
                  <a:srgbClr val="E4E925"/>
                </a:solidFill>
                <a:effectLst>
                  <a:outerShdw blurRad="38100" dist="38100" dir="2700000" algn="tl">
                    <a:srgbClr val="C0C0C0"/>
                  </a:outerShdw>
                </a:effectLst>
                <a:ea typeface="宋体" pitchFamily="2" charset="-122"/>
                <a:sym typeface="Symbol" pitchFamily="18" charset="2"/>
              </a:rPr>
              <a:t>            </a:t>
            </a:r>
            <a:r>
              <a:rPr lang="zh-CN" altLang="en-US" sz="2400" b="1" dirty="0">
                <a:solidFill>
                  <a:srgbClr val="000000"/>
                </a:solidFill>
                <a:effectLst>
                  <a:outerShdw blurRad="38100" dist="38100" dir="2700000" algn="tl">
                    <a:srgbClr val="C0C0C0"/>
                  </a:outerShdw>
                </a:effectLst>
                <a:ea typeface="宋体" pitchFamily="2" charset="-122"/>
                <a:sym typeface="Symbol" pitchFamily="18" charset="2"/>
              </a:rPr>
              <a:t>1）系统界限和运行状态</a:t>
            </a:r>
          </a:p>
          <a:p>
            <a:pPr algn="l">
              <a:lnSpc>
                <a:spcPct val="110000"/>
              </a:lnSpc>
              <a:defRPr/>
            </a:pPr>
            <a:r>
              <a:rPr lang="zh-CN" altLang="en-US" sz="2400" b="1" dirty="0">
                <a:solidFill>
                  <a:srgbClr val="000000"/>
                </a:solidFill>
                <a:effectLst>
                  <a:outerShdw blurRad="38100" dist="38100" dir="2700000" algn="tl">
                    <a:srgbClr val="C0C0C0"/>
                  </a:outerShdw>
                </a:effectLst>
                <a:ea typeface="宋体" pitchFamily="2" charset="-122"/>
                <a:sym typeface="Symbol" pitchFamily="18" charset="2"/>
              </a:rPr>
              <a:t>            2）</a:t>
            </a:r>
            <a:r>
              <a:rPr lang="zh-CN" altLang="en-US" sz="2400" b="1" dirty="0">
                <a:solidFill>
                  <a:srgbClr val="FF0000"/>
                </a:solidFill>
                <a:effectLst>
                  <a:outerShdw blurRad="38100" dist="38100" dir="2700000" algn="tl">
                    <a:srgbClr val="C0C0C0"/>
                  </a:outerShdw>
                </a:effectLst>
                <a:ea typeface="宋体" pitchFamily="2" charset="-122"/>
                <a:sym typeface="Symbol" pitchFamily="18" charset="2"/>
              </a:rPr>
              <a:t>组织机构</a:t>
            </a:r>
            <a:r>
              <a:rPr lang="zh-CN" altLang="en-US" sz="2400" b="1" dirty="0">
                <a:solidFill>
                  <a:srgbClr val="000000"/>
                </a:solidFill>
                <a:effectLst>
                  <a:outerShdw blurRad="38100" dist="38100" dir="2700000" algn="tl">
                    <a:srgbClr val="C0C0C0"/>
                  </a:outerShdw>
                </a:effectLst>
                <a:ea typeface="宋体" pitchFamily="2" charset="-122"/>
                <a:sym typeface="Symbol" pitchFamily="18" charset="2"/>
              </a:rPr>
              <a:t>和人员分工</a:t>
            </a:r>
          </a:p>
          <a:p>
            <a:pPr algn="l">
              <a:lnSpc>
                <a:spcPct val="110000"/>
              </a:lnSpc>
              <a:defRPr/>
            </a:pPr>
            <a:r>
              <a:rPr lang="zh-CN" altLang="en-US" sz="2400" b="1" dirty="0">
                <a:solidFill>
                  <a:srgbClr val="000000"/>
                </a:solidFill>
                <a:effectLst>
                  <a:outerShdw blurRad="38100" dist="38100" dir="2700000" algn="tl">
                    <a:srgbClr val="C0C0C0"/>
                  </a:outerShdw>
                </a:effectLst>
                <a:ea typeface="宋体" pitchFamily="2" charset="-122"/>
                <a:sym typeface="Symbol" pitchFamily="18" charset="2"/>
              </a:rPr>
              <a:t>            3）</a:t>
            </a:r>
            <a:r>
              <a:rPr lang="zh-CN" altLang="en-US" sz="2400" b="1" dirty="0">
                <a:solidFill>
                  <a:srgbClr val="FF0000"/>
                </a:solidFill>
                <a:effectLst>
                  <a:outerShdw blurRad="38100" dist="38100" dir="2700000" algn="tl">
                    <a:srgbClr val="C0C0C0"/>
                  </a:outerShdw>
                </a:effectLst>
                <a:ea typeface="宋体" pitchFamily="2" charset="-122"/>
                <a:sym typeface="Symbol" pitchFamily="18" charset="2"/>
              </a:rPr>
              <a:t>业务流程</a:t>
            </a:r>
          </a:p>
          <a:p>
            <a:pPr algn="l">
              <a:lnSpc>
                <a:spcPct val="110000"/>
              </a:lnSpc>
              <a:defRPr/>
            </a:pPr>
            <a:r>
              <a:rPr lang="zh-CN" altLang="en-US" sz="2400" b="1" dirty="0">
                <a:solidFill>
                  <a:srgbClr val="000000"/>
                </a:solidFill>
                <a:effectLst>
                  <a:outerShdw blurRad="38100" dist="38100" dir="2700000" algn="tl">
                    <a:srgbClr val="C0C0C0"/>
                  </a:outerShdw>
                </a:effectLst>
                <a:ea typeface="宋体" pitchFamily="2" charset="-122"/>
                <a:sym typeface="Symbol" pitchFamily="18" charset="2"/>
              </a:rPr>
              <a:t>            4）基础数据：各种计划、单据、报表等</a:t>
            </a:r>
          </a:p>
          <a:p>
            <a:pPr algn="l">
              <a:lnSpc>
                <a:spcPct val="110000"/>
              </a:lnSpc>
              <a:defRPr/>
            </a:pPr>
            <a:r>
              <a:rPr lang="zh-CN" altLang="en-US" sz="2400" b="1" dirty="0">
                <a:solidFill>
                  <a:srgbClr val="000000"/>
                </a:solidFill>
                <a:effectLst>
                  <a:outerShdw blurRad="38100" dist="38100" dir="2700000" algn="tl">
                    <a:srgbClr val="C0C0C0"/>
                  </a:outerShdw>
                </a:effectLst>
                <a:ea typeface="宋体" pitchFamily="2" charset="-122"/>
                <a:sym typeface="Symbol" pitchFamily="18" charset="2"/>
              </a:rPr>
              <a:t>            5）资源情况</a:t>
            </a:r>
          </a:p>
          <a:p>
            <a:pPr algn="l">
              <a:lnSpc>
                <a:spcPct val="110000"/>
              </a:lnSpc>
              <a:defRPr/>
            </a:pPr>
            <a:r>
              <a:rPr lang="zh-CN" altLang="en-US" sz="2400" b="1" dirty="0">
                <a:solidFill>
                  <a:srgbClr val="000000"/>
                </a:solidFill>
                <a:effectLst>
                  <a:outerShdw blurRad="38100" dist="38100" dir="2700000" algn="tl">
                    <a:srgbClr val="C0C0C0"/>
                  </a:outerShdw>
                </a:effectLst>
                <a:ea typeface="宋体" pitchFamily="2" charset="-122"/>
                <a:sym typeface="Symbol" pitchFamily="18" charset="2"/>
              </a:rPr>
              <a:t>            6）</a:t>
            </a:r>
            <a:r>
              <a:rPr lang="zh-CN" altLang="en-US" sz="2400" b="1" dirty="0">
                <a:solidFill>
                  <a:srgbClr val="FF0000"/>
                </a:solidFill>
                <a:effectLst>
                  <a:outerShdw blurRad="38100" dist="38100" dir="2700000" algn="tl">
                    <a:srgbClr val="C0C0C0"/>
                  </a:outerShdw>
                </a:effectLst>
                <a:ea typeface="宋体" pitchFamily="2" charset="-122"/>
                <a:sym typeface="Symbol" pitchFamily="18" charset="2"/>
              </a:rPr>
              <a:t>约束条件</a:t>
            </a:r>
          </a:p>
          <a:p>
            <a:pPr algn="l">
              <a:lnSpc>
                <a:spcPct val="110000"/>
              </a:lnSpc>
              <a:defRPr/>
            </a:pPr>
            <a:r>
              <a:rPr lang="zh-CN" altLang="en-US" sz="2400" b="1" dirty="0">
                <a:solidFill>
                  <a:srgbClr val="000000"/>
                </a:solidFill>
                <a:effectLst>
                  <a:outerShdw blurRad="38100" dist="38100" dir="2700000" algn="tl">
                    <a:srgbClr val="C0C0C0"/>
                  </a:outerShdw>
                </a:effectLst>
                <a:ea typeface="宋体" pitchFamily="2" charset="-122"/>
                <a:sym typeface="Symbol" pitchFamily="18" charset="2"/>
              </a:rPr>
              <a:t>            7）薄弱环节</a:t>
            </a:r>
          </a:p>
          <a:p>
            <a:pPr algn="l">
              <a:lnSpc>
                <a:spcPct val="110000"/>
              </a:lnSpc>
              <a:defRPr/>
            </a:pPr>
            <a:r>
              <a:rPr lang="zh-CN" altLang="en-US" sz="2400" b="1" dirty="0">
                <a:solidFill>
                  <a:srgbClr val="000000"/>
                </a:solidFill>
                <a:effectLst>
                  <a:outerShdw blurRad="38100" dist="38100" dir="2700000" algn="tl">
                    <a:srgbClr val="C0C0C0"/>
                  </a:outerShdw>
                </a:effectLst>
                <a:ea typeface="宋体" pitchFamily="2" charset="-122"/>
                <a:sym typeface="Symbol" pitchFamily="18" charset="2"/>
              </a:rPr>
              <a:t>            8）其他需要了解的有关问题</a:t>
            </a:r>
          </a:p>
        </p:txBody>
      </p:sp>
    </p:spTree>
    <p:extLst>
      <p:ext uri="{BB962C8B-B14F-4D97-AF65-F5344CB8AC3E}">
        <p14:creationId xmlns:p14="http://schemas.microsoft.com/office/powerpoint/2010/main" val="1813217625"/>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6" name="Oval 2"/>
          <p:cNvSpPr>
            <a:spLocks noChangeArrowheads="1"/>
          </p:cNvSpPr>
          <p:nvPr/>
        </p:nvSpPr>
        <p:spPr bwMode="auto">
          <a:xfrm>
            <a:off x="5219700" y="1844675"/>
            <a:ext cx="1054100" cy="1187450"/>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400" b="0">
                <a:solidFill>
                  <a:srgbClr val="000000"/>
                </a:solidFill>
                <a:ea typeface="宋体" pitchFamily="2" charset="-122"/>
              </a:rPr>
              <a:t>出库单审核</a:t>
            </a:r>
            <a:endParaRPr kumimoji="1" lang="zh-CN" altLang="en-US" sz="1400" b="0">
              <a:solidFill>
                <a:srgbClr val="000000"/>
              </a:solidFill>
              <a:latin typeface="Times New Roman" pitchFamily="18" charset="0"/>
              <a:ea typeface="宋体" pitchFamily="2" charset="-122"/>
            </a:endParaRP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P2-1</a:t>
            </a:r>
          </a:p>
        </p:txBody>
      </p:sp>
      <p:sp>
        <p:nvSpPr>
          <p:cNvPr id="943107" name="Oval 3"/>
          <p:cNvSpPr>
            <a:spLocks noChangeArrowheads="1"/>
          </p:cNvSpPr>
          <p:nvPr/>
        </p:nvSpPr>
        <p:spPr bwMode="auto">
          <a:xfrm>
            <a:off x="5292725" y="3933825"/>
            <a:ext cx="1052513" cy="1128713"/>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r>
              <a:rPr kumimoji="1" lang="zh-CN" altLang="en-US" sz="1400" b="0">
                <a:solidFill>
                  <a:srgbClr val="000000"/>
                </a:solidFill>
                <a:ea typeface="宋体" pitchFamily="2" charset="-122"/>
              </a:rPr>
              <a:t>出库登记</a:t>
            </a:r>
          </a:p>
          <a:p>
            <a:r>
              <a:rPr kumimoji="1" lang="zh-CN" altLang="en-US" sz="1400" b="0">
                <a:solidFill>
                  <a:srgbClr val="000000"/>
                </a:solidFill>
                <a:ea typeface="宋体" pitchFamily="2" charset="-122"/>
              </a:rPr>
              <a:t>  </a:t>
            </a:r>
            <a:r>
              <a:rPr kumimoji="1" lang="en-US" altLang="zh-CN" sz="1400" b="0">
                <a:solidFill>
                  <a:srgbClr val="000000"/>
                </a:solidFill>
                <a:ea typeface="宋体" pitchFamily="2" charset="-122"/>
              </a:rPr>
              <a:t>P2-2</a:t>
            </a:r>
          </a:p>
        </p:txBody>
      </p:sp>
      <p:sp>
        <p:nvSpPr>
          <p:cNvPr id="75780" name="Oval 4"/>
          <p:cNvSpPr>
            <a:spLocks noChangeArrowheads="1"/>
          </p:cNvSpPr>
          <p:nvPr/>
        </p:nvSpPr>
        <p:spPr bwMode="auto">
          <a:xfrm>
            <a:off x="533400" y="2743200"/>
            <a:ext cx="2374900" cy="1243013"/>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endParaRPr kumimoji="1" lang="zh-CN" altLang="en-US" sz="1600" b="0">
              <a:solidFill>
                <a:srgbClr val="000000"/>
              </a:solidFill>
              <a:latin typeface="Times New Roman" pitchFamily="18" charset="0"/>
              <a:ea typeface="宋体" pitchFamily="2" charset="-122"/>
            </a:endParaRPr>
          </a:p>
          <a:p>
            <a:r>
              <a:rPr kumimoji="1" lang="zh-CN" altLang="en-US" b="0">
                <a:solidFill>
                  <a:srgbClr val="000000"/>
                </a:solidFill>
                <a:ea typeface="宋体" pitchFamily="2" charset="-122"/>
              </a:rPr>
              <a:t>出库处理</a:t>
            </a:r>
            <a:endParaRPr kumimoji="1" lang="zh-CN" altLang="en-US" sz="1600" b="0">
              <a:solidFill>
                <a:srgbClr val="000000"/>
              </a:solidFill>
              <a:latin typeface="Times New Roman" pitchFamily="18" charset="0"/>
              <a:ea typeface="宋体" pitchFamily="2" charset="-122"/>
            </a:endParaRP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P2</a:t>
            </a:r>
          </a:p>
        </p:txBody>
      </p:sp>
      <p:sp>
        <p:nvSpPr>
          <p:cNvPr id="75781" name="AutoShape 5"/>
          <p:cNvSpPr>
            <a:spLocks noChangeArrowheads="1"/>
          </p:cNvSpPr>
          <p:nvPr/>
        </p:nvSpPr>
        <p:spPr bwMode="auto">
          <a:xfrm>
            <a:off x="3429000" y="2895600"/>
            <a:ext cx="1066800" cy="609600"/>
          </a:xfrm>
          <a:prstGeom prst="notchedRightArrow">
            <a:avLst>
              <a:gd name="adj1" fmla="val 50000"/>
              <a:gd name="adj2" fmla="val 43750"/>
            </a:avLst>
          </a:prstGeom>
          <a:noFill/>
          <a:ln w="38100">
            <a:solidFill>
              <a:srgbClr val="D7181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20000"/>
              </a:spcBef>
            </a:pPr>
            <a:endParaRPr kumimoji="1" lang="zh-CN" altLang="en-US" sz="2400" b="0">
              <a:solidFill>
                <a:srgbClr val="000000"/>
              </a:solidFill>
              <a:latin typeface="Times New Roman" pitchFamily="18" charset="0"/>
              <a:ea typeface="宋体" pitchFamily="2" charset="-122"/>
            </a:endParaRPr>
          </a:p>
        </p:txBody>
      </p:sp>
      <p:sp>
        <p:nvSpPr>
          <p:cNvPr id="75782" name="Text Box 6"/>
          <p:cNvSpPr txBox="1">
            <a:spLocks noChangeArrowheads="1"/>
          </p:cNvSpPr>
          <p:nvPr/>
        </p:nvSpPr>
        <p:spPr bwMode="auto">
          <a:xfrm>
            <a:off x="3505200" y="2667000"/>
            <a:ext cx="892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kumimoji="1" lang="zh-CN" altLang="en-US" sz="2000" b="0">
                <a:solidFill>
                  <a:srgbClr val="000000"/>
                </a:solidFill>
                <a:latin typeface="Times New Roman" pitchFamily="18" charset="0"/>
                <a:ea typeface="宋体" pitchFamily="2" charset="-122"/>
              </a:rPr>
              <a:t>分解</a:t>
            </a:r>
          </a:p>
        </p:txBody>
      </p:sp>
      <p:sp>
        <p:nvSpPr>
          <p:cNvPr id="75783" name="Rectangle 7"/>
          <p:cNvSpPr>
            <a:spLocks noChangeArrowheads="1"/>
          </p:cNvSpPr>
          <p:nvPr/>
        </p:nvSpPr>
        <p:spPr bwMode="auto">
          <a:xfrm>
            <a:off x="539750" y="333375"/>
            <a:ext cx="6781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zh-CN" altLang="en-US" sz="2400" b="0">
                <a:solidFill>
                  <a:srgbClr val="000000"/>
                </a:solidFill>
                <a:ea typeface="宋体" pitchFamily="2" charset="-122"/>
              </a:rPr>
              <a:t>  继续分解分析，分别画出：</a:t>
            </a:r>
          </a:p>
          <a:p>
            <a:pPr algn="l"/>
            <a:r>
              <a:rPr lang="zh-CN" altLang="en-US" sz="2400" b="0">
                <a:solidFill>
                  <a:srgbClr val="000000"/>
                </a:solidFill>
                <a:ea typeface="宋体" pitchFamily="2" charset="-122"/>
              </a:rPr>
              <a:t>         入库处理</a:t>
            </a:r>
            <a:r>
              <a:rPr lang="en-US" altLang="zh-CN" sz="2400" b="0">
                <a:solidFill>
                  <a:srgbClr val="000000"/>
                </a:solidFill>
                <a:ea typeface="宋体" pitchFamily="2" charset="-122"/>
              </a:rPr>
              <a:t>P1</a:t>
            </a:r>
            <a:r>
              <a:rPr lang="zh-CN" altLang="en-US" sz="2400" b="0">
                <a:solidFill>
                  <a:srgbClr val="000000"/>
                </a:solidFill>
                <a:ea typeface="宋体" pitchFamily="2" charset="-122"/>
              </a:rPr>
              <a:t>的分层流程图、出库处理</a:t>
            </a:r>
            <a:r>
              <a:rPr lang="en-US" altLang="zh-CN" sz="2400" b="0">
                <a:solidFill>
                  <a:srgbClr val="000000"/>
                </a:solidFill>
                <a:ea typeface="宋体" pitchFamily="2" charset="-122"/>
              </a:rPr>
              <a:t>P2</a:t>
            </a:r>
            <a:r>
              <a:rPr lang="zh-CN" altLang="en-US" sz="2400" b="0">
                <a:solidFill>
                  <a:srgbClr val="000000"/>
                </a:solidFill>
                <a:ea typeface="宋体" pitchFamily="2" charset="-122"/>
              </a:rPr>
              <a:t>的分层流程图、</a:t>
            </a:r>
          </a:p>
          <a:p>
            <a:pPr algn="l"/>
            <a:r>
              <a:rPr lang="zh-CN" altLang="en-US" sz="2400" b="0">
                <a:solidFill>
                  <a:srgbClr val="000000"/>
                </a:solidFill>
                <a:ea typeface="宋体" pitchFamily="2" charset="-122"/>
              </a:rPr>
              <a:t>         库存统计分析</a:t>
            </a:r>
            <a:r>
              <a:rPr lang="en-US" altLang="zh-CN" sz="2400" b="0">
                <a:solidFill>
                  <a:srgbClr val="000000"/>
                </a:solidFill>
                <a:ea typeface="宋体" pitchFamily="2" charset="-122"/>
              </a:rPr>
              <a:t>P3</a:t>
            </a:r>
            <a:r>
              <a:rPr lang="zh-CN" altLang="en-US" sz="2400" b="0">
                <a:solidFill>
                  <a:srgbClr val="000000"/>
                </a:solidFill>
                <a:ea typeface="宋体" pitchFamily="2" charset="-122"/>
              </a:rPr>
              <a:t>的分层流程图</a:t>
            </a:r>
          </a:p>
        </p:txBody>
      </p:sp>
    </p:spTree>
    <p:extLst>
      <p:ext uri="{BB962C8B-B14F-4D97-AF65-F5344CB8AC3E}">
        <p14:creationId xmlns:p14="http://schemas.microsoft.com/office/powerpoint/2010/main" val="834098109"/>
      </p:ext>
    </p:extLst>
  </p:cSld>
  <p:clrMapOvr>
    <a:masterClrMapping/>
  </p:clrMapOvr>
  <p:transition>
    <p:random/>
    <p:sndAc>
      <p:stSnd>
        <p:snd r:embed="rId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3106"/>
                                        </p:tgtEl>
                                        <p:attrNameLst>
                                          <p:attrName>style.visibility</p:attrName>
                                        </p:attrNameLst>
                                      </p:cBhvr>
                                      <p:to>
                                        <p:strVal val="visible"/>
                                      </p:to>
                                    </p:set>
                                    <p:anim calcmode="lin" valueType="num">
                                      <p:cBhvr additive="base">
                                        <p:cTn id="7" dur="500" fill="hold"/>
                                        <p:tgtEl>
                                          <p:spTgt spid="943106"/>
                                        </p:tgtEl>
                                        <p:attrNameLst>
                                          <p:attrName>ppt_x</p:attrName>
                                        </p:attrNameLst>
                                      </p:cBhvr>
                                      <p:tavLst>
                                        <p:tav tm="0">
                                          <p:val>
                                            <p:strVal val="#ppt_x"/>
                                          </p:val>
                                        </p:tav>
                                        <p:tav tm="100000">
                                          <p:val>
                                            <p:strVal val="#ppt_x"/>
                                          </p:val>
                                        </p:tav>
                                      </p:tavLst>
                                    </p:anim>
                                    <p:anim calcmode="lin" valueType="num">
                                      <p:cBhvr additive="base">
                                        <p:cTn id="8" dur="500" fill="hold"/>
                                        <p:tgtEl>
                                          <p:spTgt spid="94310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43107"/>
                                        </p:tgtEl>
                                        <p:attrNameLst>
                                          <p:attrName>style.visibility</p:attrName>
                                        </p:attrNameLst>
                                      </p:cBhvr>
                                      <p:to>
                                        <p:strVal val="visible"/>
                                      </p:to>
                                    </p:set>
                                    <p:anim calcmode="lin" valueType="num">
                                      <p:cBhvr additive="base">
                                        <p:cTn id="13" dur="500" fill="hold"/>
                                        <p:tgtEl>
                                          <p:spTgt spid="943107"/>
                                        </p:tgtEl>
                                        <p:attrNameLst>
                                          <p:attrName>ppt_x</p:attrName>
                                        </p:attrNameLst>
                                      </p:cBhvr>
                                      <p:tavLst>
                                        <p:tav tm="0">
                                          <p:val>
                                            <p:strVal val="#ppt_x"/>
                                          </p:val>
                                        </p:tav>
                                        <p:tav tm="100000">
                                          <p:val>
                                            <p:strVal val="#ppt_x"/>
                                          </p:val>
                                        </p:tav>
                                      </p:tavLst>
                                    </p:anim>
                                    <p:anim calcmode="lin" valueType="num">
                                      <p:cBhvr additive="base">
                                        <p:cTn id="14" dur="500" fill="hold"/>
                                        <p:tgtEl>
                                          <p:spTgt spid="943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3106" grpId="0" animBg="1"/>
      <p:bldP spid="94310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Line 2"/>
          <p:cNvSpPr>
            <a:spLocks noChangeShapeType="1"/>
          </p:cNvSpPr>
          <p:nvPr/>
        </p:nvSpPr>
        <p:spPr bwMode="auto">
          <a:xfrm>
            <a:off x="0" y="2924175"/>
            <a:ext cx="9144000" cy="0"/>
          </a:xfrm>
          <a:prstGeom prst="line">
            <a:avLst/>
          </a:prstGeom>
          <a:noFill/>
          <a:ln w="57150">
            <a:solidFill>
              <a:srgbClr val="D7181F"/>
            </a:solidFill>
            <a:prstDash val="dash"/>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grpSp>
        <p:nvGrpSpPr>
          <p:cNvPr id="76803" name="Group 3"/>
          <p:cNvGrpSpPr>
            <a:grpSpLocks/>
          </p:cNvGrpSpPr>
          <p:nvPr/>
        </p:nvGrpSpPr>
        <p:grpSpPr bwMode="auto">
          <a:xfrm>
            <a:off x="1225550" y="266700"/>
            <a:ext cx="7162800" cy="2514600"/>
            <a:chOff x="772" y="168"/>
            <a:chExt cx="4512" cy="1584"/>
          </a:xfrm>
        </p:grpSpPr>
        <p:sp>
          <p:nvSpPr>
            <p:cNvPr id="76830" name="Rectangle 4"/>
            <p:cNvSpPr>
              <a:spLocks noChangeArrowheads="1"/>
            </p:cNvSpPr>
            <p:nvPr/>
          </p:nvSpPr>
          <p:spPr bwMode="auto">
            <a:xfrm>
              <a:off x="820" y="432"/>
              <a:ext cx="736" cy="35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采购部门</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S1</a:t>
              </a:r>
            </a:p>
          </p:txBody>
        </p:sp>
        <p:sp>
          <p:nvSpPr>
            <p:cNvPr id="76831" name="Oval 5"/>
            <p:cNvSpPr>
              <a:spLocks noChangeArrowheads="1"/>
            </p:cNvSpPr>
            <p:nvPr/>
          </p:nvSpPr>
          <p:spPr bwMode="auto">
            <a:xfrm>
              <a:off x="2164" y="168"/>
              <a:ext cx="736" cy="748"/>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入库单审核</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P1-1</a:t>
              </a:r>
            </a:p>
          </p:txBody>
        </p:sp>
        <p:sp>
          <p:nvSpPr>
            <p:cNvPr id="76832" name="Line 6"/>
            <p:cNvSpPr>
              <a:spLocks noChangeShapeType="1"/>
            </p:cNvSpPr>
            <p:nvPr/>
          </p:nvSpPr>
          <p:spPr bwMode="auto">
            <a:xfrm>
              <a:off x="2108" y="1439"/>
              <a:ext cx="115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33" name="Line 7"/>
            <p:cNvSpPr>
              <a:spLocks noChangeShapeType="1"/>
            </p:cNvSpPr>
            <p:nvPr/>
          </p:nvSpPr>
          <p:spPr bwMode="auto">
            <a:xfrm>
              <a:off x="2108" y="1752"/>
              <a:ext cx="115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34" name="Rectangle 8"/>
            <p:cNvSpPr>
              <a:spLocks noChangeArrowheads="1"/>
            </p:cNvSpPr>
            <p:nvPr/>
          </p:nvSpPr>
          <p:spPr bwMode="auto">
            <a:xfrm>
              <a:off x="2355" y="1496"/>
              <a:ext cx="8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lstStyle/>
            <a:p>
              <a:r>
                <a:rPr kumimoji="1" lang="zh-CN" altLang="en-US" sz="1600" b="0">
                  <a:solidFill>
                    <a:srgbClr val="000000"/>
                  </a:solidFill>
                  <a:latin typeface="Times New Roman" pitchFamily="18" charset="0"/>
                  <a:ea typeface="宋体" pitchFamily="2" charset="-122"/>
                </a:rPr>
                <a:t>入库单</a:t>
              </a:r>
              <a:r>
                <a:rPr kumimoji="1" lang="en-US" altLang="zh-CN" sz="1600" b="0">
                  <a:solidFill>
                    <a:srgbClr val="000000"/>
                  </a:solidFill>
                  <a:latin typeface="Times New Roman" pitchFamily="18" charset="0"/>
                  <a:ea typeface="宋体" pitchFamily="2" charset="-122"/>
                </a:rPr>
                <a:t>D11</a:t>
              </a:r>
            </a:p>
          </p:txBody>
        </p:sp>
        <p:sp>
          <p:nvSpPr>
            <p:cNvPr id="76835" name="Line 9"/>
            <p:cNvSpPr>
              <a:spLocks noChangeShapeType="1"/>
            </p:cNvSpPr>
            <p:nvPr/>
          </p:nvSpPr>
          <p:spPr bwMode="auto">
            <a:xfrm>
              <a:off x="2522" y="916"/>
              <a:ext cx="0" cy="4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36" name="Rectangle 10"/>
            <p:cNvSpPr>
              <a:spLocks noChangeArrowheads="1"/>
            </p:cNvSpPr>
            <p:nvPr/>
          </p:nvSpPr>
          <p:spPr bwMode="auto">
            <a:xfrm>
              <a:off x="1832" y="986"/>
              <a:ext cx="644"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F01</a:t>
              </a:r>
            </a:p>
            <a:p>
              <a:r>
                <a:rPr kumimoji="1" lang="zh-CN" altLang="en-US" sz="1600" b="0">
                  <a:solidFill>
                    <a:srgbClr val="000000"/>
                  </a:solidFill>
                  <a:latin typeface="Times New Roman" pitchFamily="18" charset="0"/>
                  <a:ea typeface="宋体" pitchFamily="2" charset="-122"/>
                </a:rPr>
                <a:t>合格入库单</a:t>
              </a:r>
            </a:p>
          </p:txBody>
        </p:sp>
        <p:sp>
          <p:nvSpPr>
            <p:cNvPr id="76837" name="Line 11"/>
            <p:cNvSpPr>
              <a:spLocks noChangeShapeType="1"/>
            </p:cNvSpPr>
            <p:nvPr/>
          </p:nvSpPr>
          <p:spPr bwMode="auto">
            <a:xfrm>
              <a:off x="4133" y="1352"/>
              <a:ext cx="115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38" name="Line 12"/>
            <p:cNvSpPr>
              <a:spLocks noChangeShapeType="1"/>
            </p:cNvSpPr>
            <p:nvPr/>
          </p:nvSpPr>
          <p:spPr bwMode="auto">
            <a:xfrm>
              <a:off x="4133" y="1708"/>
              <a:ext cx="115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39" name="Rectangle 13"/>
            <p:cNvSpPr>
              <a:spLocks noChangeArrowheads="1"/>
            </p:cNvSpPr>
            <p:nvPr/>
          </p:nvSpPr>
          <p:spPr bwMode="auto">
            <a:xfrm>
              <a:off x="4380" y="1416"/>
              <a:ext cx="809"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lstStyle/>
            <a:p>
              <a:r>
                <a:rPr kumimoji="1" lang="zh-CN" altLang="en-US" sz="1600" b="0">
                  <a:solidFill>
                    <a:srgbClr val="000000"/>
                  </a:solidFill>
                  <a:latin typeface="Times New Roman" pitchFamily="18" charset="0"/>
                  <a:ea typeface="宋体" pitchFamily="2" charset="-122"/>
                </a:rPr>
                <a:t>库存流水账</a:t>
              </a:r>
              <a:r>
                <a:rPr kumimoji="1" lang="en-US" altLang="zh-CN" sz="1600" b="0">
                  <a:solidFill>
                    <a:srgbClr val="000000"/>
                  </a:solidFill>
                  <a:latin typeface="Times New Roman" pitchFamily="18" charset="0"/>
                  <a:ea typeface="宋体" pitchFamily="2" charset="-122"/>
                </a:rPr>
                <a:t>D1</a:t>
              </a:r>
            </a:p>
          </p:txBody>
        </p:sp>
        <p:sp>
          <p:nvSpPr>
            <p:cNvPr id="76840" name="Line 14"/>
            <p:cNvSpPr>
              <a:spLocks noChangeShapeType="1"/>
            </p:cNvSpPr>
            <p:nvPr/>
          </p:nvSpPr>
          <p:spPr bwMode="auto">
            <a:xfrm>
              <a:off x="4455" y="916"/>
              <a:ext cx="0" cy="43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41" name="Rectangle 15"/>
            <p:cNvSpPr>
              <a:spLocks noChangeArrowheads="1"/>
            </p:cNvSpPr>
            <p:nvPr/>
          </p:nvSpPr>
          <p:spPr bwMode="auto">
            <a:xfrm>
              <a:off x="4501" y="916"/>
              <a:ext cx="553"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F12</a:t>
              </a:r>
            </a:p>
            <a:p>
              <a:r>
                <a:rPr kumimoji="1" lang="zh-CN" altLang="en-US" sz="1600" b="0">
                  <a:solidFill>
                    <a:srgbClr val="000000"/>
                  </a:solidFill>
                  <a:latin typeface="Times New Roman" pitchFamily="18" charset="0"/>
                  <a:ea typeface="宋体" pitchFamily="2" charset="-122"/>
                </a:rPr>
                <a:t>入库信息</a:t>
              </a:r>
            </a:p>
          </p:txBody>
        </p:sp>
        <p:sp>
          <p:nvSpPr>
            <p:cNvPr id="76842" name="Oval 16"/>
            <p:cNvSpPr>
              <a:spLocks noChangeArrowheads="1"/>
            </p:cNvSpPr>
            <p:nvPr/>
          </p:nvSpPr>
          <p:spPr bwMode="auto">
            <a:xfrm>
              <a:off x="4133" y="168"/>
              <a:ext cx="737" cy="748"/>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入库登记</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P1-2</a:t>
              </a:r>
            </a:p>
          </p:txBody>
        </p:sp>
        <p:sp>
          <p:nvSpPr>
            <p:cNvPr id="76843" name="Line 17"/>
            <p:cNvSpPr>
              <a:spLocks noChangeShapeType="1"/>
            </p:cNvSpPr>
            <p:nvPr/>
          </p:nvSpPr>
          <p:spPr bwMode="auto">
            <a:xfrm>
              <a:off x="3121" y="572"/>
              <a:ext cx="1012"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44" name="Rectangle 18"/>
            <p:cNvSpPr>
              <a:spLocks noChangeArrowheads="1"/>
            </p:cNvSpPr>
            <p:nvPr/>
          </p:nvSpPr>
          <p:spPr bwMode="auto">
            <a:xfrm>
              <a:off x="3121" y="432"/>
              <a:ext cx="874"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F12</a:t>
              </a:r>
            </a:p>
            <a:p>
              <a:r>
                <a:rPr kumimoji="1" lang="zh-CN" altLang="en-US" sz="1600" b="0">
                  <a:solidFill>
                    <a:srgbClr val="000000"/>
                  </a:solidFill>
                  <a:latin typeface="Times New Roman" pitchFamily="18" charset="0"/>
                  <a:ea typeface="宋体" pitchFamily="2" charset="-122"/>
                </a:rPr>
                <a:t>入库信息</a:t>
              </a:r>
            </a:p>
          </p:txBody>
        </p:sp>
        <p:sp>
          <p:nvSpPr>
            <p:cNvPr id="76845" name="Line 19"/>
            <p:cNvSpPr>
              <a:spLocks noChangeShapeType="1"/>
            </p:cNvSpPr>
            <p:nvPr/>
          </p:nvSpPr>
          <p:spPr bwMode="auto">
            <a:xfrm>
              <a:off x="3121" y="572"/>
              <a:ext cx="0" cy="87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46" name="Line 20"/>
            <p:cNvSpPr>
              <a:spLocks noChangeShapeType="1"/>
            </p:cNvSpPr>
            <p:nvPr/>
          </p:nvSpPr>
          <p:spPr bwMode="auto">
            <a:xfrm>
              <a:off x="1556" y="564"/>
              <a:ext cx="599"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47" name="Rectangle 21"/>
            <p:cNvSpPr>
              <a:spLocks noChangeArrowheads="1"/>
            </p:cNvSpPr>
            <p:nvPr/>
          </p:nvSpPr>
          <p:spPr bwMode="auto">
            <a:xfrm>
              <a:off x="1602" y="212"/>
              <a:ext cx="55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F01</a:t>
              </a:r>
            </a:p>
            <a:p>
              <a:r>
                <a:rPr kumimoji="1" lang="zh-CN" altLang="en-US" sz="1600" b="0">
                  <a:solidFill>
                    <a:srgbClr val="000000"/>
                  </a:solidFill>
                  <a:latin typeface="Times New Roman" pitchFamily="18" charset="0"/>
                  <a:ea typeface="宋体" pitchFamily="2" charset="-122"/>
                </a:rPr>
                <a:t>入库单</a:t>
              </a:r>
            </a:p>
          </p:txBody>
        </p:sp>
        <p:sp>
          <p:nvSpPr>
            <p:cNvPr id="76848" name="Line 22"/>
            <p:cNvSpPr>
              <a:spLocks noChangeShapeType="1"/>
            </p:cNvSpPr>
            <p:nvPr/>
          </p:nvSpPr>
          <p:spPr bwMode="auto">
            <a:xfrm flipH="1">
              <a:off x="1556" y="696"/>
              <a:ext cx="599"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49" name="Rectangle 23"/>
            <p:cNvSpPr>
              <a:spLocks noChangeArrowheads="1"/>
            </p:cNvSpPr>
            <p:nvPr/>
          </p:nvSpPr>
          <p:spPr bwMode="auto">
            <a:xfrm>
              <a:off x="1556" y="696"/>
              <a:ext cx="645"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F02</a:t>
              </a:r>
            </a:p>
            <a:p>
              <a:r>
                <a:rPr kumimoji="1" lang="zh-CN" altLang="en-US" sz="1600" b="0">
                  <a:solidFill>
                    <a:srgbClr val="000000"/>
                  </a:solidFill>
                  <a:latin typeface="Times New Roman" pitchFamily="18" charset="0"/>
                  <a:ea typeface="宋体" pitchFamily="2" charset="-122"/>
                </a:rPr>
                <a:t>不合格入库单</a:t>
              </a:r>
            </a:p>
          </p:txBody>
        </p:sp>
        <p:sp>
          <p:nvSpPr>
            <p:cNvPr id="76850" name="Rectangle 24"/>
            <p:cNvSpPr>
              <a:spLocks noChangeArrowheads="1"/>
            </p:cNvSpPr>
            <p:nvPr/>
          </p:nvSpPr>
          <p:spPr bwMode="auto">
            <a:xfrm>
              <a:off x="772" y="1176"/>
              <a:ext cx="86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lstStyle/>
            <a:p>
              <a:pPr algn="just"/>
              <a:r>
                <a:rPr lang="zh-CN" altLang="en-US" sz="2000" b="0">
                  <a:solidFill>
                    <a:srgbClr val="000000"/>
                  </a:solidFill>
                  <a:ea typeface="宋体" pitchFamily="2" charset="-122"/>
                </a:rPr>
                <a:t>入库处理</a:t>
              </a:r>
              <a:r>
                <a:rPr lang="en-US" altLang="zh-CN" sz="2000" b="0">
                  <a:solidFill>
                    <a:srgbClr val="000000"/>
                  </a:solidFill>
                  <a:ea typeface="宋体" pitchFamily="2" charset="-122"/>
                </a:rPr>
                <a:t>P1</a:t>
              </a:r>
              <a:r>
                <a:rPr lang="zh-CN" altLang="en-US" sz="2000" b="0">
                  <a:solidFill>
                    <a:srgbClr val="000000"/>
                  </a:solidFill>
                  <a:ea typeface="宋体" pitchFamily="2" charset="-122"/>
                </a:rPr>
                <a:t>分层数据流程图</a:t>
              </a:r>
              <a:endParaRPr kumimoji="1" lang="zh-CN" altLang="en-US" sz="2000" b="0">
                <a:solidFill>
                  <a:srgbClr val="000000"/>
                </a:solidFill>
                <a:latin typeface="Times New Roman" pitchFamily="18" charset="0"/>
                <a:ea typeface="宋体" pitchFamily="2" charset="-122"/>
              </a:endParaRPr>
            </a:p>
          </p:txBody>
        </p:sp>
      </p:grpSp>
      <p:grpSp>
        <p:nvGrpSpPr>
          <p:cNvPr id="76804" name="Group 25"/>
          <p:cNvGrpSpPr>
            <a:grpSpLocks/>
          </p:cNvGrpSpPr>
          <p:nvPr/>
        </p:nvGrpSpPr>
        <p:grpSpPr bwMode="auto">
          <a:xfrm>
            <a:off x="395288" y="3141663"/>
            <a:ext cx="7848600" cy="3024187"/>
            <a:chOff x="249" y="1979"/>
            <a:chExt cx="4944" cy="1905"/>
          </a:xfrm>
        </p:grpSpPr>
        <p:sp>
          <p:nvSpPr>
            <p:cNvPr id="76805" name="Rectangle 26"/>
            <p:cNvSpPr>
              <a:spLocks noChangeArrowheads="1"/>
            </p:cNvSpPr>
            <p:nvPr/>
          </p:nvSpPr>
          <p:spPr bwMode="auto">
            <a:xfrm>
              <a:off x="729" y="2564"/>
              <a:ext cx="736" cy="35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领料部门</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S2</a:t>
              </a:r>
            </a:p>
          </p:txBody>
        </p:sp>
        <p:sp>
          <p:nvSpPr>
            <p:cNvPr id="76806" name="Oval 27"/>
            <p:cNvSpPr>
              <a:spLocks noChangeArrowheads="1"/>
            </p:cNvSpPr>
            <p:nvPr/>
          </p:nvSpPr>
          <p:spPr bwMode="auto">
            <a:xfrm>
              <a:off x="2073" y="2300"/>
              <a:ext cx="736" cy="748"/>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出库单审核</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P2-1</a:t>
              </a:r>
            </a:p>
          </p:txBody>
        </p:sp>
        <p:sp>
          <p:nvSpPr>
            <p:cNvPr id="76807" name="Line 28"/>
            <p:cNvSpPr>
              <a:spLocks noChangeShapeType="1"/>
            </p:cNvSpPr>
            <p:nvPr/>
          </p:nvSpPr>
          <p:spPr bwMode="auto">
            <a:xfrm>
              <a:off x="2017" y="3571"/>
              <a:ext cx="115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08" name="Line 29"/>
            <p:cNvSpPr>
              <a:spLocks noChangeShapeType="1"/>
            </p:cNvSpPr>
            <p:nvPr/>
          </p:nvSpPr>
          <p:spPr bwMode="auto">
            <a:xfrm>
              <a:off x="2017" y="3884"/>
              <a:ext cx="115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09" name="Rectangle 30"/>
            <p:cNvSpPr>
              <a:spLocks noChangeArrowheads="1"/>
            </p:cNvSpPr>
            <p:nvPr/>
          </p:nvSpPr>
          <p:spPr bwMode="auto">
            <a:xfrm>
              <a:off x="2264" y="3628"/>
              <a:ext cx="80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lstStyle/>
            <a:p>
              <a:r>
                <a:rPr kumimoji="1" lang="zh-CN" altLang="en-US" sz="1600" b="0">
                  <a:solidFill>
                    <a:srgbClr val="000000"/>
                  </a:solidFill>
                  <a:latin typeface="Times New Roman" pitchFamily="18" charset="0"/>
                  <a:ea typeface="宋体" pitchFamily="2" charset="-122"/>
                </a:rPr>
                <a:t>出库单</a:t>
              </a:r>
              <a:r>
                <a:rPr kumimoji="1" lang="en-US" altLang="zh-CN" sz="1600" b="0">
                  <a:solidFill>
                    <a:srgbClr val="000000"/>
                  </a:solidFill>
                  <a:latin typeface="Times New Roman" pitchFamily="18" charset="0"/>
                  <a:ea typeface="宋体" pitchFamily="2" charset="-122"/>
                </a:rPr>
                <a:t>D21</a:t>
              </a:r>
            </a:p>
          </p:txBody>
        </p:sp>
        <p:sp>
          <p:nvSpPr>
            <p:cNvPr id="76810" name="Line 31"/>
            <p:cNvSpPr>
              <a:spLocks noChangeShapeType="1"/>
            </p:cNvSpPr>
            <p:nvPr/>
          </p:nvSpPr>
          <p:spPr bwMode="auto">
            <a:xfrm>
              <a:off x="2431" y="3048"/>
              <a:ext cx="0" cy="4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11" name="Rectangle 32"/>
            <p:cNvSpPr>
              <a:spLocks noChangeArrowheads="1"/>
            </p:cNvSpPr>
            <p:nvPr/>
          </p:nvSpPr>
          <p:spPr bwMode="auto">
            <a:xfrm>
              <a:off x="1741" y="3118"/>
              <a:ext cx="644"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F04</a:t>
              </a:r>
            </a:p>
            <a:p>
              <a:r>
                <a:rPr kumimoji="1" lang="zh-CN" altLang="en-US" sz="1600" b="0">
                  <a:solidFill>
                    <a:srgbClr val="000000"/>
                  </a:solidFill>
                  <a:latin typeface="Times New Roman" pitchFamily="18" charset="0"/>
                  <a:ea typeface="宋体" pitchFamily="2" charset="-122"/>
                </a:rPr>
                <a:t>合格出库单</a:t>
              </a:r>
            </a:p>
          </p:txBody>
        </p:sp>
        <p:sp>
          <p:nvSpPr>
            <p:cNvPr id="76812" name="Line 33"/>
            <p:cNvSpPr>
              <a:spLocks noChangeShapeType="1"/>
            </p:cNvSpPr>
            <p:nvPr/>
          </p:nvSpPr>
          <p:spPr bwMode="auto">
            <a:xfrm>
              <a:off x="4042" y="3484"/>
              <a:ext cx="115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13" name="Line 34"/>
            <p:cNvSpPr>
              <a:spLocks noChangeShapeType="1"/>
            </p:cNvSpPr>
            <p:nvPr/>
          </p:nvSpPr>
          <p:spPr bwMode="auto">
            <a:xfrm>
              <a:off x="4042" y="3840"/>
              <a:ext cx="115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14" name="Rectangle 35"/>
            <p:cNvSpPr>
              <a:spLocks noChangeArrowheads="1"/>
            </p:cNvSpPr>
            <p:nvPr/>
          </p:nvSpPr>
          <p:spPr bwMode="auto">
            <a:xfrm>
              <a:off x="4289" y="3548"/>
              <a:ext cx="809"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lstStyle/>
            <a:p>
              <a:r>
                <a:rPr kumimoji="1" lang="zh-CN" altLang="en-US" sz="1600" b="0">
                  <a:solidFill>
                    <a:srgbClr val="000000"/>
                  </a:solidFill>
                  <a:latin typeface="Times New Roman" pitchFamily="18" charset="0"/>
                  <a:ea typeface="宋体" pitchFamily="2" charset="-122"/>
                </a:rPr>
                <a:t>库存流水账</a:t>
              </a:r>
              <a:r>
                <a:rPr kumimoji="1" lang="en-US" altLang="zh-CN" sz="1600" b="0">
                  <a:solidFill>
                    <a:srgbClr val="000000"/>
                  </a:solidFill>
                  <a:latin typeface="Times New Roman" pitchFamily="18" charset="0"/>
                  <a:ea typeface="宋体" pitchFamily="2" charset="-122"/>
                </a:rPr>
                <a:t>D1</a:t>
              </a:r>
            </a:p>
          </p:txBody>
        </p:sp>
        <p:sp>
          <p:nvSpPr>
            <p:cNvPr id="76815" name="Line 36"/>
            <p:cNvSpPr>
              <a:spLocks noChangeShapeType="1"/>
            </p:cNvSpPr>
            <p:nvPr/>
          </p:nvSpPr>
          <p:spPr bwMode="auto">
            <a:xfrm>
              <a:off x="4364" y="3048"/>
              <a:ext cx="0" cy="43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16" name="Rectangle 37"/>
            <p:cNvSpPr>
              <a:spLocks noChangeArrowheads="1"/>
            </p:cNvSpPr>
            <p:nvPr/>
          </p:nvSpPr>
          <p:spPr bwMode="auto">
            <a:xfrm>
              <a:off x="4410" y="3048"/>
              <a:ext cx="553"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F04</a:t>
              </a:r>
            </a:p>
            <a:p>
              <a:r>
                <a:rPr kumimoji="1" lang="zh-CN" altLang="en-US" sz="1600" b="0">
                  <a:solidFill>
                    <a:srgbClr val="000000"/>
                  </a:solidFill>
                  <a:latin typeface="Times New Roman" pitchFamily="18" charset="0"/>
                  <a:ea typeface="宋体" pitchFamily="2" charset="-122"/>
                </a:rPr>
                <a:t>出库信息</a:t>
              </a:r>
            </a:p>
          </p:txBody>
        </p:sp>
        <p:sp>
          <p:nvSpPr>
            <p:cNvPr id="76817" name="Oval 38"/>
            <p:cNvSpPr>
              <a:spLocks noChangeArrowheads="1"/>
            </p:cNvSpPr>
            <p:nvPr/>
          </p:nvSpPr>
          <p:spPr bwMode="auto">
            <a:xfrm>
              <a:off x="4042" y="2300"/>
              <a:ext cx="737" cy="748"/>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just"/>
              <a:r>
                <a:rPr kumimoji="1" lang="zh-CN" altLang="en-US" sz="1600" b="0">
                  <a:solidFill>
                    <a:srgbClr val="000000"/>
                  </a:solidFill>
                  <a:latin typeface="Times New Roman" pitchFamily="18" charset="0"/>
                  <a:ea typeface="宋体" pitchFamily="2" charset="-122"/>
                </a:rPr>
                <a:t>出库登记</a:t>
              </a:r>
            </a:p>
            <a:p>
              <a:pPr algn="just"/>
              <a:r>
                <a:rPr kumimoji="1" lang="zh-CN" altLang="en-US" sz="1600" b="0">
                  <a:solidFill>
                    <a:srgbClr val="000000"/>
                  </a:solidFill>
                  <a:latin typeface="Times New Roman" pitchFamily="18" charset="0"/>
                  <a:ea typeface="宋体" pitchFamily="2" charset="-122"/>
                </a:rPr>
                <a:t>  </a:t>
              </a:r>
              <a:r>
                <a:rPr kumimoji="1" lang="en-US" altLang="zh-CN" sz="1600" b="0">
                  <a:solidFill>
                    <a:srgbClr val="000000"/>
                  </a:solidFill>
                  <a:latin typeface="Times New Roman" pitchFamily="18" charset="0"/>
                  <a:ea typeface="宋体" pitchFamily="2" charset="-122"/>
                </a:rPr>
                <a:t>P2-2</a:t>
              </a:r>
            </a:p>
          </p:txBody>
        </p:sp>
        <p:sp>
          <p:nvSpPr>
            <p:cNvPr id="76818" name="Line 39"/>
            <p:cNvSpPr>
              <a:spLocks noChangeShapeType="1"/>
            </p:cNvSpPr>
            <p:nvPr/>
          </p:nvSpPr>
          <p:spPr bwMode="auto">
            <a:xfrm>
              <a:off x="3030" y="2704"/>
              <a:ext cx="1012"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19" name="Rectangle 40"/>
            <p:cNvSpPr>
              <a:spLocks noChangeArrowheads="1"/>
            </p:cNvSpPr>
            <p:nvPr/>
          </p:nvSpPr>
          <p:spPr bwMode="auto">
            <a:xfrm>
              <a:off x="3030" y="2564"/>
              <a:ext cx="874"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F04</a:t>
              </a:r>
            </a:p>
            <a:p>
              <a:r>
                <a:rPr kumimoji="1" lang="zh-CN" altLang="en-US" sz="1600" b="0">
                  <a:solidFill>
                    <a:srgbClr val="000000"/>
                  </a:solidFill>
                  <a:latin typeface="Times New Roman" pitchFamily="18" charset="0"/>
                  <a:ea typeface="宋体" pitchFamily="2" charset="-122"/>
                </a:rPr>
                <a:t>出库信息</a:t>
              </a:r>
            </a:p>
          </p:txBody>
        </p:sp>
        <p:sp>
          <p:nvSpPr>
            <p:cNvPr id="76820" name="Line 41"/>
            <p:cNvSpPr>
              <a:spLocks noChangeShapeType="1"/>
            </p:cNvSpPr>
            <p:nvPr/>
          </p:nvSpPr>
          <p:spPr bwMode="auto">
            <a:xfrm>
              <a:off x="3030" y="2704"/>
              <a:ext cx="0" cy="87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21" name="Line 42"/>
            <p:cNvSpPr>
              <a:spLocks noChangeShapeType="1"/>
            </p:cNvSpPr>
            <p:nvPr/>
          </p:nvSpPr>
          <p:spPr bwMode="auto">
            <a:xfrm>
              <a:off x="1465" y="2696"/>
              <a:ext cx="599"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22" name="Rectangle 43"/>
            <p:cNvSpPr>
              <a:spLocks noChangeArrowheads="1"/>
            </p:cNvSpPr>
            <p:nvPr/>
          </p:nvSpPr>
          <p:spPr bwMode="auto">
            <a:xfrm>
              <a:off x="1511" y="2344"/>
              <a:ext cx="55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F01</a:t>
              </a:r>
            </a:p>
            <a:p>
              <a:r>
                <a:rPr kumimoji="1" lang="zh-CN" altLang="en-US" sz="1600" b="0">
                  <a:solidFill>
                    <a:srgbClr val="000000"/>
                  </a:solidFill>
                  <a:latin typeface="Times New Roman" pitchFamily="18" charset="0"/>
                  <a:ea typeface="宋体" pitchFamily="2" charset="-122"/>
                </a:rPr>
                <a:t>领料单</a:t>
              </a:r>
            </a:p>
          </p:txBody>
        </p:sp>
        <p:sp>
          <p:nvSpPr>
            <p:cNvPr id="76823" name="Line 44"/>
            <p:cNvSpPr>
              <a:spLocks noChangeShapeType="1"/>
            </p:cNvSpPr>
            <p:nvPr/>
          </p:nvSpPr>
          <p:spPr bwMode="auto">
            <a:xfrm flipH="1">
              <a:off x="1465" y="2828"/>
              <a:ext cx="599"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24" name="Rectangle 45"/>
            <p:cNvSpPr>
              <a:spLocks noChangeArrowheads="1"/>
            </p:cNvSpPr>
            <p:nvPr/>
          </p:nvSpPr>
          <p:spPr bwMode="auto">
            <a:xfrm>
              <a:off x="1465" y="2828"/>
              <a:ext cx="645"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kumimoji="1" lang="en-US" altLang="zh-CN" sz="1600" b="0">
                  <a:solidFill>
                    <a:srgbClr val="000000"/>
                  </a:solidFill>
                  <a:latin typeface="Times New Roman" pitchFamily="18" charset="0"/>
                  <a:ea typeface="宋体" pitchFamily="2" charset="-122"/>
                </a:rPr>
                <a:t>F04</a:t>
              </a:r>
            </a:p>
            <a:p>
              <a:r>
                <a:rPr kumimoji="1" lang="zh-CN" altLang="en-US" sz="1600" b="0">
                  <a:solidFill>
                    <a:srgbClr val="000000"/>
                  </a:solidFill>
                  <a:latin typeface="Times New Roman" pitchFamily="18" charset="0"/>
                  <a:ea typeface="宋体" pitchFamily="2" charset="-122"/>
                </a:rPr>
                <a:t>出库单</a:t>
              </a:r>
            </a:p>
          </p:txBody>
        </p:sp>
        <p:sp>
          <p:nvSpPr>
            <p:cNvPr id="76825" name="Rectangle 46"/>
            <p:cNvSpPr>
              <a:spLocks noChangeArrowheads="1"/>
            </p:cNvSpPr>
            <p:nvPr/>
          </p:nvSpPr>
          <p:spPr bwMode="auto">
            <a:xfrm>
              <a:off x="681" y="3308"/>
              <a:ext cx="86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lstStyle/>
            <a:p>
              <a:pPr algn="just"/>
              <a:r>
                <a:rPr lang="zh-CN" altLang="en-US" sz="2000" b="0">
                  <a:solidFill>
                    <a:srgbClr val="000000"/>
                  </a:solidFill>
                  <a:ea typeface="宋体" pitchFamily="2" charset="-122"/>
                </a:rPr>
                <a:t>出库处理</a:t>
              </a:r>
              <a:r>
                <a:rPr lang="en-US" altLang="zh-CN" sz="2000" b="0">
                  <a:solidFill>
                    <a:srgbClr val="000000"/>
                  </a:solidFill>
                  <a:ea typeface="宋体" pitchFamily="2" charset="-122"/>
                </a:rPr>
                <a:t>P2</a:t>
              </a:r>
              <a:r>
                <a:rPr lang="zh-CN" altLang="en-US" sz="2000" b="0">
                  <a:solidFill>
                    <a:srgbClr val="000000"/>
                  </a:solidFill>
                  <a:ea typeface="宋体" pitchFamily="2" charset="-122"/>
                </a:rPr>
                <a:t>分层数据流程图</a:t>
              </a:r>
              <a:endParaRPr kumimoji="1" lang="zh-CN" altLang="en-US" sz="2000" b="0">
                <a:solidFill>
                  <a:srgbClr val="000000"/>
                </a:solidFill>
                <a:latin typeface="Times New Roman" pitchFamily="18" charset="0"/>
                <a:ea typeface="宋体" pitchFamily="2" charset="-122"/>
              </a:endParaRPr>
            </a:p>
          </p:txBody>
        </p:sp>
        <p:sp>
          <p:nvSpPr>
            <p:cNvPr id="76826" name="Line 47"/>
            <p:cNvSpPr>
              <a:spLocks noChangeShapeType="1"/>
            </p:cNvSpPr>
            <p:nvPr/>
          </p:nvSpPr>
          <p:spPr bwMode="auto">
            <a:xfrm>
              <a:off x="2426" y="2160"/>
              <a:ext cx="0" cy="13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27" name="Line 48"/>
            <p:cNvSpPr>
              <a:spLocks noChangeShapeType="1"/>
            </p:cNvSpPr>
            <p:nvPr/>
          </p:nvSpPr>
          <p:spPr bwMode="auto">
            <a:xfrm flipH="1">
              <a:off x="930" y="2160"/>
              <a:ext cx="149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28" name="Line 49"/>
            <p:cNvSpPr>
              <a:spLocks noChangeShapeType="1"/>
            </p:cNvSpPr>
            <p:nvPr/>
          </p:nvSpPr>
          <p:spPr bwMode="auto">
            <a:xfrm>
              <a:off x="930" y="2160"/>
              <a:ext cx="0" cy="40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b="0">
                <a:solidFill>
                  <a:srgbClr val="000000"/>
                </a:solidFill>
              </a:endParaRPr>
            </a:p>
          </p:txBody>
        </p:sp>
        <p:sp>
          <p:nvSpPr>
            <p:cNvPr id="76829" name="Rectangle 50"/>
            <p:cNvSpPr>
              <a:spLocks noChangeArrowheads="1"/>
            </p:cNvSpPr>
            <p:nvPr/>
          </p:nvSpPr>
          <p:spPr bwMode="auto">
            <a:xfrm>
              <a:off x="249" y="1979"/>
              <a:ext cx="2874"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en-US" altLang="zh-CN" sz="1600" b="0">
                  <a:solidFill>
                    <a:srgbClr val="000000"/>
                  </a:solidFill>
                  <a:latin typeface="Times New Roman" pitchFamily="18" charset="0"/>
                  <a:ea typeface="宋体" pitchFamily="2" charset="-122"/>
                </a:rPr>
                <a:t>F05</a:t>
              </a:r>
            </a:p>
            <a:p>
              <a:r>
                <a:rPr kumimoji="1" lang="zh-CN" altLang="en-US" sz="1600" b="0">
                  <a:solidFill>
                    <a:srgbClr val="000000"/>
                  </a:solidFill>
                  <a:latin typeface="Times New Roman" pitchFamily="18" charset="0"/>
                  <a:ea typeface="宋体" pitchFamily="2" charset="-122"/>
                </a:rPr>
                <a:t>不合格领料单</a:t>
              </a:r>
            </a:p>
          </p:txBody>
        </p:sp>
      </p:grpSp>
    </p:spTree>
    <p:extLst>
      <p:ext uri="{BB962C8B-B14F-4D97-AF65-F5344CB8AC3E}">
        <p14:creationId xmlns:p14="http://schemas.microsoft.com/office/powerpoint/2010/main" val="3540686616"/>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solidFill>
                  <a:srgbClr val="1C1C1C"/>
                </a:solidFill>
                <a:latin typeface="楷体_GB2312" pitchFamily="49" charset="-122"/>
                <a:ea typeface="楷体_GB2312" pitchFamily="49" charset="-122"/>
              </a:rPr>
              <a:t>学籍管理包括三个处理过程：</a:t>
            </a:r>
            <a:r>
              <a:rPr lang="zh-CN" altLang="en-US" sz="2400" dirty="0">
                <a:solidFill>
                  <a:srgbClr val="0000FF"/>
                </a:solidFill>
                <a:latin typeface="楷体_GB2312" pitchFamily="49" charset="-122"/>
                <a:ea typeface="楷体_GB2312" pitchFamily="49" charset="-122"/>
              </a:rPr>
              <a:t>学生成绩管理，学生奖惩管理，学生异动管理</a:t>
            </a:r>
            <a:r>
              <a:rPr lang="zh-CN" altLang="en-US" sz="2400" dirty="0">
                <a:solidFill>
                  <a:srgbClr val="1C1C1C"/>
                </a:solidFill>
                <a:latin typeface="楷体_GB2312" pitchFamily="49" charset="-122"/>
                <a:ea typeface="楷体_GB2312" pitchFamily="49" charset="-122"/>
              </a:rPr>
              <a:t>。</a:t>
            </a:r>
            <a:r>
              <a:rPr lang="zh-CN" altLang="en-US" sz="2400" dirty="0">
                <a:solidFill>
                  <a:srgbClr val="0000FF"/>
                </a:solidFill>
                <a:latin typeface="楷体_GB2312" pitchFamily="49" charset="-122"/>
                <a:ea typeface="楷体_GB2312" pitchFamily="49" charset="-122"/>
              </a:rPr>
              <a:t>由异动管理</a:t>
            </a:r>
            <a:r>
              <a:rPr lang="zh-CN" altLang="en-US" sz="2400" dirty="0">
                <a:solidFill>
                  <a:srgbClr val="1C1C1C"/>
                </a:solidFill>
                <a:latin typeface="楷体_GB2312" pitchFamily="49" charset="-122"/>
                <a:ea typeface="楷体_GB2312" pitchFamily="49" charset="-122"/>
              </a:rPr>
              <a:t>处理招生办送来的新生名单，同时在学籍表中记载新生注册信息，并定期输出各种统计报表送教委，同时负责向用人单位提供毕业生信息，</a:t>
            </a:r>
            <a:r>
              <a:rPr lang="zh-CN" altLang="en-US" sz="2400" dirty="0">
                <a:solidFill>
                  <a:srgbClr val="0000FF"/>
                </a:solidFill>
                <a:ea typeface="楷体_GB2312" pitchFamily="49" charset="-122"/>
              </a:rPr>
              <a:t>“</a:t>
            </a:r>
            <a:r>
              <a:rPr lang="zh-CN" altLang="en-US" sz="2400" dirty="0">
                <a:solidFill>
                  <a:srgbClr val="0000FF"/>
                </a:solidFill>
                <a:latin typeface="楷体_GB2312" pitchFamily="49" charset="-122"/>
                <a:ea typeface="楷体_GB2312" pitchFamily="49" charset="-122"/>
              </a:rPr>
              <a:t>成绩管理</a:t>
            </a:r>
            <a:r>
              <a:rPr lang="zh-CN" altLang="en-US" sz="2400" dirty="0">
                <a:solidFill>
                  <a:srgbClr val="1C1C1C"/>
                </a:solidFill>
                <a:ea typeface="楷体_GB2312" pitchFamily="49" charset="-122"/>
              </a:rPr>
              <a:t>”</a:t>
            </a:r>
            <a:r>
              <a:rPr lang="zh-CN" altLang="en-US" sz="2400" dirty="0">
                <a:solidFill>
                  <a:srgbClr val="1C1C1C"/>
                </a:solidFill>
                <a:latin typeface="楷体_GB2312" pitchFamily="49" charset="-122"/>
                <a:ea typeface="楷体_GB2312" pitchFamily="49" charset="-122"/>
              </a:rPr>
              <a:t>处理由教师送来的成绩单，并在学籍表中记载学生成绩</a:t>
            </a:r>
            <a:r>
              <a:rPr lang="zh-CN" altLang="en-US" sz="2400" dirty="0" smtClean="0">
                <a:solidFill>
                  <a:srgbClr val="1C1C1C"/>
                </a:solidFill>
                <a:latin typeface="楷体_GB2312" pitchFamily="49" charset="-122"/>
                <a:ea typeface="楷体_GB2312" pitchFamily="49" charset="-122"/>
              </a:rPr>
              <a:t>，给学生发成绩通知，同时</a:t>
            </a:r>
            <a:r>
              <a:rPr lang="zh-CN" altLang="en-US" sz="2400" dirty="0">
                <a:solidFill>
                  <a:srgbClr val="1C1C1C"/>
                </a:solidFill>
                <a:latin typeface="楷体_GB2312" pitchFamily="49" charset="-122"/>
                <a:ea typeface="楷体_GB2312" pitchFamily="49" charset="-122"/>
              </a:rPr>
              <a:t>每年年底要对学籍表中的学生成绩汇总分析，按照学校的有关规定打印出应该留级退学的学生名单和奖学金候选人名单，分别交</a:t>
            </a:r>
            <a:r>
              <a:rPr lang="zh-CN" altLang="en-US" sz="2400" dirty="0">
                <a:solidFill>
                  <a:srgbClr val="1C1C1C"/>
                </a:solidFill>
                <a:ea typeface="楷体_GB2312" pitchFamily="49" charset="-122"/>
              </a:rPr>
              <a:t>“</a:t>
            </a:r>
            <a:r>
              <a:rPr lang="zh-CN" altLang="en-US" sz="2400" dirty="0">
                <a:solidFill>
                  <a:srgbClr val="1C1C1C"/>
                </a:solidFill>
                <a:latin typeface="楷体_GB2312" pitchFamily="49" charset="-122"/>
                <a:ea typeface="楷体_GB2312" pitchFamily="49" charset="-122"/>
              </a:rPr>
              <a:t>异动管理</a:t>
            </a:r>
            <a:r>
              <a:rPr lang="zh-CN" altLang="en-US" sz="2400" dirty="0">
                <a:solidFill>
                  <a:srgbClr val="1C1C1C"/>
                </a:solidFill>
                <a:ea typeface="楷体_GB2312" pitchFamily="49" charset="-122"/>
              </a:rPr>
              <a:t>”</a:t>
            </a:r>
            <a:r>
              <a:rPr lang="zh-CN" altLang="en-US" sz="2400" dirty="0">
                <a:solidFill>
                  <a:srgbClr val="1C1C1C"/>
                </a:solidFill>
                <a:latin typeface="楷体_GB2312" pitchFamily="49" charset="-122"/>
                <a:ea typeface="楷体_GB2312" pitchFamily="49" charset="-122"/>
              </a:rPr>
              <a:t> 和</a:t>
            </a:r>
            <a:r>
              <a:rPr lang="zh-CN" altLang="en-US" sz="2400" dirty="0">
                <a:solidFill>
                  <a:srgbClr val="1C1C1C"/>
                </a:solidFill>
                <a:ea typeface="楷体_GB2312" pitchFamily="49" charset="-122"/>
              </a:rPr>
              <a:t>“</a:t>
            </a:r>
            <a:r>
              <a:rPr lang="zh-CN" altLang="en-US" sz="2400" dirty="0">
                <a:solidFill>
                  <a:srgbClr val="1C1C1C"/>
                </a:solidFill>
                <a:latin typeface="楷体_GB2312" pitchFamily="49" charset="-122"/>
                <a:ea typeface="楷体_GB2312" pitchFamily="49" charset="-122"/>
              </a:rPr>
              <a:t>奖惩管理</a:t>
            </a:r>
            <a:r>
              <a:rPr lang="zh-CN" altLang="en-US" sz="2400" dirty="0">
                <a:solidFill>
                  <a:srgbClr val="1C1C1C"/>
                </a:solidFill>
                <a:ea typeface="楷体_GB2312" pitchFamily="49" charset="-122"/>
              </a:rPr>
              <a:t>”</a:t>
            </a:r>
            <a:r>
              <a:rPr lang="zh-CN" altLang="en-US" sz="2400" dirty="0">
                <a:solidFill>
                  <a:srgbClr val="1C1C1C"/>
                </a:solidFill>
                <a:latin typeface="楷体_GB2312" pitchFamily="49" charset="-122"/>
                <a:ea typeface="楷体_GB2312" pitchFamily="49" charset="-122"/>
              </a:rPr>
              <a:t>处理过程处理。</a:t>
            </a:r>
            <a:r>
              <a:rPr lang="zh-CN" altLang="en-US" sz="2400" dirty="0">
                <a:solidFill>
                  <a:srgbClr val="0000FF"/>
                </a:solidFill>
                <a:ea typeface="楷体_GB2312" pitchFamily="49" charset="-122"/>
              </a:rPr>
              <a:t>“</a:t>
            </a:r>
            <a:r>
              <a:rPr lang="zh-CN" altLang="en-US" sz="2400" dirty="0">
                <a:solidFill>
                  <a:srgbClr val="0000FF"/>
                </a:solidFill>
                <a:latin typeface="楷体_GB2312" pitchFamily="49" charset="-122"/>
                <a:ea typeface="楷体_GB2312" pitchFamily="49" charset="-122"/>
              </a:rPr>
              <a:t>奖惩管理</a:t>
            </a:r>
            <a:r>
              <a:rPr lang="zh-CN" altLang="en-US" sz="2400" dirty="0">
                <a:solidFill>
                  <a:srgbClr val="1C1C1C"/>
                </a:solidFill>
                <a:ea typeface="楷体_GB2312" pitchFamily="49" charset="-122"/>
              </a:rPr>
              <a:t>”</a:t>
            </a:r>
            <a:r>
              <a:rPr lang="zh-CN" altLang="en-US" sz="2400" dirty="0">
                <a:solidFill>
                  <a:srgbClr val="1C1C1C"/>
                </a:solidFill>
                <a:latin typeface="楷体_GB2312" pitchFamily="49" charset="-122"/>
                <a:ea typeface="楷体_GB2312" pitchFamily="49" charset="-122"/>
              </a:rPr>
              <a:t>处理过程根据奖学金候选人名单及其所在系提供的相应思想品德情况报告得出最终获得奖学金人员名单，并在学籍表中记载下来。</a:t>
            </a:r>
          </a:p>
          <a:p>
            <a:endParaRPr lang="zh-CN" altLang="en-US" sz="2400" dirty="0"/>
          </a:p>
        </p:txBody>
      </p:sp>
    </p:spTree>
    <p:extLst>
      <p:ext uri="{BB962C8B-B14F-4D97-AF65-F5344CB8AC3E}">
        <p14:creationId xmlns:p14="http://schemas.microsoft.com/office/powerpoint/2010/main" val="1988172618"/>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ChangeArrowheads="1"/>
          </p:cNvSpPr>
          <p:nvPr/>
        </p:nvSpPr>
        <p:spPr bwMode="auto">
          <a:xfrm>
            <a:off x="0" y="1320800"/>
            <a:ext cx="9144000" cy="1676400"/>
          </a:xfrm>
          <a:prstGeom prst="rect">
            <a:avLst/>
          </a:prstGeom>
          <a:noFill/>
          <a:ln>
            <a:noFill/>
          </a:ln>
          <a:effectLst/>
          <a:extLst/>
        </p:spPr>
        <p:txBody>
          <a:bodyPr/>
          <a:lstStyle/>
          <a:p>
            <a:pPr>
              <a:lnSpc>
                <a:spcPct val="80000"/>
              </a:lnSpc>
              <a:spcBef>
                <a:spcPct val="20000"/>
              </a:spcBef>
              <a:defRPr/>
            </a:pPr>
            <a:r>
              <a:rPr kumimoji="1" lang="en-US" altLang="zh-CN" sz="2400" dirty="0">
                <a:solidFill>
                  <a:schemeClr val="tx2"/>
                </a:solidFill>
                <a:latin typeface="Times New Roman" panose="02020603050405020304" pitchFamily="18" charset="0"/>
                <a:ea typeface="宋体" panose="02010600030101010101" pitchFamily="2" charset="-122"/>
              </a:rPr>
              <a:t>   </a:t>
            </a:r>
            <a:r>
              <a:rPr kumimoji="1" lang="zh-CN" altLang="en-US" sz="2400" dirty="0">
                <a:solidFill>
                  <a:srgbClr val="CC0000"/>
                </a:solidFill>
                <a:latin typeface="Times New Roman" panose="02020603050405020304" pitchFamily="18" charset="0"/>
                <a:ea typeface="宋体" panose="02010600030101010101" pitchFamily="2" charset="-122"/>
              </a:rPr>
              <a:t>数据流程图</a:t>
            </a:r>
            <a:r>
              <a:rPr kumimoji="1" lang="zh-CN" altLang="en-US" sz="2400" dirty="0">
                <a:solidFill>
                  <a:schemeClr val="accent2"/>
                </a:solidFill>
                <a:latin typeface="Times New Roman" panose="02020603050405020304" pitchFamily="18" charset="0"/>
                <a:ea typeface="宋体" panose="02010600030101010101" pitchFamily="2" charset="-122"/>
              </a:rPr>
              <a:t>有两种：</a:t>
            </a:r>
          </a:p>
          <a:p>
            <a:pPr lvl="1">
              <a:lnSpc>
                <a:spcPct val="80000"/>
              </a:lnSpc>
              <a:spcBef>
                <a:spcPct val="20000"/>
              </a:spcBef>
              <a:buFontTx/>
              <a:buChar cha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一种是通过调查绘出的现行系统的</a:t>
            </a:r>
            <a:r>
              <a:rPr kumimoji="1" lang="zh-CN" altLang="en-US" sz="2400">
                <a:solidFill>
                  <a:schemeClr val="accent5">
                    <a:lumMod val="25000"/>
                  </a:schemeClr>
                </a:solidFill>
                <a:latin typeface="Times New Roman" panose="02020603050405020304" pitchFamily="18" charset="0"/>
                <a:ea typeface="宋体" panose="02010600030101010101" pitchFamily="2" charset="-122"/>
              </a:rPr>
              <a:t>数据流程图</a:t>
            </a:r>
            <a:r>
              <a:rPr kumimoji="1" lang="zh-CN" altLang="en-US" sz="2400" smtClean="0">
                <a:solidFill>
                  <a:schemeClr val="accent5">
                    <a:lumMod val="25000"/>
                  </a:schemeClr>
                </a:solidFill>
                <a:latin typeface="Times New Roman" panose="02020603050405020304" pitchFamily="18" charset="0"/>
                <a:ea typeface="宋体" panose="02010600030101010101" pitchFamily="2" charset="-122"/>
              </a:rPr>
              <a:t>；  </a:t>
            </a:r>
            <a:endParaRPr kumimoji="1" lang="zh-CN" altLang="en-US" sz="2400" dirty="0">
              <a:solidFill>
                <a:schemeClr val="accent5">
                  <a:lumMod val="25000"/>
                </a:schemeClr>
              </a:solidFill>
              <a:latin typeface="Times New Roman" panose="02020603050405020304" pitchFamily="18" charset="0"/>
              <a:ea typeface="宋体" panose="02010600030101010101" pitchFamily="2" charset="-122"/>
            </a:endParaRPr>
          </a:p>
          <a:p>
            <a:pPr lvl="1">
              <a:lnSpc>
                <a:spcPct val="80000"/>
              </a:lnSpc>
              <a:spcBef>
                <a:spcPct val="20000"/>
              </a:spcBef>
              <a:buFontTx/>
              <a:buChar cha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另一种是对现行系统的数据流程图经过系统化分析和改</a:t>
            </a:r>
          </a:p>
          <a:p>
            <a:pPr lvl="1">
              <a:lnSpc>
                <a:spcPct val="80000"/>
              </a:lnSpc>
              <a:spcBef>
                <a:spcPct val="20000"/>
              </a:spcBef>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进后的新系统的数据流程图。</a:t>
            </a:r>
            <a:endPar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r>
              <a:rPr lang="zh-CN" altLang="en-US" sz="2400" dirty="0">
                <a:solidFill>
                  <a:srgbClr val="FF6600"/>
                </a:solidFill>
                <a:effectLst>
                  <a:outerShdw blurRad="38100" dist="38100" dir="2700000" algn="tl">
                    <a:srgbClr val="C0C0C0"/>
                  </a:outerShdw>
                </a:effectLst>
                <a:latin typeface="Arial" panose="020B0604020202020204" pitchFamily="34" charset="0"/>
                <a:ea typeface="宋体" panose="02010600030101010101" pitchFamily="2" charset="-122"/>
              </a:rPr>
              <a:t>   </a:t>
            </a:r>
            <a:endPar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endParaRPr>
          </a:p>
        </p:txBody>
      </p:sp>
      <p:sp>
        <p:nvSpPr>
          <p:cNvPr id="507907" name="Rectangle 3"/>
          <p:cNvSpPr>
            <a:spLocks noChangeArrowheads="1"/>
          </p:cNvSpPr>
          <p:nvPr/>
        </p:nvSpPr>
        <p:spPr bwMode="auto">
          <a:xfrm>
            <a:off x="0" y="3189288"/>
            <a:ext cx="9144000" cy="3048000"/>
          </a:xfrm>
          <a:prstGeom prst="rect">
            <a:avLst/>
          </a:prstGeom>
          <a:noFill/>
          <a:ln>
            <a:noFill/>
          </a:ln>
          <a:effectLst/>
          <a:extLst/>
        </p:spPr>
        <p:txBody>
          <a:bodyPr/>
          <a:lstStyle/>
          <a:p>
            <a:pPr>
              <a:lnSpc>
                <a:spcPct val="80000"/>
              </a:lnSpc>
              <a:spcBef>
                <a:spcPct val="20000"/>
              </a:spcBef>
              <a:defRPr/>
            </a:pP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为使数据流程图正确、完整，从而得到新系统的逻辑模</a:t>
            </a:r>
          </a:p>
          <a:p>
            <a:pPr>
              <a:lnSpc>
                <a:spcPct val="80000"/>
              </a:lnSpc>
              <a:spcBef>
                <a:spcPct val="20000"/>
              </a:spcBef>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  型，绘制出数据流程图后，需要：          </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1</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）检验数据流程图与业务流程图的一致性</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2</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）检验数据流程图的一致性（子与父图）与完整性</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3</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）对流程图进行优化，得到</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改进后的新系统的数据流</a:t>
            </a:r>
          </a:p>
          <a:p>
            <a:pPr>
              <a:spcBef>
                <a:spcPct val="20000"/>
              </a:spcBef>
              <a:buClr>
                <a:schemeClr val="hlink"/>
              </a:buClr>
              <a:buSzPct val="90000"/>
              <a:buFont typeface="Wingdings" panose="05000000000000000000" pitchFamily="2" charset="2"/>
              <a:buNone/>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程图</a:t>
            </a:r>
            <a:endPar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4</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）请有关管理人员、业务人员确认</a:t>
            </a: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第第</a:t>
            </a:r>
            <a:r>
              <a:rPr lang="en-US" altLang="zh-CN" sz="3200" dirty="0">
                <a:solidFill>
                  <a:schemeClr val="accent5">
                    <a:lumMod val="25000"/>
                  </a:schemeClr>
                </a:solidFill>
                <a:latin typeface="Arial" panose="020B0604020202020204" pitchFamily="34" charset="0"/>
                <a:ea typeface="宋体" panose="02010600030101010101" pitchFamily="2" charset="-122"/>
              </a:rPr>
              <a:t>5.4</a:t>
            </a:r>
            <a:r>
              <a:rPr lang="zh-CN" altLang="en-US" sz="3200" dirty="0">
                <a:solidFill>
                  <a:schemeClr val="accent5">
                    <a:lumMod val="25000"/>
                  </a:schemeClr>
                </a:solidFill>
                <a:latin typeface="Arial" panose="020B0604020202020204" pitchFamily="34" charset="0"/>
                <a:ea typeface="宋体" panose="02010600030101010101" pitchFamily="2" charset="-122"/>
              </a:rPr>
              <a:t>节   数据流程图</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7907"/>
                                        </p:tgtEl>
                                        <p:attrNameLst>
                                          <p:attrName>style.visibility</p:attrName>
                                        </p:attrNameLst>
                                      </p:cBhvr>
                                      <p:to>
                                        <p:strVal val="visible"/>
                                      </p:to>
                                    </p:set>
                                    <p:anim calcmode="lin" valueType="num">
                                      <p:cBhvr additive="base">
                                        <p:cTn id="7" dur="500" fill="hold"/>
                                        <p:tgtEl>
                                          <p:spTgt spid="507907"/>
                                        </p:tgtEl>
                                        <p:attrNameLst>
                                          <p:attrName>ppt_x</p:attrName>
                                        </p:attrNameLst>
                                      </p:cBhvr>
                                      <p:tavLst>
                                        <p:tav tm="0">
                                          <p:val>
                                            <p:strVal val="0-#ppt_w/2"/>
                                          </p:val>
                                        </p:tav>
                                        <p:tav tm="100000">
                                          <p:val>
                                            <p:strVal val="#ppt_x"/>
                                          </p:val>
                                        </p:tav>
                                      </p:tavLst>
                                    </p:anim>
                                    <p:anim calcmode="lin" valueType="num">
                                      <p:cBhvr additive="base">
                                        <p:cTn id="8" dur="500" fill="hold"/>
                                        <p:tgtEl>
                                          <p:spTgt spid="5079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7907"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1" name="Rectangle 3"/>
          <p:cNvSpPr>
            <a:spLocks noChangeArrowheads="1"/>
          </p:cNvSpPr>
          <p:nvPr/>
        </p:nvSpPr>
        <p:spPr bwMode="auto">
          <a:xfrm>
            <a:off x="0" y="1190625"/>
            <a:ext cx="9144000" cy="1374775"/>
          </a:xfrm>
          <a:prstGeom prst="rect">
            <a:avLst/>
          </a:prstGeom>
          <a:noFill/>
          <a:ln>
            <a:noFill/>
          </a:ln>
          <a:effectLst/>
          <a:extLst/>
        </p:spPr>
        <p:txBody>
          <a:bodyPr wrap="none" anchor="ctr"/>
          <a:lstStyle/>
          <a:p>
            <a:pPr>
              <a:spcBef>
                <a:spcPct val="20000"/>
              </a:spcBef>
              <a:buClr>
                <a:schemeClr val="hlink"/>
              </a:buClr>
              <a:buSzPct val="90000"/>
              <a:buFont typeface="Wingdings" panose="05000000000000000000" pitchFamily="2" charset="2"/>
              <a:buNone/>
              <a:defRPr/>
            </a:pPr>
            <a:r>
              <a:rPr lang="en-US" altLang="zh-CN" sz="2400" dirty="0">
                <a:solidFill>
                  <a:srgbClr val="E4E925"/>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kumimoji="1" lang="en-US" altLang="zh-CN" sz="2400" dirty="0" smtClean="0">
                <a:solidFill>
                  <a:srgbClr val="CC0000"/>
                </a:solidFill>
                <a:latin typeface="Times New Roman" panose="02020603050405020304" pitchFamily="18" charset="0"/>
                <a:ea typeface="宋体" panose="02010600030101010101" pitchFamily="2" charset="-122"/>
                <a:sym typeface="Symbol" panose="05050102010706020507" pitchFamily="18" charset="2"/>
              </a:rPr>
              <a:t>5.5.1   </a:t>
            </a:r>
            <a:r>
              <a:rPr kumimoji="1" lang="zh-CN" altLang="en-US" sz="2400" dirty="0" smtClean="0">
                <a:solidFill>
                  <a:srgbClr val="CC0000"/>
                </a:solidFill>
                <a:latin typeface="Times New Roman" panose="02020603050405020304" pitchFamily="18" charset="0"/>
                <a:ea typeface="宋体" panose="02010600030101010101" pitchFamily="2" charset="-122"/>
                <a:sym typeface="Symbol" panose="05050102010706020507" pitchFamily="18" charset="2"/>
              </a:rPr>
              <a:t>数据字典的组成</a:t>
            </a:r>
            <a:r>
              <a:rPr lang="zh-CN" altLang="en-US" sz="2400" dirty="0" smtClean="0">
                <a:solidFill>
                  <a:srgbClr val="E4E925"/>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endParaRPr lang="zh-CN" altLang="en-US" sz="2400" dirty="0">
              <a:solidFill>
                <a:srgbClr val="E4E925"/>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endParaRPr>
          </a:p>
          <a:p>
            <a:pPr>
              <a:spcBef>
                <a:spcPct val="20000"/>
              </a:spcBef>
              <a:buClr>
                <a:schemeClr val="hlink"/>
              </a:buClr>
              <a:buSzPct val="90000"/>
              <a:buFont typeface="Wingdings" panose="05000000000000000000" pitchFamily="2" charset="2"/>
              <a:buNone/>
              <a:defRPr/>
            </a:pPr>
            <a:r>
              <a:rPr lang="zh-CN" altLang="en-US" sz="2400" dirty="0">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数据字典（</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DD</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Data Dictionary</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）（数据词典）</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a:t>
            </a:r>
          </a:p>
          <a:p>
            <a:pPr>
              <a:spcBef>
                <a:spcPct val="20000"/>
              </a:spcBef>
              <a:buClr>
                <a:schemeClr val="hlink"/>
              </a:buClr>
              <a:buSzPct val="90000"/>
              <a:buFont typeface="Wingdings" panose="05000000000000000000" pitchFamily="2" charset="2"/>
              <a:buNone/>
              <a:defRPr/>
            </a:pP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是用来对数据流程图中各个元素进行描述的工具</a:t>
            </a: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p>
        </p:txBody>
      </p:sp>
      <p:sp>
        <p:nvSpPr>
          <p:cNvPr id="508932" name="Rectangle 4"/>
          <p:cNvSpPr>
            <a:spLocks noChangeArrowheads="1"/>
          </p:cNvSpPr>
          <p:nvPr/>
        </p:nvSpPr>
        <p:spPr bwMode="auto">
          <a:xfrm>
            <a:off x="0" y="2270125"/>
            <a:ext cx="9144000" cy="2743200"/>
          </a:xfrm>
          <a:prstGeom prst="rect">
            <a:avLst/>
          </a:prstGeom>
          <a:noFill/>
          <a:ln>
            <a:noFill/>
          </a:ln>
          <a:effectLst/>
          <a:extLst/>
        </p:spPr>
        <p:txBody>
          <a:bodyPr wrap="none" anchor="ctr"/>
          <a:lstStyle/>
          <a:p>
            <a:pPr>
              <a:spcBef>
                <a:spcPct val="20000"/>
              </a:spcBef>
              <a:buClr>
                <a:schemeClr val="hlink"/>
              </a:buClr>
              <a:buSzPct val="90000"/>
              <a:buFont typeface="Wingdings" panose="05000000000000000000" pitchFamily="2" charset="2"/>
              <a:buNone/>
              <a:defRPr/>
            </a:pPr>
            <a:r>
              <a:rPr lang="en-US" altLang="zh-CN" sz="2400" dirty="0">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数据字典：</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它是用来对数据流程图中的各个元素（不包括</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处理功能）的具体描述和定义的工具。通过对数据流</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程图中的每一数据项、数据流、数据存储以及 加工给</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出精确的定义，并将其按一定顺序排列起来，便组成</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了一本数据字典。它与数据流程图一起构成系统逻辑</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模型的重要组成部分。</a:t>
            </a:r>
          </a:p>
        </p:txBody>
      </p:sp>
      <p:sp>
        <p:nvSpPr>
          <p:cNvPr id="508933" name="Rectangle 5"/>
          <p:cNvSpPr>
            <a:spLocks noChangeArrowheads="1"/>
          </p:cNvSpPr>
          <p:nvPr/>
        </p:nvSpPr>
        <p:spPr bwMode="auto">
          <a:xfrm>
            <a:off x="228600" y="4860925"/>
            <a:ext cx="8440738" cy="1447800"/>
          </a:xfrm>
          <a:prstGeom prst="rect">
            <a:avLst/>
          </a:prstGeom>
          <a:noFill/>
          <a:ln>
            <a:noFill/>
          </a:ln>
          <a:effectLs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defRPr/>
            </a:pPr>
            <a:r>
              <a:rPr lang="en-US" altLang="zh-CN" dirty="0">
                <a:solidFill>
                  <a:srgbClr val="CC0000"/>
                </a:solidFill>
              </a:rPr>
              <a:t> </a:t>
            </a:r>
            <a:r>
              <a:rPr lang="zh-CN" altLang="en-US" dirty="0">
                <a:solidFill>
                  <a:srgbClr val="CC0000"/>
                </a:solidFill>
              </a:rPr>
              <a:t>数据字典的作用</a:t>
            </a:r>
            <a:r>
              <a:rPr lang="en-US" altLang="zh-CN" dirty="0">
                <a:solidFill>
                  <a:srgbClr val="CC0000"/>
                </a:solidFill>
              </a:rPr>
              <a:t>:</a:t>
            </a:r>
          </a:p>
          <a:p>
            <a:pPr>
              <a:spcBef>
                <a:spcPct val="20000"/>
              </a:spcBef>
              <a:defRPr/>
            </a:pPr>
            <a:r>
              <a:rPr lang="en-US" altLang="zh-CN" dirty="0">
                <a:solidFill>
                  <a:schemeClr val="accent5">
                    <a:lumMod val="25000"/>
                  </a:schemeClr>
                </a:solidFill>
              </a:rPr>
              <a:t>         </a:t>
            </a:r>
            <a:r>
              <a:rPr lang="zh-CN" altLang="en-US" dirty="0">
                <a:solidFill>
                  <a:schemeClr val="accent5">
                    <a:lumMod val="25000"/>
                  </a:schemeClr>
                </a:solidFill>
              </a:rPr>
              <a:t>数据流程图配以数据字典，就可以从图形和文字两个方</a:t>
            </a:r>
          </a:p>
          <a:p>
            <a:pPr>
              <a:spcBef>
                <a:spcPct val="20000"/>
              </a:spcBef>
              <a:defRPr/>
            </a:pPr>
            <a:r>
              <a:rPr lang="zh-CN" altLang="en-US" dirty="0">
                <a:solidFill>
                  <a:schemeClr val="accent5">
                    <a:lumMod val="25000"/>
                  </a:schemeClr>
                </a:solidFill>
              </a:rPr>
              <a:t> 面对系统的逻辑模型进行完整的描述。</a:t>
            </a:r>
          </a:p>
        </p:txBody>
      </p:sp>
      <p:sp>
        <p:nvSpPr>
          <p:cNvPr id="6"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smtClean="0">
                <a:solidFill>
                  <a:schemeClr val="accent5">
                    <a:lumMod val="25000"/>
                  </a:schemeClr>
                </a:solidFill>
                <a:latin typeface="Arial" panose="020B0604020202020204" pitchFamily="34" charset="0"/>
                <a:ea typeface="宋体" panose="02010600030101010101" pitchFamily="2" charset="-122"/>
              </a:rPr>
              <a:t>5.5</a:t>
            </a:r>
            <a:r>
              <a:rPr lang="zh-CN" altLang="en-US" sz="3200" dirty="0" smtClean="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089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0893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508933"/>
                                        </p:tgtEl>
                                        <p:attrNameLst>
                                          <p:attrName>style.visibility</p:attrName>
                                        </p:attrNameLst>
                                      </p:cBhvr>
                                      <p:to>
                                        <p:strVal val="visible"/>
                                      </p:to>
                                    </p:set>
                                    <p:anim calcmode="lin" valueType="num">
                                      <p:cBhvr additive="base">
                                        <p:cTn id="15" dur="500" fill="hold"/>
                                        <p:tgtEl>
                                          <p:spTgt spid="508933"/>
                                        </p:tgtEl>
                                        <p:attrNameLst>
                                          <p:attrName>ppt_x</p:attrName>
                                        </p:attrNameLst>
                                      </p:cBhvr>
                                      <p:tavLst>
                                        <p:tav tm="0">
                                          <p:val>
                                            <p:strVal val="0-#ppt_w/2"/>
                                          </p:val>
                                        </p:tav>
                                        <p:tav tm="100000">
                                          <p:val>
                                            <p:strVal val="#ppt_x"/>
                                          </p:val>
                                        </p:tav>
                                      </p:tavLst>
                                    </p:anim>
                                    <p:anim calcmode="lin" valueType="num">
                                      <p:cBhvr additive="base">
                                        <p:cTn id="16" dur="500" fill="hold"/>
                                        <p:tgtEl>
                                          <p:spTgt spid="5089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8931" grpId="0" autoUpdateAnimBg="0"/>
      <p:bldP spid="508932" grpId="0" autoUpdateAnimBg="0"/>
      <p:bldP spid="508933"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ChangeArrowheads="1"/>
          </p:cNvSpPr>
          <p:nvPr/>
        </p:nvSpPr>
        <p:spPr bwMode="auto">
          <a:xfrm>
            <a:off x="0" y="1089025"/>
            <a:ext cx="8440738" cy="3276600"/>
          </a:xfrm>
          <a:prstGeom prst="rect">
            <a:avLst/>
          </a:prstGeom>
          <a:noFill/>
          <a:ln>
            <a:noFill/>
          </a:ln>
          <a:effectLs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defRPr/>
            </a:pPr>
            <a:r>
              <a:rPr lang="en-US" altLang="zh-CN" dirty="0"/>
              <a:t>    </a:t>
            </a:r>
            <a:r>
              <a:rPr lang="zh-CN" altLang="en-US" dirty="0">
                <a:solidFill>
                  <a:srgbClr val="CC0000"/>
                </a:solidFill>
              </a:rPr>
              <a:t>数据字典的内容：</a:t>
            </a:r>
          </a:p>
          <a:p>
            <a:pPr>
              <a:spcBef>
                <a:spcPct val="20000"/>
              </a:spcBef>
              <a:defRPr/>
            </a:pPr>
            <a:r>
              <a:rPr lang="zh-CN" altLang="en-US" dirty="0"/>
              <a:t>    </a:t>
            </a:r>
            <a:r>
              <a:rPr lang="zh-CN" altLang="en-US" dirty="0">
                <a:solidFill>
                  <a:schemeClr val="accent5">
                    <a:lumMod val="25000"/>
                  </a:schemeClr>
                </a:solidFill>
              </a:rPr>
              <a:t>主要是对数据流程图中</a:t>
            </a:r>
            <a:r>
              <a:rPr lang="zh-CN" altLang="en-US" dirty="0" smtClean="0">
                <a:solidFill>
                  <a:schemeClr val="accent5">
                    <a:lumMod val="25000"/>
                  </a:schemeClr>
                </a:solidFill>
              </a:rPr>
              <a:t>的四个</a:t>
            </a:r>
            <a:r>
              <a:rPr lang="zh-CN" altLang="en-US" dirty="0">
                <a:solidFill>
                  <a:schemeClr val="accent5">
                    <a:lumMod val="25000"/>
                  </a:schemeClr>
                </a:solidFill>
              </a:rPr>
              <a:t>元素进行具体的定义： </a:t>
            </a:r>
          </a:p>
          <a:p>
            <a:pPr>
              <a:spcBef>
                <a:spcPct val="20000"/>
              </a:spcBef>
              <a:defRPr/>
            </a:pPr>
            <a:r>
              <a:rPr lang="zh-CN" altLang="en-US" dirty="0">
                <a:solidFill>
                  <a:schemeClr val="accent2"/>
                </a:solidFill>
              </a:rPr>
              <a:t>            </a:t>
            </a:r>
            <a:r>
              <a:rPr lang="zh-CN" altLang="en-US" dirty="0">
                <a:solidFill>
                  <a:srgbClr val="CC0000"/>
                </a:solidFill>
              </a:rPr>
              <a:t>数据项</a:t>
            </a:r>
            <a:r>
              <a:rPr lang="zh-CN" altLang="en-US" dirty="0">
                <a:solidFill>
                  <a:schemeClr val="accent2"/>
                </a:solidFill>
              </a:rPr>
              <a:t>、</a:t>
            </a:r>
            <a:r>
              <a:rPr lang="zh-CN" altLang="en-US" dirty="0">
                <a:solidFill>
                  <a:srgbClr val="CC0000"/>
                </a:solidFill>
              </a:rPr>
              <a:t>数据流</a:t>
            </a:r>
            <a:r>
              <a:rPr lang="zh-CN" altLang="en-US" dirty="0" smtClean="0">
                <a:solidFill>
                  <a:schemeClr val="accent2"/>
                </a:solidFill>
              </a:rPr>
              <a:t>、</a:t>
            </a:r>
            <a:r>
              <a:rPr lang="zh-CN" altLang="en-US" dirty="0">
                <a:solidFill>
                  <a:srgbClr val="CC0000"/>
                </a:solidFill>
              </a:rPr>
              <a:t>加工</a:t>
            </a:r>
            <a:r>
              <a:rPr lang="zh-CN" altLang="en-US" dirty="0" smtClean="0">
                <a:solidFill>
                  <a:schemeClr val="accent2"/>
                </a:solidFill>
              </a:rPr>
              <a:t>、</a:t>
            </a:r>
            <a:r>
              <a:rPr lang="zh-CN" altLang="en-US" dirty="0">
                <a:solidFill>
                  <a:srgbClr val="CC0000"/>
                </a:solidFill>
              </a:rPr>
              <a:t>数据</a:t>
            </a:r>
            <a:r>
              <a:rPr lang="zh-CN" altLang="en-US" dirty="0" smtClean="0">
                <a:solidFill>
                  <a:srgbClr val="CC0000"/>
                </a:solidFill>
              </a:rPr>
              <a:t>存储</a:t>
            </a:r>
            <a:endParaRPr lang="zh-CN" altLang="en-US" dirty="0">
              <a:solidFill>
                <a:srgbClr val="CC0000"/>
              </a:solidFill>
            </a:endParaRPr>
          </a:p>
        </p:txBody>
      </p:sp>
      <p:sp>
        <p:nvSpPr>
          <p:cNvPr id="509955" name="Rectangle 3"/>
          <p:cNvSpPr>
            <a:spLocks noChangeArrowheads="1"/>
          </p:cNvSpPr>
          <p:nvPr/>
        </p:nvSpPr>
        <p:spPr bwMode="auto">
          <a:xfrm>
            <a:off x="0" y="3278188"/>
            <a:ext cx="9144000" cy="2743200"/>
          </a:xfrm>
          <a:prstGeom prst="rect">
            <a:avLst/>
          </a:prstGeom>
          <a:noFill/>
          <a:ln>
            <a:noFill/>
          </a:ln>
          <a:effectLst/>
          <a:extLst/>
        </p:spPr>
        <p:txBody>
          <a:bodyPr wrap="none" anchor="ctr"/>
          <a:lstStyle/>
          <a:p>
            <a:pPr>
              <a:spcBef>
                <a:spcPct val="20000"/>
              </a:spcBef>
              <a:buClr>
                <a:schemeClr val="hlink"/>
              </a:buClr>
              <a:buSzPct val="90000"/>
              <a:buFont typeface="Wingdings" panose="05000000000000000000" pitchFamily="2" charset="2"/>
              <a:buNone/>
              <a:defRPr/>
            </a:pPr>
            <a:r>
              <a:rPr lang="en-US" altLang="zh-CN" sz="2400" dirty="0">
                <a:solidFill>
                  <a:srgbClr val="FF66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1</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、数据项条目：</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描述基本数据项（数据元素）属性</a:t>
            </a: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数据项：</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指数据流程图中</a:t>
            </a:r>
            <a:r>
              <a:rPr kumimoji="1" lang="zh-CN" altLang="en-US" sz="2400" dirty="0">
                <a:solidFill>
                  <a:schemeClr val="accent5">
                    <a:lumMod val="25000"/>
                  </a:schemeClr>
                </a:solidFill>
                <a:latin typeface="Arial" panose="020B0604020202020204" pitchFamily="34" charset="0"/>
                <a:ea typeface="宋体" panose="02010600030101010101" pitchFamily="2" charset="-122"/>
              </a:rPr>
              <a:t>是最基本的数据组成单位，</a:t>
            </a:r>
          </a:p>
          <a:p>
            <a:pPr>
              <a:spcBef>
                <a:spcPct val="20000"/>
              </a:spcBef>
              <a:buClr>
                <a:schemeClr val="hlink"/>
              </a:buClr>
              <a:buSzPct val="90000"/>
              <a:buFont typeface="Wingdings" panose="05000000000000000000" pitchFamily="2" charset="2"/>
              <a:buNone/>
              <a:defRPr/>
            </a:pPr>
            <a:r>
              <a:rPr kumimoji="1" lang="zh-CN" altLang="en-US" sz="2400" dirty="0">
                <a:solidFill>
                  <a:schemeClr val="accent5">
                    <a:lumMod val="25000"/>
                  </a:schemeClr>
                </a:solidFill>
                <a:latin typeface="Arial" panose="020B0604020202020204" pitchFamily="34" charset="0"/>
                <a:ea typeface="宋体" panose="02010600030101010101" pitchFamily="2" charset="-122"/>
              </a:rPr>
              <a:t>                 也就是不能再分解的数据单位</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不可分割的数据</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项。</a:t>
            </a:r>
          </a:p>
          <a:p>
            <a:pPr>
              <a:defRPr/>
            </a:pPr>
            <a:r>
              <a:rPr kumimoji="1" lang="zh-CN" altLang="en-US" sz="2400" dirty="0">
                <a:solidFill>
                  <a:srgbClr val="CC0000"/>
                </a:solidFill>
                <a:latin typeface="Times New Roman" panose="02020603050405020304" pitchFamily="18" charset="0"/>
                <a:ea typeface="宋体" panose="02010600030101010101" pitchFamily="2" charset="-122"/>
              </a:rPr>
              <a:t>           </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如库存管理系统中的数据项有：入出库单号、入库日</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期、原材料代码、原材料名称、计量单位、入库单</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价、入库数量、入库金额、出库单价、出库数量、</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出库金额、库存数量、库存金额、管理员代码、入</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库总量、入库总金额，等</a:t>
            </a:r>
          </a:p>
          <a:p>
            <a:pPr>
              <a:spcBef>
                <a:spcPct val="20000"/>
              </a:spcBef>
              <a:buClr>
                <a:schemeClr val="hlink"/>
              </a:buClr>
              <a:buSzPct val="90000"/>
              <a:buFont typeface="Wingdings" panose="05000000000000000000" pitchFamily="2" charset="2"/>
              <a:buNone/>
              <a:defRPr/>
            </a:pPr>
            <a:endParaRPr lang="en-US" altLang="zh-CN" dirty="0">
              <a:solidFill>
                <a:schemeClr val="accent2"/>
              </a:solidFill>
              <a:latin typeface="Arial" panose="020B0604020202020204" pitchFamily="34" charset="0"/>
              <a:ea typeface="宋体" panose="02010600030101010101" pitchFamily="2" charset="-122"/>
            </a:endParaRP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099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955"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p:cNvSpPr>
            <a:spLocks noChangeArrowheads="1"/>
          </p:cNvSpPr>
          <p:nvPr/>
        </p:nvSpPr>
        <p:spPr bwMode="auto">
          <a:xfrm>
            <a:off x="0" y="1184275"/>
            <a:ext cx="9144000" cy="1524000"/>
          </a:xfrm>
          <a:prstGeom prst="rect">
            <a:avLst/>
          </a:prstGeom>
          <a:noFill/>
          <a:ln w="9525">
            <a:solidFill>
              <a:schemeClr val="bg1"/>
            </a:solidFill>
            <a:miter lim="800000"/>
            <a:headEnd/>
            <a:tailEnd/>
          </a:ln>
          <a:effectLst/>
          <a:extLst/>
        </p:spPr>
        <p:txBody>
          <a:bodyPr wrap="none" anchor="ctr"/>
          <a:lstStyle/>
          <a:p>
            <a:pPr>
              <a:defRPr/>
            </a:pP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数据字典中对数据项的描述内容主要包括：名称、类</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型、长度、合理取值范围、业务量、重要性程度、保密要</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求以及与其它数据的逻辑关系等。</a:t>
            </a:r>
          </a:p>
          <a:p>
            <a:pPr>
              <a:defRPr/>
            </a:pPr>
            <a:endParaRPr kumimoji="1" lang="en-US" altLang="zh-CN" sz="2400" dirty="0">
              <a:solidFill>
                <a:schemeClr val="accent5">
                  <a:lumMod val="25000"/>
                </a:schemeClr>
              </a:solidFill>
              <a:latin typeface="Times New Roman" panose="02020603050405020304" pitchFamily="18" charset="0"/>
              <a:ea typeface="宋体" panose="02010600030101010101" pitchFamily="2" charset="-122"/>
            </a:endParaRPr>
          </a:p>
        </p:txBody>
      </p:sp>
      <p:sp>
        <p:nvSpPr>
          <p:cNvPr id="534531" name="Rectangle 3"/>
          <p:cNvSpPr>
            <a:spLocks noChangeArrowheads="1"/>
          </p:cNvSpPr>
          <p:nvPr/>
        </p:nvSpPr>
        <p:spPr bwMode="auto">
          <a:xfrm>
            <a:off x="0" y="2662238"/>
            <a:ext cx="9144000" cy="838200"/>
          </a:xfrm>
          <a:prstGeom prst="rect">
            <a:avLst/>
          </a:prstGeom>
          <a:noFill/>
          <a:ln w="9525">
            <a:solidFill>
              <a:schemeClr val="bg1"/>
            </a:solidFill>
            <a:miter lim="800000"/>
            <a:headEnd/>
            <a:tailEnd/>
          </a:ln>
          <a:effectLst/>
          <a:extLst/>
        </p:spPr>
        <p:txBody>
          <a:bodyPr wrap="none" anchor="ctr"/>
          <a:lstStyle/>
          <a:p>
            <a:pPr>
              <a:defRPr/>
            </a:pPr>
            <a:r>
              <a:rPr kumimoji="1" lang="en-US" altLang="zh-CN" sz="2400" dirty="0">
                <a:solidFill>
                  <a:schemeClr val="accent5">
                    <a:lumMod val="25000"/>
                  </a:schemeClr>
                </a:solidFill>
                <a:latin typeface="Times New Roman" panose="02020603050405020304" pitchFamily="18" charset="0"/>
                <a:ea typeface="宋体" panose="02010600030101010101" pitchFamily="2" charset="-122"/>
              </a:rPr>
              <a:t>          </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为了分析清楚数据的逻辑结构，对每一个数据项，须</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用数据字典条目详细描述出来。</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示例：“入库单号”数据项条目</a:t>
            </a:r>
          </a:p>
        </p:txBody>
      </p:sp>
      <p:sp>
        <p:nvSpPr>
          <p:cNvPr id="534532" name="Rectangle 4"/>
          <p:cNvSpPr>
            <a:spLocks noChangeArrowheads="1"/>
          </p:cNvSpPr>
          <p:nvPr/>
        </p:nvSpPr>
        <p:spPr bwMode="auto">
          <a:xfrm>
            <a:off x="762000" y="3870325"/>
            <a:ext cx="7239000" cy="2438400"/>
          </a:xfrm>
          <a:prstGeom prst="rect">
            <a:avLst/>
          </a:prstGeom>
          <a:noFill/>
          <a:ln w="28575">
            <a:solidFill>
              <a:schemeClr val="tx1"/>
            </a:solidFill>
            <a:miter lim="800000"/>
            <a:headEnd/>
            <a:tailEnd/>
          </a:ln>
        </p:spPr>
        <p:txBody>
          <a:bodyPr wrap="none" anchor="ctr"/>
          <a:lstStyle/>
          <a:p>
            <a:r>
              <a:rPr kumimoji="1" lang="zh-CN" altLang="en-US" sz="2000">
                <a:solidFill>
                  <a:srgbClr val="CC0000"/>
                </a:solidFill>
                <a:latin typeface="Times New Roman" pitchFamily="18" charset="0"/>
              </a:rPr>
              <a:t>数据项名</a:t>
            </a:r>
            <a:r>
              <a:rPr kumimoji="1" lang="zh-CN" altLang="en-US" sz="2000">
                <a:solidFill>
                  <a:schemeClr val="accent2"/>
                </a:solidFill>
                <a:latin typeface="Times New Roman" pitchFamily="18" charset="0"/>
              </a:rPr>
              <a:t>：入库单号</a:t>
            </a:r>
          </a:p>
          <a:p>
            <a:r>
              <a:rPr kumimoji="1" lang="zh-CN" altLang="en-US" sz="2000">
                <a:solidFill>
                  <a:srgbClr val="CC0000"/>
                </a:solidFill>
                <a:latin typeface="Times New Roman" pitchFamily="18" charset="0"/>
              </a:rPr>
              <a:t>数据项代码</a:t>
            </a:r>
            <a:r>
              <a:rPr kumimoji="1" lang="zh-CN" altLang="en-US" sz="2000">
                <a:solidFill>
                  <a:schemeClr val="accent2"/>
                </a:solidFill>
                <a:latin typeface="Times New Roman" pitchFamily="18" charset="0"/>
              </a:rPr>
              <a:t>：</a:t>
            </a:r>
            <a:r>
              <a:rPr kumimoji="1" lang="en-US" altLang="zh-CN" sz="2000">
                <a:solidFill>
                  <a:schemeClr val="accent2"/>
                </a:solidFill>
                <a:latin typeface="Times New Roman" pitchFamily="18" charset="0"/>
              </a:rPr>
              <a:t>RKDBH</a:t>
            </a:r>
          </a:p>
          <a:p>
            <a:r>
              <a:rPr kumimoji="1" lang="zh-CN" altLang="en-US" sz="2000">
                <a:solidFill>
                  <a:srgbClr val="CC0000"/>
                </a:solidFill>
                <a:latin typeface="Times New Roman" pitchFamily="18" charset="0"/>
              </a:rPr>
              <a:t>类型</a:t>
            </a:r>
            <a:r>
              <a:rPr kumimoji="1" lang="zh-CN" altLang="en-US" sz="2000">
                <a:solidFill>
                  <a:schemeClr val="accent2"/>
                </a:solidFill>
                <a:latin typeface="Times New Roman" pitchFamily="18" charset="0"/>
              </a:rPr>
              <a:t>：字符</a:t>
            </a:r>
          </a:p>
          <a:p>
            <a:r>
              <a:rPr kumimoji="1" lang="zh-CN" altLang="en-US" sz="2000">
                <a:solidFill>
                  <a:srgbClr val="CC0000"/>
                </a:solidFill>
                <a:latin typeface="Times New Roman" pitchFamily="18" charset="0"/>
              </a:rPr>
              <a:t>长度</a:t>
            </a:r>
            <a:r>
              <a:rPr kumimoji="1" lang="zh-CN" altLang="en-US" sz="2000">
                <a:solidFill>
                  <a:schemeClr val="accent2"/>
                </a:solidFill>
                <a:latin typeface="Times New Roman" pitchFamily="18" charset="0"/>
              </a:rPr>
              <a:t>：</a:t>
            </a:r>
            <a:r>
              <a:rPr kumimoji="1" lang="en-US" altLang="zh-CN" sz="2000">
                <a:solidFill>
                  <a:schemeClr val="accent2"/>
                </a:solidFill>
                <a:latin typeface="Times New Roman" pitchFamily="18" charset="0"/>
              </a:rPr>
              <a:t>10</a:t>
            </a:r>
          </a:p>
          <a:p>
            <a:r>
              <a:rPr kumimoji="1" lang="zh-CN" altLang="en-US" sz="2000">
                <a:solidFill>
                  <a:srgbClr val="CC0000"/>
                </a:solidFill>
                <a:latin typeface="Times New Roman" pitchFamily="18" charset="0"/>
              </a:rPr>
              <a:t>说明</a:t>
            </a:r>
            <a:r>
              <a:rPr kumimoji="1" lang="zh-CN" altLang="en-US" sz="2000">
                <a:solidFill>
                  <a:schemeClr val="accent2"/>
                </a:solidFill>
                <a:latin typeface="Times New Roman" pitchFamily="18" charset="0"/>
              </a:rPr>
              <a:t>：第</a:t>
            </a:r>
            <a:r>
              <a:rPr kumimoji="1" lang="en-US" altLang="zh-CN" sz="2000">
                <a:solidFill>
                  <a:schemeClr val="accent2"/>
                </a:solidFill>
                <a:latin typeface="Times New Roman" pitchFamily="18" charset="0"/>
              </a:rPr>
              <a:t>1</a:t>
            </a:r>
            <a:r>
              <a:rPr kumimoji="1" lang="zh-CN" altLang="en-US" sz="2000">
                <a:solidFill>
                  <a:schemeClr val="accent2"/>
                </a:solidFill>
                <a:latin typeface="Times New Roman" pitchFamily="18" charset="0"/>
              </a:rPr>
              <a:t>位为</a:t>
            </a:r>
            <a:r>
              <a:rPr kumimoji="1" lang="en-US" altLang="zh-CN" sz="2000">
                <a:solidFill>
                  <a:schemeClr val="accent2"/>
                </a:solidFill>
                <a:latin typeface="Times New Roman" pitchFamily="18" charset="0"/>
              </a:rPr>
              <a:t>R</a:t>
            </a:r>
            <a:r>
              <a:rPr kumimoji="1" lang="zh-CN" altLang="en-US" sz="2000">
                <a:solidFill>
                  <a:schemeClr val="accent2"/>
                </a:solidFill>
                <a:latin typeface="Times New Roman" pitchFamily="18" charset="0"/>
              </a:rPr>
              <a:t>（入库单），</a:t>
            </a:r>
            <a:r>
              <a:rPr kumimoji="1" lang="en-US" altLang="zh-CN" sz="2000">
                <a:solidFill>
                  <a:schemeClr val="accent2"/>
                </a:solidFill>
                <a:latin typeface="Times New Roman" pitchFamily="18" charset="0"/>
              </a:rPr>
              <a:t>2—7</a:t>
            </a:r>
            <a:r>
              <a:rPr kumimoji="1" lang="zh-CN" altLang="en-US" sz="2000">
                <a:solidFill>
                  <a:schemeClr val="accent2"/>
                </a:solidFill>
                <a:latin typeface="Times New Roman" pitchFamily="18" charset="0"/>
              </a:rPr>
              <a:t>位为日期，</a:t>
            </a:r>
            <a:r>
              <a:rPr kumimoji="1" lang="en-US" altLang="zh-CN" sz="2000">
                <a:solidFill>
                  <a:schemeClr val="accent2"/>
                </a:solidFill>
                <a:latin typeface="Times New Roman" pitchFamily="18" charset="0"/>
              </a:rPr>
              <a:t>8—10</a:t>
            </a:r>
            <a:r>
              <a:rPr kumimoji="1" lang="zh-CN" altLang="en-US" sz="2000">
                <a:solidFill>
                  <a:schemeClr val="accent2"/>
                </a:solidFill>
                <a:latin typeface="Times New Roman" pitchFamily="18" charset="0"/>
              </a:rPr>
              <a:t>位为顺序号</a:t>
            </a:r>
          </a:p>
          <a:p>
            <a:r>
              <a:rPr kumimoji="1" lang="zh-CN" altLang="en-US" sz="2000">
                <a:solidFill>
                  <a:srgbClr val="CC0000"/>
                </a:solidFill>
                <a:latin typeface="Times New Roman" pitchFamily="18" charset="0"/>
              </a:rPr>
              <a:t>备注</a:t>
            </a:r>
            <a:r>
              <a:rPr kumimoji="1" lang="zh-CN" altLang="en-US" sz="2000">
                <a:solidFill>
                  <a:schemeClr val="accent2"/>
                </a:solidFill>
                <a:latin typeface="Times New Roman" pitchFamily="18" charset="0"/>
              </a:rPr>
              <a:t>：根据入库日期及先后顺序确定</a:t>
            </a:r>
          </a:p>
        </p:txBody>
      </p:sp>
      <p:sp>
        <p:nvSpPr>
          <p:cNvPr id="5"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345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345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531" grpId="0" animBg="1" autoUpdateAnimBg="0"/>
      <p:bldP spid="534532"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80" name="Rectangle 4"/>
          <p:cNvSpPr>
            <a:spLocks noChangeArrowheads="1"/>
          </p:cNvSpPr>
          <p:nvPr/>
        </p:nvSpPr>
        <p:spPr bwMode="auto">
          <a:xfrm>
            <a:off x="0" y="1443038"/>
            <a:ext cx="9144000" cy="762000"/>
          </a:xfrm>
          <a:prstGeom prst="rect">
            <a:avLst/>
          </a:prstGeom>
          <a:noFill/>
          <a:ln w="9525">
            <a:solidFill>
              <a:schemeClr val="bg1"/>
            </a:solidFill>
            <a:miter lim="800000"/>
            <a:headEnd/>
            <a:tailEnd/>
          </a:ln>
          <a:effectLst/>
          <a:extLst/>
        </p:spPr>
        <p:txBody>
          <a:bodyPr wrap="none" anchor="ctr"/>
          <a:lstStyle/>
          <a:p>
            <a:pPr>
              <a:defRPr/>
            </a:pPr>
            <a:r>
              <a:rPr kumimoji="1" lang="en-US" altLang="zh-CN" sz="2400" dirty="0">
                <a:solidFill>
                  <a:srgbClr val="FF6600"/>
                </a:solidFill>
                <a:latin typeface="Times New Roman" panose="02020603050405020304" pitchFamily="18" charset="0"/>
                <a:ea typeface="宋体" panose="02010600030101010101" pitchFamily="2" charset="-122"/>
                <a:sym typeface="Symbol" panose="05050102010706020507" pitchFamily="18" charset="2"/>
              </a:rPr>
              <a:t> </a:t>
            </a:r>
            <a:r>
              <a:rPr kumimoji="1" lang="en-US" altLang="zh-CN" sz="2400" dirty="0">
                <a:solidFill>
                  <a:srgbClr val="CC0000"/>
                </a:solidFill>
                <a:latin typeface="Times New Roman" panose="02020603050405020304" pitchFamily="18" charset="0"/>
                <a:ea typeface="宋体" panose="02010600030101010101" pitchFamily="2" charset="-122"/>
                <a:sym typeface="Symbol" panose="05050102010706020507" pitchFamily="18" charset="2"/>
              </a:rPr>
              <a:t>2</a:t>
            </a:r>
            <a:r>
              <a:rPr kumimoji="1" lang="zh-CN" altLang="en-US" sz="2400" dirty="0">
                <a:solidFill>
                  <a:srgbClr val="CC0000"/>
                </a:solidFill>
                <a:latin typeface="Times New Roman" panose="02020603050405020304" pitchFamily="18" charset="0"/>
                <a:ea typeface="宋体" panose="02010600030101010101" pitchFamily="2" charset="-122"/>
                <a:sym typeface="Symbol" panose="05050102010706020507" pitchFamily="18" charset="2"/>
              </a:rPr>
              <a:t>、数据流条目：</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sym typeface="Symbol" panose="05050102010706020507" pitchFamily="18" charset="2"/>
              </a:rPr>
              <a:t>描述数据流属性</a:t>
            </a:r>
          </a:p>
          <a:p>
            <a:pPr>
              <a:defRPr/>
            </a:pPr>
            <a:r>
              <a:rPr kumimoji="1" lang="zh-CN" altLang="en-US" sz="2400" dirty="0">
                <a:solidFill>
                  <a:schemeClr val="accent2"/>
                </a:solidFill>
                <a:latin typeface="Times New Roman" panose="02020603050405020304" pitchFamily="18" charset="0"/>
                <a:ea typeface="宋体" panose="02010600030101010101" pitchFamily="2" charset="-122"/>
              </a:rPr>
              <a:t>          对</a:t>
            </a:r>
            <a:r>
              <a:rPr kumimoji="1" lang="zh-CN" altLang="en-US" sz="2400" dirty="0">
                <a:solidFill>
                  <a:srgbClr val="CC0000"/>
                </a:solidFill>
                <a:latin typeface="Times New Roman" panose="02020603050405020304" pitchFamily="18" charset="0"/>
                <a:ea typeface="宋体" panose="02010600030101010101" pitchFamily="2" charset="-122"/>
              </a:rPr>
              <a:t>数据流的描述内容</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主要包括：组成数据流的各个基</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本数据项和它的流向（生成、来源、去向、使用频率及有</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关的其它情况等）</a:t>
            </a:r>
            <a:endParaRPr kumimoji="1" lang="zh-CN" altLang="en-US" dirty="0">
              <a:solidFill>
                <a:schemeClr val="accent5">
                  <a:lumMod val="25000"/>
                </a:schemeClr>
              </a:solidFill>
              <a:latin typeface="Times New Roman" panose="02020603050405020304" pitchFamily="18" charset="0"/>
              <a:ea typeface="宋体" panose="02010600030101010101" pitchFamily="2" charset="-122"/>
              <a:sym typeface="Symbol" panose="05050102010706020507" pitchFamily="18" charset="2"/>
            </a:endParaRPr>
          </a:p>
          <a:p>
            <a:pPr>
              <a:defRPr/>
            </a:pPr>
            <a:endParaRPr kumimoji="1" lang="en-US" altLang="zh-CN" sz="2400" dirty="0">
              <a:solidFill>
                <a:schemeClr val="accent2"/>
              </a:solidFill>
              <a:latin typeface="Times New Roman" panose="02020603050405020304" pitchFamily="18" charset="0"/>
              <a:ea typeface="宋体" panose="02010600030101010101" pitchFamily="2" charset="-122"/>
            </a:endParaRPr>
          </a:p>
        </p:txBody>
      </p:sp>
      <p:sp>
        <p:nvSpPr>
          <p:cNvPr id="510981" name="Rectangle 5"/>
          <p:cNvSpPr>
            <a:spLocks noChangeArrowheads="1"/>
          </p:cNvSpPr>
          <p:nvPr/>
        </p:nvSpPr>
        <p:spPr bwMode="auto">
          <a:xfrm>
            <a:off x="0" y="2400300"/>
            <a:ext cx="9144000" cy="1676400"/>
          </a:xfrm>
          <a:prstGeom prst="rect">
            <a:avLst/>
          </a:prstGeom>
          <a:noFill/>
          <a:ln w="9525">
            <a:solidFill>
              <a:schemeClr val="bg1"/>
            </a:solidFill>
            <a:miter lim="800000"/>
            <a:headEnd/>
            <a:tailEnd/>
          </a:ln>
          <a:effectLst/>
          <a:extLst/>
        </p:spPr>
        <p:txBody>
          <a:bodyPr wrap="none" anchor="ctr"/>
          <a:lstStyle/>
          <a:p>
            <a:pPr>
              <a:defRPr/>
            </a:pPr>
            <a:r>
              <a:rPr kumimoji="1" lang="en-US" altLang="zh-CN" sz="2400" dirty="0">
                <a:latin typeface="Times New Roman" panose="02020603050405020304" pitchFamily="18" charset="0"/>
                <a:ea typeface="宋体" panose="02010600030101010101" pitchFamily="2" charset="-122"/>
              </a:rPr>
              <a:t>  </a:t>
            </a:r>
            <a:r>
              <a:rPr kumimoji="1" lang="en-US" altLang="zh-CN" sz="2400" dirty="0">
                <a:solidFill>
                  <a:srgbClr val="CC0000"/>
                </a:solidFill>
                <a:latin typeface="Times New Roman" panose="02020603050405020304" pitchFamily="18" charset="0"/>
                <a:ea typeface="宋体" panose="02010600030101010101" pitchFamily="2" charset="-122"/>
              </a:rPr>
              <a:t> </a:t>
            </a:r>
            <a:r>
              <a:rPr kumimoji="1" lang="zh-CN" altLang="en-US" sz="2400" dirty="0">
                <a:solidFill>
                  <a:srgbClr val="CC0000"/>
                </a:solidFill>
                <a:latin typeface="Times New Roman" panose="02020603050405020304" pitchFamily="18" charset="0"/>
                <a:ea typeface="宋体" panose="02010600030101010101" pitchFamily="2" charset="-122"/>
              </a:rPr>
              <a:t>如</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库存管理系统中的数据流包括：入库单、领料单、出库</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单、入库信息、出库信息、出入库统计表、库存统计表、</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a:t>
            </a:r>
            <a:r>
              <a:rPr kumimoji="1" lang="en-US" altLang="zh-CN" sz="2400" dirty="0">
                <a:solidFill>
                  <a:schemeClr val="accent5">
                    <a:lumMod val="25000"/>
                  </a:schemeClr>
                </a:solidFill>
                <a:latin typeface="Times New Roman" panose="02020603050405020304" pitchFamily="18" charset="0"/>
                <a:ea typeface="宋体" panose="02010600030101010101" pitchFamily="2" charset="-122"/>
              </a:rPr>
              <a:t>ABC</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分析表、超储材料表</a:t>
            </a:r>
          </a:p>
          <a:p>
            <a:pPr>
              <a:defRPr/>
            </a:pPr>
            <a:r>
              <a:rPr kumimoji="1" lang="zh-CN" altLang="en-US" sz="2400" dirty="0">
                <a:solidFill>
                  <a:schemeClr val="accent2"/>
                </a:solidFill>
                <a:latin typeface="Times New Roman" panose="02020603050405020304" pitchFamily="18" charset="0"/>
                <a:ea typeface="宋体" panose="02010600030101010101" pitchFamily="2" charset="-122"/>
              </a:rPr>
              <a:t>     </a:t>
            </a:r>
            <a:r>
              <a:rPr kumimoji="1" lang="zh-CN" altLang="en-US" sz="2400" dirty="0">
                <a:solidFill>
                  <a:srgbClr val="CC0000"/>
                </a:solidFill>
                <a:latin typeface="Times New Roman" panose="02020603050405020304" pitchFamily="18" charset="0"/>
                <a:ea typeface="宋体" panose="02010600030101010101" pitchFamily="2" charset="-122"/>
              </a:rPr>
              <a:t>示例：</a:t>
            </a:r>
            <a:r>
              <a:rPr kumimoji="1" lang="zh-CN" altLang="en-US" sz="2400" dirty="0">
                <a:solidFill>
                  <a:schemeClr val="accent2"/>
                </a:solidFill>
                <a:latin typeface="Times New Roman" panose="02020603050405020304" pitchFamily="18" charset="0"/>
                <a:ea typeface="宋体" panose="02010600030101010101" pitchFamily="2" charset="-122"/>
              </a:rPr>
              <a:t>“</a:t>
            </a:r>
            <a:r>
              <a:rPr kumimoji="1" lang="zh-CN" altLang="en-US" sz="2400" dirty="0">
                <a:solidFill>
                  <a:srgbClr val="CC0000"/>
                </a:solidFill>
                <a:latin typeface="Times New Roman" panose="02020603050405020304" pitchFamily="18" charset="0"/>
                <a:ea typeface="宋体" panose="02010600030101010101" pitchFamily="2" charset="-122"/>
              </a:rPr>
              <a:t>入库单</a:t>
            </a:r>
            <a:r>
              <a:rPr kumimoji="1" lang="zh-CN" altLang="en-US" sz="2400" dirty="0">
                <a:solidFill>
                  <a:schemeClr val="accent2"/>
                </a:solidFill>
                <a:latin typeface="Times New Roman" panose="02020603050405020304" pitchFamily="18" charset="0"/>
                <a:ea typeface="宋体" panose="02010600030101010101" pitchFamily="2" charset="-122"/>
              </a:rPr>
              <a:t>”数据流条目</a:t>
            </a:r>
          </a:p>
          <a:p>
            <a:pPr>
              <a:defRPr/>
            </a:pPr>
            <a:endParaRPr kumimoji="1" lang="en-US" altLang="zh-CN" sz="2400" dirty="0">
              <a:solidFill>
                <a:schemeClr val="accent2"/>
              </a:solidFill>
              <a:latin typeface="Times New Roman" panose="02020603050405020304" pitchFamily="18" charset="0"/>
              <a:ea typeface="宋体" panose="02010600030101010101" pitchFamily="2" charset="-122"/>
            </a:endParaRPr>
          </a:p>
        </p:txBody>
      </p:sp>
      <p:sp>
        <p:nvSpPr>
          <p:cNvPr id="510982" name="Rectangle 6"/>
          <p:cNvSpPr>
            <a:spLocks noChangeArrowheads="1"/>
          </p:cNvSpPr>
          <p:nvPr/>
        </p:nvSpPr>
        <p:spPr bwMode="auto">
          <a:xfrm>
            <a:off x="1066800" y="3798888"/>
            <a:ext cx="7010400" cy="2438400"/>
          </a:xfrm>
          <a:prstGeom prst="rect">
            <a:avLst/>
          </a:prstGeom>
          <a:noFill/>
          <a:ln w="28575">
            <a:solidFill>
              <a:schemeClr val="tx1"/>
            </a:solidFill>
            <a:miter lim="800000"/>
            <a:headEnd/>
            <a:tailEnd/>
          </a:ln>
        </p:spPr>
        <p:txBody>
          <a:bodyPr wrap="none" anchor="ctr"/>
          <a:lstStyle/>
          <a:p>
            <a:r>
              <a:rPr kumimoji="1" lang="zh-CN" altLang="en-US" sz="2000">
                <a:solidFill>
                  <a:srgbClr val="CC0000"/>
                </a:solidFill>
                <a:latin typeface="Times New Roman" pitchFamily="18" charset="0"/>
              </a:rPr>
              <a:t>数据流名</a:t>
            </a:r>
            <a:r>
              <a:rPr kumimoji="1" lang="zh-CN" altLang="en-US" sz="2000">
                <a:solidFill>
                  <a:schemeClr val="accent2"/>
                </a:solidFill>
                <a:latin typeface="Times New Roman" pitchFamily="18" charset="0"/>
              </a:rPr>
              <a:t>：入库单</a:t>
            </a:r>
          </a:p>
          <a:p>
            <a:r>
              <a:rPr kumimoji="1" lang="zh-CN" altLang="en-US" sz="2000">
                <a:solidFill>
                  <a:srgbClr val="CC0000"/>
                </a:solidFill>
                <a:latin typeface="Times New Roman" pitchFamily="18" charset="0"/>
              </a:rPr>
              <a:t>数据流代号</a:t>
            </a:r>
            <a:r>
              <a:rPr kumimoji="1" lang="zh-CN" altLang="en-US" sz="2000">
                <a:solidFill>
                  <a:schemeClr val="accent2"/>
                </a:solidFill>
                <a:latin typeface="Times New Roman" pitchFamily="18" charset="0"/>
              </a:rPr>
              <a:t>：</a:t>
            </a:r>
            <a:r>
              <a:rPr kumimoji="1" lang="en-US" altLang="zh-CN" sz="2000">
                <a:solidFill>
                  <a:schemeClr val="accent2"/>
                </a:solidFill>
                <a:latin typeface="Times New Roman" pitchFamily="18" charset="0"/>
              </a:rPr>
              <a:t>F01</a:t>
            </a:r>
          </a:p>
          <a:p>
            <a:r>
              <a:rPr kumimoji="1" lang="zh-CN" altLang="en-US" sz="2000">
                <a:solidFill>
                  <a:srgbClr val="CC0000"/>
                </a:solidFill>
                <a:latin typeface="Times New Roman" pitchFamily="18" charset="0"/>
              </a:rPr>
              <a:t>数据流组成</a:t>
            </a:r>
            <a:r>
              <a:rPr kumimoji="1" lang="zh-CN" altLang="en-US" sz="2000">
                <a:solidFill>
                  <a:schemeClr val="accent2"/>
                </a:solidFill>
                <a:latin typeface="Times New Roman" pitchFamily="18" charset="0"/>
              </a:rPr>
              <a:t>：入库单号</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入库日期</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原材料代码</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原材料名称</a:t>
            </a:r>
            <a:r>
              <a:rPr kumimoji="1" lang="en-US" altLang="zh-CN" sz="2000">
                <a:solidFill>
                  <a:schemeClr val="accent2"/>
                </a:solidFill>
                <a:latin typeface="Times New Roman" pitchFamily="18" charset="0"/>
              </a:rPr>
              <a:t>+</a:t>
            </a:r>
          </a:p>
          <a:p>
            <a:r>
              <a:rPr kumimoji="1" lang="en-US" altLang="zh-CN" sz="2000">
                <a:solidFill>
                  <a:schemeClr val="accent2"/>
                </a:solidFill>
                <a:latin typeface="Times New Roman" pitchFamily="18" charset="0"/>
              </a:rPr>
              <a:t>                        </a:t>
            </a:r>
            <a:r>
              <a:rPr kumimoji="1" lang="zh-CN" altLang="en-US" sz="2000">
                <a:solidFill>
                  <a:schemeClr val="accent2"/>
                </a:solidFill>
                <a:latin typeface="Times New Roman" pitchFamily="18" charset="0"/>
              </a:rPr>
              <a:t>计量单位</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入库数量</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入库单价</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入库金额</a:t>
            </a:r>
          </a:p>
          <a:p>
            <a:r>
              <a:rPr kumimoji="1" lang="zh-CN" altLang="en-US" sz="2000">
                <a:solidFill>
                  <a:srgbClr val="CC0000"/>
                </a:solidFill>
                <a:latin typeface="Times New Roman" pitchFamily="18" charset="0"/>
              </a:rPr>
              <a:t>流量</a:t>
            </a:r>
            <a:r>
              <a:rPr kumimoji="1" lang="zh-CN" altLang="en-US" sz="2000">
                <a:solidFill>
                  <a:schemeClr val="accent2"/>
                </a:solidFill>
                <a:latin typeface="Times New Roman" pitchFamily="18" charset="0"/>
              </a:rPr>
              <a:t>：</a:t>
            </a:r>
            <a:r>
              <a:rPr kumimoji="1" lang="en-US" altLang="zh-CN" sz="2000">
                <a:solidFill>
                  <a:schemeClr val="accent2"/>
                </a:solidFill>
                <a:latin typeface="Times New Roman" pitchFamily="18" charset="0"/>
              </a:rPr>
              <a:t>20/</a:t>
            </a:r>
            <a:r>
              <a:rPr kumimoji="1" lang="zh-CN" altLang="en-US" sz="2000">
                <a:solidFill>
                  <a:schemeClr val="accent2"/>
                </a:solidFill>
                <a:latin typeface="Times New Roman" pitchFamily="18" charset="0"/>
              </a:rPr>
              <a:t>天</a:t>
            </a:r>
          </a:p>
          <a:p>
            <a:r>
              <a:rPr kumimoji="1" lang="zh-CN" altLang="en-US" sz="2000">
                <a:solidFill>
                  <a:srgbClr val="CC0000"/>
                </a:solidFill>
                <a:latin typeface="Times New Roman" pitchFamily="18" charset="0"/>
              </a:rPr>
              <a:t>来源</a:t>
            </a:r>
            <a:r>
              <a:rPr kumimoji="1" lang="zh-CN" altLang="en-US" sz="2000">
                <a:solidFill>
                  <a:schemeClr val="accent2"/>
                </a:solidFill>
                <a:latin typeface="Times New Roman" pitchFamily="18" charset="0"/>
              </a:rPr>
              <a:t>：采购部门</a:t>
            </a:r>
          </a:p>
          <a:p>
            <a:r>
              <a:rPr kumimoji="1" lang="zh-CN" altLang="en-US" sz="2000">
                <a:solidFill>
                  <a:srgbClr val="CC0000"/>
                </a:solidFill>
                <a:latin typeface="Times New Roman" pitchFamily="18" charset="0"/>
              </a:rPr>
              <a:t>去向</a:t>
            </a:r>
            <a:r>
              <a:rPr kumimoji="1" lang="zh-CN" altLang="en-US" sz="2000">
                <a:solidFill>
                  <a:schemeClr val="accent2"/>
                </a:solidFill>
                <a:latin typeface="Times New Roman" pitchFamily="18" charset="0"/>
              </a:rPr>
              <a:t>：入库登记</a:t>
            </a:r>
          </a:p>
          <a:p>
            <a:r>
              <a:rPr kumimoji="1" lang="zh-CN" altLang="en-US" sz="2000">
                <a:solidFill>
                  <a:srgbClr val="CC0000"/>
                </a:solidFill>
                <a:latin typeface="Times New Roman" pitchFamily="18" charset="0"/>
              </a:rPr>
              <a:t>说明</a:t>
            </a:r>
            <a:r>
              <a:rPr kumimoji="1" lang="zh-CN" altLang="en-US" sz="2000">
                <a:solidFill>
                  <a:schemeClr val="accent2"/>
                </a:solidFill>
                <a:latin typeface="Times New Roman" pitchFamily="18" charset="0"/>
              </a:rPr>
              <a:t>：以“入库单”为数据流载体</a:t>
            </a:r>
          </a:p>
        </p:txBody>
      </p:sp>
      <p:sp>
        <p:nvSpPr>
          <p:cNvPr id="5"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098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09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981" grpId="0" animBg="1" autoUpdateAnimBg="0"/>
      <p:bldP spid="510982" grpId="0" animBg="1"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ChangeArrowheads="1"/>
          </p:cNvSpPr>
          <p:nvPr/>
        </p:nvSpPr>
        <p:spPr bwMode="auto">
          <a:xfrm>
            <a:off x="0" y="1184275"/>
            <a:ext cx="9144000" cy="1524000"/>
          </a:xfrm>
          <a:prstGeom prst="rect">
            <a:avLst/>
          </a:prstGeom>
          <a:noFill/>
          <a:ln w="9525">
            <a:solidFill>
              <a:schemeClr val="bg1"/>
            </a:solidFill>
            <a:miter lim="800000"/>
            <a:headEnd/>
            <a:tailEnd/>
          </a:ln>
          <a:effectLst/>
          <a:extLst/>
        </p:spPr>
        <p:txBody>
          <a:bodyPr wrap="none" anchor="ctr"/>
          <a:lstStyle/>
          <a:p>
            <a:pPr>
              <a:defRPr/>
            </a:pPr>
            <a:r>
              <a:rPr kumimoji="1" lang="en-US" altLang="zh-CN" sz="2400" dirty="0">
                <a:solidFill>
                  <a:srgbClr val="FF6600"/>
                </a:solidFill>
                <a:latin typeface="Times New Roman" panose="02020603050405020304" pitchFamily="18" charset="0"/>
                <a:ea typeface="宋体" panose="02010600030101010101" pitchFamily="2" charset="-122"/>
                <a:sym typeface="Symbol" panose="05050102010706020507" pitchFamily="18" charset="2"/>
              </a:rPr>
              <a:t>  </a:t>
            </a:r>
            <a:r>
              <a:rPr kumimoji="1" lang="en-US" altLang="zh-CN" sz="2400" dirty="0">
                <a:solidFill>
                  <a:srgbClr val="CC0000"/>
                </a:solidFill>
                <a:latin typeface="Times New Roman" panose="02020603050405020304" pitchFamily="18" charset="0"/>
                <a:ea typeface="宋体" panose="02010600030101010101" pitchFamily="2" charset="-122"/>
                <a:sym typeface="Symbol" panose="05050102010706020507" pitchFamily="18" charset="2"/>
              </a:rPr>
              <a:t>3</a:t>
            </a:r>
            <a:r>
              <a:rPr kumimoji="1" lang="zh-CN" altLang="en-US" sz="2400" dirty="0">
                <a:solidFill>
                  <a:srgbClr val="CC0000"/>
                </a:solidFill>
                <a:latin typeface="Times New Roman" panose="02020603050405020304" pitchFamily="18" charset="0"/>
                <a:ea typeface="宋体" panose="02010600030101010101" pitchFamily="2" charset="-122"/>
                <a:sym typeface="Symbol" panose="05050102010706020507" pitchFamily="18" charset="2"/>
              </a:rPr>
              <a:t>、数据存储条目：</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sym typeface="Symbol" panose="05050102010706020507" pitchFamily="18" charset="2"/>
              </a:rPr>
              <a:t>描述数据存储（文件）属性</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对数据存储的描述内容主要包括：数据存储的文件名、</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数据项组成、存储方式、存取频率等。</a:t>
            </a:r>
            <a:endParaRPr kumimoji="1" lang="zh-CN" altLang="en-US" dirty="0">
              <a:solidFill>
                <a:schemeClr val="accent5">
                  <a:lumMod val="25000"/>
                </a:schemeClr>
              </a:solidFill>
              <a:latin typeface="Times New Roman" panose="02020603050405020304" pitchFamily="18" charset="0"/>
              <a:ea typeface="宋体" panose="02010600030101010101" pitchFamily="2" charset="-122"/>
              <a:sym typeface="Symbol" panose="05050102010706020507" pitchFamily="18" charset="2"/>
            </a:endParaRPr>
          </a:p>
          <a:p>
            <a:pPr>
              <a:defRPr/>
            </a:pPr>
            <a:endParaRPr kumimoji="1" lang="en-US" altLang="zh-CN" sz="2400" dirty="0">
              <a:solidFill>
                <a:schemeClr val="accent2"/>
              </a:solidFill>
              <a:latin typeface="Times New Roman" panose="02020603050405020304" pitchFamily="18" charset="0"/>
              <a:ea typeface="宋体" panose="02010600030101010101" pitchFamily="2" charset="-122"/>
            </a:endParaRPr>
          </a:p>
        </p:txBody>
      </p:sp>
      <p:sp>
        <p:nvSpPr>
          <p:cNvPr id="512003" name="Rectangle 3"/>
          <p:cNvSpPr>
            <a:spLocks noChangeArrowheads="1"/>
          </p:cNvSpPr>
          <p:nvPr/>
        </p:nvSpPr>
        <p:spPr bwMode="auto">
          <a:xfrm>
            <a:off x="0" y="3014663"/>
            <a:ext cx="9144000" cy="990600"/>
          </a:xfrm>
          <a:prstGeom prst="rect">
            <a:avLst/>
          </a:prstGeom>
          <a:noFill/>
          <a:ln w="9525">
            <a:solidFill>
              <a:schemeClr val="bg1"/>
            </a:solidFill>
            <a:miter lim="800000"/>
            <a:headEnd/>
            <a:tailEnd/>
          </a:ln>
          <a:effectLst/>
          <a:extLst/>
        </p:spPr>
        <p:txBody>
          <a:bodyPr wrap="none" anchor="ctr"/>
          <a:lstStyle/>
          <a:p>
            <a:pPr>
              <a:defRPr/>
            </a:pPr>
            <a:r>
              <a:rPr kumimoji="1" lang="en-US" altLang="zh-CN" sz="2400" dirty="0">
                <a:latin typeface="Times New Roman" panose="02020603050405020304" pitchFamily="18" charset="0"/>
                <a:ea typeface="宋体" panose="02010600030101010101" pitchFamily="2" charset="-122"/>
              </a:rPr>
              <a:t>   </a:t>
            </a:r>
            <a:r>
              <a:rPr kumimoji="1" lang="zh-CN" altLang="en-US" sz="2400" dirty="0">
                <a:solidFill>
                  <a:srgbClr val="CC0000"/>
                </a:solidFill>
                <a:latin typeface="Times New Roman" panose="02020603050405020304" pitchFamily="18" charset="0"/>
                <a:ea typeface="宋体" panose="02010600030101010101" pitchFamily="2" charset="-122"/>
              </a:rPr>
              <a:t>如</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库存管理系统中的数据存储包括：入出库单文件、库存材</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料流水帐文件</a:t>
            </a:r>
          </a:p>
          <a:p>
            <a:pPr>
              <a:defRPr/>
            </a:pPr>
            <a:r>
              <a:rPr kumimoji="1" lang="zh-CN" altLang="en-US" sz="2400" dirty="0">
                <a:solidFill>
                  <a:srgbClr val="E4E925"/>
                </a:solidFill>
                <a:latin typeface="Times New Roman" panose="02020603050405020304" pitchFamily="18" charset="0"/>
                <a:ea typeface="宋体" panose="02010600030101010101" pitchFamily="2" charset="-122"/>
              </a:rPr>
              <a:t>   </a:t>
            </a:r>
            <a:r>
              <a:rPr kumimoji="1" lang="zh-CN" altLang="en-US" sz="2400" dirty="0">
                <a:solidFill>
                  <a:srgbClr val="CC0000"/>
                </a:solidFill>
                <a:latin typeface="Times New Roman" panose="02020603050405020304" pitchFamily="18" charset="0"/>
                <a:ea typeface="宋体" panose="02010600030101010101" pitchFamily="2" charset="-122"/>
              </a:rPr>
              <a:t>示例：</a:t>
            </a:r>
            <a:r>
              <a:rPr kumimoji="1" lang="zh-CN" altLang="en-US" sz="2400" dirty="0">
                <a:solidFill>
                  <a:schemeClr val="accent2"/>
                </a:solidFill>
                <a:latin typeface="Times New Roman" panose="02020603050405020304" pitchFamily="18" charset="0"/>
                <a:ea typeface="宋体" panose="02010600030101010101" pitchFamily="2" charset="-122"/>
              </a:rPr>
              <a:t>“</a:t>
            </a:r>
            <a:r>
              <a:rPr kumimoji="1" lang="zh-CN" altLang="en-US" sz="2400" dirty="0">
                <a:solidFill>
                  <a:srgbClr val="CC0000"/>
                </a:solidFill>
                <a:latin typeface="Times New Roman" panose="02020603050405020304" pitchFamily="18" charset="0"/>
                <a:ea typeface="宋体" panose="02010600030101010101" pitchFamily="2" charset="-122"/>
              </a:rPr>
              <a:t>库存流水账</a:t>
            </a:r>
            <a:r>
              <a:rPr kumimoji="1" lang="zh-CN" altLang="en-US" sz="2400" dirty="0">
                <a:solidFill>
                  <a:schemeClr val="accent2"/>
                </a:solidFill>
                <a:latin typeface="Times New Roman" panose="02020603050405020304" pitchFamily="18" charset="0"/>
                <a:ea typeface="宋体" panose="02010600030101010101" pitchFamily="2" charset="-122"/>
              </a:rPr>
              <a:t>”数据存储条目</a:t>
            </a:r>
          </a:p>
          <a:p>
            <a:pPr>
              <a:defRPr/>
            </a:pPr>
            <a:endParaRPr kumimoji="1" lang="en-US" altLang="zh-CN" sz="2400" dirty="0">
              <a:solidFill>
                <a:schemeClr val="accent2"/>
              </a:solidFill>
              <a:latin typeface="Times New Roman" panose="02020603050405020304" pitchFamily="18" charset="0"/>
              <a:ea typeface="宋体" panose="02010600030101010101" pitchFamily="2" charset="-122"/>
            </a:endParaRPr>
          </a:p>
        </p:txBody>
      </p:sp>
      <p:sp>
        <p:nvSpPr>
          <p:cNvPr id="512004" name="Rectangle 4"/>
          <p:cNvSpPr>
            <a:spLocks noChangeArrowheads="1"/>
          </p:cNvSpPr>
          <p:nvPr/>
        </p:nvSpPr>
        <p:spPr bwMode="auto">
          <a:xfrm>
            <a:off x="990600" y="4010025"/>
            <a:ext cx="7010400" cy="2514600"/>
          </a:xfrm>
          <a:prstGeom prst="rect">
            <a:avLst/>
          </a:prstGeom>
          <a:noFill/>
          <a:ln w="28575">
            <a:solidFill>
              <a:schemeClr val="tx1"/>
            </a:solidFill>
            <a:miter lim="800000"/>
            <a:headEnd/>
            <a:tailEnd/>
          </a:ln>
        </p:spPr>
        <p:txBody>
          <a:bodyPr wrap="none" anchor="ctr"/>
          <a:lstStyle/>
          <a:p>
            <a:r>
              <a:rPr kumimoji="1" lang="zh-CN" altLang="en-US" sz="2000">
                <a:solidFill>
                  <a:srgbClr val="CC0000"/>
                </a:solidFill>
                <a:latin typeface="Times New Roman" pitchFamily="18" charset="0"/>
              </a:rPr>
              <a:t>数据存储名</a:t>
            </a:r>
            <a:r>
              <a:rPr kumimoji="1" lang="zh-CN" altLang="en-US" sz="2000">
                <a:solidFill>
                  <a:srgbClr val="E4E925"/>
                </a:solidFill>
                <a:latin typeface="Times New Roman" pitchFamily="18" charset="0"/>
              </a:rPr>
              <a:t>：</a:t>
            </a:r>
            <a:r>
              <a:rPr kumimoji="1" lang="zh-CN" altLang="en-US" sz="2000">
                <a:solidFill>
                  <a:schemeClr val="accent2"/>
                </a:solidFill>
                <a:latin typeface="Times New Roman" pitchFamily="18" charset="0"/>
              </a:rPr>
              <a:t>库存流水账</a:t>
            </a:r>
          </a:p>
          <a:p>
            <a:r>
              <a:rPr kumimoji="1" lang="zh-CN" altLang="en-US" sz="2000">
                <a:solidFill>
                  <a:srgbClr val="CC0000"/>
                </a:solidFill>
                <a:latin typeface="Times New Roman" pitchFamily="18" charset="0"/>
              </a:rPr>
              <a:t>数据存储代号</a:t>
            </a:r>
            <a:r>
              <a:rPr kumimoji="1" lang="zh-CN" altLang="en-US" sz="2000">
                <a:solidFill>
                  <a:schemeClr val="accent2"/>
                </a:solidFill>
                <a:latin typeface="Times New Roman" pitchFamily="18" charset="0"/>
              </a:rPr>
              <a:t>：</a:t>
            </a:r>
            <a:r>
              <a:rPr kumimoji="1" lang="en-US" altLang="zh-CN" sz="2000">
                <a:solidFill>
                  <a:schemeClr val="accent2"/>
                </a:solidFill>
                <a:latin typeface="Times New Roman" pitchFamily="18" charset="0"/>
              </a:rPr>
              <a:t>D1</a:t>
            </a:r>
          </a:p>
          <a:p>
            <a:r>
              <a:rPr kumimoji="1" lang="zh-CN" altLang="en-US" sz="2000">
                <a:solidFill>
                  <a:srgbClr val="CC0000"/>
                </a:solidFill>
                <a:latin typeface="Times New Roman" pitchFamily="18" charset="0"/>
              </a:rPr>
              <a:t>数据存储文件组成</a:t>
            </a:r>
            <a:r>
              <a:rPr kumimoji="1" lang="zh-CN" altLang="en-US" sz="2000">
                <a:solidFill>
                  <a:schemeClr val="accent2"/>
                </a:solidFill>
                <a:latin typeface="Times New Roman" pitchFamily="18" charset="0"/>
              </a:rPr>
              <a:t>：入出库单号</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入出库日期</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原材料代码</a:t>
            </a:r>
            <a:r>
              <a:rPr kumimoji="1" lang="en-US" altLang="zh-CN" sz="2000">
                <a:solidFill>
                  <a:schemeClr val="accent2"/>
                </a:solidFill>
                <a:latin typeface="Times New Roman" pitchFamily="18" charset="0"/>
              </a:rPr>
              <a:t>+</a:t>
            </a:r>
          </a:p>
          <a:p>
            <a:r>
              <a:rPr kumimoji="1" lang="en-US" altLang="zh-CN" sz="2000">
                <a:solidFill>
                  <a:schemeClr val="accent2"/>
                </a:solidFill>
                <a:latin typeface="Times New Roman" pitchFamily="18" charset="0"/>
              </a:rPr>
              <a:t>                        </a:t>
            </a:r>
            <a:r>
              <a:rPr kumimoji="1" lang="zh-CN" altLang="en-US" sz="2000">
                <a:solidFill>
                  <a:schemeClr val="accent2"/>
                </a:solidFill>
                <a:latin typeface="Times New Roman" pitchFamily="18" charset="0"/>
              </a:rPr>
              <a:t>原材料名称</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计量单位</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入出库数量</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入出库单价</a:t>
            </a:r>
          </a:p>
          <a:p>
            <a:r>
              <a:rPr kumimoji="1" lang="zh-CN" altLang="en-US" sz="2000">
                <a:solidFill>
                  <a:schemeClr val="accent2"/>
                </a:solidFill>
                <a:latin typeface="Times New Roman" pitchFamily="18" charset="0"/>
              </a:rPr>
              <a:t>                        </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入出库金额</a:t>
            </a:r>
            <a:r>
              <a:rPr kumimoji="1" lang="en-US" altLang="zh-CN" sz="2000">
                <a:solidFill>
                  <a:schemeClr val="accent2"/>
                </a:solidFill>
                <a:latin typeface="Times New Roman" pitchFamily="18" charset="0"/>
              </a:rPr>
              <a:t>+</a:t>
            </a:r>
            <a:r>
              <a:rPr kumimoji="1" lang="zh-CN" altLang="en-US" sz="2000">
                <a:solidFill>
                  <a:schemeClr val="accent2"/>
                </a:solidFill>
                <a:latin typeface="Times New Roman" pitchFamily="18" charset="0"/>
              </a:rPr>
              <a:t>管理员代码</a:t>
            </a:r>
          </a:p>
          <a:p>
            <a:r>
              <a:rPr kumimoji="1" lang="zh-CN" altLang="en-US" sz="2000">
                <a:solidFill>
                  <a:srgbClr val="CC0000"/>
                </a:solidFill>
                <a:latin typeface="Times New Roman" pitchFamily="18" charset="0"/>
              </a:rPr>
              <a:t>存储方式</a:t>
            </a:r>
            <a:r>
              <a:rPr kumimoji="1" lang="zh-CN" altLang="en-US" sz="2000">
                <a:solidFill>
                  <a:schemeClr val="accent2"/>
                </a:solidFill>
                <a:latin typeface="Times New Roman" pitchFamily="18" charset="0"/>
              </a:rPr>
              <a:t>：顺序存储</a:t>
            </a:r>
          </a:p>
          <a:p>
            <a:r>
              <a:rPr kumimoji="1" lang="zh-CN" altLang="en-US" sz="2000">
                <a:solidFill>
                  <a:srgbClr val="CC0000"/>
                </a:solidFill>
                <a:latin typeface="Times New Roman" pitchFamily="18" charset="0"/>
              </a:rPr>
              <a:t>存取频率</a:t>
            </a:r>
            <a:r>
              <a:rPr kumimoji="1" lang="zh-CN" altLang="en-US" sz="2000">
                <a:solidFill>
                  <a:schemeClr val="accent2"/>
                </a:solidFill>
                <a:latin typeface="Times New Roman" pitchFamily="18" charset="0"/>
              </a:rPr>
              <a:t>：</a:t>
            </a:r>
            <a:r>
              <a:rPr kumimoji="1" lang="en-US" altLang="zh-CN" sz="2000">
                <a:solidFill>
                  <a:schemeClr val="accent2"/>
                </a:solidFill>
                <a:latin typeface="Times New Roman" pitchFamily="18" charset="0"/>
              </a:rPr>
              <a:t>100/</a:t>
            </a:r>
            <a:r>
              <a:rPr kumimoji="1" lang="zh-CN" altLang="en-US" sz="2000">
                <a:solidFill>
                  <a:schemeClr val="accent2"/>
                </a:solidFill>
                <a:latin typeface="Times New Roman" pitchFamily="18" charset="0"/>
              </a:rPr>
              <a:t>天</a:t>
            </a:r>
          </a:p>
          <a:p>
            <a:r>
              <a:rPr kumimoji="1" lang="zh-CN" altLang="en-US" sz="2000">
                <a:solidFill>
                  <a:srgbClr val="CC0000"/>
                </a:solidFill>
                <a:latin typeface="Times New Roman" pitchFamily="18" charset="0"/>
              </a:rPr>
              <a:t>说明</a:t>
            </a:r>
            <a:r>
              <a:rPr kumimoji="1" lang="zh-CN" altLang="en-US" sz="2000">
                <a:solidFill>
                  <a:schemeClr val="accent2"/>
                </a:solidFill>
                <a:latin typeface="Times New Roman" pitchFamily="18" charset="0"/>
              </a:rPr>
              <a:t>：以“入出库单号”为索引关键字</a:t>
            </a:r>
          </a:p>
        </p:txBody>
      </p:sp>
      <p:sp>
        <p:nvSpPr>
          <p:cNvPr id="5"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00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20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03" grpId="0" animBg="1" autoUpdateAnimBg="0"/>
      <p:bldP spid="512004"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ChangeArrowheads="1"/>
          </p:cNvSpPr>
          <p:nvPr/>
        </p:nvSpPr>
        <p:spPr bwMode="auto">
          <a:xfrm>
            <a:off x="0" y="1163638"/>
            <a:ext cx="9144000" cy="609600"/>
          </a:xfrm>
          <a:prstGeom prst="rect">
            <a:avLst/>
          </a:prstGeom>
          <a:noFill/>
          <a:ln w="9525">
            <a:solidFill>
              <a:schemeClr val="bg1"/>
            </a:solidFill>
            <a:miter lim="800000"/>
            <a:headEnd/>
            <a:tailEnd/>
          </a:ln>
          <a:effectLst/>
          <a:extLst/>
        </p:spPr>
        <p:txBody>
          <a:bodyPr/>
          <a:lstStyle/>
          <a:p>
            <a:pPr>
              <a:spcBef>
                <a:spcPct val="20000"/>
              </a:spcBef>
              <a:buClr>
                <a:schemeClr val="hlink"/>
              </a:buClr>
              <a:buSzPct val="90000"/>
              <a:buFont typeface="Wingdings" panose="05000000000000000000" pitchFamily="2" charset="2"/>
              <a:buNone/>
              <a:defRPr/>
            </a:pPr>
            <a:r>
              <a:rPr lang="en-US" altLang="zh-CN" sz="2400" dirty="0">
                <a:solidFill>
                  <a:srgbClr val="FF66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en-US" altLang="zh-CN"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4</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、数据处理（加工）条目：</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用来对数据流程图中的各个数</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据处理功能给予说明</a:t>
            </a:r>
          </a:p>
          <a:p>
            <a:pPr>
              <a:spcBef>
                <a:spcPct val="20000"/>
              </a:spcBef>
              <a:buClr>
                <a:schemeClr val="hlink"/>
              </a:buClr>
              <a:buSzPct val="90000"/>
              <a:buFont typeface="Wingdings" panose="05000000000000000000" pitchFamily="2" charset="2"/>
              <a:buNone/>
              <a:defRPr/>
            </a:pP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p>
        </p:txBody>
      </p:sp>
      <p:sp>
        <p:nvSpPr>
          <p:cNvPr id="513027" name="Rectangle 3"/>
          <p:cNvSpPr>
            <a:spLocks noChangeArrowheads="1"/>
          </p:cNvSpPr>
          <p:nvPr/>
        </p:nvSpPr>
        <p:spPr bwMode="auto">
          <a:xfrm>
            <a:off x="0" y="2430463"/>
            <a:ext cx="9144000" cy="1143000"/>
          </a:xfrm>
          <a:prstGeom prst="rect">
            <a:avLst/>
          </a:prstGeom>
          <a:noFill/>
          <a:ln w="9525">
            <a:solidFill>
              <a:schemeClr val="bg1"/>
            </a:solidFill>
            <a:miter lim="800000"/>
            <a:headEnd/>
            <a:tailEnd/>
          </a:ln>
          <a:effectLst/>
          <a:extLst/>
        </p:spPr>
        <p:txBody>
          <a:bodyPr wrap="none" anchor="ctr"/>
          <a:lstStyle/>
          <a:p>
            <a:pPr>
              <a:defRPr/>
            </a:pPr>
            <a:r>
              <a:rPr kumimoji="1" lang="en-US" altLang="zh-CN" sz="2400" dirty="0">
                <a:solidFill>
                  <a:srgbClr val="E4E925"/>
                </a:solidFill>
                <a:latin typeface="Times New Roman" panose="02020603050405020304" pitchFamily="18" charset="0"/>
                <a:ea typeface="宋体" panose="02010600030101010101" pitchFamily="2" charset="-122"/>
                <a:sym typeface="Symbol" panose="05050102010706020507" pitchFamily="18" charset="2"/>
              </a:rPr>
              <a:t>        </a:t>
            </a:r>
            <a:r>
              <a:rPr kumimoji="1" lang="zh-CN" altLang="en-US" sz="2400" dirty="0">
                <a:solidFill>
                  <a:srgbClr val="CC0000"/>
                </a:solidFill>
                <a:latin typeface="Times New Roman" panose="02020603050405020304" pitchFamily="18" charset="0"/>
                <a:ea typeface="宋体" panose="02010600030101010101" pitchFamily="2" charset="-122"/>
                <a:sym typeface="Symbol" panose="05050102010706020507" pitchFamily="18" charset="2"/>
              </a:rPr>
              <a:t>数据处理</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sym typeface="Symbol" panose="05050102010706020507" pitchFamily="18" charset="2"/>
              </a:rPr>
              <a:t>应集中描述用户要求数据处理“做什么？”</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sym typeface="Symbol" panose="05050102010706020507" pitchFamily="18" charset="2"/>
              </a:rPr>
              <a:t>                包括：处理名称、输入数据、输出数据、激发条件、</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sym typeface="Symbol" panose="05050102010706020507" pitchFamily="18" charset="2"/>
              </a:rPr>
              <a:t>                        加工逻辑、优先级、执行频率和出错处理，等</a:t>
            </a:r>
            <a:endParaRPr kumimoji="1" lang="zh-CN" altLang="en-US" dirty="0">
              <a:solidFill>
                <a:schemeClr val="accent5">
                  <a:lumMod val="25000"/>
                </a:schemeClr>
              </a:solidFill>
              <a:latin typeface="Times New Roman" panose="02020603050405020304" pitchFamily="18" charset="0"/>
              <a:ea typeface="宋体" panose="02010600030101010101" pitchFamily="2" charset="-122"/>
              <a:sym typeface="Symbol" panose="05050102010706020507" pitchFamily="18" charset="2"/>
            </a:endParaRPr>
          </a:p>
        </p:txBody>
      </p:sp>
      <p:sp>
        <p:nvSpPr>
          <p:cNvPr id="513028" name="Rectangle 4"/>
          <p:cNvSpPr>
            <a:spLocks noChangeArrowheads="1"/>
          </p:cNvSpPr>
          <p:nvPr/>
        </p:nvSpPr>
        <p:spPr bwMode="auto">
          <a:xfrm>
            <a:off x="0" y="4090988"/>
            <a:ext cx="9144000" cy="1066800"/>
          </a:xfrm>
          <a:prstGeom prst="rect">
            <a:avLst/>
          </a:prstGeom>
          <a:noFill/>
          <a:ln w="9525">
            <a:solidFill>
              <a:schemeClr val="bg1"/>
            </a:solidFill>
            <a:miter lim="800000"/>
            <a:headEnd/>
            <a:tailEnd/>
          </a:ln>
        </p:spPr>
        <p:txBody>
          <a:bodyPr wrap="none" anchor="ctr"/>
          <a:lstStyle/>
          <a:p>
            <a:r>
              <a:rPr kumimoji="1" lang="en-US" altLang="zh-CN" sz="2400">
                <a:latin typeface="Times New Roman" pitchFamily="18" charset="0"/>
              </a:rPr>
              <a:t>        </a:t>
            </a:r>
            <a:r>
              <a:rPr kumimoji="1" lang="zh-CN" altLang="en-US" sz="2400">
                <a:solidFill>
                  <a:srgbClr val="CC0000"/>
                </a:solidFill>
                <a:latin typeface="Times New Roman" pitchFamily="18" charset="0"/>
              </a:rPr>
              <a:t>如</a:t>
            </a:r>
            <a:r>
              <a:rPr kumimoji="1" lang="zh-CN" altLang="en-US" sz="2400">
                <a:solidFill>
                  <a:schemeClr val="accent2"/>
                </a:solidFill>
                <a:latin typeface="Times New Roman" pitchFamily="18" charset="0"/>
              </a:rPr>
              <a:t>库存管理系统中的数据处理包括：入库登记、查询库</a:t>
            </a:r>
          </a:p>
          <a:p>
            <a:r>
              <a:rPr kumimoji="1" lang="zh-CN" altLang="en-US" sz="2400">
                <a:solidFill>
                  <a:schemeClr val="accent2"/>
                </a:solidFill>
                <a:latin typeface="Times New Roman" pitchFamily="18" charset="0"/>
              </a:rPr>
              <a:t>            存量、出库登记、记账、入出库单文件增删改、库存</a:t>
            </a:r>
          </a:p>
          <a:p>
            <a:r>
              <a:rPr kumimoji="1" lang="zh-CN" altLang="en-US" sz="2400">
                <a:solidFill>
                  <a:schemeClr val="accent2"/>
                </a:solidFill>
                <a:latin typeface="Times New Roman" pitchFamily="18" charset="0"/>
              </a:rPr>
              <a:t>            查询、库存统计分析</a:t>
            </a:r>
          </a:p>
          <a:p>
            <a:r>
              <a:rPr kumimoji="1" lang="zh-CN" altLang="en-US" sz="2400">
                <a:solidFill>
                  <a:schemeClr val="accent2"/>
                </a:solidFill>
                <a:latin typeface="Times New Roman" pitchFamily="18" charset="0"/>
              </a:rPr>
              <a:t>        </a:t>
            </a:r>
            <a:r>
              <a:rPr kumimoji="1" lang="zh-CN" altLang="en-US" sz="2400">
                <a:solidFill>
                  <a:srgbClr val="CC0000"/>
                </a:solidFill>
                <a:latin typeface="Times New Roman" pitchFamily="18" charset="0"/>
              </a:rPr>
              <a:t>示例：</a:t>
            </a:r>
            <a:r>
              <a:rPr kumimoji="1" lang="zh-CN" altLang="en-US" sz="2400">
                <a:solidFill>
                  <a:schemeClr val="accent2"/>
                </a:solidFill>
                <a:latin typeface="Times New Roman" pitchFamily="18" charset="0"/>
              </a:rPr>
              <a:t>“</a:t>
            </a:r>
            <a:r>
              <a:rPr kumimoji="1" lang="zh-CN" altLang="en-US" sz="2400">
                <a:solidFill>
                  <a:srgbClr val="CC0000"/>
                </a:solidFill>
                <a:latin typeface="Times New Roman" pitchFamily="18" charset="0"/>
              </a:rPr>
              <a:t>出库登记</a:t>
            </a:r>
            <a:r>
              <a:rPr kumimoji="1" lang="zh-CN" altLang="en-US" sz="2400">
                <a:solidFill>
                  <a:schemeClr val="accent2"/>
                </a:solidFill>
                <a:latin typeface="Times New Roman" pitchFamily="18" charset="0"/>
              </a:rPr>
              <a:t>”条目</a:t>
            </a:r>
          </a:p>
        </p:txBody>
      </p:sp>
      <p:sp>
        <p:nvSpPr>
          <p:cNvPr id="5"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30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3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27" grpId="0" animBg="1" autoUpdateAnimBg="0"/>
      <p:bldP spid="513028"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8" name="Rectangle 2"/>
          <p:cNvSpPr>
            <a:spLocks noChangeArrowheads="1"/>
          </p:cNvSpPr>
          <p:nvPr/>
        </p:nvSpPr>
        <p:spPr bwMode="auto">
          <a:xfrm>
            <a:off x="179388" y="1125538"/>
            <a:ext cx="8964612" cy="5183187"/>
          </a:xfrm>
          <a:prstGeom prst="rect">
            <a:avLst/>
          </a:prstGeom>
          <a:noFill/>
          <a:ln>
            <a:noFill/>
          </a:ln>
          <a:effectLst/>
          <a:extLst/>
        </p:spPr>
        <p:txBody>
          <a:bodyPr/>
          <a:lstStyle/>
          <a:p>
            <a:pPr marL="342900" indent="-342900">
              <a:spcBef>
                <a:spcPct val="20000"/>
              </a:spcBef>
              <a:buClr>
                <a:schemeClr val="hlink"/>
              </a:buClr>
              <a:buSzPct val="90000"/>
              <a:buFont typeface="Arial" pitchFamily="34" charset="0"/>
              <a:buChar char="•"/>
              <a:defRPr/>
            </a:pPr>
            <a:r>
              <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5.1.2  </a:t>
            </a: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调查方法</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800100" lvl="1" indent="-342900">
              <a:spcBef>
                <a:spcPct val="20000"/>
              </a:spcBef>
              <a:buClr>
                <a:schemeClr val="hlink"/>
              </a:buClr>
              <a:buSzPct val="90000"/>
              <a:buFont typeface="Arial" pitchFamily="34" charset="0"/>
              <a:buChar char="•"/>
              <a:defRPr/>
            </a:pPr>
            <a:r>
              <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1 </a:t>
            </a: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系统调查表</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1257300" lvl="2" indent="-342900">
              <a:spcBef>
                <a:spcPct val="20000"/>
              </a:spcBef>
              <a:buClr>
                <a:schemeClr val="hlink"/>
              </a:buClr>
              <a:buSzPct val="90000"/>
              <a:buFont typeface="Arial" pitchFamily="34" charset="0"/>
              <a:buChar char="•"/>
              <a:defRPr/>
            </a:pP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列出标准答案</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1257300" lvl="2" indent="-342900">
              <a:spcBef>
                <a:spcPct val="20000"/>
              </a:spcBef>
              <a:buClr>
                <a:schemeClr val="hlink"/>
              </a:buClr>
              <a:buSzPct val="90000"/>
              <a:buFont typeface="Arial" pitchFamily="34" charset="0"/>
              <a:buChar char="•"/>
              <a:defRPr/>
            </a:pP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了解不确定因素</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1257300" lvl="2" indent="-342900">
              <a:spcBef>
                <a:spcPct val="20000"/>
              </a:spcBef>
              <a:buClr>
                <a:schemeClr val="hlink"/>
              </a:buClr>
              <a:buSzPct val="90000"/>
              <a:buFont typeface="Arial" pitchFamily="34" charset="0"/>
              <a:buChar char="•"/>
              <a:defRPr/>
            </a:pP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要求提供资料</a:t>
            </a:r>
            <a:endParaRPr lang="zh-CN" altLang="en-US" sz="2400" dirty="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800100" lvl="1" indent="-342900">
              <a:spcBef>
                <a:spcPct val="20000"/>
              </a:spcBef>
              <a:buClr>
                <a:schemeClr val="hlink"/>
              </a:buClr>
              <a:buSzPct val="90000"/>
              <a:buFont typeface="Arial" pitchFamily="34" charset="0"/>
              <a:buChar char="•"/>
              <a:defRPr/>
            </a:pPr>
            <a:r>
              <a:rPr lang="zh-CN" altLang="en-US" sz="2400" dirty="0">
                <a:solidFill>
                  <a:schemeClr val="tx1"/>
                </a:solidFill>
                <a:latin typeface="Arial" panose="020B0604020202020204" pitchFamily="34" charset="0"/>
                <a:ea typeface="宋体" panose="02010600030101010101" pitchFamily="2" charset="-122"/>
                <a:sym typeface="Symbol" panose="05050102010706020507" pitchFamily="18" charset="2"/>
              </a:rPr>
              <a:t> </a:t>
            </a:r>
            <a:r>
              <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2 </a:t>
            </a: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访问有关人员</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1257300" lvl="2" indent="-342900">
              <a:spcBef>
                <a:spcPct val="20000"/>
              </a:spcBef>
              <a:buClr>
                <a:schemeClr val="hlink"/>
              </a:buClr>
              <a:buSzPct val="90000"/>
              <a:buFont typeface="Arial" pitchFamily="34" charset="0"/>
              <a:buChar char="•"/>
              <a:defRPr/>
            </a:pP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访问计划</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1257300" lvl="2" indent="-342900">
              <a:spcBef>
                <a:spcPct val="20000"/>
              </a:spcBef>
              <a:buClr>
                <a:schemeClr val="hlink"/>
              </a:buClr>
              <a:buSzPct val="90000"/>
              <a:buFont typeface="Arial" pitchFamily="34" charset="0"/>
              <a:buChar char="•"/>
              <a:defRPr/>
            </a:pPr>
            <a:r>
              <a:rPr lang="zh-CN" altLang="en-US" sz="2400" dirty="0">
                <a:solidFill>
                  <a:schemeClr val="tx1"/>
                </a:solidFill>
                <a:latin typeface="Arial" panose="020B0604020202020204" pitchFamily="34" charset="0"/>
                <a:ea typeface="宋体" panose="02010600030101010101" pitchFamily="2" charset="-122"/>
                <a:sym typeface="Symbol" panose="05050102010706020507" pitchFamily="18" charset="2"/>
              </a:rPr>
              <a:t>访问</a:t>
            </a: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对象</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1257300" lvl="2" indent="-342900">
              <a:spcBef>
                <a:spcPct val="20000"/>
              </a:spcBef>
              <a:buClr>
                <a:schemeClr val="hlink"/>
              </a:buClr>
              <a:buSzPct val="90000"/>
              <a:buFont typeface="Arial" pitchFamily="34" charset="0"/>
              <a:buChar char="•"/>
              <a:defRPr/>
            </a:pP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访问方式</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1257300" lvl="2" indent="-342900">
              <a:spcBef>
                <a:spcPct val="20000"/>
              </a:spcBef>
              <a:buClr>
                <a:schemeClr val="hlink"/>
              </a:buClr>
              <a:buSzPct val="90000"/>
              <a:buFont typeface="Arial" pitchFamily="34" charset="0"/>
              <a:buChar char="•"/>
              <a:defRPr/>
            </a:pP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访问记录  </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800100" lvl="1" indent="-342900">
              <a:spcBef>
                <a:spcPct val="20000"/>
              </a:spcBef>
              <a:buClr>
                <a:schemeClr val="hlink"/>
              </a:buClr>
              <a:buSzPct val="90000"/>
              <a:buFont typeface="Arial" pitchFamily="34" charset="0"/>
              <a:buChar char="•"/>
              <a:defRPr/>
            </a:pPr>
            <a:r>
              <a:rPr lang="zh-CN" altLang="en-US" sz="2400" dirty="0">
                <a:solidFill>
                  <a:schemeClr val="tx1"/>
                </a:solidFill>
                <a:latin typeface="Arial" panose="020B0604020202020204" pitchFamily="34" charset="0"/>
                <a:ea typeface="宋体" panose="02010600030101010101" pitchFamily="2" charset="-122"/>
                <a:sym typeface="Symbol" panose="05050102010706020507" pitchFamily="18" charset="2"/>
              </a:rPr>
              <a:t> </a:t>
            </a:r>
            <a:r>
              <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3 </a:t>
            </a: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考察并参与现行系统</a:t>
            </a:r>
            <a:endParaRPr lang="en-US" altLang="zh-CN" sz="2400" dirty="0" smtClean="0">
              <a:solidFill>
                <a:schemeClr val="tx1"/>
              </a:solidFill>
              <a:latin typeface="Arial" panose="020B0604020202020204" pitchFamily="34" charset="0"/>
              <a:ea typeface="宋体" panose="02010600030101010101" pitchFamily="2" charset="-122"/>
              <a:sym typeface="Symbol" panose="05050102010706020507" pitchFamily="18" charset="2"/>
            </a:endParaRPr>
          </a:p>
          <a:p>
            <a:pPr marL="800100" lvl="1" indent="-342900">
              <a:spcBef>
                <a:spcPct val="20000"/>
              </a:spcBef>
              <a:buClr>
                <a:schemeClr val="hlink"/>
              </a:buClr>
              <a:buSzPct val="90000"/>
              <a:buFont typeface="Arial" pitchFamily="34" charset="0"/>
              <a:buChar char="•"/>
              <a:defRPr/>
            </a:pPr>
            <a:r>
              <a:rPr lang="en-US" altLang="zh-CN" sz="2400" smtClean="0">
                <a:solidFill>
                  <a:schemeClr val="tx1"/>
                </a:solidFill>
                <a:latin typeface="Arial" panose="020B0604020202020204" pitchFamily="34" charset="0"/>
                <a:ea typeface="宋体" panose="02010600030101010101" pitchFamily="2" charset="-122"/>
                <a:sym typeface="Symbol" panose="05050102010706020507" pitchFamily="18" charset="2"/>
              </a:rPr>
              <a:t> 4  </a:t>
            </a:r>
            <a:r>
              <a:rPr lang="zh-CN" altLang="en-US" sz="2400" dirty="0" smtClean="0">
                <a:solidFill>
                  <a:schemeClr val="tx1"/>
                </a:solidFill>
                <a:latin typeface="Arial" panose="020B0604020202020204" pitchFamily="34" charset="0"/>
                <a:ea typeface="宋体" panose="02010600030101010101" pitchFamily="2" charset="-122"/>
                <a:sym typeface="Symbol" panose="05050102010706020507" pitchFamily="18" charset="2"/>
              </a:rPr>
              <a:t>开会讨论                                             </a:t>
            </a:r>
            <a:endParaRPr lang="zh-CN" altLang="en-US" sz="2400" dirty="0">
              <a:solidFill>
                <a:schemeClr val="tx1"/>
              </a:solidFill>
              <a:latin typeface="Arial" panose="020B0604020202020204" pitchFamily="34" charset="0"/>
              <a:ea typeface="宋体" panose="02010600030101010101" pitchFamily="2" charset="-122"/>
              <a:sym typeface="Symbol" panose="05050102010706020507" pitchFamily="18" charset="2"/>
            </a:endParaRP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5.1</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系统调查</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914400" y="1066800"/>
            <a:ext cx="7162800" cy="2362200"/>
          </a:xfrm>
          <a:prstGeom prst="rect">
            <a:avLst/>
          </a:prstGeom>
          <a:noFill/>
          <a:ln w="28575">
            <a:solidFill>
              <a:schemeClr val="tx1"/>
            </a:solidFill>
            <a:miter lim="800000"/>
            <a:headEnd/>
            <a:tailEnd/>
          </a:ln>
        </p:spPr>
        <p:txBody>
          <a:bodyPr wrap="none" anchor="ctr"/>
          <a:lstStyle/>
          <a:p>
            <a:r>
              <a:rPr kumimoji="1" lang="zh-CN" altLang="en-US" sz="2000">
                <a:solidFill>
                  <a:srgbClr val="CC0000"/>
                </a:solidFill>
                <a:latin typeface="Times New Roman" pitchFamily="18" charset="0"/>
              </a:rPr>
              <a:t>数据处理名</a:t>
            </a:r>
            <a:r>
              <a:rPr kumimoji="1" lang="zh-CN" altLang="en-US" sz="2000">
                <a:solidFill>
                  <a:schemeClr val="accent2"/>
                </a:solidFill>
                <a:latin typeface="Times New Roman" pitchFamily="18" charset="0"/>
              </a:rPr>
              <a:t>：出库登记</a:t>
            </a:r>
          </a:p>
          <a:p>
            <a:r>
              <a:rPr kumimoji="1" lang="zh-CN" altLang="en-US" sz="2000">
                <a:solidFill>
                  <a:srgbClr val="CC0000"/>
                </a:solidFill>
                <a:latin typeface="Times New Roman" pitchFamily="18" charset="0"/>
              </a:rPr>
              <a:t>数据处理代号</a:t>
            </a:r>
            <a:r>
              <a:rPr kumimoji="1" lang="zh-CN" altLang="en-US" sz="2000">
                <a:solidFill>
                  <a:schemeClr val="accent2"/>
                </a:solidFill>
                <a:latin typeface="Times New Roman" pitchFamily="18" charset="0"/>
              </a:rPr>
              <a:t>：</a:t>
            </a:r>
            <a:r>
              <a:rPr kumimoji="1" lang="en-US" altLang="zh-CN" sz="2000">
                <a:solidFill>
                  <a:schemeClr val="accent2"/>
                </a:solidFill>
                <a:latin typeface="Times New Roman" pitchFamily="18" charset="0"/>
              </a:rPr>
              <a:t>P1-3</a:t>
            </a:r>
          </a:p>
          <a:p>
            <a:r>
              <a:rPr kumimoji="1" lang="zh-CN" altLang="en-US" sz="2000">
                <a:solidFill>
                  <a:srgbClr val="CC0000"/>
                </a:solidFill>
                <a:latin typeface="Times New Roman" pitchFamily="18" charset="0"/>
              </a:rPr>
              <a:t>输入数据</a:t>
            </a:r>
            <a:r>
              <a:rPr kumimoji="1" lang="zh-CN" altLang="en-US" sz="2000">
                <a:solidFill>
                  <a:schemeClr val="accent2"/>
                </a:solidFill>
                <a:latin typeface="Times New Roman" pitchFamily="18" charset="0"/>
              </a:rPr>
              <a:t>：领料单</a:t>
            </a:r>
          </a:p>
          <a:p>
            <a:r>
              <a:rPr kumimoji="1" lang="zh-CN" altLang="en-US" sz="2000">
                <a:solidFill>
                  <a:srgbClr val="CC0000"/>
                </a:solidFill>
                <a:latin typeface="Times New Roman" pitchFamily="18" charset="0"/>
              </a:rPr>
              <a:t>输出数据</a:t>
            </a:r>
            <a:r>
              <a:rPr kumimoji="1" lang="zh-CN" altLang="en-US" sz="2000">
                <a:solidFill>
                  <a:schemeClr val="accent2"/>
                </a:solidFill>
                <a:latin typeface="Times New Roman" pitchFamily="18" charset="0"/>
              </a:rPr>
              <a:t>：入出库单文件</a:t>
            </a:r>
          </a:p>
          <a:p>
            <a:r>
              <a:rPr kumimoji="1" lang="zh-CN" altLang="en-US" sz="2000">
                <a:solidFill>
                  <a:srgbClr val="CC0000"/>
                </a:solidFill>
                <a:latin typeface="Times New Roman" pitchFamily="18" charset="0"/>
              </a:rPr>
              <a:t>处理逻辑</a:t>
            </a:r>
            <a:r>
              <a:rPr kumimoji="1" lang="zh-CN" altLang="en-US" sz="2000">
                <a:solidFill>
                  <a:schemeClr val="accent2"/>
                </a:solidFill>
                <a:latin typeface="Times New Roman" pitchFamily="18" charset="0"/>
              </a:rPr>
              <a:t>：由库存管理员根据传递来的“领料单”确定出库量，</a:t>
            </a:r>
          </a:p>
          <a:p>
            <a:r>
              <a:rPr kumimoji="1" lang="zh-CN" altLang="en-US" sz="2000">
                <a:solidFill>
                  <a:schemeClr val="accent2"/>
                </a:solidFill>
                <a:latin typeface="Times New Roman" pitchFamily="18" charset="0"/>
              </a:rPr>
              <a:t>                    将有关出库信息输入存储到入出库单文件中</a:t>
            </a:r>
          </a:p>
          <a:p>
            <a:r>
              <a:rPr kumimoji="1" lang="zh-CN" altLang="en-US" sz="2000">
                <a:solidFill>
                  <a:srgbClr val="CC0000"/>
                </a:solidFill>
                <a:latin typeface="Times New Roman" pitchFamily="18" charset="0"/>
              </a:rPr>
              <a:t>说明</a:t>
            </a:r>
            <a:r>
              <a:rPr kumimoji="1" lang="zh-CN" altLang="en-US" sz="2000">
                <a:solidFill>
                  <a:schemeClr val="accent2"/>
                </a:solidFill>
                <a:latin typeface="Times New Roman" pitchFamily="18" charset="0"/>
              </a:rPr>
              <a:t>：以“入出库单号”为索引关键字</a:t>
            </a:r>
          </a:p>
        </p:txBody>
      </p:sp>
      <p:sp>
        <p:nvSpPr>
          <p:cNvPr id="514051" name="Text Box 3"/>
          <p:cNvSpPr txBox="1">
            <a:spLocks noChangeArrowheads="1"/>
          </p:cNvSpPr>
          <p:nvPr/>
        </p:nvSpPr>
        <p:spPr bwMode="auto">
          <a:xfrm>
            <a:off x="0" y="3429000"/>
            <a:ext cx="8153400" cy="3046413"/>
          </a:xfrm>
          <a:prstGeom prst="rect">
            <a:avLst/>
          </a:prstGeom>
          <a:noFill/>
          <a:ln>
            <a:noFill/>
          </a:ln>
          <a:effectLst/>
          <a:extLst/>
        </p:spPr>
        <p:txBody>
          <a:bodyPr>
            <a:spAutoFit/>
          </a:bodyPr>
          <a:lstStyle/>
          <a:p>
            <a:pPr>
              <a:defRPr/>
            </a:pPr>
            <a:r>
              <a:rPr kumimoji="1" lang="en-US" altLang="zh-CN" sz="2400" dirty="0">
                <a:solidFill>
                  <a:schemeClr val="accent5">
                    <a:lumMod val="25000"/>
                  </a:schemeClr>
                </a:solidFill>
                <a:latin typeface="Times New Roman" panose="02020603050405020304" pitchFamily="18" charset="0"/>
                <a:ea typeface="宋体" panose="02010600030101010101" pitchFamily="2" charset="-122"/>
              </a:rPr>
              <a:t>           </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运用数据字典虽然能反映数据处理功能的基本要求，  </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但描述数据流程图中比较复杂的处理逻辑存在不清晰、易</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误解等缺点，因此，对于比较复杂的处理逻辑可以借助于</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一些其他一些工具来进行更为详细、易懂的描述说明。</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主要有：</a:t>
            </a:r>
          </a:p>
          <a:p>
            <a:pPr>
              <a:defRPr/>
            </a:pPr>
            <a:r>
              <a:rPr kumimoji="1" lang="zh-CN" altLang="en-US" sz="2400" dirty="0">
                <a:solidFill>
                  <a:schemeClr val="accent2"/>
                </a:solidFill>
                <a:latin typeface="Times New Roman" panose="02020603050405020304" pitchFamily="18" charset="0"/>
                <a:ea typeface="宋体" panose="02010600030101010101" pitchFamily="2" charset="-122"/>
              </a:rPr>
              <a:t>           </a:t>
            </a:r>
            <a:r>
              <a:rPr kumimoji="1" lang="zh-CN" altLang="en-US" sz="2400" dirty="0">
                <a:solidFill>
                  <a:srgbClr val="CC0000"/>
                </a:solidFill>
                <a:latin typeface="Times New Roman" panose="02020603050405020304" pitchFamily="18" charset="0"/>
                <a:ea typeface="宋体" panose="02010600030101010101" pitchFamily="2" charset="-122"/>
              </a:rPr>
              <a:t>判断树（决策树）</a:t>
            </a:r>
            <a:r>
              <a:rPr kumimoji="1" lang="zh-CN" altLang="en-US" sz="2400" dirty="0">
                <a:solidFill>
                  <a:schemeClr val="accent2"/>
                </a:solidFill>
                <a:latin typeface="Times New Roman" panose="02020603050405020304" pitchFamily="18" charset="0"/>
                <a:ea typeface="宋体" panose="02010600030101010101" pitchFamily="2" charset="-122"/>
              </a:rPr>
              <a:t>、</a:t>
            </a:r>
            <a:r>
              <a:rPr kumimoji="1" lang="zh-CN" altLang="en-US" sz="2400" dirty="0">
                <a:solidFill>
                  <a:srgbClr val="CC0000"/>
                </a:solidFill>
                <a:latin typeface="Times New Roman" panose="02020603050405020304" pitchFamily="18" charset="0"/>
                <a:ea typeface="宋体" panose="02010600030101010101" pitchFamily="2" charset="-122"/>
              </a:rPr>
              <a:t>判断表（决策表）</a:t>
            </a:r>
            <a:r>
              <a:rPr kumimoji="1" lang="zh-CN" altLang="en-US" sz="2400" dirty="0">
                <a:solidFill>
                  <a:schemeClr val="accent2"/>
                </a:solidFill>
                <a:latin typeface="Times New Roman" panose="02020603050405020304" pitchFamily="18" charset="0"/>
                <a:ea typeface="宋体" panose="02010600030101010101" pitchFamily="2" charset="-122"/>
              </a:rPr>
              <a:t>、</a:t>
            </a:r>
            <a:r>
              <a:rPr kumimoji="1" lang="zh-CN" altLang="en-US" sz="2400" dirty="0">
                <a:solidFill>
                  <a:srgbClr val="CC0000"/>
                </a:solidFill>
                <a:latin typeface="Times New Roman" panose="02020603050405020304" pitchFamily="18" charset="0"/>
                <a:ea typeface="宋体" panose="02010600030101010101" pitchFamily="2" charset="-122"/>
              </a:rPr>
              <a:t>结构化语言</a:t>
            </a:r>
            <a:endParaRPr kumimoji="1" lang="zh-CN" altLang="en-US" sz="2400" dirty="0">
              <a:solidFill>
                <a:srgbClr val="CC0000"/>
              </a:solidFill>
              <a:latin typeface="宋体" panose="02010600030101010101" pitchFamily="2" charset="-122"/>
              <a:ea typeface="宋体" panose="02010600030101010101" pitchFamily="2" charset="-122"/>
            </a:endParaRPr>
          </a:p>
          <a:p>
            <a:pPr>
              <a:spcBef>
                <a:spcPct val="50000"/>
              </a:spcBef>
              <a:buClr>
                <a:schemeClr val="folHlink"/>
              </a:buClr>
              <a:defRPr/>
            </a:pPr>
            <a:r>
              <a:rPr kumimoji="1" lang="zh-CN" altLang="en-US" sz="3200" dirty="0">
                <a:solidFill>
                  <a:schemeClr val="accent2"/>
                </a:solidFill>
                <a:latin typeface="宋体" panose="02010600030101010101" pitchFamily="2" charset="-122"/>
                <a:ea typeface="宋体" panose="02010600030101010101" pitchFamily="2" charset="-122"/>
              </a:rPr>
              <a:t>    </a:t>
            </a: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4051"/>
                                        </p:tgtEl>
                                        <p:attrNameLst>
                                          <p:attrName>style.visibility</p:attrName>
                                        </p:attrNameLst>
                                      </p:cBhvr>
                                      <p:to>
                                        <p:strVal val="visible"/>
                                      </p:to>
                                    </p:set>
                                    <p:anim calcmode="lin" valueType="num">
                                      <p:cBhvr additive="base">
                                        <p:cTn id="7" dur="500" fill="hold"/>
                                        <p:tgtEl>
                                          <p:spTgt spid="514051"/>
                                        </p:tgtEl>
                                        <p:attrNameLst>
                                          <p:attrName>ppt_x</p:attrName>
                                        </p:attrNameLst>
                                      </p:cBhvr>
                                      <p:tavLst>
                                        <p:tav tm="0">
                                          <p:val>
                                            <p:strVal val="0-#ppt_w/2"/>
                                          </p:val>
                                        </p:tav>
                                        <p:tav tm="100000">
                                          <p:val>
                                            <p:strVal val="#ppt_x"/>
                                          </p:val>
                                        </p:tav>
                                      </p:tavLst>
                                    </p:anim>
                                    <p:anim calcmode="lin" valueType="num">
                                      <p:cBhvr additive="base">
                                        <p:cTn id="8" dur="500" fill="hold"/>
                                        <p:tgtEl>
                                          <p:spTgt spid="5140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051"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ChangeArrowheads="1"/>
          </p:cNvSpPr>
          <p:nvPr/>
        </p:nvSpPr>
        <p:spPr bwMode="auto">
          <a:xfrm>
            <a:off x="0" y="838200"/>
            <a:ext cx="8458200" cy="1752600"/>
          </a:xfrm>
          <a:prstGeom prst="rect">
            <a:avLst/>
          </a:prstGeom>
          <a:noFill/>
          <a:ln>
            <a:noFill/>
          </a:ln>
          <a:effectLst/>
          <a:extLst/>
        </p:spPr>
        <p:txBody>
          <a:bodyPr lIns="92075" tIns="46038" rIns="92075" bIns="46038"/>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defRPr/>
            </a:pPr>
            <a:r>
              <a:rPr lang="en-US" altLang="zh-CN" sz="2800" dirty="0" smtClean="0">
                <a:solidFill>
                  <a:schemeClr val="accent5">
                    <a:lumMod val="25000"/>
                  </a:schemeClr>
                </a:solidFill>
              </a:rPr>
              <a:t>5.4.6    </a:t>
            </a:r>
            <a:r>
              <a:rPr lang="zh-CN" altLang="en-US" sz="2800" dirty="0" smtClean="0">
                <a:solidFill>
                  <a:schemeClr val="accent5">
                    <a:lumMod val="25000"/>
                  </a:schemeClr>
                </a:solidFill>
              </a:rPr>
              <a:t>加工</a:t>
            </a:r>
            <a:r>
              <a:rPr lang="zh-CN" altLang="en-US" sz="2800" dirty="0">
                <a:solidFill>
                  <a:schemeClr val="accent5">
                    <a:lumMod val="25000"/>
                  </a:schemeClr>
                </a:solidFill>
              </a:rPr>
              <a:t>逻辑描述</a:t>
            </a:r>
            <a:r>
              <a:rPr lang="zh-CN" altLang="en-US" sz="3200" dirty="0">
                <a:solidFill>
                  <a:schemeClr val="accent5">
                    <a:lumMod val="25000"/>
                  </a:schemeClr>
                </a:solidFill>
              </a:rPr>
              <a:t> </a:t>
            </a:r>
          </a:p>
          <a:p>
            <a:pPr>
              <a:spcBef>
                <a:spcPct val="20000"/>
              </a:spcBef>
              <a:defRPr/>
            </a:pPr>
            <a:r>
              <a:rPr lang="en-US" altLang="zh-CN" dirty="0">
                <a:solidFill>
                  <a:schemeClr val="accent5">
                    <a:lumMod val="25000"/>
                  </a:schemeClr>
                </a:solidFill>
              </a:rPr>
              <a:t>1</a:t>
            </a:r>
            <a:r>
              <a:rPr lang="zh-CN" altLang="en-US" dirty="0">
                <a:solidFill>
                  <a:schemeClr val="accent5">
                    <a:lumMod val="25000"/>
                  </a:schemeClr>
                </a:solidFill>
              </a:rPr>
              <a:t>、判断树   </a:t>
            </a:r>
          </a:p>
          <a:p>
            <a:pPr>
              <a:spcBef>
                <a:spcPct val="20000"/>
              </a:spcBef>
              <a:defRPr/>
            </a:pPr>
            <a:r>
              <a:rPr lang="zh-CN" altLang="en-US" dirty="0">
                <a:solidFill>
                  <a:schemeClr val="accent5">
                    <a:lumMod val="25000"/>
                  </a:schemeClr>
                </a:solidFill>
              </a:rPr>
              <a:t>           判断树采用树型结构来表示处理逻辑 。从图形上可以</a:t>
            </a:r>
          </a:p>
          <a:p>
            <a:pPr>
              <a:spcBef>
                <a:spcPct val="20000"/>
              </a:spcBef>
              <a:defRPr/>
            </a:pPr>
            <a:r>
              <a:rPr lang="zh-CN" altLang="en-US" dirty="0">
                <a:solidFill>
                  <a:schemeClr val="accent5">
                    <a:lumMod val="25000"/>
                  </a:schemeClr>
                </a:solidFill>
              </a:rPr>
              <a:t>   一目了然地看清用户的业务在什么条件采取什么样的处理</a:t>
            </a:r>
          </a:p>
          <a:p>
            <a:pPr>
              <a:spcBef>
                <a:spcPct val="20000"/>
              </a:spcBef>
              <a:defRPr/>
            </a:pPr>
            <a:r>
              <a:rPr lang="zh-CN" altLang="en-US" dirty="0">
                <a:solidFill>
                  <a:schemeClr val="accent5">
                    <a:lumMod val="25000"/>
                  </a:schemeClr>
                </a:solidFill>
              </a:rPr>
              <a:t>   方式。</a:t>
            </a:r>
          </a:p>
        </p:txBody>
      </p:sp>
      <p:sp>
        <p:nvSpPr>
          <p:cNvPr id="76802" name="Oval 5"/>
          <p:cNvSpPr>
            <a:spLocks noChangeArrowheads="1"/>
          </p:cNvSpPr>
          <p:nvPr/>
        </p:nvSpPr>
        <p:spPr bwMode="auto">
          <a:xfrm>
            <a:off x="560388" y="44481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solidFill>
                <a:srgbClr val="3366FF"/>
              </a:solidFill>
            </a:endParaRPr>
          </a:p>
        </p:txBody>
      </p:sp>
      <p:sp>
        <p:nvSpPr>
          <p:cNvPr id="76803" name="Oval 6"/>
          <p:cNvSpPr>
            <a:spLocks noChangeArrowheads="1"/>
          </p:cNvSpPr>
          <p:nvPr/>
        </p:nvSpPr>
        <p:spPr bwMode="auto">
          <a:xfrm>
            <a:off x="3760788" y="54387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solidFill>
                <a:srgbClr val="3366FF"/>
              </a:solidFill>
            </a:endParaRPr>
          </a:p>
        </p:txBody>
      </p:sp>
      <p:sp>
        <p:nvSpPr>
          <p:cNvPr id="76804" name="Oval 7"/>
          <p:cNvSpPr>
            <a:spLocks noChangeArrowheads="1"/>
          </p:cNvSpPr>
          <p:nvPr/>
        </p:nvSpPr>
        <p:spPr bwMode="auto">
          <a:xfrm>
            <a:off x="3684588" y="31527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76805" name="Oval 8"/>
          <p:cNvSpPr>
            <a:spLocks noChangeArrowheads="1"/>
          </p:cNvSpPr>
          <p:nvPr/>
        </p:nvSpPr>
        <p:spPr bwMode="auto">
          <a:xfrm>
            <a:off x="1855788" y="50577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solidFill>
                <a:srgbClr val="3366FF"/>
              </a:solidFill>
            </a:endParaRPr>
          </a:p>
        </p:txBody>
      </p:sp>
      <p:sp>
        <p:nvSpPr>
          <p:cNvPr id="76806" name="Oval 9"/>
          <p:cNvSpPr>
            <a:spLocks noChangeArrowheads="1"/>
          </p:cNvSpPr>
          <p:nvPr/>
        </p:nvSpPr>
        <p:spPr bwMode="auto">
          <a:xfrm>
            <a:off x="1931988" y="38385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solidFill>
                <a:srgbClr val="3366FF"/>
              </a:solidFill>
            </a:endParaRPr>
          </a:p>
        </p:txBody>
      </p:sp>
      <p:sp>
        <p:nvSpPr>
          <p:cNvPr id="76807" name="Oval 10"/>
          <p:cNvSpPr>
            <a:spLocks noChangeArrowheads="1"/>
          </p:cNvSpPr>
          <p:nvPr/>
        </p:nvSpPr>
        <p:spPr bwMode="auto">
          <a:xfrm>
            <a:off x="3760788" y="46767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solidFill>
                <a:srgbClr val="3366FF"/>
              </a:solidFill>
            </a:endParaRPr>
          </a:p>
        </p:txBody>
      </p:sp>
      <p:sp>
        <p:nvSpPr>
          <p:cNvPr id="76808" name="Oval 11"/>
          <p:cNvSpPr>
            <a:spLocks noChangeArrowheads="1"/>
          </p:cNvSpPr>
          <p:nvPr/>
        </p:nvSpPr>
        <p:spPr bwMode="auto">
          <a:xfrm>
            <a:off x="3684588" y="41433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solidFill>
                <a:srgbClr val="3366FF"/>
              </a:solidFill>
            </a:endParaRPr>
          </a:p>
        </p:txBody>
      </p:sp>
      <p:sp>
        <p:nvSpPr>
          <p:cNvPr id="76809" name="Line 12"/>
          <p:cNvSpPr>
            <a:spLocks noChangeShapeType="1"/>
          </p:cNvSpPr>
          <p:nvPr/>
        </p:nvSpPr>
        <p:spPr bwMode="auto">
          <a:xfrm flipV="1">
            <a:off x="762000" y="3983038"/>
            <a:ext cx="1143000" cy="457200"/>
          </a:xfrm>
          <a:prstGeom prst="line">
            <a:avLst/>
          </a:prstGeom>
          <a:noFill/>
          <a:ln w="9525">
            <a:solidFill>
              <a:schemeClr val="tx1"/>
            </a:solidFill>
            <a:round/>
            <a:headEnd/>
            <a:tailEnd type="triangle" w="med" len="med"/>
          </a:ln>
        </p:spPr>
        <p:txBody>
          <a:bodyPr wrap="none"/>
          <a:lstStyle/>
          <a:p>
            <a:endParaRPr lang="zh-CN" altLang="en-US"/>
          </a:p>
        </p:txBody>
      </p:sp>
      <p:sp>
        <p:nvSpPr>
          <p:cNvPr id="76810" name="Line 13"/>
          <p:cNvSpPr>
            <a:spLocks noChangeShapeType="1"/>
          </p:cNvSpPr>
          <p:nvPr/>
        </p:nvSpPr>
        <p:spPr bwMode="auto">
          <a:xfrm>
            <a:off x="712788" y="4676775"/>
            <a:ext cx="1143000" cy="381000"/>
          </a:xfrm>
          <a:prstGeom prst="line">
            <a:avLst/>
          </a:prstGeom>
          <a:noFill/>
          <a:ln w="9525">
            <a:solidFill>
              <a:schemeClr val="tx1"/>
            </a:solidFill>
            <a:round/>
            <a:headEnd/>
            <a:tailEnd type="triangle" w="med" len="med"/>
          </a:ln>
        </p:spPr>
        <p:txBody>
          <a:bodyPr wrap="none"/>
          <a:lstStyle/>
          <a:p>
            <a:endParaRPr lang="zh-CN" altLang="en-US"/>
          </a:p>
        </p:txBody>
      </p:sp>
      <p:sp>
        <p:nvSpPr>
          <p:cNvPr id="76811" name="Line 14"/>
          <p:cNvSpPr>
            <a:spLocks noChangeShapeType="1"/>
          </p:cNvSpPr>
          <p:nvPr/>
        </p:nvSpPr>
        <p:spPr bwMode="auto">
          <a:xfrm flipV="1">
            <a:off x="2236788" y="3305175"/>
            <a:ext cx="1447800" cy="609600"/>
          </a:xfrm>
          <a:prstGeom prst="line">
            <a:avLst/>
          </a:prstGeom>
          <a:noFill/>
          <a:ln w="9525">
            <a:solidFill>
              <a:schemeClr val="tx1"/>
            </a:solidFill>
            <a:round/>
            <a:headEnd/>
            <a:tailEnd type="triangle" w="med" len="med"/>
          </a:ln>
        </p:spPr>
        <p:txBody>
          <a:bodyPr wrap="none"/>
          <a:lstStyle/>
          <a:p>
            <a:endParaRPr lang="zh-CN" altLang="en-US"/>
          </a:p>
        </p:txBody>
      </p:sp>
      <p:sp>
        <p:nvSpPr>
          <p:cNvPr id="76812" name="Line 15"/>
          <p:cNvSpPr>
            <a:spLocks noChangeShapeType="1"/>
          </p:cNvSpPr>
          <p:nvPr/>
        </p:nvSpPr>
        <p:spPr bwMode="auto">
          <a:xfrm>
            <a:off x="2236788" y="3990975"/>
            <a:ext cx="1447800" cy="304800"/>
          </a:xfrm>
          <a:prstGeom prst="line">
            <a:avLst/>
          </a:prstGeom>
          <a:noFill/>
          <a:ln w="9525">
            <a:solidFill>
              <a:schemeClr val="tx1"/>
            </a:solidFill>
            <a:round/>
            <a:headEnd/>
            <a:tailEnd type="triangle" w="med" len="med"/>
          </a:ln>
        </p:spPr>
        <p:txBody>
          <a:bodyPr wrap="none"/>
          <a:lstStyle/>
          <a:p>
            <a:endParaRPr lang="zh-CN" altLang="en-US"/>
          </a:p>
        </p:txBody>
      </p:sp>
      <p:sp>
        <p:nvSpPr>
          <p:cNvPr id="76813" name="Line 16"/>
          <p:cNvSpPr>
            <a:spLocks noChangeShapeType="1"/>
          </p:cNvSpPr>
          <p:nvPr/>
        </p:nvSpPr>
        <p:spPr bwMode="auto">
          <a:xfrm flipV="1">
            <a:off x="2084388" y="4829175"/>
            <a:ext cx="1600200" cy="228600"/>
          </a:xfrm>
          <a:prstGeom prst="line">
            <a:avLst/>
          </a:prstGeom>
          <a:noFill/>
          <a:ln w="9525">
            <a:solidFill>
              <a:schemeClr val="tx1"/>
            </a:solidFill>
            <a:round/>
            <a:headEnd/>
            <a:tailEnd type="triangle" w="med" len="med"/>
          </a:ln>
        </p:spPr>
        <p:txBody>
          <a:bodyPr wrap="none"/>
          <a:lstStyle/>
          <a:p>
            <a:endParaRPr lang="zh-CN" altLang="en-US"/>
          </a:p>
        </p:txBody>
      </p:sp>
      <p:sp>
        <p:nvSpPr>
          <p:cNvPr id="76814" name="Line 17"/>
          <p:cNvSpPr>
            <a:spLocks noChangeShapeType="1"/>
          </p:cNvSpPr>
          <p:nvPr/>
        </p:nvSpPr>
        <p:spPr bwMode="auto">
          <a:xfrm>
            <a:off x="2084388" y="5286375"/>
            <a:ext cx="1600200" cy="304800"/>
          </a:xfrm>
          <a:prstGeom prst="line">
            <a:avLst/>
          </a:prstGeom>
          <a:noFill/>
          <a:ln w="9525">
            <a:solidFill>
              <a:schemeClr val="tx1"/>
            </a:solidFill>
            <a:round/>
            <a:headEnd/>
            <a:tailEnd type="triangle" w="med" len="med"/>
          </a:ln>
        </p:spPr>
        <p:txBody>
          <a:bodyPr wrap="none"/>
          <a:lstStyle/>
          <a:p>
            <a:endParaRPr lang="zh-CN" altLang="en-US"/>
          </a:p>
        </p:txBody>
      </p:sp>
      <p:sp>
        <p:nvSpPr>
          <p:cNvPr id="76815" name="Line 18"/>
          <p:cNvSpPr>
            <a:spLocks noChangeShapeType="1"/>
          </p:cNvSpPr>
          <p:nvPr/>
        </p:nvSpPr>
        <p:spPr bwMode="auto">
          <a:xfrm>
            <a:off x="3913188" y="3228975"/>
            <a:ext cx="1828800" cy="0"/>
          </a:xfrm>
          <a:prstGeom prst="line">
            <a:avLst/>
          </a:prstGeom>
          <a:noFill/>
          <a:ln w="9525">
            <a:solidFill>
              <a:schemeClr val="tx1"/>
            </a:solidFill>
            <a:round/>
            <a:headEnd/>
            <a:tailEnd type="triangle" w="med" len="med"/>
          </a:ln>
        </p:spPr>
        <p:txBody>
          <a:bodyPr wrap="none"/>
          <a:lstStyle/>
          <a:p>
            <a:endParaRPr lang="zh-CN" altLang="en-US"/>
          </a:p>
        </p:txBody>
      </p:sp>
      <p:sp>
        <p:nvSpPr>
          <p:cNvPr id="76816" name="Line 19"/>
          <p:cNvSpPr>
            <a:spLocks noChangeShapeType="1"/>
          </p:cNvSpPr>
          <p:nvPr/>
        </p:nvSpPr>
        <p:spPr bwMode="auto">
          <a:xfrm>
            <a:off x="3913188" y="4295775"/>
            <a:ext cx="1828800" cy="0"/>
          </a:xfrm>
          <a:prstGeom prst="line">
            <a:avLst/>
          </a:prstGeom>
          <a:noFill/>
          <a:ln w="9525">
            <a:solidFill>
              <a:schemeClr val="tx1"/>
            </a:solidFill>
            <a:round/>
            <a:headEnd/>
            <a:tailEnd type="triangle" w="med" len="med"/>
          </a:ln>
        </p:spPr>
        <p:txBody>
          <a:bodyPr wrap="none"/>
          <a:lstStyle/>
          <a:p>
            <a:endParaRPr lang="zh-CN" altLang="en-US"/>
          </a:p>
        </p:txBody>
      </p:sp>
      <p:sp>
        <p:nvSpPr>
          <p:cNvPr id="76817" name="Line 20"/>
          <p:cNvSpPr>
            <a:spLocks noChangeShapeType="1"/>
          </p:cNvSpPr>
          <p:nvPr/>
        </p:nvSpPr>
        <p:spPr bwMode="auto">
          <a:xfrm>
            <a:off x="3989388" y="4905375"/>
            <a:ext cx="1752600" cy="0"/>
          </a:xfrm>
          <a:prstGeom prst="line">
            <a:avLst/>
          </a:prstGeom>
          <a:noFill/>
          <a:ln w="9525">
            <a:solidFill>
              <a:schemeClr val="tx1"/>
            </a:solidFill>
            <a:round/>
            <a:headEnd/>
            <a:tailEnd type="triangle" w="med" len="med"/>
          </a:ln>
        </p:spPr>
        <p:txBody>
          <a:bodyPr wrap="none"/>
          <a:lstStyle/>
          <a:p>
            <a:endParaRPr lang="zh-CN" altLang="en-US"/>
          </a:p>
        </p:txBody>
      </p:sp>
      <p:sp>
        <p:nvSpPr>
          <p:cNvPr id="76818" name="Line 21"/>
          <p:cNvSpPr>
            <a:spLocks noChangeShapeType="1"/>
          </p:cNvSpPr>
          <p:nvPr/>
        </p:nvSpPr>
        <p:spPr bwMode="auto">
          <a:xfrm>
            <a:off x="3989388" y="5591175"/>
            <a:ext cx="1828800" cy="0"/>
          </a:xfrm>
          <a:prstGeom prst="line">
            <a:avLst/>
          </a:prstGeom>
          <a:noFill/>
          <a:ln w="9525">
            <a:solidFill>
              <a:schemeClr val="tx1"/>
            </a:solidFill>
            <a:round/>
            <a:headEnd/>
            <a:tailEnd type="triangle" w="med" len="med"/>
          </a:ln>
        </p:spPr>
        <p:txBody>
          <a:bodyPr wrap="none"/>
          <a:lstStyle/>
          <a:p>
            <a:endParaRPr lang="zh-CN" altLang="en-US"/>
          </a:p>
        </p:txBody>
      </p:sp>
      <p:sp>
        <p:nvSpPr>
          <p:cNvPr id="76819" name="Oval 22"/>
          <p:cNvSpPr>
            <a:spLocks noChangeArrowheads="1"/>
          </p:cNvSpPr>
          <p:nvPr/>
        </p:nvSpPr>
        <p:spPr bwMode="auto">
          <a:xfrm>
            <a:off x="5741988" y="48291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solidFill>
                <a:srgbClr val="3366FF"/>
              </a:solidFill>
            </a:endParaRPr>
          </a:p>
        </p:txBody>
      </p:sp>
      <p:sp>
        <p:nvSpPr>
          <p:cNvPr id="76820" name="Oval 23"/>
          <p:cNvSpPr>
            <a:spLocks noChangeArrowheads="1"/>
          </p:cNvSpPr>
          <p:nvPr/>
        </p:nvSpPr>
        <p:spPr bwMode="auto">
          <a:xfrm>
            <a:off x="5741988" y="41433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solidFill>
                <a:srgbClr val="3366FF"/>
              </a:solidFill>
            </a:endParaRPr>
          </a:p>
        </p:txBody>
      </p:sp>
      <p:sp>
        <p:nvSpPr>
          <p:cNvPr id="76821" name="Oval 24"/>
          <p:cNvSpPr>
            <a:spLocks noChangeArrowheads="1"/>
          </p:cNvSpPr>
          <p:nvPr/>
        </p:nvSpPr>
        <p:spPr bwMode="auto">
          <a:xfrm>
            <a:off x="5741988" y="30765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p>
        </p:txBody>
      </p:sp>
      <p:sp>
        <p:nvSpPr>
          <p:cNvPr id="76822" name="Oval 25"/>
          <p:cNvSpPr>
            <a:spLocks noChangeArrowheads="1"/>
          </p:cNvSpPr>
          <p:nvPr/>
        </p:nvSpPr>
        <p:spPr bwMode="auto">
          <a:xfrm>
            <a:off x="5818188" y="5438775"/>
            <a:ext cx="228600" cy="228600"/>
          </a:xfrm>
          <a:prstGeom prst="ellipse">
            <a:avLst/>
          </a:prstGeom>
          <a:solidFill>
            <a:schemeClr val="accent1"/>
          </a:solidFill>
          <a:ln w="9525">
            <a:solidFill>
              <a:schemeClr val="tx1"/>
            </a:solidFill>
            <a:round/>
            <a:headEnd/>
            <a:tailEnd/>
          </a:ln>
        </p:spPr>
        <p:txBody>
          <a:bodyPr wrap="none" anchor="ctr"/>
          <a:lstStyle/>
          <a:p>
            <a:endParaRPr lang="zh-CN" altLang="en-US">
              <a:solidFill>
                <a:srgbClr val="3366FF"/>
              </a:solidFill>
            </a:endParaRPr>
          </a:p>
        </p:txBody>
      </p:sp>
      <p:sp>
        <p:nvSpPr>
          <p:cNvPr id="76823" name="Rectangle 26"/>
          <p:cNvSpPr>
            <a:spLocks noChangeArrowheads="1"/>
          </p:cNvSpPr>
          <p:nvPr/>
        </p:nvSpPr>
        <p:spPr bwMode="auto">
          <a:xfrm>
            <a:off x="179388" y="5057775"/>
            <a:ext cx="838200" cy="381000"/>
          </a:xfrm>
          <a:prstGeom prst="rect">
            <a:avLst/>
          </a:prstGeom>
          <a:noFill/>
          <a:ln w="9525">
            <a:noFill/>
            <a:miter lim="800000"/>
            <a:headEnd/>
            <a:tailEnd/>
          </a:ln>
        </p:spPr>
        <p:txBody>
          <a:bodyPr wrap="none" anchor="ctr"/>
          <a:lstStyle/>
          <a:p>
            <a:pPr algn="ctr"/>
            <a:r>
              <a:rPr kumimoji="1" lang="zh-CN" altLang="en-US" sz="2800">
                <a:solidFill>
                  <a:srgbClr val="3366FF"/>
                </a:solidFill>
                <a:ea typeface="楷体_GB2312"/>
                <a:cs typeface="楷体_GB2312"/>
              </a:rPr>
              <a:t>根</a:t>
            </a:r>
          </a:p>
        </p:txBody>
      </p:sp>
      <p:sp>
        <p:nvSpPr>
          <p:cNvPr id="76824" name="Rectangle 27"/>
          <p:cNvSpPr>
            <a:spLocks noChangeArrowheads="1"/>
          </p:cNvSpPr>
          <p:nvPr/>
        </p:nvSpPr>
        <p:spPr bwMode="auto">
          <a:xfrm>
            <a:off x="762000" y="3479800"/>
            <a:ext cx="1223963" cy="457200"/>
          </a:xfrm>
          <a:prstGeom prst="rect">
            <a:avLst/>
          </a:prstGeom>
          <a:noFill/>
          <a:ln w="9525">
            <a:noFill/>
            <a:miter lim="800000"/>
            <a:headEnd/>
            <a:tailEnd/>
          </a:ln>
        </p:spPr>
        <p:txBody>
          <a:bodyPr wrap="none" anchor="ctr"/>
          <a:lstStyle/>
          <a:p>
            <a:pPr algn="ctr"/>
            <a:r>
              <a:rPr kumimoji="1" lang="zh-CN" altLang="en-US" sz="2800">
                <a:solidFill>
                  <a:srgbClr val="3366FF"/>
                </a:solidFill>
                <a:ea typeface="楷体_GB2312"/>
                <a:cs typeface="楷体_GB2312"/>
              </a:rPr>
              <a:t>条件</a:t>
            </a:r>
            <a:r>
              <a:rPr kumimoji="1" lang="en-US" altLang="zh-CN" sz="2800">
                <a:solidFill>
                  <a:srgbClr val="3366FF"/>
                </a:solidFill>
                <a:ea typeface="楷体_GB2312"/>
                <a:cs typeface="楷体_GB2312"/>
              </a:rPr>
              <a:t>1</a:t>
            </a:r>
          </a:p>
        </p:txBody>
      </p:sp>
      <p:sp>
        <p:nvSpPr>
          <p:cNvPr id="76825" name="Rectangle 28"/>
          <p:cNvSpPr>
            <a:spLocks noChangeArrowheads="1"/>
          </p:cNvSpPr>
          <p:nvPr/>
        </p:nvSpPr>
        <p:spPr bwMode="auto">
          <a:xfrm>
            <a:off x="6046788" y="2924175"/>
            <a:ext cx="2362200" cy="609600"/>
          </a:xfrm>
          <a:prstGeom prst="rect">
            <a:avLst/>
          </a:prstGeom>
          <a:noFill/>
          <a:ln w="9525">
            <a:noFill/>
            <a:miter lim="800000"/>
            <a:headEnd/>
            <a:tailEnd/>
          </a:ln>
        </p:spPr>
        <p:txBody>
          <a:bodyPr wrap="none" anchor="ctr"/>
          <a:lstStyle/>
          <a:p>
            <a:pPr algn="ctr"/>
            <a:r>
              <a:rPr kumimoji="1" lang="zh-CN" altLang="en-US" sz="2800">
                <a:solidFill>
                  <a:srgbClr val="3366FF"/>
                </a:solidFill>
                <a:ea typeface="楷体_GB2312"/>
                <a:cs typeface="楷体_GB2312"/>
              </a:rPr>
              <a:t>行动或策略</a:t>
            </a:r>
          </a:p>
        </p:txBody>
      </p:sp>
      <p:sp>
        <p:nvSpPr>
          <p:cNvPr id="76826" name="Text Box 29"/>
          <p:cNvSpPr txBox="1">
            <a:spLocks noChangeArrowheads="1"/>
          </p:cNvSpPr>
          <p:nvPr/>
        </p:nvSpPr>
        <p:spPr bwMode="auto">
          <a:xfrm>
            <a:off x="2084388" y="3101975"/>
            <a:ext cx="1368425" cy="519113"/>
          </a:xfrm>
          <a:prstGeom prst="rect">
            <a:avLst/>
          </a:prstGeom>
          <a:noFill/>
          <a:ln w="9525">
            <a:noFill/>
            <a:miter lim="800000"/>
            <a:headEnd/>
            <a:tailEnd/>
          </a:ln>
        </p:spPr>
        <p:txBody>
          <a:bodyPr>
            <a:spAutoFit/>
          </a:bodyPr>
          <a:lstStyle/>
          <a:p>
            <a:pPr>
              <a:spcBef>
                <a:spcPct val="50000"/>
              </a:spcBef>
            </a:pPr>
            <a:r>
              <a:rPr kumimoji="1" lang="zh-CN" altLang="en-US" sz="2800">
                <a:solidFill>
                  <a:srgbClr val="3366FF"/>
                </a:solidFill>
                <a:ea typeface="楷体_GB2312"/>
                <a:cs typeface="楷体_GB2312"/>
              </a:rPr>
              <a:t>条件</a:t>
            </a:r>
            <a:r>
              <a:rPr kumimoji="1" lang="en-US" altLang="zh-CN" sz="2800">
                <a:solidFill>
                  <a:srgbClr val="3366FF"/>
                </a:solidFill>
                <a:ea typeface="楷体_GB2312"/>
                <a:cs typeface="楷体_GB2312"/>
              </a:rPr>
              <a:t>2</a:t>
            </a:r>
          </a:p>
        </p:txBody>
      </p:sp>
      <p:sp>
        <p:nvSpPr>
          <p:cNvPr id="28"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Rot="1" noChangeArrowheads="1"/>
          </p:cNvSpPr>
          <p:nvPr>
            <p:ph type="body" idx="1"/>
          </p:nvPr>
        </p:nvSpPr>
        <p:spPr>
          <a:xfrm>
            <a:off x="250825" y="1104900"/>
            <a:ext cx="8229600" cy="4411663"/>
          </a:xfrm>
        </p:spPr>
        <p:txBody>
          <a:bodyPr/>
          <a:lstStyle/>
          <a:p>
            <a:pPr eaLnBrk="1" hangingPunct="1">
              <a:buFont typeface="Wingdings" pitchFamily="2" charset="2"/>
              <a:buNone/>
            </a:pPr>
            <a:r>
              <a:rPr lang="zh-CN" altLang="en-US" sz="2800" b="1" smtClean="0">
                <a:solidFill>
                  <a:srgbClr val="FF3300"/>
                </a:solidFill>
              </a:rPr>
              <a:t>举例</a:t>
            </a:r>
            <a:r>
              <a:rPr lang="en-US" altLang="zh-CN" sz="2800" b="1" smtClean="0">
                <a:solidFill>
                  <a:srgbClr val="FF3300"/>
                </a:solidFill>
              </a:rPr>
              <a:t>:</a:t>
            </a:r>
            <a:r>
              <a:rPr lang="zh-CN" altLang="en-US" sz="2800" b="1" smtClean="0">
                <a:solidFill>
                  <a:srgbClr val="FF3300"/>
                </a:solidFill>
              </a:rPr>
              <a:t>加工</a:t>
            </a:r>
            <a:r>
              <a:rPr lang="en-US" altLang="zh-CN" sz="2800" b="1" smtClean="0">
                <a:solidFill>
                  <a:srgbClr val="FF3300"/>
                </a:solidFill>
              </a:rPr>
              <a:t>——</a:t>
            </a:r>
            <a:r>
              <a:rPr lang="zh-CN" altLang="en-US" sz="2800" b="1" smtClean="0">
                <a:solidFill>
                  <a:srgbClr val="FF3300"/>
                </a:solidFill>
              </a:rPr>
              <a:t>关于计算飞机机票折扣率的问题</a:t>
            </a:r>
          </a:p>
          <a:p>
            <a:pPr eaLnBrk="1" hangingPunct="1">
              <a:buFont typeface="Wingdings" pitchFamily="2" charset="2"/>
              <a:buNone/>
            </a:pPr>
            <a:endParaRPr lang="zh-CN" altLang="en-US" b="1" smtClean="0">
              <a:solidFill>
                <a:srgbClr val="FF3300"/>
              </a:solidFill>
            </a:endParaRPr>
          </a:p>
          <a:p>
            <a:pPr eaLnBrk="1" hangingPunct="1"/>
            <a:r>
              <a:rPr lang="zh-CN" altLang="en-US" sz="2800" b="1" smtClean="0"/>
              <a:t>如果乘客订</a:t>
            </a:r>
            <a:r>
              <a:rPr lang="en-US" altLang="zh-CN" sz="2800" b="1" smtClean="0"/>
              <a:t>7-9</a:t>
            </a:r>
            <a:r>
              <a:rPr lang="zh-CN" altLang="en-US" sz="2800" b="1" smtClean="0"/>
              <a:t>月或</a:t>
            </a:r>
            <a:r>
              <a:rPr lang="en-US" altLang="zh-CN" sz="2800" b="1" smtClean="0"/>
              <a:t>12</a:t>
            </a:r>
            <a:r>
              <a:rPr lang="zh-CN" altLang="en-US" sz="2800" b="1" smtClean="0"/>
              <a:t>月的机票</a:t>
            </a:r>
            <a:r>
              <a:rPr lang="en-US" altLang="zh-CN" sz="2800" b="1" smtClean="0"/>
              <a:t>,</a:t>
            </a:r>
            <a:r>
              <a:rPr lang="zh-CN" altLang="en-US" sz="2800" b="1" smtClean="0"/>
              <a:t>并且订票量</a:t>
            </a:r>
            <a:r>
              <a:rPr lang="en-US" altLang="zh-CN" sz="2800" b="1" smtClean="0"/>
              <a:t>&lt;=20</a:t>
            </a:r>
            <a:r>
              <a:rPr lang="zh-CN" altLang="en-US" sz="2800" b="1" smtClean="0"/>
              <a:t>则折扣率为</a:t>
            </a:r>
            <a:r>
              <a:rPr lang="en-US" altLang="zh-CN" sz="2800" b="1" smtClean="0"/>
              <a:t>5%;</a:t>
            </a:r>
            <a:r>
              <a:rPr lang="zh-CN" altLang="en-US" sz="2800" b="1" smtClean="0"/>
              <a:t>否则如果订票量</a:t>
            </a:r>
            <a:r>
              <a:rPr lang="en-US" altLang="zh-CN" sz="2800" b="1" smtClean="0"/>
              <a:t>&gt;20,</a:t>
            </a:r>
            <a:r>
              <a:rPr lang="zh-CN" altLang="en-US" sz="2800" b="1" smtClean="0"/>
              <a:t>则折扣率为</a:t>
            </a:r>
            <a:r>
              <a:rPr lang="en-US" altLang="zh-CN" sz="2800" b="1" smtClean="0"/>
              <a:t>15%</a:t>
            </a:r>
          </a:p>
          <a:p>
            <a:pPr eaLnBrk="1" hangingPunct="1"/>
            <a:r>
              <a:rPr lang="zh-CN" altLang="en-US" sz="2800" b="1" smtClean="0"/>
              <a:t>如果乘客订</a:t>
            </a:r>
            <a:r>
              <a:rPr lang="en-US" altLang="zh-CN" sz="2800" b="1" smtClean="0"/>
              <a:t>1-6</a:t>
            </a:r>
            <a:r>
              <a:rPr lang="zh-CN" altLang="en-US" sz="2800" b="1" smtClean="0"/>
              <a:t>月或</a:t>
            </a:r>
            <a:r>
              <a:rPr lang="en-US" altLang="zh-CN" sz="2800" b="1" smtClean="0"/>
              <a:t>10,11</a:t>
            </a:r>
            <a:r>
              <a:rPr lang="zh-CN" altLang="en-US" sz="2800" b="1" smtClean="0"/>
              <a:t>月的机票</a:t>
            </a:r>
            <a:r>
              <a:rPr lang="en-US" altLang="zh-CN" sz="2800" b="1" smtClean="0"/>
              <a:t>,</a:t>
            </a:r>
            <a:r>
              <a:rPr lang="zh-CN" altLang="en-US" sz="2800" b="1" smtClean="0"/>
              <a:t>并且订票量</a:t>
            </a:r>
            <a:r>
              <a:rPr lang="en-US" altLang="zh-CN" sz="2800" b="1" smtClean="0"/>
              <a:t>&lt;=20</a:t>
            </a:r>
            <a:r>
              <a:rPr lang="zh-CN" altLang="en-US" sz="2800" b="1" smtClean="0"/>
              <a:t>则折扣率为</a:t>
            </a:r>
            <a:r>
              <a:rPr lang="en-US" altLang="zh-CN" sz="2800" b="1" smtClean="0"/>
              <a:t>20%;</a:t>
            </a:r>
            <a:r>
              <a:rPr lang="zh-CN" altLang="en-US" sz="2800" b="1" smtClean="0"/>
              <a:t>否则如果订票量</a:t>
            </a:r>
            <a:r>
              <a:rPr lang="en-US" altLang="zh-CN" sz="2800" b="1" smtClean="0"/>
              <a:t>&gt;20,</a:t>
            </a:r>
            <a:r>
              <a:rPr lang="zh-CN" altLang="en-US" sz="2800" b="1" smtClean="0"/>
              <a:t>则折扣率为</a:t>
            </a:r>
            <a:r>
              <a:rPr lang="en-US" altLang="zh-CN" sz="2800" b="1" smtClean="0"/>
              <a:t>30%</a:t>
            </a:r>
          </a:p>
        </p:txBody>
      </p:sp>
      <p:sp>
        <p:nvSpPr>
          <p:cNvPr id="3"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3" name="Text Box 3"/>
          <p:cNvSpPr txBox="1">
            <a:spLocks noChangeArrowheads="1"/>
          </p:cNvSpPr>
          <p:nvPr/>
        </p:nvSpPr>
        <p:spPr bwMode="auto">
          <a:xfrm>
            <a:off x="468313" y="1341438"/>
            <a:ext cx="8534400" cy="4154487"/>
          </a:xfrm>
          <a:prstGeom prst="rect">
            <a:avLst/>
          </a:prstGeom>
          <a:noFill/>
          <a:ln>
            <a:noFill/>
          </a:ln>
          <a:effectLst/>
          <a:extLst/>
        </p:spPr>
        <p:txBody>
          <a:bodyPr>
            <a:spAutoFit/>
          </a:bodyPr>
          <a:lstStyle/>
          <a:p>
            <a:pPr>
              <a:defRPr/>
            </a:pPr>
            <a:r>
              <a:rPr kumimoji="1" lang="en-US" altLang="zh-CN" sz="3200" dirty="0">
                <a:solidFill>
                  <a:srgbClr val="FF3300"/>
                </a:solidFill>
                <a:latin typeface="Times New Roman" panose="02020603050405020304" pitchFamily="18" charset="0"/>
                <a:ea typeface="宋体" panose="02010600030101010101" pitchFamily="2" charset="-122"/>
              </a:rPr>
              <a:t>1. </a:t>
            </a:r>
            <a:r>
              <a:rPr kumimoji="1" lang="zh-CN" altLang="en-US" sz="3200" dirty="0">
                <a:solidFill>
                  <a:srgbClr val="FF3300"/>
                </a:solidFill>
                <a:latin typeface="Times New Roman" panose="02020603050405020304" pitchFamily="18" charset="0"/>
                <a:ea typeface="宋体" panose="02010600030101010101" pitchFamily="2" charset="-122"/>
              </a:rPr>
              <a:t>识别判断条件，并列出所有的条件及条件值</a:t>
            </a:r>
            <a:r>
              <a:rPr kumimoji="1" lang="zh-CN" altLang="en-US" sz="2800" dirty="0">
                <a:solidFill>
                  <a:srgbClr val="FF0000"/>
                </a:solidFill>
                <a:latin typeface="Times New Roman" panose="02020603050405020304" pitchFamily="18" charset="0"/>
                <a:ea typeface="宋体" panose="02010600030101010101" pitchFamily="2" charset="-122"/>
              </a:rPr>
              <a:t>；</a:t>
            </a:r>
          </a:p>
          <a:p>
            <a:pPr>
              <a:defRPr/>
            </a:pP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C1</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（旅游时间</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机票时间）</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7-9,12 </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月      </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1-6,10,11</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月</a:t>
            </a:r>
          </a:p>
          <a:p>
            <a:pPr>
              <a:defRPr/>
            </a:pP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C2</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（订票量）                      </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&gt;=20</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张         </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&lt;20</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张</a:t>
            </a:r>
          </a:p>
          <a:p>
            <a:pPr>
              <a:defRPr/>
            </a:pPr>
            <a:r>
              <a:rPr kumimoji="1" lang="en-US" altLang="zh-CN" sz="3200" dirty="0">
                <a:solidFill>
                  <a:srgbClr val="FF3300"/>
                </a:solidFill>
                <a:latin typeface="Times New Roman" panose="02020603050405020304" pitchFamily="18" charset="0"/>
                <a:ea typeface="宋体" panose="02010600030101010101" pitchFamily="2" charset="-122"/>
              </a:rPr>
              <a:t>2. </a:t>
            </a:r>
            <a:r>
              <a:rPr kumimoji="1" lang="zh-CN" altLang="en-US" sz="3200" dirty="0">
                <a:solidFill>
                  <a:srgbClr val="FF3300"/>
                </a:solidFill>
                <a:latin typeface="Times New Roman" panose="02020603050405020304" pitchFamily="18" charset="0"/>
                <a:ea typeface="宋体" panose="02010600030101010101" pitchFamily="2" charset="-122"/>
              </a:rPr>
              <a:t>建立条件组合数</a:t>
            </a:r>
          </a:p>
          <a:p>
            <a:pPr>
              <a:defRPr/>
            </a:pP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两类条件，每类条件各有二种情况，共有</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4</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种组合</a:t>
            </a:r>
          </a:p>
          <a:p>
            <a:pPr>
              <a:defRPr/>
            </a:pPr>
            <a:r>
              <a:rPr kumimoji="1" lang="en-US" altLang="zh-CN" sz="3200" dirty="0">
                <a:solidFill>
                  <a:srgbClr val="FF3300"/>
                </a:solidFill>
                <a:latin typeface="Times New Roman" panose="02020603050405020304" pitchFamily="18" charset="0"/>
                <a:ea typeface="宋体" panose="02010600030101010101" pitchFamily="2" charset="-122"/>
              </a:rPr>
              <a:t>3. </a:t>
            </a:r>
            <a:r>
              <a:rPr kumimoji="1" lang="zh-CN" altLang="en-US" sz="3200" dirty="0">
                <a:solidFill>
                  <a:srgbClr val="FF3300"/>
                </a:solidFill>
                <a:latin typeface="Times New Roman" panose="02020603050405020304" pitchFamily="18" charset="0"/>
                <a:ea typeface="宋体" panose="02010600030101010101" pitchFamily="2" charset="-122"/>
              </a:rPr>
              <a:t>识别每个结果</a:t>
            </a:r>
          </a:p>
          <a:p>
            <a:pPr>
              <a:defRPr/>
            </a:pP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A1</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：折扣  </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5%              A2</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：折扣 </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15%</a:t>
            </a:r>
          </a:p>
          <a:p>
            <a:pPr>
              <a:defRPr/>
            </a:pP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A3</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：折扣 </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20%             A4</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：折扣</a:t>
            </a:r>
            <a:r>
              <a:rPr kumimoji="1" lang="en-US" altLang="zh-CN" sz="2800" dirty="0">
                <a:solidFill>
                  <a:schemeClr val="accent5">
                    <a:lumMod val="25000"/>
                  </a:schemeClr>
                </a:solidFill>
                <a:latin typeface="Times New Roman" panose="02020603050405020304" pitchFamily="18" charset="0"/>
                <a:ea typeface="宋体" panose="02010600030101010101" pitchFamily="2" charset="-122"/>
              </a:rPr>
              <a:t>30% </a:t>
            </a:r>
          </a:p>
          <a:p>
            <a:pPr>
              <a:defRPr/>
            </a:pPr>
            <a:endParaRPr kumimoji="1" lang="en-US" altLang="zh-CN" sz="2800" dirty="0">
              <a:latin typeface="Times New Roman" panose="02020603050405020304" pitchFamily="18" charset="0"/>
              <a:ea typeface="宋体" panose="02010600030101010101" pitchFamily="2" charset="-122"/>
            </a:endParaRP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rrowheads="1"/>
          </p:cNvSpPr>
          <p:nvPr>
            <p:ph type="body" idx="1"/>
          </p:nvPr>
        </p:nvSpPr>
        <p:spPr>
          <a:xfrm>
            <a:off x="250825" y="2178050"/>
            <a:ext cx="8001000" cy="4419600"/>
          </a:xfrm>
          <a:ln>
            <a:solidFill>
              <a:srgbClr val="0000FF"/>
            </a:solidFill>
          </a:ln>
        </p:spPr>
        <p:txBody>
          <a:bodyPr lIns="92075" tIns="46038" rIns="92075" bIns="46038"/>
          <a:lstStyle/>
          <a:p>
            <a:pPr eaLnBrk="1" hangingPunct="1">
              <a:buFont typeface="Wingdings" pitchFamily="2" charset="2"/>
              <a:buNone/>
            </a:pPr>
            <a:r>
              <a:rPr lang="en-US" altLang="zh-CN" b="1" smtClean="0">
                <a:latin typeface="宋体" charset="-122"/>
              </a:rPr>
              <a:t>    </a:t>
            </a:r>
            <a:r>
              <a:rPr lang="zh-CN" altLang="en-US" b="1" smtClean="0">
                <a:solidFill>
                  <a:srgbClr val="FF9900"/>
                </a:solidFill>
                <a:latin typeface="宋体" charset="-122"/>
              </a:rPr>
              <a:t>条件</a:t>
            </a:r>
            <a:r>
              <a:rPr lang="en-US" altLang="zh-CN" b="1" smtClean="0">
                <a:solidFill>
                  <a:srgbClr val="FF9900"/>
                </a:solidFill>
                <a:latin typeface="宋体" charset="-122"/>
              </a:rPr>
              <a:t>1</a:t>
            </a:r>
            <a:r>
              <a:rPr lang="en-US" altLang="zh-CN" b="1" smtClean="0">
                <a:latin typeface="宋体" charset="-122"/>
              </a:rPr>
              <a:t>      </a:t>
            </a:r>
            <a:r>
              <a:rPr lang="zh-CN" altLang="en-US" b="1" smtClean="0">
                <a:solidFill>
                  <a:srgbClr val="FF0000"/>
                </a:solidFill>
                <a:latin typeface="宋体" charset="-122"/>
              </a:rPr>
              <a:t>条件</a:t>
            </a:r>
            <a:r>
              <a:rPr lang="en-US" altLang="zh-CN" b="1" smtClean="0">
                <a:solidFill>
                  <a:srgbClr val="FF0000"/>
                </a:solidFill>
                <a:latin typeface="宋体" charset="-122"/>
              </a:rPr>
              <a:t>2</a:t>
            </a:r>
            <a:r>
              <a:rPr lang="en-US" altLang="zh-CN" b="1" smtClean="0">
                <a:solidFill>
                  <a:srgbClr val="FAFD00"/>
                </a:solidFill>
                <a:latin typeface="宋体" charset="-122"/>
              </a:rPr>
              <a:t>    </a:t>
            </a:r>
            <a:r>
              <a:rPr lang="zh-CN" altLang="en-US" b="1" smtClean="0">
                <a:latin typeface="宋体" charset="-122"/>
              </a:rPr>
              <a:t>结果</a:t>
            </a:r>
          </a:p>
          <a:p>
            <a:pPr eaLnBrk="1" hangingPunct="1">
              <a:buFont typeface="Wingdings" pitchFamily="2" charset="2"/>
              <a:buNone/>
            </a:pPr>
            <a:r>
              <a:rPr lang="zh-CN" altLang="en-US" b="1" smtClean="0">
                <a:latin typeface="宋体" charset="-122"/>
              </a:rPr>
              <a:t>计    </a:t>
            </a:r>
            <a:r>
              <a:rPr lang="en-US" altLang="zh-CN" b="1" smtClean="0">
                <a:solidFill>
                  <a:srgbClr val="FF9900"/>
                </a:solidFill>
                <a:latin typeface="宋体" charset="-122"/>
              </a:rPr>
              <a:t>7-9</a:t>
            </a:r>
            <a:r>
              <a:rPr lang="zh-CN" altLang="en-US" b="1" smtClean="0">
                <a:solidFill>
                  <a:srgbClr val="FF9900"/>
                </a:solidFill>
                <a:latin typeface="宋体" charset="-122"/>
              </a:rPr>
              <a:t>月</a:t>
            </a:r>
            <a:r>
              <a:rPr lang="zh-CN" altLang="en-US" b="1" smtClean="0">
                <a:latin typeface="宋体" charset="-122"/>
              </a:rPr>
              <a:t>    </a:t>
            </a:r>
            <a:r>
              <a:rPr lang="zh-CN" altLang="en-US" b="1" smtClean="0">
                <a:solidFill>
                  <a:srgbClr val="FF0000"/>
                </a:solidFill>
                <a:latin typeface="宋体" charset="-122"/>
              </a:rPr>
              <a:t>订票量</a:t>
            </a:r>
            <a:r>
              <a:rPr lang="en-US" altLang="zh-CN" b="1" smtClean="0">
                <a:solidFill>
                  <a:srgbClr val="FF0000"/>
                </a:solidFill>
                <a:latin typeface="宋体" charset="-122"/>
              </a:rPr>
              <a:t>&gt;20</a:t>
            </a:r>
            <a:r>
              <a:rPr lang="en-US" altLang="zh-CN" b="1" smtClean="0">
                <a:solidFill>
                  <a:srgbClr val="FAFD00"/>
                </a:solidFill>
                <a:latin typeface="宋体" charset="-122"/>
              </a:rPr>
              <a:t>    </a:t>
            </a:r>
            <a:r>
              <a:rPr lang="en-US" altLang="zh-CN" b="1" smtClean="0">
                <a:latin typeface="宋体" charset="-122"/>
              </a:rPr>
              <a:t>15%</a:t>
            </a:r>
          </a:p>
          <a:p>
            <a:pPr eaLnBrk="1" hangingPunct="1">
              <a:buFont typeface="Wingdings" pitchFamily="2" charset="2"/>
              <a:buNone/>
            </a:pPr>
            <a:r>
              <a:rPr lang="zh-CN" altLang="en-US" b="1" smtClean="0">
                <a:latin typeface="宋体" charset="-122"/>
              </a:rPr>
              <a:t>算    </a:t>
            </a:r>
            <a:r>
              <a:rPr lang="en-US" altLang="zh-CN" b="1" smtClean="0">
                <a:solidFill>
                  <a:srgbClr val="FF9900"/>
                </a:solidFill>
                <a:latin typeface="宋体" charset="-122"/>
              </a:rPr>
              <a:t>12</a:t>
            </a:r>
            <a:r>
              <a:rPr lang="zh-CN" altLang="en-US" b="1" smtClean="0">
                <a:solidFill>
                  <a:srgbClr val="FF9900"/>
                </a:solidFill>
                <a:latin typeface="宋体" charset="-122"/>
              </a:rPr>
              <a:t>月</a:t>
            </a:r>
            <a:r>
              <a:rPr lang="zh-CN" altLang="en-US" b="1" smtClean="0">
                <a:latin typeface="宋体" charset="-122"/>
              </a:rPr>
              <a:t>     </a:t>
            </a:r>
            <a:r>
              <a:rPr lang="zh-CN" altLang="en-US" b="1" smtClean="0">
                <a:solidFill>
                  <a:srgbClr val="FF0000"/>
                </a:solidFill>
                <a:latin typeface="宋体" charset="-122"/>
              </a:rPr>
              <a:t>订票量≤</a:t>
            </a:r>
            <a:r>
              <a:rPr lang="en-US" altLang="zh-CN" b="1" smtClean="0">
                <a:solidFill>
                  <a:srgbClr val="FF0000"/>
                </a:solidFill>
                <a:latin typeface="宋体" charset="-122"/>
              </a:rPr>
              <a:t>20</a:t>
            </a:r>
            <a:r>
              <a:rPr lang="en-US" altLang="zh-CN" b="1" smtClean="0">
                <a:latin typeface="宋体" charset="-122"/>
              </a:rPr>
              <a:t>   5%</a:t>
            </a:r>
          </a:p>
          <a:p>
            <a:pPr eaLnBrk="1" hangingPunct="1">
              <a:buFont typeface="Wingdings" pitchFamily="2" charset="2"/>
              <a:buNone/>
            </a:pPr>
            <a:r>
              <a:rPr lang="zh-CN" altLang="en-US" b="1" smtClean="0">
                <a:latin typeface="宋体" charset="-122"/>
              </a:rPr>
              <a:t>折</a:t>
            </a:r>
          </a:p>
          <a:p>
            <a:pPr eaLnBrk="1" hangingPunct="1">
              <a:buFont typeface="Wingdings" pitchFamily="2" charset="2"/>
              <a:buNone/>
            </a:pPr>
            <a:r>
              <a:rPr lang="zh-CN" altLang="en-US" b="1" smtClean="0">
                <a:latin typeface="宋体" charset="-122"/>
              </a:rPr>
              <a:t>扣    </a:t>
            </a:r>
            <a:r>
              <a:rPr lang="en-US" altLang="zh-CN" b="1" smtClean="0">
                <a:solidFill>
                  <a:srgbClr val="FF9900"/>
                </a:solidFill>
                <a:latin typeface="宋体" charset="-122"/>
              </a:rPr>
              <a:t>1-6</a:t>
            </a:r>
            <a:r>
              <a:rPr lang="zh-CN" altLang="en-US" b="1" smtClean="0">
                <a:solidFill>
                  <a:srgbClr val="FF9900"/>
                </a:solidFill>
                <a:latin typeface="宋体" charset="-122"/>
              </a:rPr>
              <a:t>月</a:t>
            </a:r>
            <a:r>
              <a:rPr lang="zh-CN" altLang="en-US" b="1" smtClean="0">
                <a:latin typeface="宋体" charset="-122"/>
              </a:rPr>
              <a:t>    </a:t>
            </a:r>
            <a:r>
              <a:rPr lang="zh-CN" altLang="en-US" b="1" smtClean="0">
                <a:solidFill>
                  <a:srgbClr val="FF0000"/>
                </a:solidFill>
                <a:latin typeface="宋体" charset="-122"/>
              </a:rPr>
              <a:t>订票量</a:t>
            </a:r>
            <a:r>
              <a:rPr lang="en-US" altLang="zh-CN" b="1" smtClean="0">
                <a:solidFill>
                  <a:srgbClr val="FF0000"/>
                </a:solidFill>
                <a:latin typeface="宋体" charset="-122"/>
              </a:rPr>
              <a:t>&gt;20</a:t>
            </a:r>
            <a:r>
              <a:rPr lang="en-US" altLang="zh-CN" b="1" smtClean="0">
                <a:latin typeface="宋体" charset="-122"/>
              </a:rPr>
              <a:t>   30%</a:t>
            </a:r>
            <a:endParaRPr lang="en-US" altLang="zh-CN" smtClean="0">
              <a:latin typeface="宋体" charset="-122"/>
            </a:endParaRPr>
          </a:p>
          <a:p>
            <a:pPr eaLnBrk="1" hangingPunct="1">
              <a:buFont typeface="Wingdings" pitchFamily="2" charset="2"/>
              <a:buNone/>
            </a:pPr>
            <a:r>
              <a:rPr lang="zh-CN" altLang="en-US" b="1" smtClean="0">
                <a:latin typeface="宋体" charset="-122"/>
              </a:rPr>
              <a:t>量   </a:t>
            </a:r>
            <a:r>
              <a:rPr lang="en-US" altLang="zh-CN" b="1" smtClean="0">
                <a:solidFill>
                  <a:srgbClr val="FF9900"/>
                </a:solidFill>
                <a:latin typeface="宋体" charset="-122"/>
              </a:rPr>
              <a:t>10,11</a:t>
            </a:r>
            <a:r>
              <a:rPr lang="zh-CN" altLang="en-US" b="1" smtClean="0">
                <a:solidFill>
                  <a:srgbClr val="FF9900"/>
                </a:solidFill>
                <a:latin typeface="宋体" charset="-122"/>
              </a:rPr>
              <a:t>月</a:t>
            </a:r>
            <a:r>
              <a:rPr lang="zh-CN" altLang="en-US" b="1" smtClean="0">
                <a:latin typeface="宋体" charset="-122"/>
              </a:rPr>
              <a:t>   </a:t>
            </a:r>
            <a:r>
              <a:rPr lang="zh-CN" altLang="en-US" b="1" smtClean="0">
                <a:solidFill>
                  <a:srgbClr val="FF0000"/>
                </a:solidFill>
                <a:latin typeface="宋体" charset="-122"/>
              </a:rPr>
              <a:t>订票量≤</a:t>
            </a:r>
            <a:r>
              <a:rPr lang="en-US" altLang="zh-CN" b="1" smtClean="0">
                <a:solidFill>
                  <a:srgbClr val="FF0000"/>
                </a:solidFill>
                <a:latin typeface="宋体" charset="-122"/>
              </a:rPr>
              <a:t>20</a:t>
            </a:r>
            <a:r>
              <a:rPr lang="en-US" altLang="zh-CN" b="1" smtClean="0">
                <a:latin typeface="宋体" charset="-122"/>
              </a:rPr>
              <a:t>   5%</a:t>
            </a:r>
          </a:p>
        </p:txBody>
      </p:sp>
      <p:sp>
        <p:nvSpPr>
          <p:cNvPr id="79874" name="Rectangle 3"/>
          <p:cNvSpPr>
            <a:spLocks noGrp="1" noRot="1" noChangeArrowheads="1"/>
          </p:cNvSpPr>
          <p:nvPr>
            <p:ph type="title"/>
          </p:nvPr>
        </p:nvSpPr>
        <p:spPr bwMode="auto">
          <a:xfrm>
            <a:off x="179388" y="1128713"/>
            <a:ext cx="7354887" cy="63341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zh-CN" altLang="en-US" sz="3200" smtClean="0"/>
              <a:t>采用判定树来表示</a:t>
            </a:r>
            <a:r>
              <a:rPr lang="en-US" altLang="zh-CN" sz="3200" smtClean="0"/>
              <a:t>:</a:t>
            </a:r>
          </a:p>
        </p:txBody>
      </p:sp>
      <p:sp>
        <p:nvSpPr>
          <p:cNvPr id="79875" name="Line 4"/>
          <p:cNvSpPr>
            <a:spLocks noChangeShapeType="1"/>
          </p:cNvSpPr>
          <p:nvPr/>
        </p:nvSpPr>
        <p:spPr bwMode="auto">
          <a:xfrm flipV="1">
            <a:off x="827088" y="3328988"/>
            <a:ext cx="936625" cy="649287"/>
          </a:xfrm>
          <a:prstGeom prst="line">
            <a:avLst/>
          </a:prstGeom>
          <a:noFill/>
          <a:ln w="25400">
            <a:solidFill>
              <a:schemeClr val="tx1"/>
            </a:solidFill>
            <a:round/>
            <a:headEnd/>
            <a:tailEnd type="triangle" w="med" len="med"/>
          </a:ln>
        </p:spPr>
        <p:txBody>
          <a:bodyPr/>
          <a:lstStyle/>
          <a:p>
            <a:endParaRPr lang="zh-CN" altLang="en-US"/>
          </a:p>
        </p:txBody>
      </p:sp>
      <p:sp>
        <p:nvSpPr>
          <p:cNvPr id="79876" name="Line 5"/>
          <p:cNvSpPr>
            <a:spLocks noChangeShapeType="1"/>
          </p:cNvSpPr>
          <p:nvPr/>
        </p:nvSpPr>
        <p:spPr bwMode="auto">
          <a:xfrm>
            <a:off x="898525" y="4554538"/>
            <a:ext cx="936625" cy="647700"/>
          </a:xfrm>
          <a:prstGeom prst="line">
            <a:avLst/>
          </a:prstGeom>
          <a:noFill/>
          <a:ln w="25400">
            <a:solidFill>
              <a:schemeClr val="tx1"/>
            </a:solidFill>
            <a:round/>
            <a:headEnd/>
            <a:tailEnd type="triangle" w="med" len="med"/>
          </a:ln>
        </p:spPr>
        <p:txBody>
          <a:bodyPr/>
          <a:lstStyle/>
          <a:p>
            <a:endParaRPr lang="zh-CN" altLang="en-US"/>
          </a:p>
        </p:txBody>
      </p:sp>
      <p:sp>
        <p:nvSpPr>
          <p:cNvPr id="79877" name="Line 6"/>
          <p:cNvSpPr>
            <a:spLocks noChangeShapeType="1"/>
          </p:cNvSpPr>
          <p:nvPr/>
        </p:nvSpPr>
        <p:spPr bwMode="auto">
          <a:xfrm flipV="1">
            <a:off x="2555875" y="3043238"/>
            <a:ext cx="865188" cy="287337"/>
          </a:xfrm>
          <a:prstGeom prst="line">
            <a:avLst/>
          </a:prstGeom>
          <a:noFill/>
          <a:ln w="25400">
            <a:solidFill>
              <a:schemeClr val="tx1"/>
            </a:solidFill>
            <a:round/>
            <a:headEnd/>
            <a:tailEnd type="triangle" w="med" len="med"/>
          </a:ln>
        </p:spPr>
        <p:txBody>
          <a:bodyPr/>
          <a:lstStyle/>
          <a:p>
            <a:endParaRPr lang="zh-CN" altLang="en-US"/>
          </a:p>
        </p:txBody>
      </p:sp>
      <p:sp>
        <p:nvSpPr>
          <p:cNvPr id="79878" name="Line 7"/>
          <p:cNvSpPr>
            <a:spLocks noChangeShapeType="1"/>
          </p:cNvSpPr>
          <p:nvPr/>
        </p:nvSpPr>
        <p:spPr bwMode="auto">
          <a:xfrm>
            <a:off x="2555875" y="3475038"/>
            <a:ext cx="936625" cy="215900"/>
          </a:xfrm>
          <a:prstGeom prst="line">
            <a:avLst/>
          </a:prstGeom>
          <a:noFill/>
          <a:ln w="25400">
            <a:solidFill>
              <a:schemeClr val="tx1"/>
            </a:solidFill>
            <a:round/>
            <a:headEnd/>
            <a:tailEnd type="triangle" w="med" len="med"/>
          </a:ln>
        </p:spPr>
        <p:txBody>
          <a:bodyPr/>
          <a:lstStyle/>
          <a:p>
            <a:endParaRPr lang="zh-CN" altLang="en-US"/>
          </a:p>
        </p:txBody>
      </p:sp>
      <p:sp>
        <p:nvSpPr>
          <p:cNvPr id="79879" name="Line 8"/>
          <p:cNvSpPr>
            <a:spLocks noChangeShapeType="1"/>
          </p:cNvSpPr>
          <p:nvPr/>
        </p:nvSpPr>
        <p:spPr bwMode="auto">
          <a:xfrm flipV="1">
            <a:off x="2555875" y="4914900"/>
            <a:ext cx="865188" cy="215900"/>
          </a:xfrm>
          <a:prstGeom prst="line">
            <a:avLst/>
          </a:prstGeom>
          <a:noFill/>
          <a:ln w="25400">
            <a:solidFill>
              <a:schemeClr val="tx1"/>
            </a:solidFill>
            <a:round/>
            <a:headEnd/>
            <a:tailEnd type="triangle" w="med" len="med"/>
          </a:ln>
        </p:spPr>
        <p:txBody>
          <a:bodyPr/>
          <a:lstStyle/>
          <a:p>
            <a:endParaRPr lang="zh-CN" altLang="en-US"/>
          </a:p>
        </p:txBody>
      </p:sp>
      <p:sp>
        <p:nvSpPr>
          <p:cNvPr id="79880" name="Line 9"/>
          <p:cNvSpPr>
            <a:spLocks noChangeShapeType="1"/>
          </p:cNvSpPr>
          <p:nvPr/>
        </p:nvSpPr>
        <p:spPr bwMode="auto">
          <a:xfrm>
            <a:off x="2555875" y="5275263"/>
            <a:ext cx="865188" cy="287337"/>
          </a:xfrm>
          <a:prstGeom prst="line">
            <a:avLst/>
          </a:prstGeom>
          <a:noFill/>
          <a:ln w="25400">
            <a:solidFill>
              <a:schemeClr val="tx1"/>
            </a:solidFill>
            <a:round/>
            <a:headEnd/>
            <a:tailEnd type="triangle" w="med" len="med"/>
          </a:ln>
        </p:spPr>
        <p:txBody>
          <a:bodyPr/>
          <a:lstStyle/>
          <a:p>
            <a:endParaRPr lang="zh-CN" altLang="en-US"/>
          </a:p>
        </p:txBody>
      </p:sp>
      <p:sp>
        <p:nvSpPr>
          <p:cNvPr id="79881" name="Line 10"/>
          <p:cNvSpPr>
            <a:spLocks noChangeShapeType="1"/>
          </p:cNvSpPr>
          <p:nvPr/>
        </p:nvSpPr>
        <p:spPr bwMode="auto">
          <a:xfrm>
            <a:off x="5364163" y="3043238"/>
            <a:ext cx="649287" cy="0"/>
          </a:xfrm>
          <a:prstGeom prst="line">
            <a:avLst/>
          </a:prstGeom>
          <a:noFill/>
          <a:ln w="25400">
            <a:solidFill>
              <a:schemeClr val="tx1"/>
            </a:solidFill>
            <a:round/>
            <a:headEnd/>
            <a:tailEnd type="triangle" w="med" len="med"/>
          </a:ln>
        </p:spPr>
        <p:txBody>
          <a:bodyPr/>
          <a:lstStyle/>
          <a:p>
            <a:endParaRPr lang="zh-CN" altLang="en-US"/>
          </a:p>
        </p:txBody>
      </p:sp>
      <p:sp>
        <p:nvSpPr>
          <p:cNvPr id="79882" name="Line 11"/>
          <p:cNvSpPr>
            <a:spLocks noChangeShapeType="1"/>
          </p:cNvSpPr>
          <p:nvPr/>
        </p:nvSpPr>
        <p:spPr bwMode="auto">
          <a:xfrm>
            <a:off x="5508625" y="3617913"/>
            <a:ext cx="576263" cy="0"/>
          </a:xfrm>
          <a:prstGeom prst="line">
            <a:avLst/>
          </a:prstGeom>
          <a:noFill/>
          <a:ln w="25400">
            <a:solidFill>
              <a:schemeClr val="tx1"/>
            </a:solidFill>
            <a:round/>
            <a:headEnd/>
            <a:tailEnd type="triangle" w="med" len="med"/>
          </a:ln>
        </p:spPr>
        <p:txBody>
          <a:bodyPr/>
          <a:lstStyle/>
          <a:p>
            <a:endParaRPr lang="zh-CN" altLang="en-US"/>
          </a:p>
        </p:txBody>
      </p:sp>
      <p:sp>
        <p:nvSpPr>
          <p:cNvPr id="79883" name="Line 12"/>
          <p:cNvSpPr>
            <a:spLocks noChangeShapeType="1"/>
          </p:cNvSpPr>
          <p:nvPr/>
        </p:nvSpPr>
        <p:spPr bwMode="auto">
          <a:xfrm>
            <a:off x="5364163" y="4841875"/>
            <a:ext cx="576262" cy="0"/>
          </a:xfrm>
          <a:prstGeom prst="line">
            <a:avLst/>
          </a:prstGeom>
          <a:noFill/>
          <a:ln w="25400">
            <a:solidFill>
              <a:schemeClr val="tx1"/>
            </a:solidFill>
            <a:round/>
            <a:headEnd/>
            <a:tailEnd type="triangle" w="med" len="med"/>
          </a:ln>
        </p:spPr>
        <p:txBody>
          <a:bodyPr/>
          <a:lstStyle/>
          <a:p>
            <a:endParaRPr lang="zh-CN" altLang="en-US"/>
          </a:p>
        </p:txBody>
      </p:sp>
      <p:sp>
        <p:nvSpPr>
          <p:cNvPr id="79884" name="Line 13"/>
          <p:cNvSpPr>
            <a:spLocks noChangeShapeType="1"/>
          </p:cNvSpPr>
          <p:nvPr/>
        </p:nvSpPr>
        <p:spPr bwMode="auto">
          <a:xfrm>
            <a:off x="5508625" y="5418138"/>
            <a:ext cx="576263" cy="0"/>
          </a:xfrm>
          <a:prstGeom prst="line">
            <a:avLst/>
          </a:prstGeom>
          <a:noFill/>
          <a:ln w="25400">
            <a:solidFill>
              <a:schemeClr val="tx1"/>
            </a:solidFill>
            <a:round/>
            <a:headEnd/>
            <a:tailEnd type="triangle" w="med" len="med"/>
          </a:ln>
        </p:spPr>
        <p:txBody>
          <a:bodyPr/>
          <a:lstStyle/>
          <a:p>
            <a:endParaRPr lang="zh-CN" altLang="en-US"/>
          </a:p>
        </p:txBody>
      </p:sp>
      <p:sp>
        <p:nvSpPr>
          <p:cNvPr id="1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5" name="Rectangle 3"/>
          <p:cNvSpPr>
            <a:spLocks noChangeArrowheads="1"/>
          </p:cNvSpPr>
          <p:nvPr/>
        </p:nvSpPr>
        <p:spPr bwMode="auto">
          <a:xfrm>
            <a:off x="0" y="908050"/>
            <a:ext cx="8458200" cy="1905000"/>
          </a:xfrm>
          <a:prstGeom prst="rect">
            <a:avLst/>
          </a:prstGeom>
          <a:noFill/>
          <a:ln>
            <a:noFill/>
          </a:ln>
          <a:effectLst/>
          <a:extLst/>
        </p:spPr>
        <p:txBody>
          <a:bodyPr lIns="92075" tIns="46038" rIns="92075" bIns="46038"/>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defRPr/>
            </a:pPr>
            <a:r>
              <a:rPr lang="en-US" altLang="zh-CN" dirty="0"/>
              <a:t> </a:t>
            </a:r>
            <a:r>
              <a:rPr lang="en-US" altLang="zh-CN" dirty="0">
                <a:solidFill>
                  <a:srgbClr val="CC0000"/>
                </a:solidFill>
              </a:rPr>
              <a:t>2</a:t>
            </a:r>
            <a:r>
              <a:rPr lang="zh-CN" altLang="en-US" dirty="0">
                <a:solidFill>
                  <a:srgbClr val="CC0000"/>
                </a:solidFill>
              </a:rPr>
              <a:t>、判断表</a:t>
            </a:r>
          </a:p>
          <a:p>
            <a:pPr>
              <a:spcBef>
                <a:spcPct val="20000"/>
              </a:spcBef>
              <a:defRPr/>
            </a:pPr>
            <a:r>
              <a:rPr lang="zh-CN" altLang="en-US" dirty="0">
                <a:solidFill>
                  <a:srgbClr val="CC0000"/>
                </a:solidFill>
              </a:rPr>
              <a:t>           判断表</a:t>
            </a:r>
            <a:r>
              <a:rPr lang="zh-CN" altLang="en-US" dirty="0">
                <a:solidFill>
                  <a:schemeClr val="accent5">
                    <a:lumMod val="25000"/>
                  </a:schemeClr>
                </a:solidFill>
              </a:rPr>
              <a:t>用二维表格直观地表达具体条件、决策规则和</a:t>
            </a:r>
          </a:p>
          <a:p>
            <a:pPr>
              <a:spcBef>
                <a:spcPct val="20000"/>
              </a:spcBef>
              <a:defRPr/>
            </a:pPr>
            <a:r>
              <a:rPr lang="zh-CN" altLang="en-US" dirty="0">
                <a:solidFill>
                  <a:schemeClr val="accent5">
                    <a:lumMod val="25000"/>
                  </a:schemeClr>
                </a:solidFill>
              </a:rPr>
              <a:t>   应当采取的行动策略之间的逻辑关系。</a:t>
            </a:r>
          </a:p>
          <a:p>
            <a:pPr>
              <a:spcBef>
                <a:spcPct val="20000"/>
              </a:spcBef>
              <a:defRPr/>
            </a:pPr>
            <a:r>
              <a:rPr lang="zh-CN" altLang="en-US" dirty="0">
                <a:solidFill>
                  <a:schemeClr val="accent5">
                    <a:lumMod val="25000"/>
                  </a:schemeClr>
                </a:solidFill>
              </a:rPr>
              <a:t>           在条件较多 、相应的决策比较多地情况下，考虑用判</a:t>
            </a:r>
          </a:p>
          <a:p>
            <a:pPr>
              <a:spcBef>
                <a:spcPct val="20000"/>
              </a:spcBef>
              <a:defRPr/>
            </a:pPr>
            <a:r>
              <a:rPr lang="zh-CN" altLang="en-US" dirty="0">
                <a:solidFill>
                  <a:schemeClr val="accent5">
                    <a:lumMod val="25000"/>
                  </a:schemeClr>
                </a:solidFill>
              </a:rPr>
              <a:t>   断表。 </a:t>
            </a:r>
          </a:p>
        </p:txBody>
      </p:sp>
      <p:sp>
        <p:nvSpPr>
          <p:cNvPr id="81922" name="Rectangle 4"/>
          <p:cNvSpPr>
            <a:spLocks noChangeArrowheads="1"/>
          </p:cNvSpPr>
          <p:nvPr/>
        </p:nvSpPr>
        <p:spPr bwMode="auto">
          <a:xfrm>
            <a:off x="685800" y="3284538"/>
            <a:ext cx="6550025" cy="2459037"/>
          </a:xfrm>
          <a:prstGeom prst="rect">
            <a:avLst/>
          </a:prstGeom>
          <a:noFill/>
          <a:ln w="9525">
            <a:noFill/>
            <a:miter lim="800000"/>
            <a:headEnd/>
            <a:tailEnd/>
          </a:ln>
        </p:spPr>
        <p:txBody>
          <a:bodyPr lIns="92075" tIns="46038" rIns="92075" bIns="46038"/>
          <a:lstStyle/>
          <a:p>
            <a:pPr marL="342900" indent="-342900">
              <a:spcBef>
                <a:spcPct val="20000"/>
              </a:spcBef>
              <a:buClr>
                <a:schemeClr val="hlink"/>
              </a:buClr>
              <a:buSzPct val="70000"/>
              <a:buFont typeface="Wingdings" pitchFamily="2" charset="2"/>
              <a:buNone/>
            </a:pPr>
            <a:r>
              <a:rPr lang="en-US" altLang="zh-CN" sz="2800">
                <a:solidFill>
                  <a:schemeClr val="tx1"/>
                </a:solidFill>
                <a:latin typeface="宋体" charset="-122"/>
              </a:rPr>
              <a:t> </a:t>
            </a:r>
            <a:r>
              <a:rPr lang="zh-CN" altLang="en-US" sz="2800">
                <a:solidFill>
                  <a:srgbClr val="FF0000"/>
                </a:solidFill>
                <a:latin typeface="宋体" charset="-122"/>
              </a:rPr>
              <a:t>判定表结构</a:t>
            </a:r>
            <a:r>
              <a:rPr lang="zh-CN" altLang="en-US" sz="2800">
                <a:solidFill>
                  <a:schemeClr val="tx1"/>
                </a:solidFill>
                <a:latin typeface="宋体" charset="-122"/>
              </a:rPr>
              <a:t>：</a:t>
            </a:r>
          </a:p>
          <a:p>
            <a:pPr marL="342900" indent="-342900">
              <a:spcBef>
                <a:spcPct val="20000"/>
              </a:spcBef>
              <a:buClr>
                <a:schemeClr val="hlink"/>
              </a:buClr>
              <a:buSzPct val="70000"/>
              <a:buFont typeface="Wingdings" pitchFamily="2" charset="2"/>
              <a:buNone/>
            </a:pPr>
            <a:endParaRPr lang="zh-CN" altLang="en-US" sz="2800">
              <a:solidFill>
                <a:schemeClr val="tx1"/>
              </a:solidFill>
              <a:latin typeface="宋体" charset="-122"/>
            </a:endParaRPr>
          </a:p>
          <a:p>
            <a:pPr marL="342900" indent="-342900">
              <a:spcBef>
                <a:spcPct val="20000"/>
              </a:spcBef>
              <a:buClr>
                <a:schemeClr val="hlink"/>
              </a:buClr>
              <a:buSzPct val="70000"/>
              <a:buFont typeface="Wingdings" pitchFamily="2" charset="2"/>
              <a:buNone/>
            </a:pPr>
            <a:r>
              <a:rPr lang="zh-CN" altLang="en-US" sz="2800">
                <a:solidFill>
                  <a:schemeClr val="tx1"/>
                </a:solidFill>
                <a:latin typeface="宋体" charset="-122"/>
              </a:rPr>
              <a:t>   条件类别      条件组合</a:t>
            </a:r>
          </a:p>
          <a:p>
            <a:pPr marL="342900" indent="-342900">
              <a:spcBef>
                <a:spcPct val="20000"/>
              </a:spcBef>
              <a:buClr>
                <a:schemeClr val="hlink"/>
              </a:buClr>
              <a:buSzPct val="70000"/>
              <a:buFont typeface="Wingdings" pitchFamily="2" charset="2"/>
              <a:buNone/>
            </a:pPr>
            <a:endParaRPr lang="zh-CN" altLang="en-US" sz="2800">
              <a:solidFill>
                <a:schemeClr val="tx1"/>
              </a:solidFill>
              <a:latin typeface="宋体" charset="-122"/>
            </a:endParaRPr>
          </a:p>
          <a:p>
            <a:pPr marL="342900" indent="-342900">
              <a:spcBef>
                <a:spcPct val="20000"/>
              </a:spcBef>
              <a:buClr>
                <a:schemeClr val="hlink"/>
              </a:buClr>
              <a:buSzPct val="70000"/>
              <a:buFont typeface="Wingdings" pitchFamily="2" charset="2"/>
              <a:buNone/>
            </a:pPr>
            <a:r>
              <a:rPr lang="zh-CN" altLang="en-US" sz="2800">
                <a:solidFill>
                  <a:schemeClr val="tx1"/>
                </a:solidFill>
                <a:latin typeface="宋体" charset="-122"/>
              </a:rPr>
              <a:t>      操作        操作结果</a:t>
            </a:r>
          </a:p>
        </p:txBody>
      </p:sp>
      <p:sp>
        <p:nvSpPr>
          <p:cNvPr id="81923" name="Line 5"/>
          <p:cNvSpPr>
            <a:spLocks noChangeShapeType="1"/>
          </p:cNvSpPr>
          <p:nvPr/>
        </p:nvSpPr>
        <p:spPr bwMode="auto">
          <a:xfrm>
            <a:off x="1219200" y="5083175"/>
            <a:ext cx="4484688" cy="1588"/>
          </a:xfrm>
          <a:prstGeom prst="line">
            <a:avLst/>
          </a:prstGeom>
          <a:noFill/>
          <a:ln w="25400">
            <a:solidFill>
              <a:srgbClr val="FF0000"/>
            </a:solidFill>
            <a:round/>
            <a:headEnd/>
            <a:tailEnd/>
          </a:ln>
        </p:spPr>
        <p:txBody>
          <a:bodyPr lIns="92075" tIns="46038" rIns="92075" bIns="46038" anchor="ctr"/>
          <a:lstStyle/>
          <a:p>
            <a:endParaRPr lang="zh-CN" altLang="en-US"/>
          </a:p>
        </p:txBody>
      </p:sp>
      <p:sp>
        <p:nvSpPr>
          <p:cNvPr id="81924" name="Line 6"/>
          <p:cNvSpPr>
            <a:spLocks noChangeShapeType="1"/>
          </p:cNvSpPr>
          <p:nvPr/>
        </p:nvSpPr>
        <p:spPr bwMode="auto">
          <a:xfrm>
            <a:off x="3419475" y="4549775"/>
            <a:ext cx="1588" cy="1184275"/>
          </a:xfrm>
          <a:prstGeom prst="line">
            <a:avLst/>
          </a:prstGeom>
          <a:noFill/>
          <a:ln w="25400">
            <a:solidFill>
              <a:srgbClr val="FF0000"/>
            </a:solidFill>
            <a:round/>
            <a:headEnd/>
            <a:tailEnd/>
          </a:ln>
        </p:spPr>
        <p:txBody>
          <a:bodyPr lIns="92075" tIns="46038" rIns="92075" bIns="46038" anchor="ctr"/>
          <a:lstStyle/>
          <a:p>
            <a:endParaRPr lang="zh-CN" altLang="en-US"/>
          </a:p>
        </p:txBody>
      </p:sp>
      <p:sp>
        <p:nvSpPr>
          <p:cNvPr id="6"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27715"/>
                                        </p:tgtEl>
                                        <p:attrNameLst>
                                          <p:attrName>style.visibility</p:attrName>
                                        </p:attrNameLst>
                                      </p:cBhvr>
                                      <p:to>
                                        <p:strVal val="visible"/>
                                      </p:to>
                                    </p:set>
                                    <p:animEffect transition="in" filter="slide(fromLeft)">
                                      <p:cBhvr>
                                        <p:cTn id="7" dur="500"/>
                                        <p:tgtEl>
                                          <p:spTgt spid="6277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7715"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Rot="1" noChangeArrowheads="1"/>
          </p:cNvSpPr>
          <p:nvPr>
            <p:ph type="body" idx="1"/>
          </p:nvPr>
        </p:nvSpPr>
        <p:spPr>
          <a:xfrm>
            <a:off x="323850" y="1052513"/>
            <a:ext cx="8229600" cy="4411662"/>
          </a:xfrm>
        </p:spPr>
        <p:txBody>
          <a:bodyPr/>
          <a:lstStyle/>
          <a:p>
            <a:pPr eaLnBrk="1" hangingPunct="1">
              <a:buFont typeface="Wingdings" pitchFamily="2" charset="2"/>
              <a:buNone/>
            </a:pPr>
            <a:r>
              <a:rPr lang="zh-CN" altLang="en-US" b="1" smtClean="0"/>
              <a:t>举例</a:t>
            </a:r>
            <a:r>
              <a:rPr lang="en-US" altLang="zh-CN" b="1" smtClean="0"/>
              <a:t>:</a:t>
            </a:r>
            <a:r>
              <a:rPr lang="zh-CN" altLang="en-US" b="1" smtClean="0"/>
              <a:t>关于计算机票折扣率的问题</a:t>
            </a:r>
          </a:p>
          <a:p>
            <a:pPr eaLnBrk="1" hangingPunct="1"/>
            <a:r>
              <a:rPr lang="zh-CN" altLang="en-US" b="1" smtClean="0"/>
              <a:t>如果乘客订</a:t>
            </a:r>
            <a:r>
              <a:rPr lang="en-US" altLang="zh-CN" b="1" smtClean="0"/>
              <a:t>7-9</a:t>
            </a:r>
            <a:r>
              <a:rPr lang="zh-CN" altLang="en-US" b="1" smtClean="0"/>
              <a:t>月或</a:t>
            </a:r>
            <a:r>
              <a:rPr lang="en-US" altLang="zh-CN" b="1" smtClean="0"/>
              <a:t>12</a:t>
            </a:r>
            <a:r>
              <a:rPr lang="zh-CN" altLang="en-US" b="1" smtClean="0"/>
              <a:t>月的机票</a:t>
            </a:r>
            <a:r>
              <a:rPr lang="en-US" altLang="zh-CN" b="1" smtClean="0"/>
              <a:t>,</a:t>
            </a:r>
            <a:r>
              <a:rPr lang="zh-CN" altLang="en-US" b="1" smtClean="0"/>
              <a:t>并且订票量</a:t>
            </a:r>
            <a:r>
              <a:rPr lang="en-US" altLang="zh-CN" b="1" smtClean="0"/>
              <a:t>&lt;=20</a:t>
            </a:r>
            <a:r>
              <a:rPr lang="zh-CN" altLang="en-US" b="1" smtClean="0"/>
              <a:t>则折扣率为</a:t>
            </a:r>
            <a:r>
              <a:rPr lang="en-US" altLang="zh-CN" b="1" smtClean="0"/>
              <a:t>5%;</a:t>
            </a:r>
            <a:r>
              <a:rPr lang="zh-CN" altLang="en-US" b="1" smtClean="0"/>
              <a:t>否则如果订票量</a:t>
            </a:r>
            <a:r>
              <a:rPr lang="en-US" altLang="zh-CN" b="1" smtClean="0"/>
              <a:t>&gt;20,</a:t>
            </a:r>
            <a:r>
              <a:rPr lang="zh-CN" altLang="en-US" b="1" smtClean="0"/>
              <a:t>则折扣率为</a:t>
            </a:r>
            <a:r>
              <a:rPr lang="en-US" altLang="zh-CN" b="1" smtClean="0"/>
              <a:t>15%</a:t>
            </a:r>
          </a:p>
          <a:p>
            <a:pPr eaLnBrk="1" hangingPunct="1"/>
            <a:r>
              <a:rPr lang="zh-CN" altLang="en-US" b="1" smtClean="0"/>
              <a:t>如果乘客订</a:t>
            </a:r>
            <a:r>
              <a:rPr lang="en-US" altLang="zh-CN" b="1" smtClean="0"/>
              <a:t>1-6</a:t>
            </a:r>
            <a:r>
              <a:rPr lang="zh-CN" altLang="en-US" b="1" smtClean="0"/>
              <a:t>月或</a:t>
            </a:r>
            <a:r>
              <a:rPr lang="en-US" altLang="zh-CN" b="1" smtClean="0"/>
              <a:t>10,11</a:t>
            </a:r>
            <a:r>
              <a:rPr lang="zh-CN" altLang="en-US" b="1" smtClean="0"/>
              <a:t>月的机票</a:t>
            </a:r>
            <a:r>
              <a:rPr lang="en-US" altLang="zh-CN" b="1" smtClean="0"/>
              <a:t>,</a:t>
            </a:r>
            <a:r>
              <a:rPr lang="zh-CN" altLang="en-US" b="1" smtClean="0"/>
              <a:t>并且订票量</a:t>
            </a:r>
            <a:r>
              <a:rPr lang="en-US" altLang="zh-CN" b="1" smtClean="0"/>
              <a:t>&lt;=20</a:t>
            </a:r>
            <a:r>
              <a:rPr lang="zh-CN" altLang="en-US" b="1" smtClean="0"/>
              <a:t>则折扣率为</a:t>
            </a:r>
            <a:r>
              <a:rPr lang="en-US" altLang="zh-CN" b="1" smtClean="0"/>
              <a:t>20%;</a:t>
            </a:r>
            <a:r>
              <a:rPr lang="zh-CN" altLang="en-US" b="1" smtClean="0"/>
              <a:t>否则如果订票量</a:t>
            </a:r>
            <a:r>
              <a:rPr lang="en-US" altLang="zh-CN" b="1" smtClean="0"/>
              <a:t>&gt;20,</a:t>
            </a:r>
            <a:r>
              <a:rPr lang="zh-CN" altLang="en-US" b="1" smtClean="0"/>
              <a:t>则折扣率为</a:t>
            </a:r>
            <a:r>
              <a:rPr lang="en-US" altLang="zh-CN" b="1" smtClean="0"/>
              <a:t>30%</a:t>
            </a:r>
          </a:p>
        </p:txBody>
      </p:sp>
      <p:sp>
        <p:nvSpPr>
          <p:cNvPr id="3"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9" name="Text Box 3"/>
          <p:cNvSpPr txBox="1">
            <a:spLocks noChangeArrowheads="1"/>
          </p:cNvSpPr>
          <p:nvPr/>
        </p:nvSpPr>
        <p:spPr bwMode="auto">
          <a:xfrm>
            <a:off x="468313" y="1341438"/>
            <a:ext cx="8534400" cy="4154487"/>
          </a:xfrm>
          <a:prstGeom prst="rect">
            <a:avLst/>
          </a:prstGeom>
          <a:noFill/>
          <a:ln>
            <a:noFill/>
          </a:ln>
          <a:effectLst/>
          <a:extLst/>
        </p:spPr>
        <p:txBody>
          <a:bodyPr>
            <a:spAutoFit/>
          </a:bodyPr>
          <a:lstStyle/>
          <a:p>
            <a:pPr>
              <a:defRPr/>
            </a:pPr>
            <a:r>
              <a:rPr kumimoji="1" lang="en-US" altLang="zh-CN" sz="3200" dirty="0">
                <a:solidFill>
                  <a:schemeClr val="accent5">
                    <a:lumMod val="25000"/>
                  </a:schemeClr>
                </a:solidFill>
                <a:latin typeface="Times New Roman" panose="02020603050405020304" pitchFamily="18" charset="0"/>
                <a:ea typeface="宋体" panose="02010600030101010101" pitchFamily="2" charset="-122"/>
              </a:rPr>
              <a:t>1. </a:t>
            </a:r>
            <a:r>
              <a:rPr kumimoji="1" lang="zh-CN" altLang="en-US" sz="3200" dirty="0">
                <a:solidFill>
                  <a:schemeClr val="accent5">
                    <a:lumMod val="25000"/>
                  </a:schemeClr>
                </a:solidFill>
                <a:latin typeface="Times New Roman" panose="02020603050405020304" pitchFamily="18" charset="0"/>
                <a:ea typeface="宋体" panose="02010600030101010101" pitchFamily="2" charset="-122"/>
              </a:rPr>
              <a:t>识别判断条件，并列出所有的条件及条件值</a:t>
            </a:r>
            <a:r>
              <a:rPr kumimoji="1" lang="zh-CN" altLang="en-US" sz="2800" dirty="0">
                <a:solidFill>
                  <a:schemeClr val="accent5">
                    <a:lumMod val="25000"/>
                  </a:schemeClr>
                </a:solidFill>
                <a:latin typeface="Times New Roman" panose="02020603050405020304" pitchFamily="18" charset="0"/>
                <a:ea typeface="宋体" panose="02010600030101010101" pitchFamily="2" charset="-122"/>
              </a:rPr>
              <a:t>；</a:t>
            </a:r>
          </a:p>
          <a:p>
            <a:pPr>
              <a:defRPr/>
            </a:pPr>
            <a:r>
              <a:rPr kumimoji="1" lang="en-US" altLang="zh-CN" sz="2800" dirty="0">
                <a:solidFill>
                  <a:srgbClr val="3366FF"/>
                </a:solidFill>
                <a:latin typeface="Times New Roman" panose="02020603050405020304" pitchFamily="18" charset="0"/>
                <a:ea typeface="宋体" panose="02010600030101010101" pitchFamily="2" charset="-122"/>
              </a:rPr>
              <a:t>C1</a:t>
            </a:r>
            <a:r>
              <a:rPr kumimoji="1" lang="zh-CN" altLang="en-US" sz="2800" dirty="0">
                <a:solidFill>
                  <a:srgbClr val="3366FF"/>
                </a:solidFill>
                <a:latin typeface="Times New Roman" panose="02020603050405020304" pitchFamily="18" charset="0"/>
                <a:ea typeface="宋体" panose="02010600030101010101" pitchFamily="2" charset="-122"/>
              </a:rPr>
              <a:t>（旅游时间</a:t>
            </a:r>
            <a:r>
              <a:rPr kumimoji="1" lang="en-US" altLang="zh-CN" sz="2800" dirty="0">
                <a:solidFill>
                  <a:srgbClr val="3366FF"/>
                </a:solidFill>
                <a:latin typeface="Times New Roman" panose="02020603050405020304" pitchFamily="18" charset="0"/>
                <a:ea typeface="宋体" panose="02010600030101010101" pitchFamily="2" charset="-122"/>
              </a:rPr>
              <a:t>/</a:t>
            </a:r>
            <a:r>
              <a:rPr kumimoji="1" lang="zh-CN" altLang="en-US" sz="2800" dirty="0">
                <a:solidFill>
                  <a:srgbClr val="3366FF"/>
                </a:solidFill>
                <a:latin typeface="Times New Roman" panose="02020603050405020304" pitchFamily="18" charset="0"/>
                <a:ea typeface="宋体" panose="02010600030101010101" pitchFamily="2" charset="-122"/>
              </a:rPr>
              <a:t>机票时间）</a:t>
            </a:r>
            <a:r>
              <a:rPr kumimoji="1" lang="en-US" altLang="zh-CN" sz="2800" dirty="0">
                <a:solidFill>
                  <a:srgbClr val="3366FF"/>
                </a:solidFill>
                <a:latin typeface="Times New Roman" panose="02020603050405020304" pitchFamily="18" charset="0"/>
                <a:ea typeface="宋体" panose="02010600030101010101" pitchFamily="2" charset="-122"/>
              </a:rPr>
              <a:t>7-9,12 </a:t>
            </a:r>
            <a:r>
              <a:rPr kumimoji="1" lang="zh-CN" altLang="en-US" sz="2800" dirty="0">
                <a:solidFill>
                  <a:srgbClr val="3366FF"/>
                </a:solidFill>
                <a:latin typeface="Times New Roman" panose="02020603050405020304" pitchFamily="18" charset="0"/>
                <a:ea typeface="宋体" panose="02010600030101010101" pitchFamily="2" charset="-122"/>
              </a:rPr>
              <a:t>月      </a:t>
            </a:r>
            <a:r>
              <a:rPr kumimoji="1" lang="en-US" altLang="zh-CN" sz="2800" dirty="0">
                <a:solidFill>
                  <a:srgbClr val="3366FF"/>
                </a:solidFill>
                <a:latin typeface="Times New Roman" panose="02020603050405020304" pitchFamily="18" charset="0"/>
                <a:ea typeface="宋体" panose="02010600030101010101" pitchFamily="2" charset="-122"/>
              </a:rPr>
              <a:t>1-6,10,11</a:t>
            </a:r>
            <a:r>
              <a:rPr kumimoji="1" lang="zh-CN" altLang="en-US" sz="2800" dirty="0">
                <a:solidFill>
                  <a:srgbClr val="3366FF"/>
                </a:solidFill>
                <a:latin typeface="Times New Roman" panose="02020603050405020304" pitchFamily="18" charset="0"/>
                <a:ea typeface="宋体" panose="02010600030101010101" pitchFamily="2" charset="-122"/>
              </a:rPr>
              <a:t>月</a:t>
            </a:r>
          </a:p>
          <a:p>
            <a:pPr>
              <a:defRPr/>
            </a:pPr>
            <a:r>
              <a:rPr kumimoji="1" lang="en-US" altLang="zh-CN" sz="2800" dirty="0">
                <a:solidFill>
                  <a:srgbClr val="3366FF"/>
                </a:solidFill>
                <a:latin typeface="Times New Roman" panose="02020603050405020304" pitchFamily="18" charset="0"/>
                <a:ea typeface="宋体" panose="02010600030101010101" pitchFamily="2" charset="-122"/>
              </a:rPr>
              <a:t>C2</a:t>
            </a:r>
            <a:r>
              <a:rPr kumimoji="1" lang="zh-CN" altLang="en-US" sz="2800" dirty="0">
                <a:solidFill>
                  <a:srgbClr val="3366FF"/>
                </a:solidFill>
                <a:latin typeface="Times New Roman" panose="02020603050405020304" pitchFamily="18" charset="0"/>
                <a:ea typeface="宋体" panose="02010600030101010101" pitchFamily="2" charset="-122"/>
              </a:rPr>
              <a:t>（订票量）                      </a:t>
            </a:r>
            <a:r>
              <a:rPr kumimoji="1" lang="en-US" altLang="zh-CN" sz="2800" dirty="0">
                <a:solidFill>
                  <a:srgbClr val="3366FF"/>
                </a:solidFill>
                <a:latin typeface="Times New Roman" panose="02020603050405020304" pitchFamily="18" charset="0"/>
                <a:ea typeface="宋体" panose="02010600030101010101" pitchFamily="2" charset="-122"/>
              </a:rPr>
              <a:t>&gt;=20</a:t>
            </a:r>
            <a:r>
              <a:rPr kumimoji="1" lang="zh-CN" altLang="en-US" sz="2800" dirty="0">
                <a:solidFill>
                  <a:srgbClr val="3366FF"/>
                </a:solidFill>
                <a:latin typeface="Times New Roman" panose="02020603050405020304" pitchFamily="18" charset="0"/>
                <a:ea typeface="宋体" panose="02010600030101010101" pitchFamily="2" charset="-122"/>
              </a:rPr>
              <a:t>张         </a:t>
            </a:r>
            <a:r>
              <a:rPr kumimoji="1" lang="en-US" altLang="zh-CN" sz="2800" dirty="0">
                <a:solidFill>
                  <a:srgbClr val="3366FF"/>
                </a:solidFill>
                <a:latin typeface="Times New Roman" panose="02020603050405020304" pitchFamily="18" charset="0"/>
                <a:ea typeface="宋体" panose="02010600030101010101" pitchFamily="2" charset="-122"/>
              </a:rPr>
              <a:t>&lt;20</a:t>
            </a:r>
            <a:r>
              <a:rPr kumimoji="1" lang="zh-CN" altLang="en-US" sz="2800" dirty="0">
                <a:solidFill>
                  <a:srgbClr val="3366FF"/>
                </a:solidFill>
                <a:latin typeface="Times New Roman" panose="02020603050405020304" pitchFamily="18" charset="0"/>
                <a:ea typeface="宋体" panose="02010600030101010101" pitchFamily="2" charset="-122"/>
              </a:rPr>
              <a:t>张</a:t>
            </a:r>
          </a:p>
          <a:p>
            <a:pPr>
              <a:defRPr/>
            </a:pPr>
            <a:r>
              <a:rPr kumimoji="1" lang="en-US" altLang="zh-CN" sz="3200" dirty="0">
                <a:solidFill>
                  <a:schemeClr val="accent5">
                    <a:lumMod val="25000"/>
                  </a:schemeClr>
                </a:solidFill>
                <a:latin typeface="Times New Roman" panose="02020603050405020304" pitchFamily="18" charset="0"/>
                <a:ea typeface="宋体" panose="02010600030101010101" pitchFamily="2" charset="-122"/>
              </a:rPr>
              <a:t>2. </a:t>
            </a:r>
            <a:r>
              <a:rPr kumimoji="1" lang="zh-CN" altLang="en-US" sz="3200" dirty="0">
                <a:solidFill>
                  <a:schemeClr val="accent5">
                    <a:lumMod val="25000"/>
                  </a:schemeClr>
                </a:solidFill>
                <a:latin typeface="Times New Roman" panose="02020603050405020304" pitchFamily="18" charset="0"/>
                <a:ea typeface="宋体" panose="02010600030101010101" pitchFamily="2" charset="-122"/>
              </a:rPr>
              <a:t>建立条件组合数</a:t>
            </a:r>
          </a:p>
          <a:p>
            <a:pPr>
              <a:defRPr/>
            </a:pPr>
            <a:r>
              <a:rPr kumimoji="1" lang="zh-CN" altLang="en-US" sz="2800" dirty="0">
                <a:solidFill>
                  <a:srgbClr val="3366FF"/>
                </a:solidFill>
                <a:latin typeface="Times New Roman" panose="02020603050405020304" pitchFamily="18" charset="0"/>
                <a:ea typeface="宋体" panose="02010600030101010101" pitchFamily="2" charset="-122"/>
              </a:rPr>
              <a:t>两类条件，每类条件各有二种情况，共有</a:t>
            </a:r>
            <a:r>
              <a:rPr kumimoji="1" lang="en-US" altLang="zh-CN" sz="2800" dirty="0">
                <a:solidFill>
                  <a:srgbClr val="3366FF"/>
                </a:solidFill>
                <a:latin typeface="Times New Roman" panose="02020603050405020304" pitchFamily="18" charset="0"/>
                <a:ea typeface="宋体" panose="02010600030101010101" pitchFamily="2" charset="-122"/>
              </a:rPr>
              <a:t>4</a:t>
            </a:r>
            <a:r>
              <a:rPr kumimoji="1" lang="zh-CN" altLang="en-US" sz="2800" dirty="0">
                <a:solidFill>
                  <a:srgbClr val="3366FF"/>
                </a:solidFill>
                <a:latin typeface="Times New Roman" panose="02020603050405020304" pitchFamily="18" charset="0"/>
                <a:ea typeface="宋体" panose="02010600030101010101" pitchFamily="2" charset="-122"/>
              </a:rPr>
              <a:t>种组合</a:t>
            </a:r>
          </a:p>
          <a:p>
            <a:pPr>
              <a:defRPr/>
            </a:pPr>
            <a:r>
              <a:rPr kumimoji="1" lang="en-US" altLang="zh-CN" sz="3200" dirty="0">
                <a:solidFill>
                  <a:schemeClr val="accent5">
                    <a:lumMod val="25000"/>
                  </a:schemeClr>
                </a:solidFill>
                <a:latin typeface="Times New Roman" panose="02020603050405020304" pitchFamily="18" charset="0"/>
                <a:ea typeface="宋体" panose="02010600030101010101" pitchFamily="2" charset="-122"/>
              </a:rPr>
              <a:t>3. </a:t>
            </a:r>
            <a:r>
              <a:rPr kumimoji="1" lang="zh-CN" altLang="en-US" sz="3200" dirty="0">
                <a:solidFill>
                  <a:schemeClr val="accent5">
                    <a:lumMod val="25000"/>
                  </a:schemeClr>
                </a:solidFill>
                <a:latin typeface="Times New Roman" panose="02020603050405020304" pitchFamily="18" charset="0"/>
                <a:ea typeface="宋体" panose="02010600030101010101" pitchFamily="2" charset="-122"/>
              </a:rPr>
              <a:t>识别每个结果</a:t>
            </a:r>
          </a:p>
          <a:p>
            <a:pPr>
              <a:defRPr/>
            </a:pPr>
            <a:r>
              <a:rPr kumimoji="1" lang="en-US" altLang="zh-CN" sz="2800" dirty="0">
                <a:solidFill>
                  <a:srgbClr val="3366FF"/>
                </a:solidFill>
                <a:latin typeface="Times New Roman" panose="02020603050405020304" pitchFamily="18" charset="0"/>
                <a:ea typeface="宋体" panose="02010600030101010101" pitchFamily="2" charset="-122"/>
              </a:rPr>
              <a:t>A1</a:t>
            </a:r>
            <a:r>
              <a:rPr kumimoji="1" lang="zh-CN" altLang="en-US" sz="2800" dirty="0">
                <a:solidFill>
                  <a:srgbClr val="3366FF"/>
                </a:solidFill>
                <a:latin typeface="Times New Roman" panose="02020603050405020304" pitchFamily="18" charset="0"/>
                <a:ea typeface="宋体" panose="02010600030101010101" pitchFamily="2" charset="-122"/>
              </a:rPr>
              <a:t>：折扣  </a:t>
            </a:r>
            <a:r>
              <a:rPr kumimoji="1" lang="en-US" altLang="zh-CN" sz="2800" dirty="0">
                <a:solidFill>
                  <a:srgbClr val="3366FF"/>
                </a:solidFill>
                <a:latin typeface="Times New Roman" panose="02020603050405020304" pitchFamily="18" charset="0"/>
                <a:ea typeface="宋体" panose="02010600030101010101" pitchFamily="2" charset="-122"/>
              </a:rPr>
              <a:t>5%              A2</a:t>
            </a:r>
            <a:r>
              <a:rPr kumimoji="1" lang="zh-CN" altLang="en-US" sz="2800" dirty="0">
                <a:solidFill>
                  <a:srgbClr val="3366FF"/>
                </a:solidFill>
                <a:latin typeface="Times New Roman" panose="02020603050405020304" pitchFamily="18" charset="0"/>
                <a:ea typeface="宋体" panose="02010600030101010101" pitchFamily="2" charset="-122"/>
              </a:rPr>
              <a:t>：折扣 </a:t>
            </a:r>
            <a:r>
              <a:rPr kumimoji="1" lang="en-US" altLang="zh-CN" sz="2800" dirty="0">
                <a:solidFill>
                  <a:srgbClr val="3366FF"/>
                </a:solidFill>
                <a:latin typeface="Times New Roman" panose="02020603050405020304" pitchFamily="18" charset="0"/>
                <a:ea typeface="宋体" panose="02010600030101010101" pitchFamily="2" charset="-122"/>
              </a:rPr>
              <a:t>15%</a:t>
            </a:r>
          </a:p>
          <a:p>
            <a:pPr>
              <a:defRPr/>
            </a:pPr>
            <a:r>
              <a:rPr kumimoji="1" lang="en-US" altLang="zh-CN" sz="2800" dirty="0">
                <a:solidFill>
                  <a:srgbClr val="3366FF"/>
                </a:solidFill>
                <a:latin typeface="Times New Roman" panose="02020603050405020304" pitchFamily="18" charset="0"/>
                <a:ea typeface="宋体" panose="02010600030101010101" pitchFamily="2" charset="-122"/>
              </a:rPr>
              <a:t>A3</a:t>
            </a:r>
            <a:r>
              <a:rPr kumimoji="1" lang="zh-CN" altLang="en-US" sz="2800" dirty="0">
                <a:solidFill>
                  <a:srgbClr val="3366FF"/>
                </a:solidFill>
                <a:latin typeface="Times New Roman" panose="02020603050405020304" pitchFamily="18" charset="0"/>
                <a:ea typeface="宋体" panose="02010600030101010101" pitchFamily="2" charset="-122"/>
              </a:rPr>
              <a:t>：折扣 </a:t>
            </a:r>
            <a:r>
              <a:rPr kumimoji="1" lang="en-US" altLang="zh-CN" sz="2800" dirty="0">
                <a:solidFill>
                  <a:srgbClr val="3366FF"/>
                </a:solidFill>
                <a:latin typeface="Times New Roman" panose="02020603050405020304" pitchFamily="18" charset="0"/>
                <a:ea typeface="宋体" panose="02010600030101010101" pitchFamily="2" charset="-122"/>
              </a:rPr>
              <a:t>20%             A4</a:t>
            </a:r>
            <a:r>
              <a:rPr kumimoji="1" lang="zh-CN" altLang="en-US" sz="2800" dirty="0">
                <a:solidFill>
                  <a:srgbClr val="3366FF"/>
                </a:solidFill>
                <a:latin typeface="Times New Roman" panose="02020603050405020304" pitchFamily="18" charset="0"/>
                <a:ea typeface="宋体" panose="02010600030101010101" pitchFamily="2" charset="-122"/>
              </a:rPr>
              <a:t>：折扣</a:t>
            </a:r>
            <a:r>
              <a:rPr kumimoji="1" lang="en-US" altLang="zh-CN" sz="2800" dirty="0">
                <a:solidFill>
                  <a:srgbClr val="3366FF"/>
                </a:solidFill>
                <a:latin typeface="Times New Roman" panose="02020603050405020304" pitchFamily="18" charset="0"/>
                <a:ea typeface="宋体" panose="02010600030101010101" pitchFamily="2" charset="-122"/>
              </a:rPr>
              <a:t>30% </a:t>
            </a:r>
          </a:p>
          <a:p>
            <a:pPr>
              <a:defRPr/>
            </a:pPr>
            <a:endParaRPr kumimoji="1" lang="en-US" altLang="zh-CN" sz="2800" dirty="0">
              <a:latin typeface="Times New Roman" panose="02020603050405020304" pitchFamily="18" charset="0"/>
              <a:ea typeface="宋体" panose="02010600030101010101" pitchFamily="2" charset="-122"/>
            </a:endParaRP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3"/>
          <p:cNvSpPr>
            <a:spLocks noChangeArrowheads="1"/>
          </p:cNvSpPr>
          <p:nvPr/>
        </p:nvSpPr>
        <p:spPr bwMode="auto">
          <a:xfrm>
            <a:off x="-2283620" y="2592498"/>
            <a:ext cx="1781175" cy="400752"/>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a:solidFill>
                  <a:srgbClr val="32443C"/>
                </a:solidFill>
                <a:latin typeface="宋体" charset="-122"/>
              </a:rPr>
              <a:t>1</a:t>
            </a:r>
            <a:r>
              <a:rPr kumimoji="1" lang="zh-CN" altLang="en-US" sz="2000" dirty="0">
                <a:solidFill>
                  <a:srgbClr val="32443C"/>
                </a:solidFill>
                <a:latin typeface="宋体" charset="-122"/>
              </a:rPr>
              <a:t>－</a:t>
            </a:r>
            <a:r>
              <a:rPr kumimoji="1" lang="en-US" altLang="zh-CN" sz="2000" dirty="0">
                <a:solidFill>
                  <a:srgbClr val="32443C"/>
                </a:solidFill>
                <a:latin typeface="宋体" charset="-122"/>
              </a:rPr>
              <a:t>6,10,11</a:t>
            </a:r>
            <a:r>
              <a:rPr kumimoji="1" lang="zh-CN" altLang="en-US" sz="2000" dirty="0">
                <a:solidFill>
                  <a:srgbClr val="32443C"/>
                </a:solidFill>
                <a:latin typeface="宋体" charset="-122"/>
              </a:rPr>
              <a:t>月</a:t>
            </a:r>
            <a:endParaRPr kumimoji="1" lang="zh-CN" altLang="en-US" sz="2000" dirty="0">
              <a:solidFill>
                <a:srgbClr val="A3F25F"/>
              </a:solidFill>
              <a:latin typeface="宋体" charset="-122"/>
            </a:endParaRPr>
          </a:p>
        </p:txBody>
      </p:sp>
      <p:grpSp>
        <p:nvGrpSpPr>
          <p:cNvPr id="84994" name="Group 4"/>
          <p:cNvGrpSpPr>
            <a:grpSpLocks/>
          </p:cNvGrpSpPr>
          <p:nvPr/>
        </p:nvGrpSpPr>
        <p:grpSpPr bwMode="auto">
          <a:xfrm>
            <a:off x="-2773363" y="836613"/>
            <a:ext cx="11841163" cy="5024437"/>
            <a:chOff x="-1727" y="970"/>
            <a:chExt cx="7459" cy="3165"/>
          </a:xfrm>
        </p:grpSpPr>
        <p:sp>
          <p:nvSpPr>
            <p:cNvPr id="84999" name="Line 5"/>
            <p:cNvSpPr>
              <a:spLocks noChangeShapeType="1"/>
            </p:cNvSpPr>
            <p:nvPr/>
          </p:nvSpPr>
          <p:spPr bwMode="auto">
            <a:xfrm flipV="1">
              <a:off x="64" y="1669"/>
              <a:ext cx="5668" cy="13"/>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85000" name="Line 6"/>
            <p:cNvSpPr>
              <a:spLocks noChangeShapeType="1"/>
            </p:cNvSpPr>
            <p:nvPr/>
          </p:nvSpPr>
          <p:spPr bwMode="auto">
            <a:xfrm>
              <a:off x="1556" y="2917"/>
              <a:ext cx="0" cy="576"/>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85002" name="Rectangle 8"/>
            <p:cNvSpPr>
              <a:spLocks noChangeArrowheads="1"/>
            </p:cNvSpPr>
            <p:nvPr/>
          </p:nvSpPr>
          <p:spPr bwMode="auto">
            <a:xfrm>
              <a:off x="-1273" y="1822"/>
              <a:ext cx="831" cy="252"/>
            </a:xfrm>
            <a:prstGeom prst="rect">
              <a:avLst/>
            </a:prstGeom>
            <a:noFill/>
            <a:ln w="9525">
              <a:noFill/>
              <a:miter lim="800000"/>
              <a:headEnd/>
              <a:tailEnd/>
            </a:ln>
          </p:spPr>
          <p:txBody>
            <a:bodyPr wrap="square" lIns="92075" tIns="46038" rIns="92075" bIns="46038">
              <a:spAutoFit/>
            </a:bodyPr>
            <a:lstStyle/>
            <a:p>
              <a:pPr eaLnBrk="0" hangingPunct="0"/>
              <a:r>
                <a:rPr kumimoji="1" lang="zh-CN" altLang="en-US" sz="2000" dirty="0">
                  <a:solidFill>
                    <a:srgbClr val="FF9900"/>
                  </a:solidFill>
                  <a:latin typeface="宋体" charset="-122"/>
                </a:rPr>
                <a:t>订 票 量</a:t>
              </a:r>
            </a:p>
          </p:txBody>
        </p:sp>
        <p:sp>
          <p:nvSpPr>
            <p:cNvPr id="85004" name="Line 10"/>
            <p:cNvSpPr>
              <a:spLocks noChangeShapeType="1"/>
            </p:cNvSpPr>
            <p:nvPr/>
          </p:nvSpPr>
          <p:spPr bwMode="auto">
            <a:xfrm>
              <a:off x="20" y="2293"/>
              <a:ext cx="5712" cy="0"/>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85005" name="Line 11"/>
            <p:cNvSpPr>
              <a:spLocks noChangeShapeType="1"/>
            </p:cNvSpPr>
            <p:nvPr/>
          </p:nvSpPr>
          <p:spPr bwMode="auto">
            <a:xfrm>
              <a:off x="1556" y="2917"/>
              <a:ext cx="4176" cy="0"/>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85006" name="Line 12"/>
            <p:cNvSpPr>
              <a:spLocks noChangeShapeType="1"/>
            </p:cNvSpPr>
            <p:nvPr/>
          </p:nvSpPr>
          <p:spPr bwMode="auto">
            <a:xfrm>
              <a:off x="20" y="3493"/>
              <a:ext cx="5712" cy="0"/>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85007" name="Line 13"/>
            <p:cNvSpPr>
              <a:spLocks noChangeShapeType="1"/>
            </p:cNvSpPr>
            <p:nvPr/>
          </p:nvSpPr>
          <p:spPr bwMode="auto">
            <a:xfrm>
              <a:off x="3668" y="1669"/>
              <a:ext cx="0" cy="1824"/>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85008" name="Rectangle 14"/>
            <p:cNvSpPr>
              <a:spLocks noChangeArrowheads="1"/>
            </p:cNvSpPr>
            <p:nvPr/>
          </p:nvSpPr>
          <p:spPr bwMode="auto">
            <a:xfrm>
              <a:off x="631" y="1696"/>
              <a:ext cx="1180" cy="252"/>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a:solidFill>
                    <a:srgbClr val="32443C"/>
                  </a:solidFill>
                  <a:latin typeface="宋体" charset="-122"/>
                </a:rPr>
                <a:t>7</a:t>
              </a:r>
              <a:r>
                <a:rPr kumimoji="1" lang="zh-CN" altLang="en-US" sz="2000" dirty="0">
                  <a:solidFill>
                    <a:srgbClr val="32443C"/>
                  </a:solidFill>
                  <a:latin typeface="宋体" charset="-122"/>
                </a:rPr>
                <a:t>－</a:t>
              </a:r>
              <a:r>
                <a:rPr kumimoji="1" lang="en-US" altLang="zh-CN" sz="2000" dirty="0">
                  <a:solidFill>
                    <a:srgbClr val="32443C"/>
                  </a:solidFill>
                  <a:latin typeface="宋体" charset="-122"/>
                </a:rPr>
                <a:t>9</a:t>
              </a:r>
              <a:r>
                <a:rPr kumimoji="1" lang="zh-CN" altLang="en-US" sz="2000" dirty="0">
                  <a:solidFill>
                    <a:srgbClr val="32443C"/>
                  </a:solidFill>
                  <a:latin typeface="宋体" charset="-122"/>
                </a:rPr>
                <a:t>，</a:t>
              </a:r>
              <a:r>
                <a:rPr kumimoji="1" lang="en-US" altLang="zh-CN" sz="2000" dirty="0">
                  <a:solidFill>
                    <a:srgbClr val="32443C"/>
                  </a:solidFill>
                  <a:latin typeface="宋体" charset="-122"/>
                </a:rPr>
                <a:t>12</a:t>
              </a:r>
              <a:r>
                <a:rPr kumimoji="1" lang="zh-CN" altLang="en-US" sz="2000" dirty="0">
                  <a:solidFill>
                    <a:srgbClr val="32443C"/>
                  </a:solidFill>
                  <a:latin typeface="宋体" charset="-122"/>
                </a:rPr>
                <a:t>月</a:t>
              </a:r>
              <a:endParaRPr kumimoji="1" lang="zh-CN" altLang="en-US" sz="2000" dirty="0">
                <a:solidFill>
                  <a:srgbClr val="A3F25F"/>
                </a:solidFill>
                <a:latin typeface="宋体" charset="-122"/>
              </a:endParaRPr>
            </a:p>
          </p:txBody>
        </p:sp>
        <p:sp>
          <p:nvSpPr>
            <p:cNvPr id="85009" name="Line 15"/>
            <p:cNvSpPr>
              <a:spLocks noChangeShapeType="1"/>
            </p:cNvSpPr>
            <p:nvPr/>
          </p:nvSpPr>
          <p:spPr bwMode="auto">
            <a:xfrm>
              <a:off x="4724" y="1696"/>
              <a:ext cx="0" cy="1797"/>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85010" name="Line 16"/>
            <p:cNvSpPr>
              <a:spLocks noChangeShapeType="1"/>
            </p:cNvSpPr>
            <p:nvPr/>
          </p:nvSpPr>
          <p:spPr bwMode="auto">
            <a:xfrm>
              <a:off x="2660" y="1696"/>
              <a:ext cx="0" cy="1797"/>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85011" name="Rectangle 17"/>
            <p:cNvSpPr>
              <a:spLocks noChangeArrowheads="1"/>
            </p:cNvSpPr>
            <p:nvPr/>
          </p:nvSpPr>
          <p:spPr bwMode="auto">
            <a:xfrm>
              <a:off x="980" y="2028"/>
              <a:ext cx="922" cy="252"/>
            </a:xfrm>
            <a:prstGeom prst="rect">
              <a:avLst/>
            </a:prstGeom>
            <a:noFill/>
            <a:ln w="9525">
              <a:noFill/>
              <a:miter lim="800000"/>
              <a:headEnd/>
              <a:tailEnd/>
            </a:ln>
          </p:spPr>
          <p:txBody>
            <a:bodyPr lIns="92075" tIns="46038" rIns="92075" bIns="46038">
              <a:spAutoFit/>
            </a:bodyPr>
            <a:lstStyle/>
            <a:p>
              <a:pPr eaLnBrk="0" hangingPunct="0"/>
              <a:r>
                <a:rPr kumimoji="1" lang="en-US" altLang="zh-CN" sz="2000" dirty="0">
                  <a:solidFill>
                    <a:srgbClr val="32443C"/>
                  </a:solidFill>
                  <a:latin typeface="宋体" charset="-122"/>
                </a:rPr>
                <a:t>≤20</a:t>
              </a:r>
              <a:endParaRPr kumimoji="1" lang="en-US" altLang="zh-CN" sz="2000" dirty="0">
                <a:solidFill>
                  <a:srgbClr val="A3F25F"/>
                </a:solidFill>
                <a:latin typeface="宋体" charset="-122"/>
              </a:endParaRPr>
            </a:p>
          </p:txBody>
        </p:sp>
        <p:sp>
          <p:nvSpPr>
            <p:cNvPr id="85012" name="Rectangle 18"/>
            <p:cNvSpPr>
              <a:spLocks noChangeArrowheads="1"/>
            </p:cNvSpPr>
            <p:nvPr/>
          </p:nvSpPr>
          <p:spPr bwMode="auto">
            <a:xfrm>
              <a:off x="1867" y="1714"/>
              <a:ext cx="280" cy="252"/>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Y</a:t>
              </a:r>
              <a:endParaRPr kumimoji="1" lang="en-US" altLang="zh-CN" sz="2000" dirty="0">
                <a:solidFill>
                  <a:srgbClr val="A3F25F"/>
                </a:solidFill>
                <a:latin typeface="宋体" charset="-122"/>
              </a:endParaRPr>
            </a:p>
          </p:txBody>
        </p:sp>
        <p:sp>
          <p:nvSpPr>
            <p:cNvPr id="85015" name="Rectangle 21"/>
            <p:cNvSpPr>
              <a:spLocks noChangeArrowheads="1"/>
            </p:cNvSpPr>
            <p:nvPr/>
          </p:nvSpPr>
          <p:spPr bwMode="auto">
            <a:xfrm>
              <a:off x="904" y="2600"/>
              <a:ext cx="922" cy="252"/>
            </a:xfrm>
            <a:prstGeom prst="rect">
              <a:avLst/>
            </a:prstGeom>
            <a:noFill/>
            <a:ln w="9525">
              <a:noFill/>
              <a:miter lim="800000"/>
              <a:headEnd/>
              <a:tailEnd/>
            </a:ln>
          </p:spPr>
          <p:txBody>
            <a:bodyPr lIns="92075" tIns="46038" rIns="92075" bIns="46038">
              <a:spAutoFit/>
            </a:bodyPr>
            <a:lstStyle/>
            <a:p>
              <a:pPr eaLnBrk="0" hangingPunct="0"/>
              <a:r>
                <a:rPr kumimoji="1" lang="en-US" altLang="zh-CN" sz="2000" dirty="0">
                  <a:solidFill>
                    <a:srgbClr val="3366FF"/>
                  </a:solidFill>
                  <a:latin typeface="宋体" charset="-122"/>
                </a:rPr>
                <a:t> 15%</a:t>
              </a:r>
            </a:p>
          </p:txBody>
        </p:sp>
        <p:sp>
          <p:nvSpPr>
            <p:cNvPr id="85016" name="Rectangle 22"/>
            <p:cNvSpPr>
              <a:spLocks noChangeArrowheads="1"/>
            </p:cNvSpPr>
            <p:nvPr/>
          </p:nvSpPr>
          <p:spPr bwMode="auto">
            <a:xfrm>
              <a:off x="904" y="2334"/>
              <a:ext cx="922" cy="252"/>
            </a:xfrm>
            <a:prstGeom prst="rect">
              <a:avLst/>
            </a:prstGeom>
            <a:noFill/>
            <a:ln w="9525">
              <a:noFill/>
              <a:miter lim="800000"/>
              <a:headEnd/>
              <a:tailEnd/>
            </a:ln>
          </p:spPr>
          <p:txBody>
            <a:bodyPr lIns="92075" tIns="46038" rIns="92075" bIns="46038">
              <a:spAutoFit/>
            </a:bodyPr>
            <a:lstStyle/>
            <a:p>
              <a:pPr eaLnBrk="0" hangingPunct="0"/>
              <a:r>
                <a:rPr kumimoji="1" lang="en-US" altLang="zh-CN" sz="2000" dirty="0">
                  <a:latin typeface="宋体" charset="-122"/>
                </a:rPr>
                <a:t>  </a:t>
              </a:r>
              <a:r>
                <a:rPr kumimoji="1" lang="en-US" altLang="zh-CN" sz="2000" dirty="0">
                  <a:solidFill>
                    <a:srgbClr val="3366FF"/>
                  </a:solidFill>
                  <a:latin typeface="宋体" charset="-122"/>
                </a:rPr>
                <a:t>5%</a:t>
              </a:r>
            </a:p>
          </p:txBody>
        </p:sp>
        <p:sp>
          <p:nvSpPr>
            <p:cNvPr id="85017" name="Rectangle 23"/>
            <p:cNvSpPr>
              <a:spLocks noChangeArrowheads="1"/>
            </p:cNvSpPr>
            <p:nvPr/>
          </p:nvSpPr>
          <p:spPr bwMode="auto">
            <a:xfrm>
              <a:off x="922" y="2892"/>
              <a:ext cx="922" cy="252"/>
            </a:xfrm>
            <a:prstGeom prst="rect">
              <a:avLst/>
            </a:prstGeom>
            <a:noFill/>
            <a:ln w="9525">
              <a:noFill/>
              <a:miter lim="800000"/>
              <a:headEnd/>
              <a:tailEnd/>
            </a:ln>
          </p:spPr>
          <p:txBody>
            <a:bodyPr lIns="92075" tIns="46038" rIns="92075" bIns="46038">
              <a:spAutoFit/>
            </a:bodyPr>
            <a:lstStyle/>
            <a:p>
              <a:pPr eaLnBrk="0" hangingPunct="0"/>
              <a:r>
                <a:rPr kumimoji="1" lang="en-US" altLang="zh-CN" sz="2000" dirty="0">
                  <a:solidFill>
                    <a:srgbClr val="3366FF"/>
                  </a:solidFill>
                  <a:latin typeface="宋体" charset="-122"/>
                </a:rPr>
                <a:t> 20%</a:t>
              </a:r>
            </a:p>
          </p:txBody>
        </p:sp>
        <p:sp>
          <p:nvSpPr>
            <p:cNvPr id="85018" name="Rectangle 24"/>
            <p:cNvSpPr>
              <a:spLocks noChangeArrowheads="1"/>
            </p:cNvSpPr>
            <p:nvPr/>
          </p:nvSpPr>
          <p:spPr bwMode="auto">
            <a:xfrm>
              <a:off x="951" y="3205"/>
              <a:ext cx="922" cy="252"/>
            </a:xfrm>
            <a:prstGeom prst="rect">
              <a:avLst/>
            </a:prstGeom>
            <a:noFill/>
            <a:ln w="9525">
              <a:noFill/>
              <a:miter lim="800000"/>
              <a:headEnd/>
              <a:tailEnd/>
            </a:ln>
          </p:spPr>
          <p:txBody>
            <a:bodyPr lIns="92075" tIns="46038" rIns="92075" bIns="46038">
              <a:spAutoFit/>
            </a:bodyPr>
            <a:lstStyle/>
            <a:p>
              <a:pPr eaLnBrk="0" hangingPunct="0"/>
              <a:r>
                <a:rPr kumimoji="1" lang="en-US" altLang="zh-CN" sz="2000" dirty="0">
                  <a:latin typeface="宋体" charset="-122"/>
                </a:rPr>
                <a:t> </a:t>
              </a:r>
              <a:r>
                <a:rPr kumimoji="1" lang="en-US" altLang="zh-CN" sz="2000" dirty="0">
                  <a:solidFill>
                    <a:srgbClr val="3366FF"/>
                  </a:solidFill>
                  <a:latin typeface="宋体" charset="-122"/>
                </a:rPr>
                <a:t>30%</a:t>
              </a:r>
            </a:p>
          </p:txBody>
        </p:sp>
        <p:sp>
          <p:nvSpPr>
            <p:cNvPr id="85019" name="Rectangle 25"/>
            <p:cNvSpPr>
              <a:spLocks noChangeArrowheads="1"/>
            </p:cNvSpPr>
            <p:nvPr/>
          </p:nvSpPr>
          <p:spPr bwMode="auto">
            <a:xfrm>
              <a:off x="40" y="970"/>
              <a:ext cx="1546" cy="365"/>
            </a:xfrm>
            <a:prstGeom prst="rect">
              <a:avLst/>
            </a:prstGeom>
            <a:noFill/>
            <a:ln w="9525">
              <a:noFill/>
              <a:miter lim="800000"/>
              <a:headEnd/>
              <a:tailEnd/>
            </a:ln>
          </p:spPr>
          <p:txBody>
            <a:bodyPr lIns="92075" tIns="46038" rIns="92075" bIns="46038">
              <a:spAutoFit/>
            </a:bodyPr>
            <a:lstStyle/>
            <a:p>
              <a:pPr eaLnBrk="0" hangingPunct="0"/>
              <a:r>
                <a:rPr kumimoji="1" lang="en-US" altLang="zh-CN" sz="3200" dirty="0">
                  <a:solidFill>
                    <a:srgbClr val="FF9900"/>
                  </a:solidFill>
                  <a:latin typeface="宋体" charset="-122"/>
                </a:rPr>
                <a:t> </a:t>
              </a:r>
              <a:r>
                <a:rPr kumimoji="1" lang="zh-CN" altLang="en-US" sz="3200" dirty="0">
                  <a:solidFill>
                    <a:srgbClr val="FF9900"/>
                  </a:solidFill>
                  <a:latin typeface="宋体" charset="-122"/>
                </a:rPr>
                <a:t>条件类别</a:t>
              </a:r>
            </a:p>
          </p:txBody>
        </p:sp>
        <p:sp>
          <p:nvSpPr>
            <p:cNvPr id="85021" name="Rectangle 27"/>
            <p:cNvSpPr>
              <a:spLocks noChangeArrowheads="1"/>
            </p:cNvSpPr>
            <p:nvPr/>
          </p:nvSpPr>
          <p:spPr bwMode="auto">
            <a:xfrm>
              <a:off x="-1727" y="1786"/>
              <a:ext cx="1520" cy="1232"/>
            </a:xfrm>
            <a:prstGeom prst="rect">
              <a:avLst/>
            </a:prstGeom>
            <a:noFill/>
            <a:ln w="25400">
              <a:solidFill>
                <a:schemeClr val="tx1"/>
              </a:solidFill>
              <a:miter lim="800000"/>
              <a:headEnd/>
              <a:tailEnd/>
            </a:ln>
          </p:spPr>
          <p:txBody>
            <a:bodyPr wrap="none" anchor="ctr"/>
            <a:lstStyle/>
            <a:p>
              <a:endParaRPr lang="zh-CN" altLang="en-US"/>
            </a:p>
          </p:txBody>
        </p:sp>
        <p:sp>
          <p:nvSpPr>
            <p:cNvPr id="85022" name="Rectangle 28"/>
            <p:cNvSpPr>
              <a:spLocks noChangeArrowheads="1"/>
            </p:cNvSpPr>
            <p:nvPr/>
          </p:nvSpPr>
          <p:spPr bwMode="auto">
            <a:xfrm>
              <a:off x="1539" y="1682"/>
              <a:ext cx="4185" cy="1227"/>
            </a:xfrm>
            <a:prstGeom prst="rect">
              <a:avLst/>
            </a:prstGeom>
            <a:noFill/>
            <a:ln w="25400">
              <a:solidFill>
                <a:schemeClr val="tx1"/>
              </a:solidFill>
              <a:miter lim="800000"/>
              <a:headEnd/>
              <a:tailEnd/>
            </a:ln>
          </p:spPr>
          <p:txBody>
            <a:bodyPr wrap="none" anchor="ctr"/>
            <a:lstStyle/>
            <a:p>
              <a:endParaRPr lang="zh-CN" altLang="en-US"/>
            </a:p>
          </p:txBody>
        </p:sp>
        <p:sp>
          <p:nvSpPr>
            <p:cNvPr id="85023" name="Rectangle 29"/>
            <p:cNvSpPr>
              <a:spLocks noChangeArrowheads="1"/>
            </p:cNvSpPr>
            <p:nvPr/>
          </p:nvSpPr>
          <p:spPr bwMode="auto">
            <a:xfrm>
              <a:off x="2736" y="990"/>
              <a:ext cx="2362" cy="369"/>
            </a:xfrm>
            <a:prstGeom prst="rect">
              <a:avLst/>
            </a:prstGeom>
            <a:noFill/>
            <a:ln w="9525">
              <a:noFill/>
              <a:miter lim="800000"/>
              <a:headEnd/>
              <a:tailEnd/>
            </a:ln>
          </p:spPr>
          <p:txBody>
            <a:bodyPr lIns="92075" tIns="46038" rIns="92075" bIns="46038">
              <a:spAutoFit/>
            </a:bodyPr>
            <a:lstStyle/>
            <a:p>
              <a:pPr eaLnBrk="0" hangingPunct="0"/>
              <a:r>
                <a:rPr kumimoji="1" lang="en-US" altLang="zh-CN" sz="3200" dirty="0">
                  <a:solidFill>
                    <a:srgbClr val="32443C"/>
                  </a:solidFill>
                  <a:latin typeface="宋体" charset="-122"/>
                </a:rPr>
                <a:t>  </a:t>
              </a:r>
              <a:r>
                <a:rPr kumimoji="1" lang="zh-CN" altLang="en-US" sz="3200" dirty="0" smtClean="0">
                  <a:solidFill>
                    <a:srgbClr val="32443C"/>
                  </a:solidFill>
                  <a:latin typeface="宋体" charset="-122"/>
                </a:rPr>
                <a:t>条件</a:t>
              </a:r>
              <a:r>
                <a:rPr kumimoji="1" lang="zh-CN" altLang="en-US" sz="3200" dirty="0">
                  <a:solidFill>
                    <a:srgbClr val="32443C"/>
                  </a:solidFill>
                  <a:latin typeface="宋体" charset="-122"/>
                </a:rPr>
                <a:t>组合</a:t>
              </a:r>
              <a:endParaRPr kumimoji="1" lang="zh-CN" altLang="en-US" sz="3200" dirty="0">
                <a:solidFill>
                  <a:srgbClr val="A3F25F"/>
                </a:solidFill>
                <a:latin typeface="宋体" charset="-122"/>
              </a:endParaRPr>
            </a:p>
          </p:txBody>
        </p:sp>
        <p:sp>
          <p:nvSpPr>
            <p:cNvPr id="85028" name="Line 34"/>
            <p:cNvSpPr>
              <a:spLocks noChangeShapeType="1"/>
            </p:cNvSpPr>
            <p:nvPr/>
          </p:nvSpPr>
          <p:spPr bwMode="auto">
            <a:xfrm>
              <a:off x="5732" y="2917"/>
              <a:ext cx="0" cy="576"/>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85029" name="Rectangle 35"/>
            <p:cNvSpPr>
              <a:spLocks noChangeArrowheads="1"/>
            </p:cNvSpPr>
            <p:nvPr/>
          </p:nvSpPr>
          <p:spPr bwMode="auto">
            <a:xfrm>
              <a:off x="1930" y="3766"/>
              <a:ext cx="3466" cy="369"/>
            </a:xfrm>
            <a:prstGeom prst="rect">
              <a:avLst/>
            </a:prstGeom>
            <a:noFill/>
            <a:ln w="9525">
              <a:noFill/>
              <a:miter lim="800000"/>
              <a:headEnd/>
              <a:tailEnd/>
            </a:ln>
          </p:spPr>
          <p:txBody>
            <a:bodyPr lIns="92075" tIns="46038" rIns="92075" bIns="46038">
              <a:spAutoFit/>
            </a:bodyPr>
            <a:lstStyle/>
            <a:p>
              <a:pPr eaLnBrk="0" hangingPunct="0"/>
              <a:r>
                <a:rPr kumimoji="1" lang="en-US" altLang="zh-CN" sz="3200">
                  <a:latin typeface="宋体" charset="-122"/>
                </a:rPr>
                <a:t>  </a:t>
              </a:r>
              <a:r>
                <a:rPr kumimoji="1" lang="zh-CN" altLang="en-US" sz="3200">
                  <a:solidFill>
                    <a:srgbClr val="00B050"/>
                  </a:solidFill>
                  <a:latin typeface="宋体" charset="-122"/>
                </a:rPr>
                <a:t>条件组合下操作的结果</a:t>
              </a:r>
            </a:p>
          </p:txBody>
        </p:sp>
        <p:sp>
          <p:nvSpPr>
            <p:cNvPr id="85030" name="AutoShape 36"/>
            <p:cNvSpPr>
              <a:spLocks/>
            </p:cNvSpPr>
            <p:nvPr/>
          </p:nvSpPr>
          <p:spPr bwMode="auto">
            <a:xfrm rot="-5400000">
              <a:off x="3476" y="1669"/>
              <a:ext cx="288" cy="4032"/>
            </a:xfrm>
            <a:prstGeom prst="leftBrace">
              <a:avLst>
                <a:gd name="adj1" fmla="val 116667"/>
                <a:gd name="adj2" fmla="val 50000"/>
              </a:avLst>
            </a:prstGeom>
            <a:noFill/>
            <a:ln w="12700">
              <a:solidFill>
                <a:schemeClr val="tx1"/>
              </a:solidFill>
              <a:round/>
              <a:headEnd type="none" w="sm" len="sm"/>
              <a:tailEnd type="none" w="sm" len="sm"/>
            </a:ln>
          </p:spPr>
          <p:txBody>
            <a:bodyPr wrap="none" anchor="ctr"/>
            <a:lstStyle/>
            <a:p>
              <a:endParaRPr lang="zh-CN" altLang="en-US"/>
            </a:p>
          </p:txBody>
        </p:sp>
      </p:grpSp>
      <p:sp>
        <p:nvSpPr>
          <p:cNvPr id="84995" name="Line 37"/>
          <p:cNvSpPr>
            <a:spLocks noChangeShapeType="1"/>
          </p:cNvSpPr>
          <p:nvPr/>
        </p:nvSpPr>
        <p:spPr bwMode="auto">
          <a:xfrm>
            <a:off x="31750" y="2936875"/>
            <a:ext cx="9144000" cy="0"/>
          </a:xfrm>
          <a:prstGeom prst="line">
            <a:avLst/>
          </a:prstGeom>
          <a:noFill/>
          <a:ln w="79375">
            <a:solidFill>
              <a:srgbClr val="FF0000"/>
            </a:solidFill>
            <a:round/>
            <a:headEnd/>
            <a:tailEnd/>
          </a:ln>
        </p:spPr>
        <p:txBody>
          <a:bodyPr/>
          <a:lstStyle/>
          <a:p>
            <a:endParaRPr lang="zh-CN" altLang="en-US"/>
          </a:p>
        </p:txBody>
      </p:sp>
      <p:sp>
        <p:nvSpPr>
          <p:cNvPr id="84996" name="Line 38"/>
          <p:cNvSpPr>
            <a:spLocks noChangeShapeType="1"/>
          </p:cNvSpPr>
          <p:nvPr/>
        </p:nvSpPr>
        <p:spPr bwMode="auto">
          <a:xfrm flipH="1">
            <a:off x="2411412" y="1476813"/>
            <a:ext cx="14287" cy="3392050"/>
          </a:xfrm>
          <a:prstGeom prst="line">
            <a:avLst/>
          </a:prstGeom>
          <a:noFill/>
          <a:ln w="79375">
            <a:solidFill>
              <a:srgbClr val="FF0000"/>
            </a:solidFill>
            <a:round/>
            <a:headEnd/>
            <a:tailEnd/>
          </a:ln>
        </p:spPr>
        <p:txBody>
          <a:bodyPr/>
          <a:lstStyle/>
          <a:p>
            <a:endParaRPr lang="zh-CN" altLang="en-US"/>
          </a:p>
        </p:txBody>
      </p:sp>
      <p:sp>
        <p:nvSpPr>
          <p:cNvPr id="40"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
        <p:nvSpPr>
          <p:cNvPr id="39" name="Line 10"/>
          <p:cNvSpPr>
            <a:spLocks noChangeShapeType="1"/>
          </p:cNvSpPr>
          <p:nvPr/>
        </p:nvSpPr>
        <p:spPr bwMode="auto">
          <a:xfrm flipV="1">
            <a:off x="890516" y="2473444"/>
            <a:ext cx="8177284" cy="15756"/>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41" name="Line 10"/>
          <p:cNvSpPr>
            <a:spLocks noChangeShapeType="1"/>
          </p:cNvSpPr>
          <p:nvPr/>
        </p:nvSpPr>
        <p:spPr bwMode="auto">
          <a:xfrm>
            <a:off x="890516" y="3425031"/>
            <a:ext cx="8164584" cy="0"/>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42" name="Rectangle 18"/>
          <p:cNvSpPr>
            <a:spLocks noChangeArrowheads="1"/>
          </p:cNvSpPr>
          <p:nvPr/>
        </p:nvSpPr>
        <p:spPr bwMode="auto">
          <a:xfrm>
            <a:off x="2915816" y="2536825"/>
            <a:ext cx="444500" cy="400050"/>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Y</a:t>
            </a:r>
            <a:endParaRPr kumimoji="1" lang="en-US" altLang="zh-CN" sz="2000" dirty="0">
              <a:solidFill>
                <a:srgbClr val="A3F25F"/>
              </a:solidFill>
              <a:latin typeface="宋体" charset="-122"/>
            </a:endParaRPr>
          </a:p>
        </p:txBody>
      </p:sp>
      <p:sp>
        <p:nvSpPr>
          <p:cNvPr id="43" name="Line 10"/>
          <p:cNvSpPr>
            <a:spLocks noChangeShapeType="1"/>
          </p:cNvSpPr>
          <p:nvPr/>
        </p:nvSpPr>
        <p:spPr bwMode="auto">
          <a:xfrm flipV="1">
            <a:off x="890516" y="4365103"/>
            <a:ext cx="8164584" cy="19571"/>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44" name="Rectangle 18"/>
          <p:cNvSpPr>
            <a:spLocks noChangeArrowheads="1"/>
          </p:cNvSpPr>
          <p:nvPr/>
        </p:nvSpPr>
        <p:spPr bwMode="auto">
          <a:xfrm>
            <a:off x="2937727" y="3001963"/>
            <a:ext cx="444500" cy="400752"/>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a:t>
            </a:r>
            <a:endParaRPr kumimoji="1" lang="en-US" altLang="zh-CN" sz="2000" dirty="0">
              <a:solidFill>
                <a:srgbClr val="A3F25F"/>
              </a:solidFill>
              <a:latin typeface="宋体" charset="-122"/>
            </a:endParaRPr>
          </a:p>
        </p:txBody>
      </p:sp>
      <p:sp>
        <p:nvSpPr>
          <p:cNvPr id="45" name="Line 10"/>
          <p:cNvSpPr>
            <a:spLocks noChangeShapeType="1"/>
          </p:cNvSpPr>
          <p:nvPr/>
        </p:nvSpPr>
        <p:spPr bwMode="auto">
          <a:xfrm>
            <a:off x="69850" y="1476813"/>
            <a:ext cx="9067800" cy="0"/>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46" name="Rectangle 18"/>
          <p:cNvSpPr>
            <a:spLocks noChangeArrowheads="1"/>
          </p:cNvSpPr>
          <p:nvPr/>
        </p:nvSpPr>
        <p:spPr bwMode="auto">
          <a:xfrm>
            <a:off x="4716016" y="2017713"/>
            <a:ext cx="444500" cy="400050"/>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Y</a:t>
            </a:r>
            <a:endParaRPr kumimoji="1" lang="en-US" altLang="zh-CN" sz="2000" dirty="0">
              <a:solidFill>
                <a:srgbClr val="A3F25F"/>
              </a:solidFill>
              <a:latin typeface="宋体" charset="-122"/>
            </a:endParaRPr>
          </a:p>
        </p:txBody>
      </p:sp>
      <p:sp>
        <p:nvSpPr>
          <p:cNvPr id="47" name="Rectangle 18"/>
          <p:cNvSpPr>
            <a:spLocks noChangeArrowheads="1"/>
          </p:cNvSpPr>
          <p:nvPr/>
        </p:nvSpPr>
        <p:spPr bwMode="auto">
          <a:xfrm>
            <a:off x="4686303" y="2451029"/>
            <a:ext cx="444500" cy="400050"/>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N</a:t>
            </a:r>
            <a:endParaRPr kumimoji="1" lang="en-US" altLang="zh-CN" sz="2000" dirty="0">
              <a:solidFill>
                <a:srgbClr val="A3F25F"/>
              </a:solidFill>
              <a:latin typeface="宋体" charset="-122"/>
            </a:endParaRPr>
          </a:p>
        </p:txBody>
      </p:sp>
      <p:sp>
        <p:nvSpPr>
          <p:cNvPr id="48" name="Rectangle 18"/>
          <p:cNvSpPr>
            <a:spLocks noChangeArrowheads="1"/>
          </p:cNvSpPr>
          <p:nvPr/>
        </p:nvSpPr>
        <p:spPr bwMode="auto">
          <a:xfrm>
            <a:off x="6372200" y="2017713"/>
            <a:ext cx="444500" cy="400050"/>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N</a:t>
            </a:r>
            <a:endParaRPr kumimoji="1" lang="en-US" altLang="zh-CN" sz="2000" dirty="0">
              <a:solidFill>
                <a:srgbClr val="A3F25F"/>
              </a:solidFill>
              <a:latin typeface="宋体" charset="-122"/>
            </a:endParaRPr>
          </a:p>
        </p:txBody>
      </p:sp>
      <p:sp>
        <p:nvSpPr>
          <p:cNvPr id="49" name="Rectangle 18"/>
          <p:cNvSpPr>
            <a:spLocks noChangeArrowheads="1"/>
          </p:cNvSpPr>
          <p:nvPr/>
        </p:nvSpPr>
        <p:spPr bwMode="auto">
          <a:xfrm>
            <a:off x="6359748" y="2489200"/>
            <a:ext cx="444500" cy="400050"/>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Y</a:t>
            </a:r>
            <a:endParaRPr kumimoji="1" lang="en-US" altLang="zh-CN" sz="2000" dirty="0">
              <a:solidFill>
                <a:srgbClr val="A3F25F"/>
              </a:solidFill>
              <a:latin typeface="宋体" charset="-122"/>
            </a:endParaRPr>
          </a:p>
        </p:txBody>
      </p:sp>
      <p:sp>
        <p:nvSpPr>
          <p:cNvPr id="50" name="Rectangle 18"/>
          <p:cNvSpPr>
            <a:spLocks noChangeArrowheads="1"/>
          </p:cNvSpPr>
          <p:nvPr/>
        </p:nvSpPr>
        <p:spPr bwMode="auto">
          <a:xfrm>
            <a:off x="8045259" y="1989138"/>
            <a:ext cx="444500" cy="400050"/>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a:solidFill>
                  <a:srgbClr val="32443C"/>
                </a:solidFill>
                <a:latin typeface="宋体" charset="-122"/>
              </a:rPr>
              <a:t>N</a:t>
            </a:r>
            <a:endParaRPr kumimoji="1" lang="en-US" altLang="zh-CN" sz="2000" dirty="0">
              <a:solidFill>
                <a:srgbClr val="A3F25F"/>
              </a:solidFill>
              <a:latin typeface="宋体" charset="-122"/>
            </a:endParaRPr>
          </a:p>
        </p:txBody>
      </p:sp>
      <p:sp>
        <p:nvSpPr>
          <p:cNvPr id="51" name="Rectangle 18"/>
          <p:cNvSpPr>
            <a:spLocks noChangeArrowheads="1"/>
          </p:cNvSpPr>
          <p:nvPr/>
        </p:nvSpPr>
        <p:spPr bwMode="auto">
          <a:xfrm>
            <a:off x="8045259" y="2507729"/>
            <a:ext cx="444500" cy="400050"/>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a:solidFill>
                  <a:srgbClr val="32443C"/>
                </a:solidFill>
                <a:latin typeface="宋体" charset="-122"/>
              </a:rPr>
              <a:t>N</a:t>
            </a:r>
            <a:endParaRPr kumimoji="1" lang="en-US" altLang="zh-CN" sz="2000" dirty="0">
              <a:solidFill>
                <a:srgbClr val="A3F25F"/>
              </a:solidFill>
              <a:latin typeface="宋体" charset="-122"/>
            </a:endParaRPr>
          </a:p>
        </p:txBody>
      </p:sp>
      <p:sp>
        <p:nvSpPr>
          <p:cNvPr id="52" name="Rectangle 18"/>
          <p:cNvSpPr>
            <a:spLocks noChangeArrowheads="1"/>
          </p:cNvSpPr>
          <p:nvPr/>
        </p:nvSpPr>
        <p:spPr bwMode="auto">
          <a:xfrm>
            <a:off x="4603750" y="3459024"/>
            <a:ext cx="444500" cy="400752"/>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a:t>
            </a:r>
            <a:endParaRPr kumimoji="1" lang="en-US" altLang="zh-CN" sz="2000" dirty="0">
              <a:solidFill>
                <a:srgbClr val="A3F25F"/>
              </a:solidFill>
              <a:latin typeface="宋体" charset="-122"/>
            </a:endParaRPr>
          </a:p>
        </p:txBody>
      </p:sp>
      <p:sp>
        <p:nvSpPr>
          <p:cNvPr id="53" name="Rectangle 18"/>
          <p:cNvSpPr>
            <a:spLocks noChangeArrowheads="1"/>
          </p:cNvSpPr>
          <p:nvPr/>
        </p:nvSpPr>
        <p:spPr bwMode="auto">
          <a:xfrm>
            <a:off x="6352249" y="3947820"/>
            <a:ext cx="444500" cy="400752"/>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a:t>
            </a:r>
            <a:endParaRPr kumimoji="1" lang="en-US" altLang="zh-CN" sz="2000" dirty="0">
              <a:solidFill>
                <a:srgbClr val="A3F25F"/>
              </a:solidFill>
              <a:latin typeface="宋体" charset="-122"/>
            </a:endParaRPr>
          </a:p>
        </p:txBody>
      </p:sp>
      <p:sp>
        <p:nvSpPr>
          <p:cNvPr id="54" name="Rectangle 18"/>
          <p:cNvSpPr>
            <a:spLocks noChangeArrowheads="1"/>
          </p:cNvSpPr>
          <p:nvPr/>
        </p:nvSpPr>
        <p:spPr bwMode="auto">
          <a:xfrm>
            <a:off x="8029005" y="4441123"/>
            <a:ext cx="444500" cy="400752"/>
          </a:xfrm>
          <a:prstGeom prst="rect">
            <a:avLst/>
          </a:prstGeom>
          <a:noFill/>
          <a:ln w="9525">
            <a:noFill/>
            <a:miter lim="800000"/>
            <a:headEnd/>
            <a:tailEnd/>
          </a:ln>
        </p:spPr>
        <p:txBody>
          <a:bodyPr wrap="square" lIns="92075" tIns="46038" rIns="92075" bIns="46038">
            <a:spAutoFit/>
          </a:bodyPr>
          <a:lstStyle/>
          <a:p>
            <a:pPr eaLnBrk="0" hangingPunct="0"/>
            <a:r>
              <a:rPr kumimoji="1" lang="en-US" altLang="zh-CN" sz="2000" dirty="0" smtClean="0">
                <a:solidFill>
                  <a:srgbClr val="32443C"/>
                </a:solidFill>
                <a:latin typeface="宋体" charset="-122"/>
              </a:rPr>
              <a:t>√</a:t>
            </a:r>
            <a:endParaRPr kumimoji="1" lang="en-US" altLang="zh-CN" sz="2000" dirty="0">
              <a:solidFill>
                <a:srgbClr val="A3F25F"/>
              </a:solidFill>
              <a:latin typeface="宋体" charset="-122"/>
            </a:endParaRPr>
          </a:p>
        </p:txBody>
      </p:sp>
      <p:sp>
        <p:nvSpPr>
          <p:cNvPr id="55" name="Line 16"/>
          <p:cNvSpPr>
            <a:spLocks noChangeShapeType="1"/>
          </p:cNvSpPr>
          <p:nvPr/>
        </p:nvSpPr>
        <p:spPr bwMode="auto">
          <a:xfrm>
            <a:off x="890516" y="1966912"/>
            <a:ext cx="0" cy="2874964"/>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56" name="Line 16"/>
          <p:cNvSpPr>
            <a:spLocks noChangeShapeType="1"/>
          </p:cNvSpPr>
          <p:nvPr/>
        </p:nvSpPr>
        <p:spPr bwMode="auto">
          <a:xfrm flipV="1">
            <a:off x="890517" y="3927474"/>
            <a:ext cx="1520896" cy="20345"/>
          </a:xfrm>
          <a:prstGeom prst="line">
            <a:avLst/>
          </a:prstGeom>
          <a:noFill/>
          <a:ln w="25400">
            <a:solidFill>
              <a:schemeClr val="tx1"/>
            </a:solidFill>
            <a:round/>
            <a:headEnd type="none" w="sm" len="sm"/>
            <a:tailEnd type="none" w="sm" len="sm"/>
          </a:ln>
        </p:spPr>
        <p:txBody>
          <a:bodyPr wrap="none" anchor="ctr"/>
          <a:lstStyle/>
          <a:p>
            <a:endParaRPr lang="zh-CN" altLang="en-US"/>
          </a:p>
        </p:txBody>
      </p:sp>
      <p:sp>
        <p:nvSpPr>
          <p:cNvPr id="57" name="Rectangle 18"/>
          <p:cNvSpPr>
            <a:spLocks noChangeArrowheads="1"/>
          </p:cNvSpPr>
          <p:nvPr/>
        </p:nvSpPr>
        <p:spPr bwMode="auto">
          <a:xfrm>
            <a:off x="375358" y="1530919"/>
            <a:ext cx="2467853" cy="400752"/>
          </a:xfrm>
          <a:prstGeom prst="rect">
            <a:avLst/>
          </a:prstGeom>
          <a:noFill/>
          <a:ln w="9525">
            <a:noFill/>
            <a:miter lim="800000"/>
            <a:headEnd/>
            <a:tailEnd/>
          </a:ln>
        </p:spPr>
        <p:txBody>
          <a:bodyPr wrap="square" lIns="92075" tIns="46038" rIns="92075" bIns="46038">
            <a:spAutoFit/>
          </a:bodyPr>
          <a:lstStyle/>
          <a:p>
            <a:pPr eaLnBrk="0" hangingPunct="0"/>
            <a:r>
              <a:rPr kumimoji="1" lang="zh-CN" altLang="en-US" sz="2000" dirty="0" smtClean="0">
                <a:solidFill>
                  <a:srgbClr val="32443C"/>
                </a:solidFill>
                <a:latin typeface="宋体" charset="-122"/>
              </a:rPr>
              <a:t>决策规则</a:t>
            </a:r>
            <a:endParaRPr kumimoji="1" lang="en-US" altLang="zh-CN" sz="2000" dirty="0">
              <a:solidFill>
                <a:srgbClr val="A3F25F"/>
              </a:solidFill>
              <a:latin typeface="宋体" charset="-122"/>
            </a:endParaRPr>
          </a:p>
        </p:txBody>
      </p:sp>
      <p:sp>
        <p:nvSpPr>
          <p:cNvPr id="58" name="Rectangle 18"/>
          <p:cNvSpPr>
            <a:spLocks noChangeArrowheads="1"/>
          </p:cNvSpPr>
          <p:nvPr/>
        </p:nvSpPr>
        <p:spPr bwMode="auto">
          <a:xfrm>
            <a:off x="153108" y="2116138"/>
            <a:ext cx="444500" cy="708528"/>
          </a:xfrm>
          <a:prstGeom prst="rect">
            <a:avLst/>
          </a:prstGeom>
          <a:noFill/>
          <a:ln w="9525">
            <a:noFill/>
            <a:miter lim="800000"/>
            <a:headEnd/>
            <a:tailEnd/>
          </a:ln>
        </p:spPr>
        <p:txBody>
          <a:bodyPr wrap="square" lIns="92075" tIns="46038" rIns="92075" bIns="46038">
            <a:spAutoFit/>
          </a:bodyPr>
          <a:lstStyle/>
          <a:p>
            <a:pPr eaLnBrk="0" hangingPunct="0"/>
            <a:r>
              <a:rPr kumimoji="1" lang="zh-CN" altLang="en-US" sz="2000" dirty="0">
                <a:solidFill>
                  <a:srgbClr val="32443C"/>
                </a:solidFill>
                <a:latin typeface="宋体" charset="-122"/>
              </a:rPr>
              <a:t>条件</a:t>
            </a:r>
            <a:endParaRPr kumimoji="1" lang="en-US" altLang="zh-CN" sz="2000" dirty="0">
              <a:solidFill>
                <a:srgbClr val="A3F25F"/>
              </a:solidFill>
              <a:latin typeface="宋体" charset="-122"/>
            </a:endParaRPr>
          </a:p>
        </p:txBody>
      </p:sp>
      <p:sp>
        <p:nvSpPr>
          <p:cNvPr id="59" name="Rectangle 18"/>
          <p:cNvSpPr>
            <a:spLocks noChangeArrowheads="1"/>
          </p:cNvSpPr>
          <p:nvPr/>
        </p:nvSpPr>
        <p:spPr bwMode="auto">
          <a:xfrm>
            <a:off x="154837" y="3263734"/>
            <a:ext cx="444500" cy="708528"/>
          </a:xfrm>
          <a:prstGeom prst="rect">
            <a:avLst/>
          </a:prstGeom>
          <a:noFill/>
          <a:ln w="9525">
            <a:noFill/>
            <a:miter lim="800000"/>
            <a:headEnd/>
            <a:tailEnd/>
          </a:ln>
        </p:spPr>
        <p:txBody>
          <a:bodyPr wrap="square" lIns="92075" tIns="46038" rIns="92075" bIns="46038">
            <a:spAutoFit/>
          </a:bodyPr>
          <a:lstStyle/>
          <a:p>
            <a:pPr eaLnBrk="0" hangingPunct="0"/>
            <a:r>
              <a:rPr kumimoji="1" lang="zh-CN" altLang="en-US" sz="2000" dirty="0" smtClean="0">
                <a:solidFill>
                  <a:schemeClr val="tx1"/>
                </a:solidFill>
                <a:latin typeface="宋体" charset="-122"/>
              </a:rPr>
              <a:t>结果</a:t>
            </a:r>
            <a:endParaRPr kumimoji="1" lang="en-US" altLang="zh-CN" sz="2000" dirty="0">
              <a:solidFill>
                <a:schemeClr val="tx1"/>
              </a:solidFill>
              <a:latin typeface="宋体" charset="-122"/>
            </a:endParaRPr>
          </a:p>
        </p:txBody>
      </p:sp>
    </p:spTree>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9"/>
          <p:cNvSpPr txBox="1">
            <a:spLocks noChangeArrowheads="1"/>
          </p:cNvSpPr>
          <p:nvPr/>
        </p:nvSpPr>
        <p:spPr bwMode="auto">
          <a:xfrm>
            <a:off x="228600" y="1484784"/>
            <a:ext cx="8736013" cy="430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2800" b="1" dirty="0" smtClean="0">
                <a:latin typeface="宋体" charset="-122"/>
                <a:ea typeface="宋体" charset="-122"/>
              </a:rPr>
              <a:t>根据</a:t>
            </a:r>
            <a:r>
              <a:rPr lang="zh-CN" altLang="en-US" sz="2800" b="1" dirty="0">
                <a:latin typeface="宋体" charset="-122"/>
                <a:ea typeface="宋体" charset="-122"/>
              </a:rPr>
              <a:t>欠款时间和库存量发货：</a:t>
            </a:r>
            <a:r>
              <a:rPr lang="en-US" altLang="zh-CN" sz="2800" b="1" dirty="0">
                <a:latin typeface="宋体" charset="-122"/>
                <a:ea typeface="宋体" charset="-122"/>
              </a:rPr>
              <a:t>1</a:t>
            </a:r>
            <a:r>
              <a:rPr lang="zh-CN" altLang="en-US" sz="2800" b="1" dirty="0">
                <a:latin typeface="宋体" charset="-122"/>
                <a:ea typeface="宋体" charset="-122"/>
              </a:rPr>
              <a:t>：欠款时间小于等于</a:t>
            </a:r>
            <a:r>
              <a:rPr lang="en-US" altLang="zh-CN" sz="2800" b="1" dirty="0">
                <a:latin typeface="宋体" charset="-122"/>
                <a:ea typeface="宋体" charset="-122"/>
              </a:rPr>
              <a:t>30</a:t>
            </a:r>
            <a:r>
              <a:rPr lang="zh-CN" altLang="en-US" sz="2800" b="1" dirty="0">
                <a:latin typeface="宋体" charset="-122"/>
                <a:ea typeface="宋体" charset="-122"/>
              </a:rPr>
              <a:t>天，库存量大于等于需求量，立即发货；小于需求量，先按库存发货，进货后再补发；</a:t>
            </a:r>
            <a:endParaRPr lang="en-US" altLang="zh-CN" sz="2800" b="1" dirty="0">
              <a:latin typeface="宋体" charset="-122"/>
              <a:ea typeface="宋体" charset="-122"/>
            </a:endParaRPr>
          </a:p>
          <a:p>
            <a:pPr algn="l" eaLnBrk="1" hangingPunct="1">
              <a:spcBef>
                <a:spcPct val="50000"/>
              </a:spcBef>
            </a:pPr>
            <a:r>
              <a:rPr lang="en-US" altLang="zh-CN" sz="2800" b="1" dirty="0">
                <a:latin typeface="宋体" charset="-122"/>
                <a:ea typeface="宋体" charset="-122"/>
              </a:rPr>
              <a:t>2</a:t>
            </a:r>
            <a:r>
              <a:rPr lang="zh-CN" altLang="en-US" sz="2800" b="1" dirty="0">
                <a:latin typeface="宋体" charset="-122"/>
                <a:ea typeface="宋体" charset="-122"/>
              </a:rPr>
              <a:t>欠款时间大于</a:t>
            </a:r>
            <a:r>
              <a:rPr lang="en-US" altLang="zh-CN" sz="2800" b="1" dirty="0">
                <a:latin typeface="宋体" charset="-122"/>
                <a:ea typeface="宋体" charset="-122"/>
              </a:rPr>
              <a:t>30</a:t>
            </a:r>
            <a:r>
              <a:rPr lang="zh-CN" altLang="en-US" sz="2800" b="1" dirty="0">
                <a:latin typeface="宋体" charset="-122"/>
                <a:ea typeface="宋体" charset="-122"/>
              </a:rPr>
              <a:t>天，小于等于</a:t>
            </a:r>
            <a:r>
              <a:rPr lang="en-US" altLang="zh-CN" sz="2800" b="1" dirty="0">
                <a:latin typeface="宋体" charset="-122"/>
                <a:ea typeface="宋体" charset="-122"/>
              </a:rPr>
              <a:t>100</a:t>
            </a:r>
            <a:r>
              <a:rPr lang="zh-CN" altLang="en-US" sz="2800" b="1" dirty="0">
                <a:latin typeface="宋体" charset="-122"/>
                <a:ea typeface="宋体" charset="-122"/>
              </a:rPr>
              <a:t>天，库存量大于等于需求量，先付款在发货；小于需求量，不发货；</a:t>
            </a:r>
            <a:endParaRPr lang="en-US" altLang="zh-CN" sz="2800" b="1" dirty="0">
              <a:latin typeface="宋体" charset="-122"/>
              <a:ea typeface="宋体" charset="-122"/>
            </a:endParaRPr>
          </a:p>
          <a:p>
            <a:pPr algn="l" eaLnBrk="1" hangingPunct="1">
              <a:spcBef>
                <a:spcPct val="50000"/>
              </a:spcBef>
            </a:pPr>
            <a:r>
              <a:rPr lang="en-US" altLang="zh-CN" sz="2800" b="1" dirty="0">
                <a:latin typeface="宋体" charset="-122"/>
                <a:ea typeface="宋体" charset="-122"/>
              </a:rPr>
              <a:t>3</a:t>
            </a:r>
            <a:r>
              <a:rPr lang="zh-CN" altLang="en-US" sz="2800" b="1" dirty="0">
                <a:latin typeface="宋体" charset="-122"/>
                <a:ea typeface="宋体" charset="-122"/>
              </a:rPr>
              <a:t>欠款大于</a:t>
            </a:r>
            <a:r>
              <a:rPr lang="en-US" altLang="zh-CN" sz="2800" b="1" dirty="0">
                <a:latin typeface="宋体" charset="-122"/>
                <a:ea typeface="宋体" charset="-122"/>
              </a:rPr>
              <a:t>100</a:t>
            </a:r>
            <a:r>
              <a:rPr lang="zh-CN" altLang="en-US" sz="2800" b="1" dirty="0">
                <a:latin typeface="宋体" charset="-122"/>
                <a:ea typeface="宋体" charset="-122"/>
              </a:rPr>
              <a:t>天，通知先付款。</a:t>
            </a:r>
          </a:p>
          <a:p>
            <a:pPr algn="l" eaLnBrk="1" hangingPunct="1">
              <a:spcBef>
                <a:spcPct val="50000"/>
              </a:spcBef>
            </a:pPr>
            <a:endParaRPr kumimoji="1" lang="zh-CN" altLang="en-US" sz="2800" b="1" dirty="0">
              <a:solidFill>
                <a:srgbClr val="E4E925"/>
              </a:solidFill>
              <a:latin typeface="Times New Roman" pitchFamily="18" charset="0"/>
              <a:ea typeface="宋体" charset="-122"/>
            </a:endParaRPr>
          </a:p>
          <a:p>
            <a:pPr algn="l" eaLnBrk="1" hangingPunct="1">
              <a:spcBef>
                <a:spcPct val="50000"/>
              </a:spcBef>
            </a:pPr>
            <a:endParaRPr lang="zh-CN" altLang="en-US" sz="2400" b="1" dirty="0">
              <a:solidFill>
                <a:srgbClr val="E4E925"/>
              </a:solidFill>
              <a:latin typeface="宋体" charset="-122"/>
              <a:ea typeface="宋体" charset="-122"/>
            </a:endParaRPr>
          </a:p>
        </p:txBody>
      </p:sp>
      <p:sp>
        <p:nvSpPr>
          <p:cNvPr id="93187" name="Rectangle 12"/>
          <p:cNvSpPr>
            <a:spLocks noChangeArrowheads="1"/>
          </p:cNvSpPr>
          <p:nvPr/>
        </p:nvSpPr>
        <p:spPr bwMode="auto">
          <a:xfrm>
            <a:off x="1938338" y="19097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b="1">
              <a:ea typeface="宋体" charset="-122"/>
            </a:endParaRPr>
          </a:p>
        </p:txBody>
      </p:sp>
      <p:sp>
        <p:nvSpPr>
          <p:cNvPr id="93188" name="Text Box 27"/>
          <p:cNvSpPr txBox="1">
            <a:spLocks noChangeArrowheads="1"/>
          </p:cNvSpPr>
          <p:nvPr/>
        </p:nvSpPr>
        <p:spPr bwMode="auto">
          <a:xfrm>
            <a:off x="2727325" y="6270625"/>
            <a:ext cx="24542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endParaRPr lang="zh-CN" altLang="en-US" b="1">
              <a:ea typeface="宋体" charset="-122"/>
            </a:endParaRPr>
          </a:p>
        </p:txBody>
      </p:sp>
    </p:spTree>
    <p:extLst>
      <p:ext uri="{BB962C8B-B14F-4D97-AF65-F5344CB8AC3E}">
        <p14:creationId xmlns:p14="http://schemas.microsoft.com/office/powerpoint/2010/main" val="19186003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ChangeArrowheads="1"/>
          </p:cNvSpPr>
          <p:nvPr/>
        </p:nvSpPr>
        <p:spPr bwMode="auto">
          <a:xfrm>
            <a:off x="0" y="1052513"/>
            <a:ext cx="9144000" cy="6096000"/>
          </a:xfrm>
          <a:prstGeom prst="rect">
            <a:avLst/>
          </a:prstGeom>
          <a:noFill/>
          <a:ln>
            <a:noFill/>
          </a:ln>
          <a:effectLst/>
          <a:extLst/>
        </p:spPr>
        <p:txBody>
          <a:bodyPr/>
          <a:lstStyle/>
          <a:p>
            <a:pPr>
              <a:spcBef>
                <a:spcPct val="20000"/>
              </a:spcBef>
              <a:buClr>
                <a:schemeClr val="hlink"/>
              </a:buClr>
              <a:buSzPct val="90000"/>
              <a:buFont typeface="Wingdings" panose="05000000000000000000" pitchFamily="2" charset="2"/>
              <a:buNone/>
              <a:defRPr/>
            </a:pPr>
            <a:r>
              <a:rPr lang="zh-CN" altLang="en-US" sz="2400" dirty="0" smtClean="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    开始</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阶段必须进行的一项</a:t>
            </a:r>
            <a:r>
              <a:rPr lang="zh-CN" altLang="en-US" sz="2400" dirty="0" smtClean="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工作。</a:t>
            </a:r>
            <a:endParaRPr lang="en-US" altLang="zh-CN" sz="2400" dirty="0" smtClean="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endPar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r>
              <a:rPr lang="en-US" altLang="zh-CN" sz="2400" dirty="0" smtClean="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5.2.1  </a:t>
            </a:r>
            <a:r>
              <a:rPr lang="zh-CN" altLang="en-US" sz="2400" dirty="0" smtClean="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新</a:t>
            </a:r>
            <a:r>
              <a:rPr lang="zh-CN" altLang="en-US" sz="2400" dirty="0" smtClean="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系统目标</a:t>
            </a:r>
            <a:endParaRPr lang="en-US" altLang="zh-CN" sz="2400" dirty="0" smtClean="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endPar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r>
              <a:rPr lang="zh-CN" altLang="en-US" sz="2400" dirty="0" smtClean="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       目标</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的总体战略性</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MIS</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目标是整个系统全局性的努力方向</a:t>
            </a: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目标的多重性</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MIS</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的目标不是单一的</a:t>
            </a: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       </a:t>
            </a: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目标的依附性</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MIS</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目标依附于现行系统的战略目标</a:t>
            </a:r>
          </a:p>
          <a:p>
            <a:pPr>
              <a:spcBef>
                <a:spcPct val="20000"/>
              </a:spcBef>
              <a:buClr>
                <a:schemeClr val="hlink"/>
              </a:buClr>
              <a:buSzPct val="90000"/>
              <a:buFont typeface="Wingdings" panose="05000000000000000000" pitchFamily="2" charset="2"/>
              <a:buNone/>
              <a:defRPr/>
            </a:pP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       目标的长期性</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a:t>
            </a: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MIS</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目标是需要长期努力才能达到的</a:t>
            </a:r>
          </a:p>
          <a:p>
            <a:pPr>
              <a:spcBef>
                <a:spcPct val="20000"/>
              </a:spcBef>
              <a:buClr>
                <a:schemeClr val="hlink"/>
              </a:buClr>
              <a:buSzPct val="90000"/>
              <a:buFont typeface="Wingdings" panose="05000000000000000000" pitchFamily="2" charset="2"/>
              <a:buNone/>
              <a:defRPr/>
            </a:pPr>
            <a:r>
              <a:rPr lang="zh-CN" altLang="en-US" sz="2400" dirty="0">
                <a:solidFill>
                  <a:srgbClr val="CC0000"/>
                </a:solidFill>
                <a:effectLst>
                  <a:outerShdw blurRad="38100" dist="38100" dir="2700000" algn="tl">
                    <a:srgbClr val="C0C0C0"/>
                  </a:outerShdw>
                </a:effectLst>
                <a:latin typeface="Arial" panose="020B0604020202020204" pitchFamily="34" charset="0"/>
                <a:ea typeface="宋体" panose="02010600030101010101" pitchFamily="2" charset="-122"/>
              </a:rPr>
              <a:t>       目标的适应性</a:t>
            </a: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当环境变化时，系统的功能和</a:t>
            </a:r>
            <a:r>
              <a:rPr lang="zh-CN" altLang="en-US" sz="2400" dirty="0" smtClean="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rPr>
              <a:t>信息随之变化</a:t>
            </a:r>
            <a:endPar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endParaRPr>
          </a:p>
          <a:p>
            <a:pPr>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panose="020B0604020202020204" pitchFamily="34" charset="0"/>
                <a:ea typeface="宋体" panose="02010600030101010101" pitchFamily="2" charset="-122"/>
              </a:rPr>
              <a:t>       </a:t>
            </a:r>
          </a:p>
        </p:txBody>
      </p:sp>
      <p:sp>
        <p:nvSpPr>
          <p:cNvPr id="4" name="Text Box 17"/>
          <p:cNvSpPr txBox="1">
            <a:spLocks noChangeArrowheads="1"/>
          </p:cNvSpPr>
          <p:nvPr/>
        </p:nvSpPr>
        <p:spPr bwMode="auto">
          <a:xfrm>
            <a:off x="2103438" y="304800"/>
            <a:ext cx="6861175" cy="584775"/>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smtClean="0">
                <a:solidFill>
                  <a:schemeClr val="accent5">
                    <a:lumMod val="25000"/>
                  </a:schemeClr>
                </a:solidFill>
                <a:latin typeface="Arial" panose="020B0604020202020204" pitchFamily="34" charset="0"/>
                <a:ea typeface="宋体" panose="02010600030101010101" pitchFamily="2" charset="-122"/>
              </a:rPr>
              <a:t>5.2</a:t>
            </a:r>
            <a:r>
              <a:rPr lang="zh-CN" altLang="en-US" sz="3200" dirty="0" smtClean="0">
                <a:solidFill>
                  <a:schemeClr val="accent5">
                    <a:lumMod val="25000"/>
                  </a:schemeClr>
                </a:solidFill>
                <a:latin typeface="Arial" panose="020B0604020202020204" pitchFamily="34" charset="0"/>
                <a:ea typeface="宋体" panose="02010600030101010101" pitchFamily="2" charset="-122"/>
              </a:rPr>
              <a:t>节 可行性研究</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4"/>
          <p:cNvSpPr txBox="1">
            <a:spLocks noChangeArrowheads="1"/>
          </p:cNvSpPr>
          <p:nvPr/>
        </p:nvSpPr>
        <p:spPr bwMode="auto">
          <a:xfrm>
            <a:off x="323850" y="404813"/>
            <a:ext cx="84963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l" eaLnBrk="1" hangingPunct="1">
              <a:spcBef>
                <a:spcPct val="50000"/>
              </a:spcBef>
            </a:pPr>
            <a:r>
              <a:rPr lang="zh-CN" altLang="en-US" sz="2800" b="1">
                <a:solidFill>
                  <a:srgbClr val="D7181F"/>
                </a:solidFill>
                <a:ea typeface="宋体" charset="-122"/>
              </a:rPr>
              <a:t>举例 ：下图是一张用于根据用户欠款时间长短和现有库存量情况处理用户订货方案的判定树。</a:t>
            </a:r>
          </a:p>
        </p:txBody>
      </p:sp>
      <p:graphicFrame>
        <p:nvGraphicFramePr>
          <p:cNvPr id="94211" name="Object 0"/>
          <p:cNvGraphicFramePr>
            <a:graphicFrameLocks noGrp="1" noChangeAspect="1"/>
          </p:cNvGraphicFramePr>
          <p:nvPr>
            <p:ph sz="half" idx="4294967295"/>
          </p:nvPr>
        </p:nvGraphicFramePr>
        <p:xfrm>
          <a:off x="323850" y="1916113"/>
          <a:ext cx="8448675" cy="4419600"/>
        </p:xfrm>
        <a:graphic>
          <a:graphicData uri="http://schemas.openxmlformats.org/presentationml/2006/ole">
            <mc:AlternateContent xmlns:mc="http://schemas.openxmlformats.org/markup-compatibility/2006">
              <mc:Choice xmlns:v="urn:schemas-microsoft-com:vml" Requires="v">
                <p:oleObj spid="_x0000_s2053" name="Photo Editor 照片" r:id="rId4" imgW="11580952" imgH="3820058" progId="MSPhotoEd.3">
                  <p:embed/>
                </p:oleObj>
              </mc:Choice>
              <mc:Fallback>
                <p:oleObj name="Photo Editor 照片" r:id="rId4" imgW="11580952" imgH="3820058"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1916113"/>
                        <a:ext cx="8448675"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9619000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96258" name="Object 2"/>
          <p:cNvGraphicFramePr>
            <a:graphicFrameLocks noChangeAspect="1"/>
          </p:cNvGraphicFramePr>
          <p:nvPr/>
        </p:nvGraphicFramePr>
        <p:xfrm>
          <a:off x="1835150" y="2060575"/>
          <a:ext cx="5832475" cy="3673475"/>
        </p:xfrm>
        <a:graphic>
          <a:graphicData uri="http://schemas.openxmlformats.org/presentationml/2006/ole">
            <mc:AlternateContent xmlns:mc="http://schemas.openxmlformats.org/markup-compatibility/2006">
              <mc:Choice xmlns:v="urn:schemas-microsoft-com:vml" Requires="v">
                <p:oleObj spid="_x0000_s3077" name="Photo Editor 照片" r:id="rId4" imgW="14480021" imgH="7447619" progId="MSPhotoEd.3">
                  <p:embed/>
                </p:oleObj>
              </mc:Choice>
              <mc:Fallback>
                <p:oleObj name="Photo Editor 照片" r:id="rId4" imgW="14480021" imgH="7447619"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150" y="2060575"/>
                        <a:ext cx="5832475" cy="367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4"/>
          <p:cNvGrpSpPr>
            <a:grpSpLocks/>
          </p:cNvGrpSpPr>
          <p:nvPr/>
        </p:nvGrpSpPr>
        <p:grpSpPr bwMode="auto">
          <a:xfrm>
            <a:off x="468313" y="2341563"/>
            <a:ext cx="2217737" cy="579437"/>
            <a:chOff x="295" y="1475"/>
            <a:chExt cx="1397" cy="365"/>
          </a:xfrm>
        </p:grpSpPr>
        <p:sp>
          <p:nvSpPr>
            <p:cNvPr id="96294" name="AutoShape 5"/>
            <p:cNvSpPr>
              <a:spLocks noChangeArrowheads="1"/>
            </p:cNvSpPr>
            <p:nvPr/>
          </p:nvSpPr>
          <p:spPr bwMode="auto">
            <a:xfrm rot="1362865">
              <a:off x="694" y="1758"/>
              <a:ext cx="998" cy="82"/>
            </a:xfrm>
            <a:prstGeom prst="rightArrow">
              <a:avLst>
                <a:gd name="adj1" fmla="val 50000"/>
                <a:gd name="adj2" fmla="val 304268"/>
              </a:avLst>
            </a:prstGeom>
            <a:solidFill>
              <a:schemeClr val="accent1"/>
            </a:solidFill>
            <a:ln w="9525">
              <a:solidFill>
                <a:schemeClr val="tx1"/>
              </a:solidFill>
              <a:miter lim="800000"/>
              <a:headEnd/>
              <a:tailEnd/>
            </a:ln>
          </p:spPr>
          <p:txBody>
            <a:bodyPr wrap="none" anchor="ctr"/>
            <a:lstStyle/>
            <a:p>
              <a:endParaRPr lang="zh-CN" altLang="en-US" b="1">
                <a:ea typeface="宋体" charset="-122"/>
              </a:endParaRPr>
            </a:p>
          </p:txBody>
        </p:sp>
        <p:sp>
          <p:nvSpPr>
            <p:cNvPr id="96295" name="Text Box 7"/>
            <p:cNvSpPr txBox="1">
              <a:spLocks noChangeArrowheads="1"/>
            </p:cNvSpPr>
            <p:nvPr/>
          </p:nvSpPr>
          <p:spPr bwMode="auto">
            <a:xfrm>
              <a:off x="295" y="1475"/>
              <a:ext cx="49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zh-CN" altLang="en-US" sz="2000" b="1">
                  <a:ea typeface="宋体" charset="-122"/>
                </a:rPr>
                <a:t>条件</a:t>
              </a:r>
            </a:p>
          </p:txBody>
        </p:sp>
      </p:grpSp>
      <p:grpSp>
        <p:nvGrpSpPr>
          <p:cNvPr id="3" name="Group 19"/>
          <p:cNvGrpSpPr>
            <a:grpSpLocks/>
          </p:cNvGrpSpPr>
          <p:nvPr/>
        </p:nvGrpSpPr>
        <p:grpSpPr bwMode="auto">
          <a:xfrm>
            <a:off x="323850" y="5157788"/>
            <a:ext cx="2519363" cy="701675"/>
            <a:chOff x="204" y="3249"/>
            <a:chExt cx="1587" cy="442"/>
          </a:xfrm>
        </p:grpSpPr>
        <p:sp>
          <p:nvSpPr>
            <p:cNvPr id="96292" name="AutoShape 8"/>
            <p:cNvSpPr>
              <a:spLocks noChangeArrowheads="1"/>
            </p:cNvSpPr>
            <p:nvPr/>
          </p:nvSpPr>
          <p:spPr bwMode="auto">
            <a:xfrm rot="-851730">
              <a:off x="793" y="3257"/>
              <a:ext cx="998" cy="82"/>
            </a:xfrm>
            <a:prstGeom prst="rightArrow">
              <a:avLst>
                <a:gd name="adj1" fmla="val 50000"/>
                <a:gd name="adj2" fmla="val 304268"/>
              </a:avLst>
            </a:prstGeom>
            <a:solidFill>
              <a:schemeClr val="accent1"/>
            </a:solidFill>
            <a:ln w="9525">
              <a:solidFill>
                <a:schemeClr val="tx1"/>
              </a:solidFill>
              <a:miter lim="800000"/>
              <a:headEnd/>
              <a:tailEnd/>
            </a:ln>
          </p:spPr>
          <p:txBody>
            <a:bodyPr wrap="none" anchor="ctr"/>
            <a:lstStyle/>
            <a:p>
              <a:endParaRPr lang="zh-CN" altLang="en-US" b="1">
                <a:ea typeface="宋体" charset="-122"/>
              </a:endParaRPr>
            </a:p>
          </p:txBody>
        </p:sp>
        <p:sp>
          <p:nvSpPr>
            <p:cNvPr id="96293" name="Text Box 9"/>
            <p:cNvSpPr txBox="1">
              <a:spLocks noChangeArrowheads="1"/>
            </p:cNvSpPr>
            <p:nvPr/>
          </p:nvSpPr>
          <p:spPr bwMode="auto">
            <a:xfrm>
              <a:off x="204" y="3249"/>
              <a:ext cx="544"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zh-CN" altLang="en-US" sz="2000" b="1">
                  <a:ea typeface="宋体" charset="-122"/>
                </a:rPr>
                <a:t>决策方案</a:t>
              </a:r>
            </a:p>
          </p:txBody>
        </p:sp>
      </p:grpSp>
      <p:grpSp>
        <p:nvGrpSpPr>
          <p:cNvPr id="4" name="Group 18"/>
          <p:cNvGrpSpPr>
            <a:grpSpLocks/>
          </p:cNvGrpSpPr>
          <p:nvPr/>
        </p:nvGrpSpPr>
        <p:grpSpPr bwMode="auto">
          <a:xfrm>
            <a:off x="6207125" y="2276475"/>
            <a:ext cx="2686050" cy="806450"/>
            <a:chOff x="3910" y="1434"/>
            <a:chExt cx="1692" cy="508"/>
          </a:xfrm>
        </p:grpSpPr>
        <p:sp>
          <p:nvSpPr>
            <p:cNvPr id="96290" name="AutoShape 10"/>
            <p:cNvSpPr>
              <a:spLocks noChangeArrowheads="1"/>
            </p:cNvSpPr>
            <p:nvPr/>
          </p:nvSpPr>
          <p:spPr bwMode="auto">
            <a:xfrm rot="8924507">
              <a:off x="3910" y="1887"/>
              <a:ext cx="1270" cy="55"/>
            </a:xfrm>
            <a:prstGeom prst="rightArrow">
              <a:avLst>
                <a:gd name="adj1" fmla="val 50000"/>
                <a:gd name="adj2" fmla="val 577273"/>
              </a:avLst>
            </a:prstGeom>
            <a:solidFill>
              <a:schemeClr val="accent1"/>
            </a:solidFill>
            <a:ln w="9525">
              <a:solidFill>
                <a:schemeClr val="tx1"/>
              </a:solidFill>
              <a:miter lim="800000"/>
              <a:headEnd/>
              <a:tailEnd/>
            </a:ln>
          </p:spPr>
          <p:txBody>
            <a:bodyPr wrap="none" anchor="ctr"/>
            <a:lstStyle/>
            <a:p>
              <a:endParaRPr lang="zh-CN" altLang="en-US" b="1">
                <a:ea typeface="宋体" charset="-122"/>
              </a:endParaRPr>
            </a:p>
          </p:txBody>
        </p:sp>
        <p:sp>
          <p:nvSpPr>
            <p:cNvPr id="96291" name="Text Box 11"/>
            <p:cNvSpPr txBox="1">
              <a:spLocks noChangeArrowheads="1"/>
            </p:cNvSpPr>
            <p:nvPr/>
          </p:nvSpPr>
          <p:spPr bwMode="auto">
            <a:xfrm>
              <a:off x="4785" y="1434"/>
              <a:ext cx="81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zh-CN" altLang="en-US" sz="2000" b="1">
                  <a:ea typeface="宋体" charset="-122"/>
                </a:rPr>
                <a:t>状态</a:t>
              </a:r>
            </a:p>
          </p:txBody>
        </p:sp>
      </p:grpSp>
      <p:grpSp>
        <p:nvGrpSpPr>
          <p:cNvPr id="5" name="Group 20"/>
          <p:cNvGrpSpPr>
            <a:grpSpLocks/>
          </p:cNvGrpSpPr>
          <p:nvPr/>
        </p:nvGrpSpPr>
        <p:grpSpPr bwMode="auto">
          <a:xfrm>
            <a:off x="5799138" y="4943475"/>
            <a:ext cx="3309937" cy="573088"/>
            <a:chOff x="3653" y="3114"/>
            <a:chExt cx="2085" cy="361"/>
          </a:xfrm>
        </p:grpSpPr>
        <p:sp>
          <p:nvSpPr>
            <p:cNvPr id="96288" name="AutoShape 12"/>
            <p:cNvSpPr>
              <a:spLocks noChangeArrowheads="1"/>
            </p:cNvSpPr>
            <p:nvPr/>
          </p:nvSpPr>
          <p:spPr bwMode="auto">
            <a:xfrm rot="-9694484">
              <a:off x="3653" y="3114"/>
              <a:ext cx="1406" cy="62"/>
            </a:xfrm>
            <a:prstGeom prst="rightArrow">
              <a:avLst>
                <a:gd name="adj1" fmla="val 50000"/>
                <a:gd name="adj2" fmla="val 566935"/>
              </a:avLst>
            </a:prstGeom>
            <a:solidFill>
              <a:schemeClr val="accent1"/>
            </a:solidFill>
            <a:ln w="9525">
              <a:solidFill>
                <a:schemeClr val="tx1"/>
              </a:solidFill>
              <a:miter lim="800000"/>
              <a:headEnd/>
              <a:tailEnd/>
            </a:ln>
          </p:spPr>
          <p:txBody>
            <a:bodyPr wrap="none" anchor="ctr"/>
            <a:lstStyle/>
            <a:p>
              <a:endParaRPr lang="zh-CN" altLang="en-US" b="1">
                <a:ea typeface="宋体" charset="-122"/>
              </a:endParaRPr>
            </a:p>
          </p:txBody>
        </p:sp>
        <p:sp>
          <p:nvSpPr>
            <p:cNvPr id="96289" name="Text Box 13"/>
            <p:cNvSpPr txBox="1">
              <a:spLocks noChangeArrowheads="1"/>
            </p:cNvSpPr>
            <p:nvPr/>
          </p:nvSpPr>
          <p:spPr bwMode="auto">
            <a:xfrm>
              <a:off x="4921" y="3225"/>
              <a:ext cx="81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zh-CN" altLang="en-US" sz="2000" b="1">
                  <a:ea typeface="宋体" charset="-122"/>
                </a:rPr>
                <a:t>决策规则</a:t>
              </a:r>
            </a:p>
          </p:txBody>
        </p:sp>
      </p:grpSp>
      <p:sp>
        <p:nvSpPr>
          <p:cNvPr id="428047" name="Oval 15"/>
          <p:cNvSpPr>
            <a:spLocks noChangeArrowheads="1"/>
          </p:cNvSpPr>
          <p:nvPr/>
        </p:nvSpPr>
        <p:spPr bwMode="auto">
          <a:xfrm>
            <a:off x="4643438" y="2708275"/>
            <a:ext cx="288925" cy="792163"/>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b="1">
              <a:ea typeface="宋体" charset="-122"/>
            </a:endParaRPr>
          </a:p>
        </p:txBody>
      </p:sp>
      <p:sp>
        <p:nvSpPr>
          <p:cNvPr id="428048" name="Oval 16"/>
          <p:cNvSpPr>
            <a:spLocks noChangeArrowheads="1"/>
          </p:cNvSpPr>
          <p:nvPr/>
        </p:nvSpPr>
        <p:spPr bwMode="auto">
          <a:xfrm>
            <a:off x="5651500" y="2708275"/>
            <a:ext cx="288925" cy="792163"/>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b="1">
              <a:ea typeface="宋体" charset="-122"/>
            </a:endParaRPr>
          </a:p>
        </p:txBody>
      </p:sp>
      <p:sp>
        <p:nvSpPr>
          <p:cNvPr id="428053" name="Oval 21"/>
          <p:cNvSpPr>
            <a:spLocks noChangeArrowheads="1"/>
          </p:cNvSpPr>
          <p:nvPr/>
        </p:nvSpPr>
        <p:spPr bwMode="auto">
          <a:xfrm>
            <a:off x="6659563" y="2708275"/>
            <a:ext cx="288925" cy="792163"/>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b="1">
              <a:ea typeface="宋体" charset="-122"/>
            </a:endParaRPr>
          </a:p>
        </p:txBody>
      </p:sp>
      <p:sp>
        <p:nvSpPr>
          <p:cNvPr id="96267" name="Rectangle 19"/>
          <p:cNvSpPr>
            <a:spLocks noChangeArrowheads="1"/>
          </p:cNvSpPr>
          <p:nvPr/>
        </p:nvSpPr>
        <p:spPr bwMode="auto">
          <a:xfrm>
            <a:off x="4643438" y="3860800"/>
            <a:ext cx="288925"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宋体" charset="-122"/>
            </a:endParaRPr>
          </a:p>
        </p:txBody>
      </p:sp>
      <p:sp>
        <p:nvSpPr>
          <p:cNvPr id="96268" name="Line 21"/>
          <p:cNvSpPr>
            <a:spLocks noChangeShapeType="1"/>
          </p:cNvSpPr>
          <p:nvPr/>
        </p:nvSpPr>
        <p:spPr bwMode="auto">
          <a:xfrm>
            <a:off x="4572000" y="3933825"/>
            <a:ext cx="215900"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69" name="Line 22"/>
          <p:cNvSpPr>
            <a:spLocks noChangeShapeType="1"/>
          </p:cNvSpPr>
          <p:nvPr/>
        </p:nvSpPr>
        <p:spPr bwMode="auto">
          <a:xfrm flipV="1">
            <a:off x="4787900" y="3789363"/>
            <a:ext cx="215900" cy="3603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70" name="Rectangle 23"/>
          <p:cNvSpPr>
            <a:spLocks noChangeArrowheads="1"/>
          </p:cNvSpPr>
          <p:nvPr/>
        </p:nvSpPr>
        <p:spPr bwMode="auto">
          <a:xfrm>
            <a:off x="5076825" y="4221163"/>
            <a:ext cx="288925"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宋体" charset="-122"/>
            </a:endParaRPr>
          </a:p>
        </p:txBody>
      </p:sp>
      <p:sp>
        <p:nvSpPr>
          <p:cNvPr id="96271" name="Line 25"/>
          <p:cNvSpPr>
            <a:spLocks noChangeShapeType="1"/>
          </p:cNvSpPr>
          <p:nvPr/>
        </p:nvSpPr>
        <p:spPr bwMode="auto">
          <a:xfrm>
            <a:off x="5003800" y="4294188"/>
            <a:ext cx="215900"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72" name="Line 26"/>
          <p:cNvSpPr>
            <a:spLocks noChangeShapeType="1"/>
          </p:cNvSpPr>
          <p:nvPr/>
        </p:nvSpPr>
        <p:spPr bwMode="auto">
          <a:xfrm flipV="1">
            <a:off x="5219700" y="4149725"/>
            <a:ext cx="215900" cy="3603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73" name="Rectangle 27"/>
          <p:cNvSpPr>
            <a:spLocks noChangeArrowheads="1"/>
          </p:cNvSpPr>
          <p:nvPr/>
        </p:nvSpPr>
        <p:spPr bwMode="auto">
          <a:xfrm>
            <a:off x="5651500" y="5229225"/>
            <a:ext cx="288925"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宋体" charset="-122"/>
            </a:endParaRPr>
          </a:p>
        </p:txBody>
      </p:sp>
      <p:sp>
        <p:nvSpPr>
          <p:cNvPr id="96274" name="Line 28"/>
          <p:cNvSpPr>
            <a:spLocks noChangeShapeType="1"/>
          </p:cNvSpPr>
          <p:nvPr/>
        </p:nvSpPr>
        <p:spPr bwMode="auto">
          <a:xfrm>
            <a:off x="5580063" y="5302250"/>
            <a:ext cx="215900"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75" name="Line 29"/>
          <p:cNvSpPr>
            <a:spLocks noChangeShapeType="1"/>
          </p:cNvSpPr>
          <p:nvPr/>
        </p:nvSpPr>
        <p:spPr bwMode="auto">
          <a:xfrm flipV="1">
            <a:off x="5795963" y="5157788"/>
            <a:ext cx="215900" cy="3603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6276" name="Group 33"/>
          <p:cNvGrpSpPr>
            <a:grpSpLocks/>
          </p:cNvGrpSpPr>
          <p:nvPr/>
        </p:nvGrpSpPr>
        <p:grpSpPr bwMode="auto">
          <a:xfrm>
            <a:off x="6084888" y="5229225"/>
            <a:ext cx="431800" cy="360363"/>
            <a:chOff x="3833" y="3294"/>
            <a:chExt cx="272" cy="227"/>
          </a:xfrm>
        </p:grpSpPr>
        <p:sp>
          <p:nvSpPr>
            <p:cNvPr id="96285" name="Rectangle 32"/>
            <p:cNvSpPr>
              <a:spLocks noChangeArrowheads="1"/>
            </p:cNvSpPr>
            <p:nvPr/>
          </p:nvSpPr>
          <p:spPr bwMode="auto">
            <a:xfrm>
              <a:off x="3878" y="3339"/>
              <a:ext cx="182" cy="1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宋体" charset="-122"/>
              </a:endParaRPr>
            </a:p>
          </p:txBody>
        </p:sp>
        <p:sp>
          <p:nvSpPr>
            <p:cNvPr id="96286" name="Line 30"/>
            <p:cNvSpPr>
              <a:spLocks noChangeShapeType="1"/>
            </p:cNvSpPr>
            <p:nvPr/>
          </p:nvSpPr>
          <p:spPr bwMode="auto">
            <a:xfrm>
              <a:off x="3833" y="3385"/>
              <a:ext cx="136"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87" name="Line 31"/>
            <p:cNvSpPr>
              <a:spLocks noChangeShapeType="1"/>
            </p:cNvSpPr>
            <p:nvPr/>
          </p:nvSpPr>
          <p:spPr bwMode="auto">
            <a:xfrm flipV="1">
              <a:off x="3969" y="3294"/>
              <a:ext cx="136" cy="22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6277" name="Group 34"/>
          <p:cNvGrpSpPr>
            <a:grpSpLocks/>
          </p:cNvGrpSpPr>
          <p:nvPr/>
        </p:nvGrpSpPr>
        <p:grpSpPr bwMode="auto">
          <a:xfrm>
            <a:off x="7092950" y="4797425"/>
            <a:ext cx="431800" cy="360363"/>
            <a:chOff x="3833" y="3294"/>
            <a:chExt cx="272" cy="227"/>
          </a:xfrm>
        </p:grpSpPr>
        <p:sp>
          <p:nvSpPr>
            <p:cNvPr id="96282" name="Rectangle 35"/>
            <p:cNvSpPr>
              <a:spLocks noChangeArrowheads="1"/>
            </p:cNvSpPr>
            <p:nvPr/>
          </p:nvSpPr>
          <p:spPr bwMode="auto">
            <a:xfrm>
              <a:off x="3878" y="3339"/>
              <a:ext cx="182" cy="1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宋体" charset="-122"/>
              </a:endParaRPr>
            </a:p>
          </p:txBody>
        </p:sp>
        <p:sp>
          <p:nvSpPr>
            <p:cNvPr id="96283" name="Line 36"/>
            <p:cNvSpPr>
              <a:spLocks noChangeShapeType="1"/>
            </p:cNvSpPr>
            <p:nvPr/>
          </p:nvSpPr>
          <p:spPr bwMode="auto">
            <a:xfrm>
              <a:off x="3833" y="3385"/>
              <a:ext cx="136"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84" name="Line 37"/>
            <p:cNvSpPr>
              <a:spLocks noChangeShapeType="1"/>
            </p:cNvSpPr>
            <p:nvPr/>
          </p:nvSpPr>
          <p:spPr bwMode="auto">
            <a:xfrm flipV="1">
              <a:off x="3969" y="3294"/>
              <a:ext cx="136" cy="22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6278" name="Group 38"/>
          <p:cNvGrpSpPr>
            <a:grpSpLocks/>
          </p:cNvGrpSpPr>
          <p:nvPr/>
        </p:nvGrpSpPr>
        <p:grpSpPr bwMode="auto">
          <a:xfrm>
            <a:off x="6588125" y="4437063"/>
            <a:ext cx="431800" cy="360362"/>
            <a:chOff x="3833" y="3294"/>
            <a:chExt cx="272" cy="227"/>
          </a:xfrm>
        </p:grpSpPr>
        <p:sp>
          <p:nvSpPr>
            <p:cNvPr id="96279" name="Rectangle 39"/>
            <p:cNvSpPr>
              <a:spLocks noChangeArrowheads="1"/>
            </p:cNvSpPr>
            <p:nvPr/>
          </p:nvSpPr>
          <p:spPr bwMode="auto">
            <a:xfrm>
              <a:off x="3878" y="3339"/>
              <a:ext cx="182" cy="1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宋体" charset="-122"/>
              </a:endParaRPr>
            </a:p>
          </p:txBody>
        </p:sp>
        <p:sp>
          <p:nvSpPr>
            <p:cNvPr id="96280" name="Line 40"/>
            <p:cNvSpPr>
              <a:spLocks noChangeShapeType="1"/>
            </p:cNvSpPr>
            <p:nvPr/>
          </p:nvSpPr>
          <p:spPr bwMode="auto">
            <a:xfrm>
              <a:off x="3833" y="3385"/>
              <a:ext cx="136"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81" name="Line 41"/>
            <p:cNvSpPr>
              <a:spLocks noChangeShapeType="1"/>
            </p:cNvSpPr>
            <p:nvPr/>
          </p:nvSpPr>
          <p:spPr bwMode="auto">
            <a:xfrm flipV="1">
              <a:off x="3969" y="3294"/>
              <a:ext cx="136" cy="22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25213526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28047"/>
                                        </p:tgtEl>
                                        <p:attrNameLst>
                                          <p:attrName>style.visibility</p:attrName>
                                        </p:attrNameLst>
                                      </p:cBhvr>
                                      <p:to>
                                        <p:strVal val="visible"/>
                                      </p:to>
                                    </p:set>
                                    <p:anim calcmode="lin" valueType="num">
                                      <p:cBhvr additive="base">
                                        <p:cTn id="31" dur="500" fill="hold"/>
                                        <p:tgtEl>
                                          <p:spTgt spid="428047"/>
                                        </p:tgtEl>
                                        <p:attrNameLst>
                                          <p:attrName>ppt_x</p:attrName>
                                        </p:attrNameLst>
                                      </p:cBhvr>
                                      <p:tavLst>
                                        <p:tav tm="0">
                                          <p:val>
                                            <p:strVal val="#ppt_x"/>
                                          </p:val>
                                        </p:tav>
                                        <p:tav tm="100000">
                                          <p:val>
                                            <p:strVal val="#ppt_x"/>
                                          </p:val>
                                        </p:tav>
                                      </p:tavLst>
                                    </p:anim>
                                    <p:anim calcmode="lin" valueType="num">
                                      <p:cBhvr additive="base">
                                        <p:cTn id="32" dur="500" fill="hold"/>
                                        <p:tgtEl>
                                          <p:spTgt spid="42804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28048"/>
                                        </p:tgtEl>
                                        <p:attrNameLst>
                                          <p:attrName>style.visibility</p:attrName>
                                        </p:attrNameLst>
                                      </p:cBhvr>
                                      <p:to>
                                        <p:strVal val="visible"/>
                                      </p:to>
                                    </p:set>
                                    <p:anim calcmode="lin" valueType="num">
                                      <p:cBhvr additive="base">
                                        <p:cTn id="37" dur="500" fill="hold"/>
                                        <p:tgtEl>
                                          <p:spTgt spid="428048"/>
                                        </p:tgtEl>
                                        <p:attrNameLst>
                                          <p:attrName>ppt_x</p:attrName>
                                        </p:attrNameLst>
                                      </p:cBhvr>
                                      <p:tavLst>
                                        <p:tav tm="0">
                                          <p:val>
                                            <p:strVal val="#ppt_x"/>
                                          </p:val>
                                        </p:tav>
                                        <p:tav tm="100000">
                                          <p:val>
                                            <p:strVal val="#ppt_x"/>
                                          </p:val>
                                        </p:tav>
                                      </p:tavLst>
                                    </p:anim>
                                    <p:anim calcmode="lin" valueType="num">
                                      <p:cBhvr additive="base">
                                        <p:cTn id="38" dur="500" fill="hold"/>
                                        <p:tgtEl>
                                          <p:spTgt spid="42804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28053"/>
                                        </p:tgtEl>
                                        <p:attrNameLst>
                                          <p:attrName>style.visibility</p:attrName>
                                        </p:attrNameLst>
                                      </p:cBhvr>
                                      <p:to>
                                        <p:strVal val="visible"/>
                                      </p:to>
                                    </p:set>
                                    <p:anim calcmode="lin" valueType="num">
                                      <p:cBhvr additive="base">
                                        <p:cTn id="43" dur="500" fill="hold"/>
                                        <p:tgtEl>
                                          <p:spTgt spid="428053"/>
                                        </p:tgtEl>
                                        <p:attrNameLst>
                                          <p:attrName>ppt_x</p:attrName>
                                        </p:attrNameLst>
                                      </p:cBhvr>
                                      <p:tavLst>
                                        <p:tav tm="0">
                                          <p:val>
                                            <p:strVal val="#ppt_x"/>
                                          </p:val>
                                        </p:tav>
                                        <p:tav tm="100000">
                                          <p:val>
                                            <p:strVal val="#ppt_x"/>
                                          </p:val>
                                        </p:tav>
                                      </p:tavLst>
                                    </p:anim>
                                    <p:anim calcmode="lin" valueType="num">
                                      <p:cBhvr additive="base">
                                        <p:cTn id="44" dur="500" fill="hold"/>
                                        <p:tgtEl>
                                          <p:spTgt spid="4280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047" grpId="0" animBg="1"/>
      <p:bldP spid="428048" grpId="0" animBg="1"/>
      <p:bldP spid="42805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p:cNvSpPr>
            <a:spLocks noChangeArrowheads="1"/>
          </p:cNvSpPr>
          <p:nvPr/>
        </p:nvSpPr>
        <p:spPr bwMode="auto">
          <a:xfrm>
            <a:off x="0" y="1366838"/>
            <a:ext cx="8839200" cy="2133600"/>
          </a:xfrm>
          <a:prstGeom prst="rect">
            <a:avLst/>
          </a:prstGeom>
          <a:noFill/>
          <a:ln>
            <a:noFill/>
          </a:ln>
          <a:effectLst/>
          <a:extLst/>
        </p:spPr>
        <p:txBody>
          <a:bodyPr lIns="92075" tIns="46038" rIns="92075" bIns="46038"/>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spcBef>
                <a:spcPct val="20000"/>
              </a:spcBef>
              <a:defRPr/>
            </a:pPr>
            <a:r>
              <a:rPr lang="en-US" altLang="zh-CN" dirty="0">
                <a:solidFill>
                  <a:schemeClr val="accent5">
                    <a:lumMod val="25000"/>
                  </a:schemeClr>
                </a:solidFill>
              </a:rPr>
              <a:t>   3</a:t>
            </a:r>
            <a:r>
              <a:rPr lang="zh-CN" altLang="en-US" dirty="0">
                <a:solidFill>
                  <a:schemeClr val="accent5">
                    <a:lumMod val="25000"/>
                  </a:schemeClr>
                </a:solidFill>
              </a:rPr>
              <a:t>、结构化语言</a:t>
            </a:r>
          </a:p>
          <a:p>
            <a:pPr>
              <a:spcBef>
                <a:spcPct val="20000"/>
              </a:spcBef>
              <a:defRPr/>
            </a:pPr>
            <a:r>
              <a:rPr lang="zh-CN" altLang="en-US" dirty="0">
                <a:solidFill>
                  <a:srgbClr val="CC0000"/>
                </a:solidFill>
              </a:rPr>
              <a:t>             结构化语言</a:t>
            </a:r>
            <a:r>
              <a:rPr lang="zh-CN" altLang="en-US" dirty="0">
                <a:solidFill>
                  <a:schemeClr val="accent5">
                    <a:lumMod val="25000"/>
                  </a:schemeClr>
                </a:solidFill>
              </a:rPr>
              <a:t>采用三种基本逻辑结构来描述处理逻辑，</a:t>
            </a:r>
          </a:p>
          <a:p>
            <a:pPr>
              <a:spcBef>
                <a:spcPct val="20000"/>
              </a:spcBef>
              <a:defRPr/>
            </a:pPr>
            <a:r>
              <a:rPr lang="zh-CN" altLang="en-US" dirty="0">
                <a:solidFill>
                  <a:schemeClr val="accent5">
                    <a:lumMod val="25000"/>
                  </a:schemeClr>
                </a:solidFill>
              </a:rPr>
              <a:t>     这三种基本逻辑结构是：顺序结构、循环结构和选择结构。           </a:t>
            </a:r>
          </a:p>
          <a:p>
            <a:pPr>
              <a:spcBef>
                <a:spcPct val="20000"/>
              </a:spcBef>
              <a:defRPr/>
            </a:pPr>
            <a:r>
              <a:rPr lang="zh-CN" altLang="en-US" dirty="0">
                <a:solidFill>
                  <a:schemeClr val="accent2"/>
                </a:solidFill>
              </a:rPr>
              <a:t>             </a:t>
            </a:r>
            <a:r>
              <a:rPr lang="zh-CN" altLang="en-US" dirty="0">
                <a:solidFill>
                  <a:srgbClr val="CC0000"/>
                </a:solidFill>
              </a:rPr>
              <a:t>结构化语言</a:t>
            </a:r>
            <a:r>
              <a:rPr lang="zh-CN" altLang="en-US" dirty="0">
                <a:solidFill>
                  <a:schemeClr val="accent5">
                    <a:lumMod val="25000"/>
                  </a:schemeClr>
                </a:solidFill>
              </a:rPr>
              <a:t>采用很简洁的词汇来表述处理逻辑，没有</a:t>
            </a:r>
          </a:p>
          <a:p>
            <a:pPr>
              <a:spcBef>
                <a:spcPct val="20000"/>
              </a:spcBef>
              <a:defRPr/>
            </a:pPr>
            <a:r>
              <a:rPr lang="zh-CN" altLang="en-US" dirty="0">
                <a:solidFill>
                  <a:schemeClr val="accent5">
                    <a:lumMod val="25000"/>
                  </a:schemeClr>
                </a:solidFill>
              </a:rPr>
              <a:t>     严格的语法，可以用英语表达，也可以用汉语表达。 </a:t>
            </a:r>
          </a:p>
          <a:p>
            <a:pPr>
              <a:spcBef>
                <a:spcPct val="20000"/>
              </a:spcBef>
              <a:defRPr/>
            </a:pPr>
            <a:r>
              <a:rPr lang="zh-CN" altLang="en-US" dirty="0">
                <a:solidFill>
                  <a:schemeClr val="accent2"/>
                </a:solidFill>
              </a:rPr>
              <a:t>     </a:t>
            </a:r>
          </a:p>
        </p:txBody>
      </p:sp>
      <p:sp>
        <p:nvSpPr>
          <p:cNvPr id="537603" name="Rectangle 3"/>
          <p:cNvSpPr>
            <a:spLocks noChangeArrowheads="1"/>
          </p:cNvSpPr>
          <p:nvPr/>
        </p:nvSpPr>
        <p:spPr bwMode="auto">
          <a:xfrm>
            <a:off x="684213" y="3716338"/>
            <a:ext cx="7010400" cy="2449512"/>
          </a:xfrm>
          <a:prstGeom prst="rect">
            <a:avLst/>
          </a:prstGeom>
          <a:noFill/>
          <a:ln>
            <a:noFill/>
          </a:ln>
          <a:effectLst/>
          <a:extLst/>
        </p:spPr>
        <p:txBody>
          <a:bodyPr/>
          <a:lstStyle>
            <a:lvl1pPr marL="342900" indent="-342900">
              <a:spcBef>
                <a:spcPct val="20000"/>
              </a:spcBef>
              <a:buClr>
                <a:schemeClr val="hlink"/>
              </a:buClr>
              <a:buSzPct val="70000"/>
              <a:buFont typeface="Wingdings" panose="05000000000000000000" pitchFamily="2" charset="2"/>
              <a:buChar char="v"/>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lr>
                <a:schemeClr val="hlink"/>
              </a:buClr>
              <a:buSzPct val="85000"/>
              <a:buFont typeface="Wingdings" panose="05000000000000000000" pitchFamily="2" charset="2"/>
              <a:buChar char="v"/>
              <a:defRPr>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lr>
                <a:schemeClr val="hlink"/>
              </a:buClr>
              <a:buSzPct val="85000"/>
              <a:buFont typeface="Wingdings" panose="05000000000000000000" pitchFamily="2" charset="2"/>
              <a:buChar char="v"/>
              <a:defRPr>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lr>
                <a:schemeClr val="hlink"/>
              </a:buClr>
              <a:buSzPct val="85000"/>
              <a:buFont typeface="Wingdings" panose="05000000000000000000" pitchFamily="2" charset="2"/>
              <a:buChar char="v"/>
              <a:defRPr>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lr>
                <a:schemeClr val="hlink"/>
              </a:buClr>
              <a:buSzPct val="85000"/>
              <a:buFont typeface="Wingdings" panose="05000000000000000000" pitchFamily="2" charset="2"/>
              <a:buChar char="v"/>
              <a:defRPr>
                <a:solidFill>
                  <a:schemeClr val="tx1"/>
                </a:solidFill>
                <a:latin typeface="Arial" panose="020B0604020202020204" pitchFamily="34" charset="0"/>
                <a:ea typeface="宋体" panose="02010600030101010101" pitchFamily="2" charset="-122"/>
              </a:defRPr>
            </a:lvl9pPr>
          </a:lstStyle>
          <a:p>
            <a:pPr>
              <a:lnSpc>
                <a:spcPct val="90000"/>
              </a:lnSpc>
              <a:buFont typeface="Wingdings" panose="05000000000000000000" pitchFamily="2" charset="2"/>
              <a:buNone/>
              <a:defRPr/>
            </a:pPr>
            <a:r>
              <a:rPr lang="zh-CN" altLang="en-US" sz="2400" dirty="0">
                <a:solidFill>
                  <a:srgbClr val="CC0000"/>
                </a:solidFill>
              </a:rPr>
              <a:t>一般形式如下：</a:t>
            </a:r>
          </a:p>
          <a:p>
            <a:pPr>
              <a:lnSpc>
                <a:spcPct val="90000"/>
              </a:lnSpc>
              <a:buFont typeface="Wingdings" panose="05000000000000000000" pitchFamily="2" charset="2"/>
              <a:buNone/>
              <a:defRPr/>
            </a:pPr>
            <a:r>
              <a:rPr lang="zh-CN" altLang="en-US" sz="2400" dirty="0">
                <a:solidFill>
                  <a:schemeClr val="accent5">
                    <a:lumMod val="25000"/>
                  </a:schemeClr>
                </a:solidFill>
              </a:rPr>
              <a:t>           如果   条件</a:t>
            </a:r>
            <a:r>
              <a:rPr lang="en-US" altLang="zh-CN" sz="2400" dirty="0">
                <a:solidFill>
                  <a:schemeClr val="accent5">
                    <a:lumMod val="25000"/>
                  </a:schemeClr>
                </a:solidFill>
              </a:rPr>
              <a:t>1</a:t>
            </a:r>
          </a:p>
          <a:p>
            <a:pPr>
              <a:lnSpc>
                <a:spcPct val="90000"/>
              </a:lnSpc>
              <a:buFont typeface="Wingdings" panose="05000000000000000000" pitchFamily="2" charset="2"/>
              <a:buNone/>
              <a:defRPr/>
            </a:pPr>
            <a:r>
              <a:rPr lang="en-US" altLang="zh-CN" sz="2400" dirty="0">
                <a:solidFill>
                  <a:schemeClr val="accent5">
                    <a:lumMod val="25000"/>
                  </a:schemeClr>
                </a:solidFill>
              </a:rPr>
              <a:t>              </a:t>
            </a:r>
            <a:r>
              <a:rPr lang="zh-CN" altLang="en-US" sz="2400" dirty="0">
                <a:solidFill>
                  <a:schemeClr val="accent5">
                    <a:lumMod val="25000"/>
                  </a:schemeClr>
                </a:solidFill>
              </a:rPr>
              <a:t>则   语句</a:t>
            </a:r>
            <a:r>
              <a:rPr lang="en-US" altLang="zh-CN" sz="2400" dirty="0">
                <a:solidFill>
                  <a:schemeClr val="accent5">
                    <a:lumMod val="25000"/>
                  </a:schemeClr>
                </a:solidFill>
              </a:rPr>
              <a:t>A</a:t>
            </a:r>
          </a:p>
          <a:p>
            <a:pPr>
              <a:lnSpc>
                <a:spcPct val="90000"/>
              </a:lnSpc>
              <a:buFont typeface="Wingdings" panose="05000000000000000000" pitchFamily="2" charset="2"/>
              <a:buNone/>
              <a:defRPr/>
            </a:pPr>
            <a:r>
              <a:rPr lang="en-US" altLang="zh-CN" sz="2400" dirty="0">
                <a:solidFill>
                  <a:schemeClr val="accent5">
                    <a:lumMod val="25000"/>
                  </a:schemeClr>
                </a:solidFill>
              </a:rPr>
              <a:t>          </a:t>
            </a:r>
            <a:r>
              <a:rPr lang="zh-CN" altLang="en-US" sz="2400" dirty="0">
                <a:solidFill>
                  <a:schemeClr val="accent5">
                    <a:lumMod val="25000"/>
                  </a:schemeClr>
                </a:solidFill>
              </a:rPr>
              <a:t>否则   语句</a:t>
            </a:r>
            <a:r>
              <a:rPr lang="en-US" altLang="zh-CN" sz="2400" dirty="0">
                <a:solidFill>
                  <a:schemeClr val="accent5">
                    <a:lumMod val="25000"/>
                  </a:schemeClr>
                </a:solidFill>
              </a:rPr>
              <a:t>B</a:t>
            </a:r>
          </a:p>
          <a:p>
            <a:pPr>
              <a:lnSpc>
                <a:spcPct val="90000"/>
              </a:lnSpc>
              <a:buFont typeface="Wingdings" panose="05000000000000000000" pitchFamily="2" charset="2"/>
              <a:buNone/>
              <a:defRPr/>
            </a:pPr>
            <a:r>
              <a:rPr lang="zh-CN" altLang="en-US" sz="2400" dirty="0">
                <a:solidFill>
                  <a:schemeClr val="accent5">
                    <a:lumMod val="25000"/>
                  </a:schemeClr>
                </a:solidFill>
              </a:rPr>
              <a:t>允许使用嵌套结构。</a:t>
            </a: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6931" name="Rectangle 3"/>
          <p:cNvSpPr>
            <a:spLocks noGrp="1" noRot="1" noChangeArrowheads="1"/>
          </p:cNvSpPr>
          <p:nvPr>
            <p:ph type="body" sz="half" idx="1"/>
          </p:nvPr>
        </p:nvSpPr>
        <p:spPr>
          <a:xfrm>
            <a:off x="468313" y="1447800"/>
            <a:ext cx="8280400" cy="4860925"/>
          </a:xfrm>
        </p:spPr>
        <p:txBody>
          <a:bodyPr/>
          <a:lstStyle/>
          <a:p>
            <a:pPr eaLnBrk="1" hangingPunct="1">
              <a:lnSpc>
                <a:spcPct val="90000"/>
              </a:lnSpc>
              <a:spcBef>
                <a:spcPct val="0"/>
              </a:spcBef>
              <a:buFont typeface="Wingdings" pitchFamily="2" charset="2"/>
              <a:buNone/>
            </a:pPr>
            <a:r>
              <a:rPr lang="en-US" altLang="zh-CN" sz="2800" b="1" smtClean="0"/>
              <a:t>       </a:t>
            </a:r>
            <a:r>
              <a:rPr lang="zh-CN" altLang="en-US" sz="2800" b="1" smtClean="0"/>
              <a:t>将学生考试成绩由百分制转换为优、良、</a:t>
            </a:r>
          </a:p>
          <a:p>
            <a:pPr eaLnBrk="1" hangingPunct="1">
              <a:lnSpc>
                <a:spcPct val="90000"/>
              </a:lnSpc>
              <a:spcBef>
                <a:spcPct val="0"/>
              </a:spcBef>
              <a:buFont typeface="Wingdings" pitchFamily="2" charset="2"/>
              <a:buNone/>
            </a:pPr>
            <a:r>
              <a:rPr lang="zh-CN" altLang="en-US" sz="2800" b="1" smtClean="0"/>
              <a:t>中、差四级分制，用结构化语言易于表示：         </a:t>
            </a:r>
          </a:p>
          <a:p>
            <a:pPr eaLnBrk="1" hangingPunct="1">
              <a:lnSpc>
                <a:spcPct val="90000"/>
              </a:lnSpc>
              <a:spcBef>
                <a:spcPct val="0"/>
              </a:spcBef>
              <a:buFont typeface="Wingdings" pitchFamily="2" charset="2"/>
              <a:buNone/>
            </a:pPr>
            <a:r>
              <a:rPr lang="zh-CN" altLang="en-US" sz="2800" b="1" smtClean="0"/>
              <a:t> 例：</a:t>
            </a:r>
          </a:p>
          <a:p>
            <a:pPr eaLnBrk="1" hangingPunct="1">
              <a:lnSpc>
                <a:spcPct val="90000"/>
              </a:lnSpc>
              <a:spcBef>
                <a:spcPct val="0"/>
              </a:spcBef>
              <a:buFont typeface="Wingdings" pitchFamily="2" charset="2"/>
              <a:buNone/>
            </a:pPr>
            <a:r>
              <a:rPr lang="zh-CN" altLang="en-US" sz="2800" b="1" smtClean="0"/>
              <a:t>              如果    </a:t>
            </a:r>
            <a:r>
              <a:rPr lang="en-US" altLang="zh-CN" sz="2800" b="1" smtClean="0"/>
              <a:t>95—100</a:t>
            </a:r>
            <a:r>
              <a:rPr lang="zh-CN" altLang="en-US" sz="2800" b="1" smtClean="0"/>
              <a:t>分</a:t>
            </a:r>
          </a:p>
          <a:p>
            <a:pPr eaLnBrk="1" hangingPunct="1">
              <a:lnSpc>
                <a:spcPct val="90000"/>
              </a:lnSpc>
              <a:spcBef>
                <a:spcPct val="0"/>
              </a:spcBef>
              <a:buFont typeface="Wingdings" pitchFamily="2" charset="2"/>
              <a:buNone/>
            </a:pPr>
            <a:r>
              <a:rPr lang="zh-CN" altLang="en-US" sz="2800" b="1" smtClean="0"/>
              <a:t>                  则    成绩为优</a:t>
            </a:r>
          </a:p>
          <a:p>
            <a:pPr eaLnBrk="1" hangingPunct="1">
              <a:lnSpc>
                <a:spcPct val="90000"/>
              </a:lnSpc>
              <a:spcBef>
                <a:spcPct val="0"/>
              </a:spcBef>
              <a:buFont typeface="Wingdings" pitchFamily="2" charset="2"/>
              <a:buNone/>
            </a:pPr>
            <a:r>
              <a:rPr lang="zh-CN" altLang="en-US" sz="2800" b="1" smtClean="0"/>
              <a:t>              否则    如果    </a:t>
            </a:r>
            <a:r>
              <a:rPr lang="en-US" altLang="zh-CN" sz="2800" b="1" smtClean="0"/>
              <a:t>75—94</a:t>
            </a:r>
            <a:r>
              <a:rPr lang="zh-CN" altLang="en-US" sz="2800" b="1" smtClean="0"/>
              <a:t>分</a:t>
            </a:r>
          </a:p>
          <a:p>
            <a:pPr eaLnBrk="1" hangingPunct="1">
              <a:lnSpc>
                <a:spcPct val="90000"/>
              </a:lnSpc>
              <a:spcBef>
                <a:spcPct val="0"/>
              </a:spcBef>
              <a:buFont typeface="Wingdings" pitchFamily="2" charset="2"/>
              <a:buNone/>
            </a:pPr>
            <a:r>
              <a:rPr lang="zh-CN" altLang="en-US" sz="2800" b="1" smtClean="0"/>
              <a:t>                             则    成绩为良</a:t>
            </a:r>
          </a:p>
          <a:p>
            <a:pPr eaLnBrk="1" hangingPunct="1">
              <a:lnSpc>
                <a:spcPct val="90000"/>
              </a:lnSpc>
              <a:spcBef>
                <a:spcPct val="0"/>
              </a:spcBef>
              <a:buFont typeface="Wingdings" pitchFamily="2" charset="2"/>
              <a:buNone/>
            </a:pPr>
            <a:r>
              <a:rPr lang="zh-CN" altLang="en-US" sz="2800" b="1" smtClean="0"/>
              <a:t>                          否则   如果    </a:t>
            </a:r>
            <a:r>
              <a:rPr lang="en-US" altLang="zh-CN" sz="2800" b="1" smtClean="0"/>
              <a:t>60—74</a:t>
            </a:r>
            <a:r>
              <a:rPr lang="zh-CN" altLang="en-US" sz="2800" b="1" smtClean="0"/>
              <a:t>分</a:t>
            </a:r>
          </a:p>
          <a:p>
            <a:pPr eaLnBrk="1" hangingPunct="1">
              <a:lnSpc>
                <a:spcPct val="90000"/>
              </a:lnSpc>
              <a:spcBef>
                <a:spcPct val="0"/>
              </a:spcBef>
              <a:buFont typeface="Wingdings" pitchFamily="2" charset="2"/>
              <a:buNone/>
            </a:pPr>
            <a:r>
              <a:rPr lang="zh-CN" altLang="en-US" sz="2800" b="1" smtClean="0"/>
              <a:t>                                        则    成绩为中</a:t>
            </a:r>
          </a:p>
          <a:p>
            <a:pPr eaLnBrk="1" hangingPunct="1">
              <a:lnSpc>
                <a:spcPct val="90000"/>
              </a:lnSpc>
              <a:spcBef>
                <a:spcPct val="0"/>
              </a:spcBef>
              <a:buFont typeface="Wingdings" pitchFamily="2" charset="2"/>
              <a:buNone/>
            </a:pPr>
            <a:r>
              <a:rPr lang="zh-CN" altLang="en-US" sz="2800" b="1" smtClean="0"/>
              <a:t>                                     否则    成绩为差</a:t>
            </a:r>
          </a:p>
        </p:txBody>
      </p:sp>
      <p:sp>
        <p:nvSpPr>
          <p:cNvPr id="88066" name="Rectangle 4"/>
          <p:cNvSpPr>
            <a:spLocks noChangeArrowheads="1"/>
          </p:cNvSpPr>
          <p:nvPr/>
        </p:nvSpPr>
        <p:spPr bwMode="auto">
          <a:xfrm>
            <a:off x="8001000" y="6096000"/>
            <a:ext cx="1524000" cy="762000"/>
          </a:xfrm>
          <a:prstGeom prst="rect">
            <a:avLst/>
          </a:prstGeom>
          <a:noFill/>
          <a:ln w="9525">
            <a:noFill/>
            <a:miter lim="800000"/>
            <a:headEnd/>
            <a:tailEnd/>
          </a:ln>
        </p:spPr>
        <p:txBody>
          <a:bodyPr wrap="none" anchor="ctr"/>
          <a:lstStyle/>
          <a:p>
            <a:pPr algn="ctr"/>
            <a:r>
              <a:rPr kumimoji="1" lang="zh-CN" altLang="en-US" sz="2400">
                <a:ea typeface="楷体_GB2312"/>
                <a:cs typeface="楷体_GB2312"/>
              </a:rPr>
              <a:t>返回</a:t>
            </a:r>
          </a:p>
        </p:txBody>
      </p:sp>
      <p:sp>
        <p:nvSpPr>
          <p:cNvPr id="4"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5.5</a:t>
            </a:r>
            <a:r>
              <a:rPr lang="zh-CN" altLang="en-US" sz="3200" dirty="0">
                <a:solidFill>
                  <a:schemeClr val="accent5">
                    <a:lumMod val="25000"/>
                  </a:schemeClr>
                </a:solidFill>
                <a:latin typeface="Arial" panose="020B0604020202020204" pitchFamily="34" charset="0"/>
                <a:ea typeface="宋体" panose="02010600030101010101" pitchFamily="2" charset="-122"/>
              </a:rPr>
              <a:t>节   数据字典</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36931">
                                            <p:txEl>
                                              <p:pRg st="0" end="0"/>
                                            </p:txEl>
                                          </p:spTgt>
                                        </p:tgtEl>
                                        <p:attrNameLst>
                                          <p:attrName>style.visibility</p:attrName>
                                        </p:attrNameLst>
                                      </p:cBhvr>
                                      <p:to>
                                        <p:strVal val="visible"/>
                                      </p:to>
                                    </p:set>
                                    <p:animEffect transition="in" filter="barn(inHorizontal)">
                                      <p:cBhvr>
                                        <p:cTn id="7" dur="500"/>
                                        <p:tgtEl>
                                          <p:spTgt spid="6369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36931">
                                            <p:txEl>
                                              <p:pRg st="1" end="1"/>
                                            </p:txEl>
                                          </p:spTgt>
                                        </p:tgtEl>
                                        <p:attrNameLst>
                                          <p:attrName>style.visibility</p:attrName>
                                        </p:attrNameLst>
                                      </p:cBhvr>
                                      <p:to>
                                        <p:strVal val="visible"/>
                                      </p:to>
                                    </p:set>
                                    <p:animEffect transition="in" filter="barn(inHorizontal)">
                                      <p:cBhvr>
                                        <p:cTn id="12" dur="500"/>
                                        <p:tgtEl>
                                          <p:spTgt spid="6369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636931">
                                            <p:txEl>
                                              <p:pRg st="2" end="2"/>
                                            </p:txEl>
                                          </p:spTgt>
                                        </p:tgtEl>
                                        <p:attrNameLst>
                                          <p:attrName>style.visibility</p:attrName>
                                        </p:attrNameLst>
                                      </p:cBhvr>
                                      <p:to>
                                        <p:strVal val="visible"/>
                                      </p:to>
                                    </p:set>
                                    <p:animEffect transition="in" filter="barn(inHorizontal)">
                                      <p:cBhvr>
                                        <p:cTn id="17" dur="500"/>
                                        <p:tgtEl>
                                          <p:spTgt spid="6369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636931">
                                            <p:txEl>
                                              <p:pRg st="3" end="3"/>
                                            </p:txEl>
                                          </p:spTgt>
                                        </p:tgtEl>
                                        <p:attrNameLst>
                                          <p:attrName>style.visibility</p:attrName>
                                        </p:attrNameLst>
                                      </p:cBhvr>
                                      <p:to>
                                        <p:strVal val="visible"/>
                                      </p:to>
                                    </p:set>
                                    <p:animEffect transition="in" filter="barn(inHorizontal)">
                                      <p:cBhvr>
                                        <p:cTn id="22" dur="500"/>
                                        <p:tgtEl>
                                          <p:spTgt spid="63693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636931">
                                            <p:txEl>
                                              <p:pRg st="4" end="4"/>
                                            </p:txEl>
                                          </p:spTgt>
                                        </p:tgtEl>
                                        <p:attrNameLst>
                                          <p:attrName>style.visibility</p:attrName>
                                        </p:attrNameLst>
                                      </p:cBhvr>
                                      <p:to>
                                        <p:strVal val="visible"/>
                                      </p:to>
                                    </p:set>
                                    <p:animEffect transition="in" filter="barn(inHorizontal)">
                                      <p:cBhvr>
                                        <p:cTn id="27" dur="500"/>
                                        <p:tgtEl>
                                          <p:spTgt spid="63693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636931">
                                            <p:txEl>
                                              <p:pRg st="5" end="5"/>
                                            </p:txEl>
                                          </p:spTgt>
                                        </p:tgtEl>
                                        <p:attrNameLst>
                                          <p:attrName>style.visibility</p:attrName>
                                        </p:attrNameLst>
                                      </p:cBhvr>
                                      <p:to>
                                        <p:strVal val="visible"/>
                                      </p:to>
                                    </p:set>
                                    <p:animEffect transition="in" filter="barn(inHorizontal)">
                                      <p:cBhvr>
                                        <p:cTn id="32" dur="500"/>
                                        <p:tgtEl>
                                          <p:spTgt spid="63693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636931">
                                            <p:txEl>
                                              <p:pRg st="6" end="6"/>
                                            </p:txEl>
                                          </p:spTgt>
                                        </p:tgtEl>
                                        <p:attrNameLst>
                                          <p:attrName>style.visibility</p:attrName>
                                        </p:attrNameLst>
                                      </p:cBhvr>
                                      <p:to>
                                        <p:strVal val="visible"/>
                                      </p:to>
                                    </p:set>
                                    <p:animEffect transition="in" filter="barn(inHorizontal)">
                                      <p:cBhvr>
                                        <p:cTn id="37" dur="500"/>
                                        <p:tgtEl>
                                          <p:spTgt spid="636931">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636931">
                                            <p:txEl>
                                              <p:pRg st="7" end="7"/>
                                            </p:txEl>
                                          </p:spTgt>
                                        </p:tgtEl>
                                        <p:attrNameLst>
                                          <p:attrName>style.visibility</p:attrName>
                                        </p:attrNameLst>
                                      </p:cBhvr>
                                      <p:to>
                                        <p:strVal val="visible"/>
                                      </p:to>
                                    </p:set>
                                    <p:animEffect transition="in" filter="barn(inHorizontal)">
                                      <p:cBhvr>
                                        <p:cTn id="42" dur="500"/>
                                        <p:tgtEl>
                                          <p:spTgt spid="636931">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26" fill="hold" grpId="0" nodeType="clickEffect">
                                  <p:stCondLst>
                                    <p:cond delay="0"/>
                                  </p:stCondLst>
                                  <p:childTnLst>
                                    <p:set>
                                      <p:cBhvr>
                                        <p:cTn id="46" dur="1" fill="hold">
                                          <p:stCondLst>
                                            <p:cond delay="0"/>
                                          </p:stCondLst>
                                        </p:cTn>
                                        <p:tgtEl>
                                          <p:spTgt spid="636931">
                                            <p:txEl>
                                              <p:pRg st="8" end="8"/>
                                            </p:txEl>
                                          </p:spTgt>
                                        </p:tgtEl>
                                        <p:attrNameLst>
                                          <p:attrName>style.visibility</p:attrName>
                                        </p:attrNameLst>
                                      </p:cBhvr>
                                      <p:to>
                                        <p:strVal val="visible"/>
                                      </p:to>
                                    </p:set>
                                    <p:animEffect transition="in" filter="barn(inHorizontal)">
                                      <p:cBhvr>
                                        <p:cTn id="47" dur="500"/>
                                        <p:tgtEl>
                                          <p:spTgt spid="636931">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6" presetClass="entr" presetSubtype="26" fill="hold" grpId="0" nodeType="clickEffect">
                                  <p:stCondLst>
                                    <p:cond delay="0"/>
                                  </p:stCondLst>
                                  <p:childTnLst>
                                    <p:set>
                                      <p:cBhvr>
                                        <p:cTn id="51" dur="1" fill="hold">
                                          <p:stCondLst>
                                            <p:cond delay="0"/>
                                          </p:stCondLst>
                                        </p:cTn>
                                        <p:tgtEl>
                                          <p:spTgt spid="636931">
                                            <p:txEl>
                                              <p:pRg st="9" end="9"/>
                                            </p:txEl>
                                          </p:spTgt>
                                        </p:tgtEl>
                                        <p:attrNameLst>
                                          <p:attrName>style.visibility</p:attrName>
                                        </p:attrNameLst>
                                      </p:cBhvr>
                                      <p:to>
                                        <p:strVal val="visible"/>
                                      </p:to>
                                    </p:set>
                                    <p:animEffect transition="in" filter="barn(inHorizontal)">
                                      <p:cBhvr>
                                        <p:cTn id="52" dur="500"/>
                                        <p:tgtEl>
                                          <p:spTgt spid="63693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6931"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ChangeArrowheads="1"/>
          </p:cNvSpPr>
          <p:nvPr/>
        </p:nvSpPr>
        <p:spPr bwMode="auto">
          <a:xfrm>
            <a:off x="0" y="765175"/>
            <a:ext cx="9144000" cy="1673225"/>
          </a:xfrm>
          <a:prstGeom prst="rect">
            <a:avLst/>
          </a:prstGeom>
          <a:noFill/>
          <a:ln w="9525">
            <a:noFill/>
            <a:miter lim="800000"/>
            <a:headEnd/>
            <a:tailEnd/>
          </a:ln>
        </p:spPr>
        <p:txBody>
          <a:bodyPr/>
          <a:lstStyle/>
          <a:p>
            <a:pPr marL="342900" indent="-342900">
              <a:spcBef>
                <a:spcPct val="20000"/>
              </a:spcBef>
              <a:buClr>
                <a:schemeClr val="hlink"/>
              </a:buClr>
              <a:buSzPct val="90000"/>
              <a:buFont typeface="Wingdings" pitchFamily="2" charset="2"/>
              <a:buNone/>
            </a:pPr>
            <a:endParaRPr kumimoji="1" lang="en-US" altLang="zh-CN" sz="2800">
              <a:solidFill>
                <a:srgbClr val="CC0000"/>
              </a:solidFill>
              <a:latin typeface="宋体" charset="-122"/>
              <a:sym typeface="Symbol" pitchFamily="18" charset="2"/>
            </a:endParaRPr>
          </a:p>
        </p:txBody>
      </p:sp>
      <p:sp>
        <p:nvSpPr>
          <p:cNvPr id="520195" name="Rectangle 3"/>
          <p:cNvSpPr>
            <a:spLocks noChangeArrowheads="1"/>
          </p:cNvSpPr>
          <p:nvPr/>
        </p:nvSpPr>
        <p:spPr bwMode="auto">
          <a:xfrm>
            <a:off x="0" y="1114425"/>
            <a:ext cx="8610600" cy="3035300"/>
          </a:xfrm>
          <a:prstGeom prst="rect">
            <a:avLst/>
          </a:prstGeom>
          <a:noFill/>
          <a:ln>
            <a:noFill/>
          </a:ln>
          <a:effectLst/>
          <a:ex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90000"/>
              </a:lnSpc>
              <a:spcBef>
                <a:spcPct val="20000"/>
              </a:spcBef>
              <a:defRPr/>
            </a:pPr>
            <a:r>
              <a:rPr lang="en-US" altLang="zh-CN" dirty="0">
                <a:solidFill>
                  <a:schemeClr val="tx2"/>
                </a:solidFill>
                <a:latin typeface="宋体" panose="02010600030101010101" pitchFamily="2" charset="-122"/>
              </a:rPr>
              <a:t>     </a:t>
            </a:r>
            <a:endParaRPr lang="zh-CN" altLang="en-US" dirty="0">
              <a:solidFill>
                <a:schemeClr val="accent2"/>
              </a:solidFill>
              <a:latin typeface="宋体" panose="02010600030101010101" pitchFamily="2" charset="-122"/>
            </a:endParaRPr>
          </a:p>
          <a:p>
            <a:pPr>
              <a:lnSpc>
                <a:spcPct val="90000"/>
              </a:lnSpc>
              <a:spcBef>
                <a:spcPct val="20000"/>
              </a:spcBef>
              <a:defRPr/>
            </a:pPr>
            <a:r>
              <a:rPr lang="zh-CN" altLang="en-US" dirty="0">
                <a:solidFill>
                  <a:schemeClr val="tx2"/>
                </a:solidFill>
                <a:latin typeface="宋体" panose="02010600030101010101" pitchFamily="2" charset="-122"/>
              </a:rPr>
              <a:t> </a:t>
            </a:r>
            <a:r>
              <a:rPr lang="zh-CN" altLang="en-US" dirty="0">
                <a:solidFill>
                  <a:srgbClr val="CC0000"/>
                </a:solidFill>
                <a:latin typeface="宋体" panose="02010600030101010101" pitchFamily="2" charset="-122"/>
              </a:rPr>
              <a:t>新系统的逻辑模型</a:t>
            </a:r>
            <a:r>
              <a:rPr lang="zh-CN" altLang="en-US" dirty="0" smtClean="0">
                <a:solidFill>
                  <a:srgbClr val="CC0000"/>
                </a:solidFill>
                <a:latin typeface="宋体" panose="02010600030101010101" pitchFamily="2" charset="-122"/>
              </a:rPr>
              <a:t>的</a:t>
            </a:r>
            <a:r>
              <a:rPr lang="zh-CN" altLang="en-US" dirty="0">
                <a:solidFill>
                  <a:srgbClr val="CC0000"/>
                </a:solidFill>
                <a:latin typeface="宋体" panose="02010600030101010101" pitchFamily="2" charset="-122"/>
              </a:rPr>
              <a:t>内容：</a:t>
            </a:r>
            <a:endParaRPr lang="zh-CN" altLang="en-US" dirty="0">
              <a:solidFill>
                <a:schemeClr val="accent2"/>
              </a:solidFill>
              <a:latin typeface="宋体" panose="02010600030101010101" pitchFamily="2" charset="-122"/>
            </a:endParaRPr>
          </a:p>
          <a:p>
            <a:pPr lvl="1">
              <a:lnSpc>
                <a:spcPct val="90000"/>
              </a:lnSpc>
              <a:spcBef>
                <a:spcPct val="20000"/>
              </a:spcBef>
              <a:defRPr/>
            </a:pPr>
            <a:r>
              <a:rPr lang="zh-CN" altLang="en-US" dirty="0">
                <a:solidFill>
                  <a:schemeClr val="accent2"/>
                </a:solidFill>
                <a:latin typeface="宋体" panose="02010600030101010101" pitchFamily="2" charset="-122"/>
              </a:rPr>
              <a:t>  </a:t>
            </a:r>
            <a:r>
              <a:rPr lang="en-US" altLang="zh-CN" dirty="0">
                <a:solidFill>
                  <a:schemeClr val="accent5">
                    <a:lumMod val="25000"/>
                  </a:schemeClr>
                </a:solidFill>
                <a:latin typeface="宋体" panose="02010600030101010101" pitchFamily="2" charset="-122"/>
              </a:rPr>
              <a:t>1</a:t>
            </a:r>
            <a:r>
              <a:rPr lang="zh-CN" altLang="en-US" dirty="0">
                <a:solidFill>
                  <a:schemeClr val="accent5">
                    <a:lumMod val="25000"/>
                  </a:schemeClr>
                </a:solidFill>
                <a:latin typeface="宋体" panose="02010600030101010101" pitchFamily="2" charset="-122"/>
              </a:rPr>
              <a:t>、新系统的业务流程</a:t>
            </a:r>
            <a:r>
              <a:rPr lang="zh-CN" altLang="en-US" dirty="0" smtClean="0">
                <a:solidFill>
                  <a:schemeClr val="accent5">
                    <a:lumMod val="25000"/>
                  </a:schemeClr>
                </a:solidFill>
                <a:latin typeface="宋体" panose="02010600030101010101" pitchFamily="2" charset="-122"/>
              </a:rPr>
              <a:t>；</a:t>
            </a:r>
            <a:endParaRPr lang="en-US" altLang="zh-CN" dirty="0" smtClean="0">
              <a:solidFill>
                <a:schemeClr val="accent5">
                  <a:lumMod val="25000"/>
                </a:schemeClr>
              </a:solidFill>
              <a:latin typeface="宋体" panose="02010600030101010101" pitchFamily="2" charset="-122"/>
            </a:endParaRPr>
          </a:p>
          <a:p>
            <a:pPr lvl="1">
              <a:lnSpc>
                <a:spcPct val="90000"/>
              </a:lnSpc>
              <a:spcBef>
                <a:spcPct val="20000"/>
              </a:spcBef>
              <a:defRPr/>
            </a:pPr>
            <a:r>
              <a:rPr lang="en-US" altLang="zh-CN" dirty="0">
                <a:solidFill>
                  <a:schemeClr val="accent5">
                    <a:lumMod val="25000"/>
                  </a:schemeClr>
                </a:solidFill>
                <a:latin typeface="宋体" panose="02010600030101010101" pitchFamily="2" charset="-122"/>
              </a:rPr>
              <a:t> </a:t>
            </a:r>
            <a:r>
              <a:rPr lang="en-US" altLang="zh-CN" dirty="0" smtClean="0">
                <a:solidFill>
                  <a:schemeClr val="accent5">
                    <a:lumMod val="25000"/>
                  </a:schemeClr>
                </a:solidFill>
                <a:latin typeface="宋体" panose="02010600030101010101" pitchFamily="2" charset="-122"/>
              </a:rPr>
              <a:t> 2</a:t>
            </a:r>
            <a:r>
              <a:rPr lang="zh-CN" altLang="en-US" dirty="0">
                <a:solidFill>
                  <a:schemeClr val="accent5">
                    <a:lumMod val="25000"/>
                  </a:schemeClr>
                </a:solidFill>
                <a:latin typeface="宋体" panose="02010600030101010101" pitchFamily="2" charset="-122"/>
              </a:rPr>
              <a:t>、新系统的数据流程；</a:t>
            </a:r>
          </a:p>
          <a:p>
            <a:pPr lvl="1">
              <a:lnSpc>
                <a:spcPct val="90000"/>
              </a:lnSpc>
              <a:spcBef>
                <a:spcPct val="20000"/>
              </a:spcBef>
              <a:defRPr/>
            </a:pPr>
            <a:r>
              <a:rPr lang="zh-CN" altLang="en-US" dirty="0">
                <a:solidFill>
                  <a:schemeClr val="accent5">
                    <a:lumMod val="25000"/>
                  </a:schemeClr>
                </a:solidFill>
                <a:latin typeface="宋体" panose="02010600030101010101" pitchFamily="2" charset="-122"/>
              </a:rPr>
              <a:t>  </a:t>
            </a:r>
            <a:r>
              <a:rPr lang="en-US" altLang="zh-CN" dirty="0">
                <a:solidFill>
                  <a:schemeClr val="accent5">
                    <a:lumMod val="25000"/>
                  </a:schemeClr>
                </a:solidFill>
                <a:latin typeface="宋体" panose="02010600030101010101" pitchFamily="2" charset="-122"/>
              </a:rPr>
              <a:t>3</a:t>
            </a:r>
            <a:r>
              <a:rPr lang="zh-CN" altLang="en-US" dirty="0">
                <a:solidFill>
                  <a:schemeClr val="accent5">
                    <a:lumMod val="25000"/>
                  </a:schemeClr>
                </a:solidFill>
                <a:latin typeface="宋体" panose="02010600030101010101" pitchFamily="2" charset="-122"/>
              </a:rPr>
              <a:t>、新系统的逻辑结构</a:t>
            </a:r>
            <a:r>
              <a:rPr lang="zh-CN" altLang="en-US" dirty="0" smtClean="0">
                <a:solidFill>
                  <a:schemeClr val="accent5">
                    <a:lumMod val="25000"/>
                  </a:schemeClr>
                </a:solidFill>
                <a:latin typeface="宋体" panose="02010600030101010101" pitchFamily="2" charset="-122"/>
              </a:rPr>
              <a:t>；</a:t>
            </a:r>
            <a:endParaRPr lang="en-US" altLang="zh-CN" dirty="0" smtClean="0">
              <a:solidFill>
                <a:schemeClr val="accent5">
                  <a:lumMod val="25000"/>
                </a:schemeClr>
              </a:solidFill>
              <a:latin typeface="宋体" panose="02010600030101010101" pitchFamily="2" charset="-122"/>
            </a:endParaRPr>
          </a:p>
          <a:p>
            <a:pPr lvl="1">
              <a:lnSpc>
                <a:spcPct val="90000"/>
              </a:lnSpc>
              <a:spcBef>
                <a:spcPct val="20000"/>
              </a:spcBef>
              <a:defRPr/>
            </a:pPr>
            <a:r>
              <a:rPr lang="en-US" altLang="zh-CN" dirty="0">
                <a:solidFill>
                  <a:schemeClr val="accent5">
                    <a:lumMod val="25000"/>
                  </a:schemeClr>
                </a:solidFill>
                <a:latin typeface="宋体" panose="02010600030101010101" pitchFamily="2" charset="-122"/>
              </a:rPr>
              <a:t> </a:t>
            </a:r>
            <a:r>
              <a:rPr lang="en-US" altLang="zh-CN" dirty="0" smtClean="0">
                <a:solidFill>
                  <a:schemeClr val="accent5">
                    <a:lumMod val="25000"/>
                  </a:schemeClr>
                </a:solidFill>
                <a:latin typeface="宋体" panose="02010600030101010101" pitchFamily="2" charset="-122"/>
              </a:rPr>
              <a:t> 4</a:t>
            </a:r>
            <a:r>
              <a:rPr lang="zh-CN" altLang="en-US" dirty="0">
                <a:solidFill>
                  <a:schemeClr val="accent5">
                    <a:lumMod val="25000"/>
                  </a:schemeClr>
                </a:solidFill>
                <a:latin typeface="宋体" panose="02010600030101010101" pitchFamily="2" charset="-122"/>
              </a:rPr>
              <a:t>、新系统中数据资源的分布；</a:t>
            </a:r>
          </a:p>
          <a:p>
            <a:pPr lvl="1">
              <a:lnSpc>
                <a:spcPct val="90000"/>
              </a:lnSpc>
              <a:spcBef>
                <a:spcPct val="20000"/>
              </a:spcBef>
              <a:defRPr/>
            </a:pPr>
            <a:r>
              <a:rPr lang="zh-CN" altLang="en-US" dirty="0">
                <a:solidFill>
                  <a:schemeClr val="accent5">
                    <a:lumMod val="25000"/>
                  </a:schemeClr>
                </a:solidFill>
                <a:latin typeface="宋体" panose="02010600030101010101" pitchFamily="2" charset="-122"/>
              </a:rPr>
              <a:t>  </a:t>
            </a:r>
            <a:r>
              <a:rPr lang="en-US" altLang="zh-CN" dirty="0">
                <a:solidFill>
                  <a:schemeClr val="accent5">
                    <a:lumMod val="25000"/>
                  </a:schemeClr>
                </a:solidFill>
                <a:latin typeface="宋体" panose="02010600030101010101" pitchFamily="2" charset="-122"/>
              </a:rPr>
              <a:t>5</a:t>
            </a:r>
            <a:r>
              <a:rPr lang="zh-CN" altLang="en-US" dirty="0">
                <a:solidFill>
                  <a:schemeClr val="accent5">
                    <a:lumMod val="25000"/>
                  </a:schemeClr>
                </a:solidFill>
                <a:latin typeface="宋体" panose="02010600030101010101" pitchFamily="2" charset="-122"/>
              </a:rPr>
              <a:t>、新系统中的管理模型</a:t>
            </a:r>
          </a:p>
        </p:txBody>
      </p:sp>
      <p:sp>
        <p:nvSpPr>
          <p:cNvPr id="5"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smtClean="0">
                <a:solidFill>
                  <a:schemeClr val="accent5">
                    <a:lumMod val="25000"/>
                  </a:schemeClr>
                </a:solidFill>
                <a:latin typeface="Arial" panose="020B0604020202020204" pitchFamily="34" charset="0"/>
                <a:ea typeface="宋体" panose="02010600030101010101" pitchFamily="2" charset="-122"/>
              </a:rPr>
              <a:t>5.6</a:t>
            </a:r>
            <a:r>
              <a:rPr lang="zh-CN" altLang="en-US" sz="3200" dirty="0" smtClean="0">
                <a:solidFill>
                  <a:schemeClr val="accent5">
                    <a:lumMod val="25000"/>
                  </a:schemeClr>
                </a:solidFill>
                <a:latin typeface="Arial" panose="020B0604020202020204" pitchFamily="34" charset="0"/>
                <a:ea typeface="宋体" panose="02010600030101010101" pitchFamily="2" charset="-122"/>
              </a:rPr>
              <a:t>节   </a:t>
            </a:r>
            <a:r>
              <a:rPr lang="zh-CN" altLang="en-US" sz="3200" dirty="0">
                <a:solidFill>
                  <a:schemeClr val="accent5">
                    <a:lumMod val="25000"/>
                  </a:schemeClr>
                </a:solidFill>
                <a:latin typeface="Arial" panose="020B0604020202020204" pitchFamily="34" charset="0"/>
                <a:ea typeface="宋体" panose="02010600030101010101" pitchFamily="2" charset="-122"/>
              </a:rPr>
              <a:t>建立新系统的逻辑模型</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0195"/>
                                        </p:tgtEl>
                                        <p:attrNameLst>
                                          <p:attrName>style.visibility</p:attrName>
                                        </p:attrNameLst>
                                      </p:cBhvr>
                                      <p:to>
                                        <p:strVal val="visible"/>
                                      </p:to>
                                    </p:set>
                                    <p:anim calcmode="lin" valueType="num">
                                      <p:cBhvr additive="base">
                                        <p:cTn id="7" dur="500" fill="hold"/>
                                        <p:tgtEl>
                                          <p:spTgt spid="520195"/>
                                        </p:tgtEl>
                                        <p:attrNameLst>
                                          <p:attrName>ppt_x</p:attrName>
                                        </p:attrNameLst>
                                      </p:cBhvr>
                                      <p:tavLst>
                                        <p:tav tm="0">
                                          <p:val>
                                            <p:strVal val="0-#ppt_w/2"/>
                                          </p:val>
                                        </p:tav>
                                        <p:tav tm="100000">
                                          <p:val>
                                            <p:strVal val="#ppt_x"/>
                                          </p:val>
                                        </p:tav>
                                      </p:tavLst>
                                    </p:anim>
                                    <p:anim calcmode="lin" valueType="num">
                                      <p:cBhvr additive="base">
                                        <p:cTn id="8" dur="500" fill="hold"/>
                                        <p:tgtEl>
                                          <p:spTgt spid="5201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0195"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p:cNvSpPr>
            <a:spLocks noChangeArrowheads="1"/>
          </p:cNvSpPr>
          <p:nvPr/>
        </p:nvSpPr>
        <p:spPr bwMode="auto">
          <a:xfrm>
            <a:off x="0" y="1087438"/>
            <a:ext cx="9144000" cy="5077866"/>
          </a:xfrm>
          <a:prstGeom prst="rect">
            <a:avLst/>
          </a:prstGeom>
          <a:noFill/>
          <a:ln>
            <a:noFill/>
          </a:ln>
          <a:effectLst/>
          <a:extLst/>
        </p:spPr>
        <p:txBody>
          <a:bodyPr/>
          <a:lstStyle/>
          <a:p>
            <a:pPr marL="342900" indent="-342900">
              <a:spcBef>
                <a:spcPct val="20000"/>
              </a:spcBef>
              <a:buClr>
                <a:schemeClr val="hlink"/>
              </a:buClr>
              <a:buSzPct val="90000"/>
              <a:buFont typeface="Arial" panose="020B0604020202020204" pitchFamily="34" charset="0"/>
              <a:buChar char="•"/>
              <a:defRPr/>
            </a:pPr>
            <a:r>
              <a:rPr lang="zh-CN" altLang="en-US" sz="2400" dirty="0" smtClean="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  一：引言部分（名称，开发目标，主要功能，开发背景等）</a:t>
            </a:r>
            <a:endParaRPr lang="zh-CN" altLang="en-US" sz="2400" dirty="0" smtClean="0">
              <a:solidFill>
                <a:schemeClr val="accent5">
                  <a:lumMod val="25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endParaRPr>
          </a:p>
          <a:p>
            <a:pPr marL="342900" indent="-342900" algn="just">
              <a:spcBef>
                <a:spcPct val="20000"/>
              </a:spcBef>
              <a:buClr>
                <a:schemeClr val="hlink"/>
              </a:buClr>
              <a:buSzPct val="90000"/>
              <a:buFont typeface="Arial" panose="020B0604020202020204" pitchFamily="34" charset="0"/>
              <a:buChar char="•"/>
              <a:defRPr/>
            </a:pPr>
            <a:r>
              <a:rPr lang="zh-CN" altLang="en-US" sz="2400" dirty="0" smtClean="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a:t>
            </a: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二：现行系统概况</a:t>
            </a:r>
            <a:endParaRPr lang="zh-CN" altLang="en-US" sz="2400" dirty="0">
              <a:solidFill>
                <a:schemeClr val="accent5">
                  <a:lumMod val="25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endParaRP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a:t>
            </a:r>
            <a:r>
              <a:rPr lang="en-US" altLang="zh-CN"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A</a:t>
            </a: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．现行系统现状详细调查说明：包括组织机构图，</a:t>
            </a: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         系统目标、功能一览表、业务流程图、业务流量</a:t>
            </a: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         以及存在的薄弱环节，数据，主要算法等。</a:t>
            </a:r>
            <a:endParaRPr lang="zh-CN" altLang="en-US" sz="2400" dirty="0">
              <a:solidFill>
                <a:schemeClr val="accent5">
                  <a:lumMod val="25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endParaRP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a:t>
            </a:r>
            <a:r>
              <a:rPr lang="en-US" altLang="zh-CN"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B</a:t>
            </a: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．现行系统分析：用户需求及主要存在的问题等。</a:t>
            </a:r>
            <a:endParaRPr lang="zh-CN" altLang="en-US" sz="2400" dirty="0">
              <a:solidFill>
                <a:schemeClr val="accent5">
                  <a:lumMod val="25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endParaRP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 三：新系统逻辑方案</a:t>
            </a:r>
            <a:endParaRPr lang="zh-CN" altLang="en-US" sz="2400" dirty="0">
              <a:solidFill>
                <a:schemeClr val="accent5">
                  <a:lumMod val="25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endParaRP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a:t>
            </a:r>
            <a:r>
              <a:rPr lang="en-US" altLang="zh-CN"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1</a:t>
            </a: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：新系统目标（要求具体）；</a:t>
            </a: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     </a:t>
            </a:r>
            <a:r>
              <a:rPr lang="en-US" altLang="zh-CN"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2</a:t>
            </a: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：新系统逻辑模型（数据流程图、数据字典、实体关</a:t>
            </a: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        系图</a:t>
            </a:r>
            <a:r>
              <a:rPr lang="zh-CN" altLang="en-US"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a:t>
            </a:r>
            <a:r>
              <a:rPr lang="en-US" altLang="zh-CN"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a:t>
            </a:r>
            <a:r>
              <a:rPr lang="zh-CN" altLang="en-US"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sym typeface="Symbol" panose="05050102010706020507" pitchFamily="18" charset="2"/>
              </a:rPr>
              <a:t>；</a:t>
            </a:r>
          </a:p>
          <a:p>
            <a:pPr algn="just">
              <a:spcBef>
                <a:spcPct val="20000"/>
              </a:spcBef>
              <a:buClr>
                <a:schemeClr val="hlink"/>
              </a:buClr>
              <a:buSzPct val="90000"/>
              <a:buFont typeface="Wingdings" panose="05000000000000000000" pitchFamily="2" charset="2"/>
              <a:buNone/>
              <a:defRPr/>
            </a:pPr>
            <a:r>
              <a:rPr lang="zh-CN" altLang="en-US" sz="2400" dirty="0">
                <a:solidFill>
                  <a:schemeClr val="accent2"/>
                </a:solidFill>
                <a:effectLst>
                  <a:outerShdw blurRad="38100" dist="38100" dir="2700000" algn="tl">
                    <a:srgbClr val="C0C0C0"/>
                  </a:outerShdw>
                </a:effectLst>
                <a:latin typeface="Arial Narrow" panose="020B0606020202030204" pitchFamily="34" charset="0"/>
                <a:ea typeface="宋体" panose="02010600030101010101" pitchFamily="2" charset="-122"/>
                <a:sym typeface="Symbol" panose="05050102010706020507" pitchFamily="18" charset="2"/>
              </a:rPr>
              <a:t>           </a:t>
            </a:r>
            <a:endParaRPr lang="zh-CN" altLang="en-US" sz="2400" dirty="0">
              <a:solidFill>
                <a:srgbClr val="FF66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endParaRPr>
          </a:p>
        </p:txBody>
      </p:sp>
      <p:sp>
        <p:nvSpPr>
          <p:cNvPr id="3"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smtClean="0">
                <a:solidFill>
                  <a:schemeClr val="accent5">
                    <a:lumMod val="25000"/>
                  </a:schemeClr>
                </a:solidFill>
                <a:latin typeface="Arial" panose="020B0604020202020204" pitchFamily="34" charset="0"/>
                <a:ea typeface="宋体" panose="02010600030101010101" pitchFamily="2" charset="-122"/>
              </a:rPr>
              <a:t>5.7</a:t>
            </a:r>
            <a:r>
              <a:rPr lang="zh-CN" altLang="en-US" sz="3200" dirty="0" smtClean="0">
                <a:solidFill>
                  <a:schemeClr val="accent5">
                    <a:lumMod val="25000"/>
                  </a:schemeClr>
                </a:solidFill>
                <a:latin typeface="Arial" panose="020B0604020202020204" pitchFamily="34" charset="0"/>
                <a:ea typeface="宋体" panose="02010600030101010101" pitchFamily="2" charset="-122"/>
              </a:rPr>
              <a:t>节   </a:t>
            </a:r>
            <a:r>
              <a:rPr lang="zh-CN" altLang="en-US" sz="3200" dirty="0">
                <a:solidFill>
                  <a:schemeClr val="accent5">
                    <a:lumMod val="25000"/>
                  </a:schemeClr>
                </a:solidFill>
                <a:latin typeface="Arial" panose="020B0604020202020204" pitchFamily="34" charset="0"/>
                <a:ea typeface="宋体" panose="02010600030101010101" pitchFamily="2" charset="-122"/>
              </a:rPr>
              <a:t>系统分析说明书</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1698">
                                            <p:txEl>
                                              <p:pRg st="0" end="0"/>
                                            </p:txEl>
                                          </p:spTgt>
                                        </p:tgtEl>
                                        <p:attrNameLst>
                                          <p:attrName>style.visibility</p:attrName>
                                        </p:attrNameLst>
                                      </p:cBhvr>
                                      <p:to>
                                        <p:strVal val="visible"/>
                                      </p:to>
                                    </p:set>
                                    <p:anim calcmode="lin" valueType="num">
                                      <p:cBhvr additive="base">
                                        <p:cTn id="7" dur="500" fill="hold"/>
                                        <p:tgtEl>
                                          <p:spTgt spid="5416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16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41698">
                                            <p:txEl>
                                              <p:pRg st="1" end="1"/>
                                            </p:txEl>
                                          </p:spTgt>
                                        </p:tgtEl>
                                        <p:attrNameLst>
                                          <p:attrName>style.visibility</p:attrName>
                                        </p:attrNameLst>
                                      </p:cBhvr>
                                      <p:to>
                                        <p:strVal val="visible"/>
                                      </p:to>
                                    </p:set>
                                    <p:anim calcmode="lin" valueType="num">
                                      <p:cBhvr additive="base">
                                        <p:cTn id="13" dur="500" fill="hold"/>
                                        <p:tgtEl>
                                          <p:spTgt spid="5416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16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41698">
                                            <p:txEl>
                                              <p:pRg st="2" end="2"/>
                                            </p:txEl>
                                          </p:spTgt>
                                        </p:tgtEl>
                                        <p:attrNameLst>
                                          <p:attrName>style.visibility</p:attrName>
                                        </p:attrNameLst>
                                      </p:cBhvr>
                                      <p:to>
                                        <p:strVal val="visible"/>
                                      </p:to>
                                    </p:set>
                                    <p:anim calcmode="lin" valueType="num">
                                      <p:cBhvr additive="base">
                                        <p:cTn id="19" dur="500" fill="hold"/>
                                        <p:tgtEl>
                                          <p:spTgt spid="5416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1698">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41698">
                                            <p:txEl>
                                              <p:pRg st="3" end="3"/>
                                            </p:txEl>
                                          </p:spTgt>
                                        </p:tgtEl>
                                        <p:attrNameLst>
                                          <p:attrName>style.visibility</p:attrName>
                                        </p:attrNameLst>
                                      </p:cBhvr>
                                      <p:to>
                                        <p:strVal val="visible"/>
                                      </p:to>
                                    </p:set>
                                    <p:anim calcmode="lin" valueType="num">
                                      <p:cBhvr additive="base">
                                        <p:cTn id="23" dur="500" fill="hold"/>
                                        <p:tgtEl>
                                          <p:spTgt spid="541698">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41698">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41698">
                                            <p:txEl>
                                              <p:pRg st="4" end="4"/>
                                            </p:txEl>
                                          </p:spTgt>
                                        </p:tgtEl>
                                        <p:attrNameLst>
                                          <p:attrName>style.visibility</p:attrName>
                                        </p:attrNameLst>
                                      </p:cBhvr>
                                      <p:to>
                                        <p:strVal val="visible"/>
                                      </p:to>
                                    </p:set>
                                    <p:anim calcmode="lin" valueType="num">
                                      <p:cBhvr additive="base">
                                        <p:cTn id="27" dur="500" fill="hold"/>
                                        <p:tgtEl>
                                          <p:spTgt spid="541698">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4169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41698">
                                            <p:txEl>
                                              <p:pRg st="5" end="5"/>
                                            </p:txEl>
                                          </p:spTgt>
                                        </p:tgtEl>
                                        <p:attrNameLst>
                                          <p:attrName>style.visibility</p:attrName>
                                        </p:attrNameLst>
                                      </p:cBhvr>
                                      <p:to>
                                        <p:strVal val="visible"/>
                                      </p:to>
                                    </p:set>
                                    <p:anim calcmode="lin" valueType="num">
                                      <p:cBhvr additive="base">
                                        <p:cTn id="33" dur="500" fill="hold"/>
                                        <p:tgtEl>
                                          <p:spTgt spid="541698">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4169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41698">
                                            <p:txEl>
                                              <p:pRg st="6" end="6"/>
                                            </p:txEl>
                                          </p:spTgt>
                                        </p:tgtEl>
                                        <p:attrNameLst>
                                          <p:attrName>style.visibility</p:attrName>
                                        </p:attrNameLst>
                                      </p:cBhvr>
                                      <p:to>
                                        <p:strVal val="visible"/>
                                      </p:to>
                                    </p:set>
                                    <p:anim calcmode="lin" valueType="num">
                                      <p:cBhvr additive="base">
                                        <p:cTn id="39" dur="500" fill="hold"/>
                                        <p:tgtEl>
                                          <p:spTgt spid="541698">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4169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541698">
                                            <p:txEl>
                                              <p:pRg st="7" end="7"/>
                                            </p:txEl>
                                          </p:spTgt>
                                        </p:tgtEl>
                                        <p:attrNameLst>
                                          <p:attrName>style.visibility</p:attrName>
                                        </p:attrNameLst>
                                      </p:cBhvr>
                                      <p:to>
                                        <p:strVal val="visible"/>
                                      </p:to>
                                    </p:set>
                                    <p:anim calcmode="lin" valueType="num">
                                      <p:cBhvr additive="base">
                                        <p:cTn id="45" dur="500" fill="hold"/>
                                        <p:tgtEl>
                                          <p:spTgt spid="541698">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4169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541698">
                                            <p:txEl>
                                              <p:pRg st="8" end="8"/>
                                            </p:txEl>
                                          </p:spTgt>
                                        </p:tgtEl>
                                        <p:attrNameLst>
                                          <p:attrName>style.visibility</p:attrName>
                                        </p:attrNameLst>
                                      </p:cBhvr>
                                      <p:to>
                                        <p:strVal val="visible"/>
                                      </p:to>
                                    </p:set>
                                    <p:anim calcmode="lin" valueType="num">
                                      <p:cBhvr additive="base">
                                        <p:cTn id="51" dur="500" fill="hold"/>
                                        <p:tgtEl>
                                          <p:spTgt spid="541698">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541698">
                                            <p:txEl>
                                              <p:pRg st="8" end="8"/>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541698">
                                            <p:txEl>
                                              <p:pRg st="9" end="9"/>
                                            </p:txEl>
                                          </p:spTgt>
                                        </p:tgtEl>
                                        <p:attrNameLst>
                                          <p:attrName>style.visibility</p:attrName>
                                        </p:attrNameLst>
                                      </p:cBhvr>
                                      <p:to>
                                        <p:strVal val="visible"/>
                                      </p:to>
                                    </p:set>
                                    <p:anim calcmode="lin" valueType="num">
                                      <p:cBhvr additive="base">
                                        <p:cTn id="55" dur="500" fill="hold"/>
                                        <p:tgtEl>
                                          <p:spTgt spid="541698">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41698">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p:cNvSpPr>
            <a:spLocks noChangeArrowheads="1"/>
          </p:cNvSpPr>
          <p:nvPr/>
        </p:nvSpPr>
        <p:spPr bwMode="auto">
          <a:xfrm>
            <a:off x="0" y="1735138"/>
            <a:ext cx="9144000" cy="1981200"/>
          </a:xfrm>
          <a:prstGeom prst="rect">
            <a:avLst/>
          </a:prstGeom>
          <a:noFill/>
          <a:ln>
            <a:noFill/>
          </a:ln>
          <a:effectLst/>
          <a:extLst/>
        </p:spPr>
        <p:txBody>
          <a:bodyPr/>
          <a:lstStyle/>
          <a:p>
            <a:pPr marL="342900" indent="-342900">
              <a:spcBef>
                <a:spcPct val="20000"/>
              </a:spcBef>
              <a:buClr>
                <a:schemeClr val="hlink"/>
              </a:buClr>
              <a:buSzPct val="90000"/>
              <a:buFont typeface="Arial" panose="020B0604020202020204" pitchFamily="34" charset="0"/>
              <a:buChar char="•"/>
              <a:defRPr/>
            </a:pPr>
            <a:r>
              <a:rPr lang="en-US" altLang="zh-CN"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r>
              <a:rPr lang="en-US" altLang="zh-CN"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3</a:t>
            </a: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：新系统功能分析（改进，补充，优越之处）；</a:t>
            </a:r>
            <a:endParaRPr lang="zh-CN" altLang="en-US" sz="2400" dirty="0">
              <a:solidFill>
                <a:schemeClr val="accent5">
                  <a:lumMod val="25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endParaRP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a:t>
            </a:r>
            <a:r>
              <a:rPr lang="en-US" altLang="zh-CN"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4</a:t>
            </a: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：新系统在各个处理环节上采用的管理方法、模型；</a:t>
            </a:r>
            <a:endParaRPr lang="zh-CN" altLang="en-US" sz="2400" dirty="0">
              <a:solidFill>
                <a:schemeClr val="accent5">
                  <a:lumMod val="25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endParaRPr>
          </a:p>
          <a:p>
            <a:pPr marL="342900" indent="-342900" algn="just">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a:t>
            </a:r>
            <a:r>
              <a:rPr lang="en-US" altLang="zh-CN"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5</a:t>
            </a: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：与新系统相配套的管理制度和运行体制的建立；</a:t>
            </a:r>
            <a:r>
              <a:rPr lang="zh-CN" altLang="en-US" sz="2400" dirty="0">
                <a:solidFill>
                  <a:schemeClr val="accent5">
                    <a:lumMod val="25000"/>
                  </a:schemeClr>
                </a:solidFill>
                <a:effectLst>
                  <a:outerShdw blurRad="38100" dist="38100" dir="2700000" algn="tl">
                    <a:srgbClr val="C0C0C0"/>
                  </a:outerShdw>
                </a:effectLst>
                <a:latin typeface="Arial Narrow" panose="020B0606020202030204" pitchFamily="34" charset="0"/>
                <a:ea typeface="宋体" panose="02010600030101010101" pitchFamily="2" charset="-122"/>
                <a:cs typeface="Times New Roman" panose="02020603050405020304" pitchFamily="18" charset="0"/>
                <a:sym typeface="Symbol" panose="05050102010706020507" pitchFamily="18" charset="2"/>
              </a:rPr>
              <a:t> </a:t>
            </a:r>
            <a:endParaRPr lang="zh-CN" altLang="en-US" sz="2400" dirty="0">
              <a:solidFill>
                <a:schemeClr val="accent5">
                  <a:lumMod val="25000"/>
                </a:schemeClr>
              </a:solidFill>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sym typeface="Symbol" panose="05050102010706020507" pitchFamily="18" charset="2"/>
            </a:endParaRPr>
          </a:p>
          <a:p>
            <a:pPr marL="342900" indent="-342900">
              <a:spcBef>
                <a:spcPct val="20000"/>
              </a:spcBef>
              <a:buClr>
                <a:schemeClr val="hlink"/>
              </a:buClr>
              <a:buSzPct val="90000"/>
              <a:buFont typeface="Arial" panose="020B0604020202020204" pitchFamily="34" charset="0"/>
              <a:buChar char="•"/>
              <a:defRPr/>
            </a:pPr>
            <a:r>
              <a:rPr lang="zh-CN" altLang="en-US" sz="24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sym typeface="Symbol" panose="05050102010706020507" pitchFamily="18" charset="2"/>
              </a:rPr>
              <a:t> 四：下阶段工程进度计划</a:t>
            </a:r>
            <a:r>
              <a:rPr lang="zh-CN" altLang="en-US" sz="2400" dirty="0">
                <a:solidFill>
                  <a:schemeClr val="accent5">
                    <a:lumMod val="25000"/>
                  </a:schemeClr>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p>
          <a:p>
            <a:pPr>
              <a:spcBef>
                <a:spcPct val="20000"/>
              </a:spcBef>
              <a:buClr>
                <a:schemeClr val="hlink"/>
              </a:buClr>
              <a:buSzPct val="90000"/>
              <a:buFont typeface="Wingdings" panose="05000000000000000000" pitchFamily="2" charset="2"/>
              <a:buNone/>
              <a:defRPr/>
            </a:pPr>
            <a:r>
              <a:rPr lang="zh-CN" altLang="en-US" sz="2400" dirty="0">
                <a:solidFill>
                  <a:srgbClr val="FF66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p>
          <a:p>
            <a:pPr>
              <a:spcBef>
                <a:spcPct val="20000"/>
              </a:spcBef>
              <a:buClr>
                <a:schemeClr val="hlink"/>
              </a:buClr>
              <a:buSzPct val="90000"/>
              <a:buFont typeface="Wingdings" panose="05000000000000000000" pitchFamily="2" charset="2"/>
              <a:buNone/>
              <a:defRPr/>
            </a:pPr>
            <a:r>
              <a:rPr lang="zh-CN" altLang="en-US" sz="2400" dirty="0">
                <a:solidFill>
                  <a:srgbClr val="FF6600"/>
                </a:solidFill>
                <a:effectLst>
                  <a:outerShdw blurRad="38100" dist="38100" dir="2700000" algn="tl">
                    <a:srgbClr val="C0C0C0"/>
                  </a:outerShdw>
                </a:effectLst>
                <a:latin typeface="Arial" panose="020B0604020202020204" pitchFamily="34" charset="0"/>
                <a:ea typeface="宋体" panose="02010600030101010101" pitchFamily="2" charset="-122"/>
                <a:sym typeface="Symbol" panose="05050102010706020507" pitchFamily="18" charset="2"/>
              </a:rPr>
              <a:t>     </a:t>
            </a:r>
          </a:p>
        </p:txBody>
      </p:sp>
      <p:sp>
        <p:nvSpPr>
          <p:cNvPr id="3"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smtClean="0">
                <a:solidFill>
                  <a:schemeClr val="accent5">
                    <a:lumMod val="25000"/>
                  </a:schemeClr>
                </a:solidFill>
                <a:latin typeface="Arial" panose="020B0604020202020204" pitchFamily="34" charset="0"/>
                <a:ea typeface="宋体" panose="02010600030101010101" pitchFamily="2" charset="-122"/>
              </a:rPr>
              <a:t>5.7</a:t>
            </a:r>
            <a:r>
              <a:rPr lang="zh-CN" altLang="en-US" sz="3200" dirty="0" smtClean="0">
                <a:solidFill>
                  <a:schemeClr val="accent5">
                    <a:lumMod val="25000"/>
                  </a:schemeClr>
                </a:solidFill>
                <a:latin typeface="Arial" panose="020B0604020202020204" pitchFamily="34" charset="0"/>
                <a:ea typeface="宋体" panose="02010600030101010101" pitchFamily="2" charset="-122"/>
              </a:rPr>
              <a:t>节   </a:t>
            </a:r>
            <a:r>
              <a:rPr lang="zh-CN" altLang="en-US" sz="3200" dirty="0">
                <a:solidFill>
                  <a:schemeClr val="accent5">
                    <a:lumMod val="25000"/>
                  </a:schemeClr>
                </a:solidFill>
                <a:latin typeface="Arial" panose="020B0604020202020204" pitchFamily="34" charset="0"/>
                <a:ea typeface="宋体" panose="02010600030101010101" pitchFamily="2" charset="-122"/>
              </a:rPr>
              <a:t>系统分析说明书</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pic>
        <p:nvPicPr>
          <p:cNvPr id="5" name="图片 4" descr="未标题-3.png"/>
          <p:cNvPicPr>
            <a:picLocks noChangeAspect="1"/>
          </p:cNvPicPr>
          <p:nvPr/>
        </p:nvPicPr>
        <p:blipFill>
          <a:blip r:embed="rId2"/>
          <a:srcRect/>
          <a:stretch>
            <a:fillRect/>
          </a:stretch>
        </p:blipFill>
        <p:spPr bwMode="auto">
          <a:xfrm>
            <a:off x="1141413" y="3744913"/>
            <a:ext cx="4392612" cy="245586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2722">
                                            <p:txEl>
                                              <p:pRg st="0" end="0"/>
                                            </p:txEl>
                                          </p:spTgt>
                                        </p:tgtEl>
                                        <p:attrNameLst>
                                          <p:attrName>style.visibility</p:attrName>
                                        </p:attrNameLst>
                                      </p:cBhvr>
                                      <p:to>
                                        <p:strVal val="visible"/>
                                      </p:to>
                                    </p:set>
                                    <p:anim calcmode="lin" valueType="num">
                                      <p:cBhvr additive="base">
                                        <p:cTn id="7" dur="500" fill="hold"/>
                                        <p:tgtEl>
                                          <p:spTgt spid="5427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42722">
                                            <p:txEl>
                                              <p:pRg st="1" end="1"/>
                                            </p:txEl>
                                          </p:spTgt>
                                        </p:tgtEl>
                                        <p:attrNameLst>
                                          <p:attrName>style.visibility</p:attrName>
                                        </p:attrNameLst>
                                      </p:cBhvr>
                                      <p:to>
                                        <p:strVal val="visible"/>
                                      </p:to>
                                    </p:set>
                                    <p:anim calcmode="lin" valueType="num">
                                      <p:cBhvr additive="base">
                                        <p:cTn id="13" dur="500" fill="hold"/>
                                        <p:tgtEl>
                                          <p:spTgt spid="5427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42722">
                                            <p:txEl>
                                              <p:pRg st="2" end="2"/>
                                            </p:txEl>
                                          </p:spTgt>
                                        </p:tgtEl>
                                        <p:attrNameLst>
                                          <p:attrName>style.visibility</p:attrName>
                                        </p:attrNameLst>
                                      </p:cBhvr>
                                      <p:to>
                                        <p:strVal val="visible"/>
                                      </p:to>
                                    </p:set>
                                    <p:anim calcmode="lin" valueType="num">
                                      <p:cBhvr additive="base">
                                        <p:cTn id="19" dur="500" fill="hold"/>
                                        <p:tgtEl>
                                          <p:spTgt spid="5427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7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2722">
                                            <p:txEl>
                                              <p:pRg st="3" end="3"/>
                                            </p:txEl>
                                          </p:spTgt>
                                        </p:tgtEl>
                                        <p:attrNameLst>
                                          <p:attrName>style.visibility</p:attrName>
                                        </p:attrNameLst>
                                      </p:cBhvr>
                                      <p:to>
                                        <p:strVal val="visible"/>
                                      </p:to>
                                    </p:set>
                                    <p:anim calcmode="lin" valueType="num">
                                      <p:cBhvr additive="base">
                                        <p:cTn id="25" dur="500" fill="hold"/>
                                        <p:tgtEl>
                                          <p:spTgt spid="54272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427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3621088" y="2411413"/>
            <a:ext cx="4411662" cy="1220787"/>
            <a:chOff x="3650291" y="1805278"/>
            <a:chExt cx="4412200" cy="914847"/>
          </a:xfrm>
        </p:grpSpPr>
        <p:pic>
          <p:nvPicPr>
            <p:cNvPr id="92192" name="矩形 2"/>
            <p:cNvPicPr>
              <a:picLocks noChangeArrowheads="1"/>
            </p:cNvPicPr>
            <p:nvPr/>
          </p:nvPicPr>
          <p:blipFill>
            <a:blip r:embed="rId3"/>
            <a:srcRect/>
            <a:stretch>
              <a:fillRect/>
            </a:stretch>
          </p:blipFill>
          <p:spPr bwMode="auto">
            <a:xfrm>
              <a:off x="3650291" y="2069512"/>
              <a:ext cx="4412200" cy="650613"/>
            </a:xfrm>
            <a:prstGeom prst="rect">
              <a:avLst/>
            </a:prstGeom>
            <a:noFill/>
            <a:ln w="9525">
              <a:noFill/>
              <a:miter lim="800000"/>
              <a:headEnd/>
              <a:tailEnd/>
            </a:ln>
          </p:spPr>
        </p:pic>
        <p:grpSp>
          <p:nvGrpSpPr>
            <p:cNvPr id="92193" name="组合 5"/>
            <p:cNvGrpSpPr>
              <a:grpSpLocks/>
            </p:cNvGrpSpPr>
            <p:nvPr/>
          </p:nvGrpSpPr>
          <p:grpSpPr bwMode="auto">
            <a:xfrm>
              <a:off x="3941944" y="1805278"/>
              <a:ext cx="746584" cy="746584"/>
              <a:chOff x="3811619" y="2311385"/>
              <a:chExt cx="950912" cy="950912"/>
            </a:xfrm>
          </p:grpSpPr>
          <p:pic>
            <p:nvPicPr>
              <p:cNvPr id="92194" name="圆角矩形 9"/>
              <p:cNvPicPr>
                <a:picLocks noChangeAspect="1" noChangeArrowheads="1"/>
              </p:cNvPicPr>
              <p:nvPr/>
            </p:nvPicPr>
            <p:blipFill>
              <a:blip r:embed="rId4"/>
              <a:srcRect/>
              <a:stretch>
                <a:fillRect/>
              </a:stretch>
            </p:blipFill>
            <p:spPr bwMode="auto">
              <a:xfrm>
                <a:off x="3811619" y="2311385"/>
                <a:ext cx="950912" cy="950912"/>
              </a:xfrm>
              <a:prstGeom prst="rect">
                <a:avLst/>
              </a:prstGeom>
              <a:noFill/>
              <a:ln w="9525">
                <a:noFill/>
                <a:miter lim="800000"/>
                <a:headEnd/>
                <a:tailEnd/>
              </a:ln>
            </p:spPr>
          </p:pic>
          <p:sp>
            <p:nvSpPr>
              <p:cNvPr id="92195" name="TextBox 61"/>
              <p:cNvSpPr txBox="1">
                <a:spLocks noChangeArrowheads="1"/>
              </p:cNvSpPr>
              <p:nvPr/>
            </p:nvSpPr>
            <p:spPr bwMode="auto">
              <a:xfrm>
                <a:off x="4102131" y="2601897"/>
                <a:ext cx="379413" cy="307975"/>
              </a:xfrm>
              <a:prstGeom prst="rect">
                <a:avLst/>
              </a:prstGeom>
              <a:noFill/>
              <a:ln w="9525">
                <a:noFill/>
                <a:miter lim="800000"/>
                <a:headEnd/>
                <a:tailEnd/>
              </a:ln>
            </p:spPr>
            <p:txBody>
              <a:bodyPr>
                <a:spAutoFit/>
              </a:bodyPr>
              <a:lstStyle/>
              <a:p>
                <a:pPr algn="ctr" eaLnBrk="0" hangingPunct="0"/>
                <a:r>
                  <a:rPr lang="en-US" altLang="zh-CN" sz="1400">
                    <a:solidFill>
                      <a:schemeClr val="tx1"/>
                    </a:solidFill>
                    <a:latin typeface="微软雅黑" pitchFamily="34" charset="-122"/>
                    <a:ea typeface="微软雅黑" pitchFamily="34" charset="-122"/>
                  </a:rPr>
                  <a:t>2</a:t>
                </a:r>
              </a:p>
            </p:txBody>
          </p:sp>
        </p:grpSp>
      </p:grpSp>
      <p:sp>
        <p:nvSpPr>
          <p:cNvPr id="9" name="TextBox 71"/>
          <p:cNvSpPr txBox="1">
            <a:spLocks noChangeArrowheads="1"/>
          </p:cNvSpPr>
          <p:nvPr/>
        </p:nvSpPr>
        <p:spPr bwMode="auto">
          <a:xfrm>
            <a:off x="4545013" y="2825750"/>
            <a:ext cx="2133600" cy="339725"/>
          </a:xfrm>
          <a:prstGeom prst="rect">
            <a:avLst/>
          </a:prstGeom>
          <a:noFill/>
          <a:ln w="9525">
            <a:noFill/>
            <a:miter lim="800000"/>
            <a:headEnd/>
            <a:tailEnd/>
          </a:ln>
        </p:spPr>
        <p:txBody>
          <a:bodyPr>
            <a:spAutoFit/>
          </a:bodyPr>
          <a:lstStyle/>
          <a:p>
            <a:pPr eaLnBrk="0" hangingPunct="0"/>
            <a:r>
              <a:rPr lang="zh-CN" altLang="en-US" sz="1600">
                <a:solidFill>
                  <a:schemeClr val="tx1"/>
                </a:solidFill>
                <a:latin typeface="微软雅黑" pitchFamily="34" charset="-122"/>
                <a:ea typeface="微软雅黑" pitchFamily="34" charset="-122"/>
              </a:rPr>
              <a:t>可行性研究的内容</a:t>
            </a:r>
            <a:endParaRPr lang="en-US" altLang="zh-CN" sz="1600">
              <a:solidFill>
                <a:schemeClr val="tx1"/>
              </a:solidFill>
              <a:latin typeface="微软雅黑" pitchFamily="34" charset="-122"/>
              <a:ea typeface="微软雅黑" pitchFamily="34" charset="-122"/>
            </a:endParaRPr>
          </a:p>
        </p:txBody>
      </p:sp>
      <p:grpSp>
        <p:nvGrpSpPr>
          <p:cNvPr id="10" name="组合 9"/>
          <p:cNvGrpSpPr>
            <a:grpSpLocks/>
          </p:cNvGrpSpPr>
          <p:nvPr/>
        </p:nvGrpSpPr>
        <p:grpSpPr bwMode="auto">
          <a:xfrm>
            <a:off x="3217863" y="3352403"/>
            <a:ext cx="4810125" cy="1228725"/>
            <a:chOff x="3247708" y="2494528"/>
            <a:chExt cx="4809797" cy="919832"/>
          </a:xfrm>
        </p:grpSpPr>
        <p:pic>
          <p:nvPicPr>
            <p:cNvPr id="92188" name="矩形 3"/>
            <p:cNvPicPr>
              <a:picLocks noChangeArrowheads="1"/>
            </p:cNvPicPr>
            <p:nvPr/>
          </p:nvPicPr>
          <p:blipFill>
            <a:blip r:embed="rId5"/>
            <a:srcRect/>
            <a:stretch>
              <a:fillRect/>
            </a:stretch>
          </p:blipFill>
          <p:spPr bwMode="auto">
            <a:xfrm>
              <a:off x="3247708" y="2762501"/>
              <a:ext cx="4809797" cy="651859"/>
            </a:xfrm>
            <a:prstGeom prst="rect">
              <a:avLst/>
            </a:prstGeom>
            <a:noFill/>
            <a:ln w="9525">
              <a:noFill/>
              <a:miter lim="800000"/>
              <a:headEnd/>
              <a:tailEnd/>
            </a:ln>
          </p:spPr>
        </p:pic>
        <p:grpSp>
          <p:nvGrpSpPr>
            <p:cNvPr id="92189" name="组合 11"/>
            <p:cNvGrpSpPr>
              <a:grpSpLocks/>
            </p:cNvGrpSpPr>
            <p:nvPr/>
          </p:nvGrpSpPr>
          <p:grpSpPr bwMode="auto">
            <a:xfrm>
              <a:off x="3597942" y="2494528"/>
              <a:ext cx="746584" cy="746585"/>
              <a:chOff x="3373469" y="3189272"/>
              <a:chExt cx="950912" cy="950913"/>
            </a:xfrm>
          </p:grpSpPr>
          <p:pic>
            <p:nvPicPr>
              <p:cNvPr id="92190" name="圆角矩形 12"/>
              <p:cNvPicPr>
                <a:picLocks noChangeAspect="1" noChangeArrowheads="1"/>
              </p:cNvPicPr>
              <p:nvPr/>
            </p:nvPicPr>
            <p:blipFill>
              <a:blip r:embed="rId6"/>
              <a:srcRect/>
              <a:stretch>
                <a:fillRect/>
              </a:stretch>
            </p:blipFill>
            <p:spPr bwMode="auto">
              <a:xfrm>
                <a:off x="3373469" y="3189272"/>
                <a:ext cx="950912" cy="950913"/>
              </a:xfrm>
              <a:prstGeom prst="rect">
                <a:avLst/>
              </a:prstGeom>
              <a:noFill/>
              <a:ln w="9525">
                <a:noFill/>
                <a:miter lim="800000"/>
                <a:headEnd/>
                <a:tailEnd/>
              </a:ln>
            </p:spPr>
          </p:pic>
          <p:sp>
            <p:nvSpPr>
              <p:cNvPr id="92191" name="TextBox 61"/>
              <p:cNvSpPr txBox="1">
                <a:spLocks noChangeArrowheads="1"/>
              </p:cNvSpPr>
              <p:nvPr/>
            </p:nvSpPr>
            <p:spPr bwMode="auto">
              <a:xfrm>
                <a:off x="3662394" y="3476610"/>
                <a:ext cx="379412" cy="307975"/>
              </a:xfrm>
              <a:prstGeom prst="rect">
                <a:avLst/>
              </a:prstGeom>
              <a:noFill/>
              <a:ln w="9525">
                <a:noFill/>
                <a:miter lim="800000"/>
                <a:headEnd/>
                <a:tailEnd/>
              </a:ln>
            </p:spPr>
            <p:txBody>
              <a:bodyPr>
                <a:spAutoFit/>
              </a:bodyPr>
              <a:lstStyle/>
              <a:p>
                <a:pPr algn="ctr" eaLnBrk="0" hangingPunct="0"/>
                <a:r>
                  <a:rPr lang="en-US" altLang="zh-CN" sz="1400" dirty="0">
                    <a:solidFill>
                      <a:schemeClr val="tx1"/>
                    </a:solidFill>
                    <a:latin typeface="微软雅黑" pitchFamily="34" charset="-122"/>
                    <a:ea typeface="微软雅黑" pitchFamily="34" charset="-122"/>
                  </a:rPr>
                  <a:t>3</a:t>
                </a:r>
              </a:p>
            </p:txBody>
          </p:sp>
        </p:grpSp>
      </p:grpSp>
      <p:grpSp>
        <p:nvGrpSpPr>
          <p:cNvPr id="15" name="组合 14"/>
          <p:cNvGrpSpPr>
            <a:grpSpLocks/>
          </p:cNvGrpSpPr>
          <p:nvPr/>
        </p:nvGrpSpPr>
        <p:grpSpPr bwMode="auto">
          <a:xfrm>
            <a:off x="2792413" y="4268788"/>
            <a:ext cx="5227637" cy="1211262"/>
            <a:chOff x="2821445" y="3198736"/>
            <a:chExt cx="5227336" cy="908614"/>
          </a:xfrm>
        </p:grpSpPr>
        <p:pic>
          <p:nvPicPr>
            <p:cNvPr id="92184" name="矩形 4"/>
            <p:cNvPicPr>
              <a:picLocks noChangeArrowheads="1"/>
            </p:cNvPicPr>
            <p:nvPr/>
          </p:nvPicPr>
          <p:blipFill>
            <a:blip r:embed="rId7"/>
            <a:srcRect/>
            <a:stretch>
              <a:fillRect/>
            </a:stretch>
          </p:blipFill>
          <p:spPr bwMode="auto">
            <a:xfrm>
              <a:off x="2821445" y="3456737"/>
              <a:ext cx="5227336" cy="650613"/>
            </a:xfrm>
            <a:prstGeom prst="rect">
              <a:avLst/>
            </a:prstGeom>
            <a:noFill/>
            <a:ln w="9525">
              <a:noFill/>
              <a:miter lim="800000"/>
              <a:headEnd/>
              <a:tailEnd/>
            </a:ln>
          </p:spPr>
        </p:pic>
        <p:grpSp>
          <p:nvGrpSpPr>
            <p:cNvPr id="92185" name="组合 16"/>
            <p:cNvGrpSpPr>
              <a:grpSpLocks/>
            </p:cNvGrpSpPr>
            <p:nvPr/>
          </p:nvGrpSpPr>
          <p:grpSpPr bwMode="auto">
            <a:xfrm>
              <a:off x="3180403" y="3198736"/>
              <a:ext cx="747831" cy="746584"/>
              <a:chOff x="2841656" y="4086210"/>
              <a:chExt cx="952500" cy="950912"/>
            </a:xfrm>
          </p:grpSpPr>
          <p:pic>
            <p:nvPicPr>
              <p:cNvPr id="92186" name="圆角矩形 14"/>
              <p:cNvPicPr>
                <a:picLocks noChangeAspect="1" noChangeArrowheads="1"/>
              </p:cNvPicPr>
              <p:nvPr/>
            </p:nvPicPr>
            <p:blipFill>
              <a:blip r:embed="rId8"/>
              <a:srcRect/>
              <a:stretch>
                <a:fillRect/>
              </a:stretch>
            </p:blipFill>
            <p:spPr bwMode="auto">
              <a:xfrm>
                <a:off x="2841656" y="4086210"/>
                <a:ext cx="952500" cy="950912"/>
              </a:xfrm>
              <a:prstGeom prst="rect">
                <a:avLst/>
              </a:prstGeom>
              <a:noFill/>
              <a:ln w="9525">
                <a:noFill/>
                <a:miter lim="800000"/>
                <a:headEnd/>
                <a:tailEnd/>
              </a:ln>
            </p:spPr>
          </p:pic>
          <p:sp>
            <p:nvSpPr>
              <p:cNvPr id="92187" name="TextBox 61"/>
              <p:cNvSpPr txBox="1">
                <a:spLocks noChangeArrowheads="1"/>
              </p:cNvSpPr>
              <p:nvPr/>
            </p:nvSpPr>
            <p:spPr bwMode="auto">
              <a:xfrm>
                <a:off x="3128994" y="4375135"/>
                <a:ext cx="379412" cy="306387"/>
              </a:xfrm>
              <a:prstGeom prst="rect">
                <a:avLst/>
              </a:prstGeom>
              <a:noFill/>
              <a:ln w="9525">
                <a:noFill/>
                <a:miter lim="800000"/>
                <a:headEnd/>
                <a:tailEnd/>
              </a:ln>
            </p:spPr>
            <p:txBody>
              <a:bodyPr>
                <a:spAutoFit/>
              </a:bodyPr>
              <a:lstStyle/>
              <a:p>
                <a:pPr algn="ctr" eaLnBrk="0" hangingPunct="0"/>
                <a:r>
                  <a:rPr lang="en-US" altLang="zh-CN" sz="1400">
                    <a:solidFill>
                      <a:schemeClr val="tx1"/>
                    </a:solidFill>
                    <a:latin typeface="微软雅黑" pitchFamily="34" charset="-122"/>
                    <a:ea typeface="微软雅黑" pitchFamily="34" charset="-122"/>
                  </a:rPr>
                  <a:t>4</a:t>
                </a:r>
              </a:p>
            </p:txBody>
          </p:sp>
        </p:grpSp>
      </p:grpSp>
      <p:grpSp>
        <p:nvGrpSpPr>
          <p:cNvPr id="20" name="组合 19"/>
          <p:cNvGrpSpPr>
            <a:grpSpLocks/>
          </p:cNvGrpSpPr>
          <p:nvPr/>
        </p:nvGrpSpPr>
        <p:grpSpPr bwMode="auto">
          <a:xfrm>
            <a:off x="2419350" y="5194300"/>
            <a:ext cx="5624513" cy="1212850"/>
            <a:chOff x="2448776" y="3892971"/>
            <a:chExt cx="5623686" cy="908615"/>
          </a:xfrm>
        </p:grpSpPr>
        <p:pic>
          <p:nvPicPr>
            <p:cNvPr id="92180" name="矩形 5"/>
            <p:cNvPicPr>
              <a:picLocks noChangeArrowheads="1"/>
            </p:cNvPicPr>
            <p:nvPr/>
          </p:nvPicPr>
          <p:blipFill>
            <a:blip r:embed="rId9"/>
            <a:srcRect/>
            <a:stretch>
              <a:fillRect/>
            </a:stretch>
          </p:blipFill>
          <p:spPr bwMode="auto">
            <a:xfrm>
              <a:off x="2448776" y="4145988"/>
              <a:ext cx="5623686" cy="655598"/>
            </a:xfrm>
            <a:prstGeom prst="rect">
              <a:avLst/>
            </a:prstGeom>
            <a:noFill/>
            <a:ln w="9525">
              <a:noFill/>
              <a:miter lim="800000"/>
              <a:headEnd/>
              <a:tailEnd/>
            </a:ln>
          </p:spPr>
        </p:pic>
        <p:grpSp>
          <p:nvGrpSpPr>
            <p:cNvPr id="92181" name="组合 21"/>
            <p:cNvGrpSpPr>
              <a:grpSpLocks/>
            </p:cNvGrpSpPr>
            <p:nvPr/>
          </p:nvGrpSpPr>
          <p:grpSpPr bwMode="auto">
            <a:xfrm>
              <a:off x="2817706" y="3892971"/>
              <a:ext cx="746584" cy="746585"/>
              <a:chOff x="2379694" y="4970447"/>
              <a:chExt cx="950912" cy="950913"/>
            </a:xfrm>
          </p:grpSpPr>
          <p:pic>
            <p:nvPicPr>
              <p:cNvPr id="92182" name="圆角矩形 16"/>
              <p:cNvPicPr>
                <a:picLocks noChangeAspect="1" noChangeArrowheads="1"/>
              </p:cNvPicPr>
              <p:nvPr/>
            </p:nvPicPr>
            <p:blipFill>
              <a:blip r:embed="rId10"/>
              <a:srcRect/>
              <a:stretch>
                <a:fillRect/>
              </a:stretch>
            </p:blipFill>
            <p:spPr bwMode="auto">
              <a:xfrm>
                <a:off x="2379694" y="4970447"/>
                <a:ext cx="950912" cy="950913"/>
              </a:xfrm>
              <a:prstGeom prst="rect">
                <a:avLst/>
              </a:prstGeom>
              <a:noFill/>
              <a:ln w="9525">
                <a:noFill/>
                <a:miter lim="800000"/>
                <a:headEnd/>
                <a:tailEnd/>
              </a:ln>
            </p:spPr>
          </p:pic>
          <p:sp>
            <p:nvSpPr>
              <p:cNvPr id="92183" name="TextBox 61"/>
              <p:cNvSpPr txBox="1">
                <a:spLocks noChangeArrowheads="1"/>
              </p:cNvSpPr>
              <p:nvPr/>
            </p:nvSpPr>
            <p:spPr bwMode="auto">
              <a:xfrm>
                <a:off x="2667031" y="5259372"/>
                <a:ext cx="377825" cy="307975"/>
              </a:xfrm>
              <a:prstGeom prst="rect">
                <a:avLst/>
              </a:prstGeom>
              <a:noFill/>
              <a:ln w="9525">
                <a:noFill/>
                <a:miter lim="800000"/>
                <a:headEnd/>
                <a:tailEnd/>
              </a:ln>
            </p:spPr>
            <p:txBody>
              <a:bodyPr>
                <a:spAutoFit/>
              </a:bodyPr>
              <a:lstStyle/>
              <a:p>
                <a:pPr algn="ctr" eaLnBrk="0" hangingPunct="0"/>
                <a:r>
                  <a:rPr lang="en-US" altLang="zh-CN" sz="1400">
                    <a:solidFill>
                      <a:schemeClr val="tx1"/>
                    </a:solidFill>
                    <a:latin typeface="微软雅黑" pitchFamily="34" charset="-122"/>
                    <a:ea typeface="微软雅黑" pitchFamily="34" charset="-122"/>
                  </a:rPr>
                  <a:t>5</a:t>
                </a:r>
              </a:p>
            </p:txBody>
          </p:sp>
        </p:grpSp>
      </p:grpSp>
      <p:pic>
        <p:nvPicPr>
          <p:cNvPr id="25" name="任意多边形 18"/>
          <p:cNvPicPr>
            <a:picLocks noChangeArrowheads="1"/>
          </p:cNvPicPr>
          <p:nvPr/>
        </p:nvPicPr>
        <p:blipFill>
          <a:blip r:embed="rId11"/>
          <a:srcRect/>
          <a:stretch>
            <a:fillRect/>
          </a:stretch>
        </p:blipFill>
        <p:spPr bwMode="auto">
          <a:xfrm>
            <a:off x="1945636" y="1408385"/>
            <a:ext cx="2397125" cy="5162550"/>
          </a:xfrm>
          <a:prstGeom prst="rect">
            <a:avLst/>
          </a:prstGeom>
          <a:noFill/>
          <a:ln w="9525">
            <a:noFill/>
            <a:miter lim="800000"/>
            <a:headEnd/>
            <a:tailEnd/>
          </a:ln>
        </p:spPr>
      </p:pic>
      <p:sp>
        <p:nvSpPr>
          <p:cNvPr id="26" name="TextBox 34"/>
          <p:cNvSpPr txBox="1">
            <a:spLocks noChangeArrowheads="1"/>
          </p:cNvSpPr>
          <p:nvPr/>
        </p:nvSpPr>
        <p:spPr bwMode="auto">
          <a:xfrm>
            <a:off x="4240213" y="3790950"/>
            <a:ext cx="4138612" cy="338138"/>
          </a:xfrm>
          <a:prstGeom prst="rect">
            <a:avLst/>
          </a:prstGeom>
          <a:noFill/>
          <a:ln w="9525">
            <a:noFill/>
            <a:miter lim="800000"/>
            <a:headEnd/>
            <a:tailEnd/>
          </a:ln>
        </p:spPr>
        <p:txBody>
          <a:bodyPr>
            <a:spAutoFit/>
          </a:bodyPr>
          <a:lstStyle/>
          <a:p>
            <a:pPr eaLnBrk="0" hangingPunct="0"/>
            <a:r>
              <a:rPr lang="zh-CN" altLang="en-US" sz="1600" dirty="0">
                <a:solidFill>
                  <a:schemeClr val="tx1"/>
                </a:solidFill>
                <a:latin typeface="微软雅黑" pitchFamily="34" charset="-122"/>
                <a:ea typeface="微软雅黑" pitchFamily="34" charset="-122"/>
              </a:rPr>
              <a:t>结构化系统分析的概念、特点、步骤、工具</a:t>
            </a:r>
            <a:endParaRPr lang="en-US" altLang="zh-CN" sz="1600" dirty="0">
              <a:solidFill>
                <a:schemeClr val="tx1"/>
              </a:solidFill>
              <a:latin typeface="微软雅黑" pitchFamily="34" charset="-122"/>
              <a:ea typeface="微软雅黑" pitchFamily="34" charset="-122"/>
            </a:endParaRPr>
          </a:p>
        </p:txBody>
      </p:sp>
      <p:sp>
        <p:nvSpPr>
          <p:cNvPr id="27" name="TextBox 71"/>
          <p:cNvSpPr txBox="1">
            <a:spLocks noChangeArrowheads="1"/>
          </p:cNvSpPr>
          <p:nvPr/>
        </p:nvSpPr>
        <p:spPr bwMode="auto">
          <a:xfrm>
            <a:off x="3759200" y="4694238"/>
            <a:ext cx="3476625" cy="338137"/>
          </a:xfrm>
          <a:prstGeom prst="rect">
            <a:avLst/>
          </a:prstGeom>
          <a:noFill/>
          <a:ln w="9525">
            <a:noFill/>
            <a:miter lim="800000"/>
            <a:headEnd/>
            <a:tailEnd/>
          </a:ln>
        </p:spPr>
        <p:txBody>
          <a:bodyPr>
            <a:spAutoFit/>
          </a:bodyPr>
          <a:lstStyle/>
          <a:p>
            <a:pPr eaLnBrk="0" hangingPunct="0"/>
            <a:r>
              <a:rPr lang="zh-CN" altLang="en-US" sz="1600">
                <a:solidFill>
                  <a:schemeClr val="tx1"/>
                </a:solidFill>
                <a:latin typeface="微软雅黑" pitchFamily="34" charset="-122"/>
                <a:ea typeface="微软雅黑" pitchFamily="34" charset="-122"/>
              </a:rPr>
              <a:t>常用分析工具的掌握和运用</a:t>
            </a:r>
            <a:endParaRPr lang="en-US" altLang="zh-CN" sz="1600">
              <a:solidFill>
                <a:schemeClr val="tx1"/>
              </a:solidFill>
              <a:latin typeface="微软雅黑" pitchFamily="34" charset="-122"/>
              <a:ea typeface="微软雅黑" pitchFamily="34" charset="-122"/>
            </a:endParaRPr>
          </a:p>
        </p:txBody>
      </p:sp>
      <p:sp>
        <p:nvSpPr>
          <p:cNvPr id="28" name="TextBox 71"/>
          <p:cNvSpPr txBox="1">
            <a:spLocks noChangeArrowheads="1"/>
          </p:cNvSpPr>
          <p:nvPr/>
        </p:nvSpPr>
        <p:spPr bwMode="auto">
          <a:xfrm>
            <a:off x="3386138" y="5627688"/>
            <a:ext cx="2909887" cy="338137"/>
          </a:xfrm>
          <a:prstGeom prst="rect">
            <a:avLst/>
          </a:prstGeom>
          <a:noFill/>
          <a:ln w="9525">
            <a:noFill/>
            <a:miter lim="800000"/>
            <a:headEnd/>
            <a:tailEnd/>
          </a:ln>
        </p:spPr>
        <p:txBody>
          <a:bodyPr>
            <a:spAutoFit/>
          </a:bodyPr>
          <a:lstStyle/>
          <a:p>
            <a:pPr eaLnBrk="0" hangingPunct="0"/>
            <a:r>
              <a:rPr lang="zh-CN" altLang="en-US" sz="1600">
                <a:solidFill>
                  <a:schemeClr val="tx1"/>
                </a:solidFill>
                <a:latin typeface="微软雅黑" pitchFamily="34" charset="-122"/>
                <a:ea typeface="微软雅黑" pitchFamily="34" charset="-122"/>
              </a:rPr>
              <a:t>系统分析报告的主要内容</a:t>
            </a:r>
            <a:endParaRPr lang="en-US" altLang="zh-CN" sz="1600">
              <a:solidFill>
                <a:schemeClr val="tx1"/>
              </a:solidFill>
              <a:latin typeface="微软雅黑" pitchFamily="34" charset="-122"/>
              <a:ea typeface="微软雅黑" pitchFamily="34" charset="-122"/>
            </a:endParaRPr>
          </a:p>
        </p:txBody>
      </p:sp>
      <p:pic>
        <p:nvPicPr>
          <p:cNvPr id="29" name="图片 28" descr="未标题-1.png"/>
          <p:cNvPicPr>
            <a:picLocks noChangeAspect="1"/>
          </p:cNvPicPr>
          <p:nvPr/>
        </p:nvPicPr>
        <p:blipFill>
          <a:blip r:embed="rId12"/>
          <a:srcRect/>
          <a:stretch>
            <a:fillRect/>
          </a:stretch>
        </p:blipFill>
        <p:spPr bwMode="auto">
          <a:xfrm>
            <a:off x="900113" y="1719263"/>
            <a:ext cx="1500187" cy="4000500"/>
          </a:xfrm>
          <a:prstGeom prst="rect">
            <a:avLst/>
          </a:prstGeom>
          <a:noFill/>
          <a:ln w="9525">
            <a:noFill/>
            <a:miter lim="800000"/>
            <a:headEnd/>
            <a:tailEnd/>
          </a:ln>
        </p:spPr>
      </p:pic>
      <p:grpSp>
        <p:nvGrpSpPr>
          <p:cNvPr id="30" name="组合 29"/>
          <p:cNvGrpSpPr>
            <a:grpSpLocks/>
          </p:cNvGrpSpPr>
          <p:nvPr/>
        </p:nvGrpSpPr>
        <p:grpSpPr bwMode="auto">
          <a:xfrm>
            <a:off x="3971925" y="1477963"/>
            <a:ext cx="4019550" cy="1193800"/>
            <a:chOff x="4037916" y="1130984"/>
            <a:chExt cx="4019590" cy="894904"/>
          </a:xfrm>
        </p:grpSpPr>
        <p:pic>
          <p:nvPicPr>
            <p:cNvPr id="92176" name="矩形 1"/>
            <p:cNvPicPr>
              <a:picLocks noChangeArrowheads="1"/>
            </p:cNvPicPr>
            <p:nvPr/>
          </p:nvPicPr>
          <p:blipFill>
            <a:blip r:embed="rId13"/>
            <a:srcRect/>
            <a:stretch>
              <a:fillRect/>
            </a:stretch>
          </p:blipFill>
          <p:spPr bwMode="auto">
            <a:xfrm>
              <a:off x="4037916" y="1375275"/>
              <a:ext cx="4019590" cy="650613"/>
            </a:xfrm>
            <a:prstGeom prst="rect">
              <a:avLst/>
            </a:prstGeom>
            <a:noFill/>
            <a:ln w="9525">
              <a:noFill/>
              <a:miter lim="800000"/>
              <a:headEnd/>
              <a:tailEnd/>
            </a:ln>
          </p:spPr>
        </p:pic>
        <p:grpSp>
          <p:nvGrpSpPr>
            <p:cNvPr id="92177" name="组合 31"/>
            <p:cNvGrpSpPr>
              <a:grpSpLocks/>
            </p:cNvGrpSpPr>
            <p:nvPr/>
          </p:nvGrpSpPr>
          <p:grpSpPr bwMode="auto">
            <a:xfrm>
              <a:off x="4344526" y="1130984"/>
              <a:ext cx="746585" cy="746585"/>
              <a:chOff x="4324381" y="1452547"/>
              <a:chExt cx="950913" cy="950913"/>
            </a:xfrm>
          </p:grpSpPr>
          <p:pic>
            <p:nvPicPr>
              <p:cNvPr id="92178" name="圆角矩形 22"/>
              <p:cNvPicPr>
                <a:picLocks noChangeAspect="1" noChangeArrowheads="1"/>
              </p:cNvPicPr>
              <p:nvPr/>
            </p:nvPicPr>
            <p:blipFill>
              <a:blip r:embed="rId14"/>
              <a:srcRect/>
              <a:stretch>
                <a:fillRect/>
              </a:stretch>
            </p:blipFill>
            <p:spPr bwMode="auto">
              <a:xfrm>
                <a:off x="4324381" y="1452547"/>
                <a:ext cx="950913" cy="950913"/>
              </a:xfrm>
              <a:prstGeom prst="rect">
                <a:avLst/>
              </a:prstGeom>
              <a:noFill/>
              <a:ln w="9525">
                <a:noFill/>
                <a:miter lim="800000"/>
                <a:headEnd/>
                <a:tailEnd/>
              </a:ln>
            </p:spPr>
          </p:pic>
          <p:sp>
            <p:nvSpPr>
              <p:cNvPr id="92179" name="TextBox 61"/>
              <p:cNvSpPr txBox="1">
                <a:spLocks noChangeArrowheads="1"/>
              </p:cNvSpPr>
              <p:nvPr/>
            </p:nvSpPr>
            <p:spPr bwMode="auto">
              <a:xfrm>
                <a:off x="4611719" y="1738297"/>
                <a:ext cx="379412" cy="307975"/>
              </a:xfrm>
              <a:prstGeom prst="rect">
                <a:avLst/>
              </a:prstGeom>
              <a:noFill/>
              <a:ln w="9525">
                <a:noFill/>
                <a:miter lim="800000"/>
                <a:headEnd/>
                <a:tailEnd/>
              </a:ln>
            </p:spPr>
            <p:txBody>
              <a:bodyPr>
                <a:spAutoFit/>
              </a:bodyPr>
              <a:lstStyle/>
              <a:p>
                <a:pPr algn="ctr" eaLnBrk="0" hangingPunct="0"/>
                <a:r>
                  <a:rPr lang="en-US" altLang="zh-CN" sz="1400">
                    <a:solidFill>
                      <a:schemeClr val="tx1"/>
                    </a:solidFill>
                    <a:latin typeface="微软雅黑" pitchFamily="34" charset="-122"/>
                    <a:ea typeface="微软雅黑" pitchFamily="34" charset="-122"/>
                  </a:rPr>
                  <a:t>1</a:t>
                </a:r>
              </a:p>
            </p:txBody>
          </p:sp>
        </p:grpSp>
      </p:grpSp>
      <p:sp>
        <p:nvSpPr>
          <p:cNvPr id="461862" name="Text Box 38"/>
          <p:cNvSpPr txBox="1">
            <a:spLocks noChangeArrowheads="1"/>
          </p:cNvSpPr>
          <p:nvPr/>
        </p:nvSpPr>
        <p:spPr bwMode="auto">
          <a:xfrm>
            <a:off x="1331913" y="1125538"/>
            <a:ext cx="2735262" cy="523875"/>
          </a:xfrm>
          <a:prstGeom prst="rect">
            <a:avLst/>
          </a:prstGeom>
          <a:noFill/>
          <a:ln>
            <a:noFill/>
          </a:ln>
          <a:effectLst/>
          <a:extLst/>
        </p:spPr>
        <p:txBody>
          <a:bodyPr>
            <a:spAutoFit/>
          </a:bodyPr>
          <a:lstStyle/>
          <a:p>
            <a:pPr>
              <a:spcBef>
                <a:spcPct val="50000"/>
              </a:spcBef>
              <a:defRPr/>
            </a:pPr>
            <a:r>
              <a:rPr kumimoji="1" lang="zh-CN" altLang="en-US" sz="2800" dirty="0">
                <a:solidFill>
                  <a:schemeClr val="accent5">
                    <a:lumMod val="25000"/>
                  </a:schemeClr>
                </a:solidFill>
                <a:effectLst>
                  <a:outerShdw blurRad="38100" dist="38100" dir="2700000" algn="tl">
                    <a:srgbClr val="C0C0C0"/>
                  </a:outerShdw>
                </a:effectLst>
                <a:latin typeface="宋体" panose="02010600030101010101" pitchFamily="2" charset="-122"/>
                <a:ea typeface="宋体" panose="02010600030101010101" pitchFamily="2" charset="-122"/>
              </a:rPr>
              <a:t>本章重点内容</a:t>
            </a:r>
          </a:p>
        </p:txBody>
      </p:sp>
      <p:sp>
        <p:nvSpPr>
          <p:cNvPr id="37" name="Text Box 17"/>
          <p:cNvSpPr txBox="1">
            <a:spLocks noChangeArrowheads="1"/>
          </p:cNvSpPr>
          <p:nvPr/>
        </p:nvSpPr>
        <p:spPr bwMode="auto">
          <a:xfrm>
            <a:off x="2794000" y="304800"/>
            <a:ext cx="350202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a:solidFill>
                  <a:schemeClr val="accent5">
                    <a:lumMod val="25000"/>
                  </a:schemeClr>
                </a:solidFill>
                <a:latin typeface="Arial" panose="020B0604020202020204" pitchFamily="34" charset="0"/>
                <a:ea typeface="宋体" panose="02010600030101010101" pitchFamily="2" charset="-122"/>
              </a:rPr>
              <a:t>5</a:t>
            </a:r>
            <a:r>
              <a:rPr lang="zh-CN" altLang="en-US" sz="3200" dirty="0">
                <a:solidFill>
                  <a:schemeClr val="accent5">
                    <a:lumMod val="25000"/>
                  </a:schemeClr>
                </a:solidFill>
                <a:latin typeface="Arial" panose="020B0604020202020204" pitchFamily="34" charset="0"/>
                <a:ea typeface="宋体" panose="02010600030101010101" pitchFamily="2" charset="-122"/>
              </a:rPr>
              <a:t>章   系统分析</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
        <p:nvSpPr>
          <p:cNvPr id="92175" name="文本框 1"/>
          <p:cNvSpPr txBox="1">
            <a:spLocks noChangeArrowheads="1"/>
          </p:cNvSpPr>
          <p:nvPr/>
        </p:nvSpPr>
        <p:spPr bwMode="auto">
          <a:xfrm>
            <a:off x="4799013" y="1771650"/>
            <a:ext cx="3870325" cy="338138"/>
          </a:xfrm>
          <a:prstGeom prst="rect">
            <a:avLst/>
          </a:prstGeom>
          <a:noFill/>
          <a:ln w="9525">
            <a:noFill/>
            <a:miter lim="800000"/>
            <a:headEnd/>
            <a:tailEnd/>
          </a:ln>
        </p:spPr>
        <p:txBody>
          <a:bodyPr>
            <a:spAutoFit/>
          </a:bodyPr>
          <a:lstStyle/>
          <a:p>
            <a:r>
              <a:rPr lang="zh-CN" altLang="en-US" sz="1600">
                <a:solidFill>
                  <a:schemeClr val="tx1"/>
                </a:solidFill>
                <a:latin typeface="微软雅黑" pitchFamily="34" charset="-122"/>
                <a:ea typeface="微软雅黑" pitchFamily="34" charset="-122"/>
              </a:rPr>
              <a:t>系统分析的概念，目的，主要内容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1862"/>
                                        </p:tgtEl>
                                        <p:attrNameLst>
                                          <p:attrName>style.visibility</p:attrName>
                                        </p:attrNameLst>
                                      </p:cBhvr>
                                      <p:to>
                                        <p:strVal val="visible"/>
                                      </p:to>
                                    </p:set>
                                    <p:anim calcmode="lin" valueType="num">
                                      <p:cBhvr additive="base">
                                        <p:cTn id="7" dur="500" fill="hold"/>
                                        <p:tgtEl>
                                          <p:spTgt spid="461862"/>
                                        </p:tgtEl>
                                        <p:attrNameLst>
                                          <p:attrName>ppt_x</p:attrName>
                                        </p:attrNameLst>
                                      </p:cBhvr>
                                      <p:tavLst>
                                        <p:tav tm="0">
                                          <p:val>
                                            <p:strVal val="#ppt_x"/>
                                          </p:val>
                                        </p:tav>
                                        <p:tav tm="100000">
                                          <p:val>
                                            <p:strVal val="#ppt_x"/>
                                          </p:val>
                                        </p:tav>
                                      </p:tavLst>
                                    </p:anim>
                                    <p:anim calcmode="lin" valueType="num">
                                      <p:cBhvr additive="base">
                                        <p:cTn id="8" dur="500" fill="hold"/>
                                        <p:tgtEl>
                                          <p:spTgt spid="4618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2175"/>
                                        </p:tgtEl>
                                        <p:attrNameLst>
                                          <p:attrName>style.visibility</p:attrName>
                                        </p:attrNameLst>
                                      </p:cBhvr>
                                      <p:to>
                                        <p:strVal val="visible"/>
                                      </p:to>
                                    </p:set>
                                    <p:anim calcmode="lin" valueType="num">
                                      <p:cBhvr additive="base">
                                        <p:cTn id="21" dur="500" fill="hold"/>
                                        <p:tgtEl>
                                          <p:spTgt spid="92175"/>
                                        </p:tgtEl>
                                        <p:attrNameLst>
                                          <p:attrName>ppt_x</p:attrName>
                                        </p:attrNameLst>
                                      </p:cBhvr>
                                      <p:tavLst>
                                        <p:tav tm="0">
                                          <p:val>
                                            <p:strVal val="#ppt_x"/>
                                          </p:val>
                                        </p:tav>
                                        <p:tav tm="100000">
                                          <p:val>
                                            <p:strVal val="#ppt_x"/>
                                          </p:val>
                                        </p:tav>
                                      </p:tavLst>
                                    </p:anim>
                                    <p:anim calcmode="lin" valueType="num">
                                      <p:cBhvr additive="base">
                                        <p:cTn id="22" dur="500" fill="hold"/>
                                        <p:tgtEl>
                                          <p:spTgt spid="9217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1000"/>
                                        <p:tgtEl>
                                          <p:spTgt spid="28"/>
                                        </p:tgtEl>
                                      </p:cBhvr>
                                    </p:animEffect>
                                    <p:anim calcmode="lin" valueType="num">
                                      <p:cBhvr>
                                        <p:cTn id="67" dur="1000" fill="hold"/>
                                        <p:tgtEl>
                                          <p:spTgt spid="28"/>
                                        </p:tgtEl>
                                        <p:attrNameLst>
                                          <p:attrName>ppt_x</p:attrName>
                                        </p:attrNameLst>
                                      </p:cBhvr>
                                      <p:tavLst>
                                        <p:tav tm="0">
                                          <p:val>
                                            <p:strVal val="#ppt_x"/>
                                          </p:val>
                                        </p:tav>
                                        <p:tav tm="100000">
                                          <p:val>
                                            <p:strVal val="#ppt_x"/>
                                          </p:val>
                                        </p:tav>
                                      </p:tavLst>
                                    </p:anim>
                                    <p:anim calcmode="lin" valueType="num">
                                      <p:cBhvr>
                                        <p:cTn id="6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7" grpId="0"/>
      <p:bldP spid="28" grpId="0"/>
      <p:bldP spid="461862" grpId="0"/>
      <p:bldP spid="921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27"/>
          <p:cNvGrpSpPr>
            <a:grpSpLocks/>
          </p:cNvGrpSpPr>
          <p:nvPr/>
        </p:nvGrpSpPr>
        <p:grpSpPr bwMode="auto">
          <a:xfrm>
            <a:off x="749300" y="4010025"/>
            <a:ext cx="7908925" cy="2019300"/>
            <a:chOff x="794" y="1199"/>
            <a:chExt cx="4308" cy="2120"/>
          </a:xfrm>
        </p:grpSpPr>
        <p:sp>
          <p:nvSpPr>
            <p:cNvPr id="36888" name="Freeform 28"/>
            <p:cNvSpPr>
              <a:spLocks/>
            </p:cNvSpPr>
            <p:nvPr/>
          </p:nvSpPr>
          <p:spPr bwMode="ltGray">
            <a:xfrm>
              <a:off x="873" y="1293"/>
              <a:ext cx="1267" cy="1938"/>
            </a:xfrm>
            <a:custGeom>
              <a:avLst/>
              <a:gdLst>
                <a:gd name="T0" fmla="*/ 65 w 1692"/>
                <a:gd name="T1" fmla="*/ 145 h 2586"/>
                <a:gd name="T2" fmla="*/ 180 w 1692"/>
                <a:gd name="T3" fmla="*/ 118 h 2586"/>
                <a:gd name="T4" fmla="*/ 243 w 1692"/>
                <a:gd name="T5" fmla="*/ 135 h 2586"/>
                <a:gd name="T6" fmla="*/ 234 w 1692"/>
                <a:gd name="T7" fmla="*/ 250 h 2586"/>
                <a:gd name="T8" fmla="*/ 153 w 1692"/>
                <a:gd name="T9" fmla="*/ 327 h 2586"/>
                <a:gd name="T10" fmla="*/ 122 w 1692"/>
                <a:gd name="T11" fmla="*/ 401 h 2586"/>
                <a:gd name="T12" fmla="*/ 159 w 1692"/>
                <a:gd name="T13" fmla="*/ 541 h 2586"/>
                <a:gd name="T14" fmla="*/ 177 w 1692"/>
                <a:gd name="T15" fmla="*/ 539 h 2586"/>
                <a:gd name="T16" fmla="*/ 184 w 1692"/>
                <a:gd name="T17" fmla="*/ 509 h 2586"/>
                <a:gd name="T18" fmla="*/ 268 w 1692"/>
                <a:gd name="T19" fmla="*/ 648 h 2586"/>
                <a:gd name="T20" fmla="*/ 365 w 1692"/>
                <a:gd name="T21" fmla="*/ 674 h 2586"/>
                <a:gd name="T22" fmla="*/ 446 w 1692"/>
                <a:gd name="T23" fmla="*/ 758 h 2586"/>
                <a:gd name="T24" fmla="*/ 478 w 1692"/>
                <a:gd name="T25" fmla="*/ 799 h 2586"/>
                <a:gd name="T26" fmla="*/ 432 w 1692"/>
                <a:gd name="T27" fmla="*/ 903 h 2586"/>
                <a:gd name="T28" fmla="*/ 514 w 1692"/>
                <a:gd name="T29" fmla="*/ 1000 h 2586"/>
                <a:gd name="T30" fmla="*/ 580 w 1692"/>
                <a:gd name="T31" fmla="*/ 1135 h 2586"/>
                <a:gd name="T32" fmla="*/ 613 w 1692"/>
                <a:gd name="T33" fmla="*/ 1297 h 2586"/>
                <a:gd name="T34" fmla="*/ 669 w 1692"/>
                <a:gd name="T35" fmla="*/ 1427 h 2586"/>
                <a:gd name="T36" fmla="*/ 717 w 1692"/>
                <a:gd name="T37" fmla="*/ 1416 h 2586"/>
                <a:gd name="T38" fmla="*/ 698 w 1692"/>
                <a:gd name="T39" fmla="*/ 1344 h 2586"/>
                <a:gd name="T40" fmla="*/ 722 w 1692"/>
                <a:gd name="T41" fmla="*/ 1295 h 2586"/>
                <a:gd name="T42" fmla="*/ 767 w 1692"/>
                <a:gd name="T43" fmla="*/ 1252 h 2586"/>
                <a:gd name="T44" fmla="*/ 812 w 1692"/>
                <a:gd name="T45" fmla="*/ 1166 h 2586"/>
                <a:gd name="T46" fmla="*/ 879 w 1692"/>
                <a:gd name="T47" fmla="*/ 1095 h 2586"/>
                <a:gd name="T48" fmla="*/ 910 w 1692"/>
                <a:gd name="T49" fmla="*/ 980 h 2586"/>
                <a:gd name="T50" fmla="*/ 870 w 1692"/>
                <a:gd name="T51" fmla="*/ 864 h 2586"/>
                <a:gd name="T52" fmla="*/ 771 w 1692"/>
                <a:gd name="T53" fmla="*/ 792 h 2586"/>
                <a:gd name="T54" fmla="*/ 619 w 1692"/>
                <a:gd name="T55" fmla="*/ 719 h 2586"/>
                <a:gd name="T56" fmla="*/ 546 w 1692"/>
                <a:gd name="T57" fmla="*/ 707 h 2586"/>
                <a:gd name="T58" fmla="*/ 507 w 1692"/>
                <a:gd name="T59" fmla="*/ 712 h 2586"/>
                <a:gd name="T60" fmla="*/ 446 w 1692"/>
                <a:gd name="T61" fmla="*/ 734 h 2586"/>
                <a:gd name="T62" fmla="*/ 425 w 1692"/>
                <a:gd name="T63" fmla="*/ 659 h 2586"/>
                <a:gd name="T64" fmla="*/ 413 w 1692"/>
                <a:gd name="T65" fmla="*/ 597 h 2586"/>
                <a:gd name="T66" fmla="*/ 354 w 1692"/>
                <a:gd name="T67" fmla="*/ 620 h 2586"/>
                <a:gd name="T68" fmla="*/ 318 w 1692"/>
                <a:gd name="T69" fmla="*/ 534 h 2586"/>
                <a:gd name="T70" fmla="*/ 415 w 1692"/>
                <a:gd name="T71" fmla="*/ 512 h 2586"/>
                <a:gd name="T72" fmla="*/ 473 w 1692"/>
                <a:gd name="T73" fmla="*/ 509 h 2586"/>
                <a:gd name="T74" fmla="*/ 502 w 1692"/>
                <a:gd name="T75" fmla="*/ 505 h 2586"/>
                <a:gd name="T76" fmla="*/ 593 w 1692"/>
                <a:gd name="T77" fmla="*/ 421 h 2586"/>
                <a:gd name="T78" fmla="*/ 664 w 1692"/>
                <a:gd name="T79" fmla="*/ 381 h 2586"/>
                <a:gd name="T80" fmla="*/ 717 w 1692"/>
                <a:gd name="T81" fmla="*/ 357 h 2586"/>
                <a:gd name="T82" fmla="*/ 751 w 1692"/>
                <a:gd name="T83" fmla="*/ 302 h 2586"/>
                <a:gd name="T84" fmla="*/ 722 w 1692"/>
                <a:gd name="T85" fmla="*/ 288 h 2586"/>
                <a:gd name="T86" fmla="*/ 856 w 1692"/>
                <a:gd name="T87" fmla="*/ 256 h 2586"/>
                <a:gd name="T88" fmla="*/ 789 w 1692"/>
                <a:gd name="T89" fmla="*/ 192 h 2586"/>
                <a:gd name="T90" fmla="*/ 744 w 1692"/>
                <a:gd name="T91" fmla="*/ 148 h 2586"/>
                <a:gd name="T92" fmla="*/ 685 w 1692"/>
                <a:gd name="T93" fmla="*/ 205 h 2586"/>
                <a:gd name="T94" fmla="*/ 622 w 1692"/>
                <a:gd name="T95" fmla="*/ 250 h 2586"/>
                <a:gd name="T96" fmla="*/ 573 w 1692"/>
                <a:gd name="T97" fmla="*/ 171 h 2586"/>
                <a:gd name="T98" fmla="*/ 680 w 1692"/>
                <a:gd name="T99" fmla="*/ 135 h 2586"/>
                <a:gd name="T100" fmla="*/ 710 w 1692"/>
                <a:gd name="T101" fmla="*/ 111 h 2586"/>
                <a:gd name="T102" fmla="*/ 744 w 1692"/>
                <a:gd name="T103" fmla="*/ 97 h 2586"/>
                <a:gd name="T104" fmla="*/ 721 w 1692"/>
                <a:gd name="T105" fmla="*/ 81 h 2586"/>
                <a:gd name="T106" fmla="*/ 708 w 1692"/>
                <a:gd name="T107" fmla="*/ 67 h 2586"/>
                <a:gd name="T108" fmla="*/ 674 w 1692"/>
                <a:gd name="T109" fmla="*/ 57 h 2586"/>
                <a:gd name="T110" fmla="*/ 620 w 1692"/>
                <a:gd name="T111" fmla="*/ 76 h 2586"/>
                <a:gd name="T112" fmla="*/ 532 w 1692"/>
                <a:gd name="T113" fmla="*/ 67 h 2586"/>
                <a:gd name="T114" fmla="*/ 309 w 1692"/>
                <a:gd name="T115" fmla="*/ 0 h 2586"/>
                <a:gd name="T116" fmla="*/ 193 w 1692"/>
                <a:gd name="T117" fmla="*/ 18 h 2586"/>
                <a:gd name="T118" fmla="*/ 162 w 1692"/>
                <a:gd name="T119" fmla="*/ 57 h 2586"/>
                <a:gd name="T120" fmla="*/ 72 w 1692"/>
                <a:gd name="T121" fmla="*/ 97 h 2586"/>
                <a:gd name="T122" fmla="*/ 72 w 1692"/>
                <a:gd name="T123" fmla="*/ 121 h 2586"/>
                <a:gd name="T124" fmla="*/ 1 w 1692"/>
                <a:gd name="T125" fmla="*/ 142 h 25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92"/>
                <a:gd name="T190" fmla="*/ 0 h 2586"/>
                <a:gd name="T191" fmla="*/ 1692 w 1692"/>
                <a:gd name="T192" fmla="*/ 2586 h 25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chemeClr val="bg2"/>
            </a:solidFill>
            <a:ln w="9525">
              <a:noFill/>
              <a:miter lim="800000"/>
              <a:headEnd/>
              <a:tailEnd/>
            </a:ln>
          </p:spPr>
          <p:txBody>
            <a:bodyPr/>
            <a:lstStyle/>
            <a:p>
              <a:endParaRPr lang="zh-CN" altLang="en-US"/>
            </a:p>
          </p:txBody>
        </p:sp>
        <p:sp>
          <p:nvSpPr>
            <p:cNvPr id="36889" name="Freeform 29"/>
            <p:cNvSpPr>
              <a:spLocks/>
            </p:cNvSpPr>
            <p:nvPr/>
          </p:nvSpPr>
          <p:spPr bwMode="ltGray">
            <a:xfrm>
              <a:off x="833" y="1478"/>
              <a:ext cx="34" cy="28"/>
            </a:xfrm>
            <a:custGeom>
              <a:avLst/>
              <a:gdLst>
                <a:gd name="T0" fmla="*/ 9 w 46"/>
                <a:gd name="T1" fmla="*/ 2 h 38"/>
                <a:gd name="T2" fmla="*/ 0 w 46"/>
                <a:gd name="T3" fmla="*/ 12 h 38"/>
                <a:gd name="T4" fmla="*/ 12 w 46"/>
                <a:gd name="T5" fmla="*/ 21 h 38"/>
                <a:gd name="T6" fmla="*/ 25 w 46"/>
                <a:gd name="T7" fmla="*/ 14 h 38"/>
                <a:gd name="T8" fmla="*/ 16 w 46"/>
                <a:gd name="T9" fmla="*/ 0 h 38"/>
                <a:gd name="T10" fmla="*/ 9 w 46"/>
                <a:gd name="T11" fmla="*/ 2 h 38"/>
                <a:gd name="T12" fmla="*/ 0 60000 65536"/>
                <a:gd name="T13" fmla="*/ 0 60000 65536"/>
                <a:gd name="T14" fmla="*/ 0 60000 65536"/>
                <a:gd name="T15" fmla="*/ 0 60000 65536"/>
                <a:gd name="T16" fmla="*/ 0 60000 65536"/>
                <a:gd name="T17" fmla="*/ 0 60000 65536"/>
                <a:gd name="T18" fmla="*/ 0 w 46"/>
                <a:gd name="T19" fmla="*/ 0 h 38"/>
                <a:gd name="T20" fmla="*/ 46 w 46"/>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6" h="38">
                  <a:moveTo>
                    <a:pt x="16" y="4"/>
                  </a:moveTo>
                  <a:lnTo>
                    <a:pt x="0" y="22"/>
                  </a:lnTo>
                  <a:lnTo>
                    <a:pt x="22" y="38"/>
                  </a:lnTo>
                  <a:lnTo>
                    <a:pt x="46" y="26"/>
                  </a:lnTo>
                  <a:lnTo>
                    <a:pt x="30" y="0"/>
                  </a:lnTo>
                  <a:lnTo>
                    <a:pt x="16" y="4"/>
                  </a:lnTo>
                  <a:close/>
                </a:path>
              </a:pathLst>
            </a:custGeom>
            <a:solidFill>
              <a:schemeClr val="bg2"/>
            </a:solidFill>
            <a:ln w="9525">
              <a:noFill/>
              <a:miter lim="800000"/>
              <a:headEnd/>
              <a:tailEnd/>
            </a:ln>
          </p:spPr>
          <p:txBody>
            <a:bodyPr/>
            <a:lstStyle/>
            <a:p>
              <a:endParaRPr lang="zh-CN" altLang="en-US"/>
            </a:p>
          </p:txBody>
        </p:sp>
        <p:sp>
          <p:nvSpPr>
            <p:cNvPr id="36890" name="Freeform 30"/>
            <p:cNvSpPr>
              <a:spLocks/>
            </p:cNvSpPr>
            <p:nvPr/>
          </p:nvSpPr>
          <p:spPr bwMode="ltGray">
            <a:xfrm>
              <a:off x="1140" y="1601"/>
              <a:ext cx="39" cy="32"/>
            </a:xfrm>
            <a:custGeom>
              <a:avLst/>
              <a:gdLst>
                <a:gd name="T0" fmla="*/ 7 w 52"/>
                <a:gd name="T1" fmla="*/ 0 h 44"/>
                <a:gd name="T2" fmla="*/ 15 w 52"/>
                <a:gd name="T3" fmla="*/ 23 h 44"/>
                <a:gd name="T4" fmla="*/ 24 w 52"/>
                <a:gd name="T5" fmla="*/ 23 h 44"/>
                <a:gd name="T6" fmla="*/ 22 w 52"/>
                <a:gd name="T7" fmla="*/ 9 h 44"/>
                <a:gd name="T8" fmla="*/ 15 w 52"/>
                <a:gd name="T9" fmla="*/ 1 h 44"/>
                <a:gd name="T10" fmla="*/ 7 w 52"/>
                <a:gd name="T11" fmla="*/ 0 h 44"/>
                <a:gd name="T12" fmla="*/ 0 60000 65536"/>
                <a:gd name="T13" fmla="*/ 0 60000 65536"/>
                <a:gd name="T14" fmla="*/ 0 60000 65536"/>
                <a:gd name="T15" fmla="*/ 0 60000 65536"/>
                <a:gd name="T16" fmla="*/ 0 60000 65536"/>
                <a:gd name="T17" fmla="*/ 0 60000 65536"/>
                <a:gd name="T18" fmla="*/ 0 w 52"/>
                <a:gd name="T19" fmla="*/ 0 h 44"/>
                <a:gd name="T20" fmla="*/ 52 w 52"/>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chemeClr val="bg2"/>
            </a:solidFill>
            <a:ln w="9525">
              <a:noFill/>
              <a:miter lim="800000"/>
              <a:headEnd/>
              <a:tailEnd/>
            </a:ln>
          </p:spPr>
          <p:txBody>
            <a:bodyPr/>
            <a:lstStyle/>
            <a:p>
              <a:endParaRPr lang="zh-CN" altLang="en-US"/>
            </a:p>
          </p:txBody>
        </p:sp>
        <p:sp>
          <p:nvSpPr>
            <p:cNvPr id="36891" name="Freeform 31"/>
            <p:cNvSpPr>
              <a:spLocks/>
            </p:cNvSpPr>
            <p:nvPr/>
          </p:nvSpPr>
          <p:spPr bwMode="ltGray">
            <a:xfrm>
              <a:off x="1922" y="1657"/>
              <a:ext cx="98" cy="74"/>
            </a:xfrm>
            <a:custGeom>
              <a:avLst/>
              <a:gdLst>
                <a:gd name="T0" fmla="*/ 55 w 131"/>
                <a:gd name="T1" fmla="*/ 0 h 98"/>
                <a:gd name="T2" fmla="*/ 44 w 131"/>
                <a:gd name="T3" fmla="*/ 5 h 98"/>
                <a:gd name="T4" fmla="*/ 30 w 131"/>
                <a:gd name="T5" fmla="*/ 14 h 98"/>
                <a:gd name="T6" fmla="*/ 22 w 131"/>
                <a:gd name="T7" fmla="*/ 23 h 98"/>
                <a:gd name="T8" fmla="*/ 12 w 131"/>
                <a:gd name="T9" fmla="*/ 29 h 98"/>
                <a:gd name="T10" fmla="*/ 35 w 131"/>
                <a:gd name="T11" fmla="*/ 47 h 98"/>
                <a:gd name="T12" fmla="*/ 44 w 131"/>
                <a:gd name="T13" fmla="*/ 54 h 98"/>
                <a:gd name="T14" fmla="*/ 48 w 131"/>
                <a:gd name="T15" fmla="*/ 52 h 98"/>
                <a:gd name="T16" fmla="*/ 50 w 131"/>
                <a:gd name="T17" fmla="*/ 49 h 98"/>
                <a:gd name="T18" fmla="*/ 55 w 131"/>
                <a:gd name="T19" fmla="*/ 56 h 98"/>
                <a:gd name="T20" fmla="*/ 69 w 131"/>
                <a:gd name="T21" fmla="*/ 49 h 98"/>
                <a:gd name="T22" fmla="*/ 73 w 131"/>
                <a:gd name="T23" fmla="*/ 42 h 98"/>
                <a:gd name="T24" fmla="*/ 57 w 131"/>
                <a:gd name="T25" fmla="*/ 23 h 98"/>
                <a:gd name="T26" fmla="*/ 64 w 131"/>
                <a:gd name="T27" fmla="*/ 14 h 98"/>
                <a:gd name="T28" fmla="*/ 62 w 131"/>
                <a:gd name="T29" fmla="*/ 2 h 98"/>
                <a:gd name="T30" fmla="*/ 55 w 131"/>
                <a:gd name="T31" fmla="*/ 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1"/>
                <a:gd name="T49" fmla="*/ 0 h 98"/>
                <a:gd name="T50" fmla="*/ 131 w 131"/>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chemeClr val="bg2"/>
            </a:solidFill>
            <a:ln w="9525">
              <a:noFill/>
              <a:miter lim="800000"/>
              <a:headEnd/>
              <a:tailEnd/>
            </a:ln>
          </p:spPr>
          <p:txBody>
            <a:bodyPr/>
            <a:lstStyle/>
            <a:p>
              <a:endParaRPr lang="zh-CN" altLang="en-US"/>
            </a:p>
          </p:txBody>
        </p:sp>
        <p:sp>
          <p:nvSpPr>
            <p:cNvPr id="36892" name="Freeform 32"/>
            <p:cNvSpPr>
              <a:spLocks/>
            </p:cNvSpPr>
            <p:nvPr/>
          </p:nvSpPr>
          <p:spPr bwMode="ltGray">
            <a:xfrm>
              <a:off x="1448" y="2041"/>
              <a:ext cx="158" cy="84"/>
            </a:xfrm>
            <a:custGeom>
              <a:avLst/>
              <a:gdLst>
                <a:gd name="T0" fmla="*/ 26 w 212"/>
                <a:gd name="T1" fmla="*/ 7 h 112"/>
                <a:gd name="T2" fmla="*/ 10 w 212"/>
                <a:gd name="T3" fmla="*/ 7 h 112"/>
                <a:gd name="T4" fmla="*/ 3 w 212"/>
                <a:gd name="T5" fmla="*/ 9 h 112"/>
                <a:gd name="T6" fmla="*/ 14 w 212"/>
                <a:gd name="T7" fmla="*/ 29 h 112"/>
                <a:gd name="T8" fmla="*/ 28 w 212"/>
                <a:gd name="T9" fmla="*/ 25 h 112"/>
                <a:gd name="T10" fmla="*/ 51 w 212"/>
                <a:gd name="T11" fmla="*/ 31 h 112"/>
                <a:gd name="T12" fmla="*/ 62 w 212"/>
                <a:gd name="T13" fmla="*/ 34 h 112"/>
                <a:gd name="T14" fmla="*/ 74 w 212"/>
                <a:gd name="T15" fmla="*/ 50 h 112"/>
                <a:gd name="T16" fmla="*/ 78 w 212"/>
                <a:gd name="T17" fmla="*/ 63 h 112"/>
                <a:gd name="T18" fmla="*/ 87 w 212"/>
                <a:gd name="T19" fmla="*/ 56 h 112"/>
                <a:gd name="T20" fmla="*/ 94 w 212"/>
                <a:gd name="T21" fmla="*/ 54 h 112"/>
                <a:gd name="T22" fmla="*/ 104 w 212"/>
                <a:gd name="T23" fmla="*/ 58 h 112"/>
                <a:gd name="T24" fmla="*/ 108 w 212"/>
                <a:gd name="T25" fmla="*/ 45 h 112"/>
                <a:gd name="T26" fmla="*/ 85 w 212"/>
                <a:gd name="T27" fmla="*/ 31 h 112"/>
                <a:gd name="T28" fmla="*/ 58 w 212"/>
                <a:gd name="T29" fmla="*/ 11 h 112"/>
                <a:gd name="T30" fmla="*/ 30 w 212"/>
                <a:gd name="T31" fmla="*/ 15 h 112"/>
                <a:gd name="T32" fmla="*/ 26 w 212"/>
                <a:gd name="T33" fmla="*/ 7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12"/>
                <a:gd name="T53" fmla="*/ 212 w 212"/>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chemeClr val="bg2"/>
            </a:solidFill>
            <a:ln w="9525">
              <a:noFill/>
              <a:miter lim="800000"/>
              <a:headEnd/>
              <a:tailEnd/>
            </a:ln>
          </p:spPr>
          <p:txBody>
            <a:bodyPr/>
            <a:lstStyle/>
            <a:p>
              <a:endParaRPr lang="zh-CN" altLang="en-US"/>
            </a:p>
          </p:txBody>
        </p:sp>
        <p:sp>
          <p:nvSpPr>
            <p:cNvPr id="36893" name="Freeform 33"/>
            <p:cNvSpPr>
              <a:spLocks/>
            </p:cNvSpPr>
            <p:nvPr/>
          </p:nvSpPr>
          <p:spPr bwMode="ltGray">
            <a:xfrm>
              <a:off x="1578" y="2105"/>
              <a:ext cx="99" cy="41"/>
            </a:xfrm>
            <a:custGeom>
              <a:avLst/>
              <a:gdLst>
                <a:gd name="T0" fmla="*/ 31 w 133"/>
                <a:gd name="T1" fmla="*/ 0 h 54"/>
                <a:gd name="T2" fmla="*/ 24 w 133"/>
                <a:gd name="T3" fmla="*/ 4 h 54"/>
                <a:gd name="T4" fmla="*/ 17 w 133"/>
                <a:gd name="T5" fmla="*/ 17 h 54"/>
                <a:gd name="T6" fmla="*/ 8 w 133"/>
                <a:gd name="T7" fmla="*/ 20 h 54"/>
                <a:gd name="T8" fmla="*/ 1 w 133"/>
                <a:gd name="T9" fmla="*/ 24 h 54"/>
                <a:gd name="T10" fmla="*/ 7 w 133"/>
                <a:gd name="T11" fmla="*/ 31 h 54"/>
                <a:gd name="T12" fmla="*/ 74 w 133"/>
                <a:gd name="T13" fmla="*/ 20 h 54"/>
                <a:gd name="T14" fmla="*/ 68 w 133"/>
                <a:gd name="T15" fmla="*/ 9 h 54"/>
                <a:gd name="T16" fmla="*/ 58 w 133"/>
                <a:gd name="T17" fmla="*/ 5 h 54"/>
                <a:gd name="T18" fmla="*/ 56 w 133"/>
                <a:gd name="T19" fmla="*/ 14 h 54"/>
                <a:gd name="T20" fmla="*/ 49 w 133"/>
                <a:gd name="T21" fmla="*/ 11 h 54"/>
                <a:gd name="T22" fmla="*/ 37 w 133"/>
                <a:gd name="T23" fmla="*/ 8 h 54"/>
                <a:gd name="T24" fmla="*/ 31 w 133"/>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3"/>
                <a:gd name="T40" fmla="*/ 0 h 54"/>
                <a:gd name="T41" fmla="*/ 133 w 133"/>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chemeClr val="bg2"/>
            </a:solidFill>
            <a:ln w="9525">
              <a:noFill/>
              <a:miter lim="800000"/>
              <a:headEnd/>
              <a:tailEnd/>
            </a:ln>
          </p:spPr>
          <p:txBody>
            <a:bodyPr/>
            <a:lstStyle/>
            <a:p>
              <a:endParaRPr lang="zh-CN" altLang="en-US"/>
            </a:p>
          </p:txBody>
        </p:sp>
        <p:sp>
          <p:nvSpPr>
            <p:cNvPr id="36894" name="Freeform 34"/>
            <p:cNvSpPr>
              <a:spLocks/>
            </p:cNvSpPr>
            <p:nvPr/>
          </p:nvSpPr>
          <p:spPr bwMode="ltGray">
            <a:xfrm>
              <a:off x="1683" y="2131"/>
              <a:ext cx="38" cy="18"/>
            </a:xfrm>
            <a:custGeom>
              <a:avLst/>
              <a:gdLst>
                <a:gd name="T0" fmla="*/ 7 w 51"/>
                <a:gd name="T1" fmla="*/ 0 h 24"/>
                <a:gd name="T2" fmla="*/ 4 w 51"/>
                <a:gd name="T3" fmla="*/ 10 h 24"/>
                <a:gd name="T4" fmla="*/ 15 w 51"/>
                <a:gd name="T5" fmla="*/ 14 h 24"/>
                <a:gd name="T6" fmla="*/ 19 w 51"/>
                <a:gd name="T7" fmla="*/ 2 h 24"/>
                <a:gd name="T8" fmla="*/ 7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miter lim="800000"/>
              <a:headEnd/>
              <a:tailEnd/>
            </a:ln>
          </p:spPr>
          <p:txBody>
            <a:bodyPr/>
            <a:lstStyle/>
            <a:p>
              <a:endParaRPr lang="zh-CN" altLang="en-US"/>
            </a:p>
          </p:txBody>
        </p:sp>
        <p:sp>
          <p:nvSpPr>
            <p:cNvPr id="36895" name="Freeform 35"/>
            <p:cNvSpPr>
              <a:spLocks/>
            </p:cNvSpPr>
            <p:nvPr/>
          </p:nvSpPr>
          <p:spPr bwMode="ltGray">
            <a:xfrm>
              <a:off x="1739" y="2134"/>
              <a:ext cx="12" cy="25"/>
            </a:xfrm>
            <a:custGeom>
              <a:avLst/>
              <a:gdLst>
                <a:gd name="T0" fmla="*/ 8 w 16"/>
                <a:gd name="T1" fmla="*/ 0 h 34"/>
                <a:gd name="T2" fmla="*/ 0 w 16"/>
                <a:gd name="T3" fmla="*/ 7 h 34"/>
                <a:gd name="T4" fmla="*/ 9 w 16"/>
                <a:gd name="T5" fmla="*/ 18 h 34"/>
                <a:gd name="T6" fmla="*/ 7 w 16"/>
                <a:gd name="T7" fmla="*/ 10 h 34"/>
                <a:gd name="T8" fmla="*/ 9 w 16"/>
                <a:gd name="T9" fmla="*/ 3 h 34"/>
                <a:gd name="T10" fmla="*/ 8 w 16"/>
                <a:gd name="T11" fmla="*/ 0 h 34"/>
                <a:gd name="T12" fmla="*/ 0 60000 65536"/>
                <a:gd name="T13" fmla="*/ 0 60000 65536"/>
                <a:gd name="T14" fmla="*/ 0 60000 65536"/>
                <a:gd name="T15" fmla="*/ 0 60000 65536"/>
                <a:gd name="T16" fmla="*/ 0 60000 65536"/>
                <a:gd name="T17" fmla="*/ 0 60000 65536"/>
                <a:gd name="T18" fmla="*/ 0 w 16"/>
                <a:gd name="T19" fmla="*/ 0 h 34"/>
                <a:gd name="T20" fmla="*/ 16 w 16"/>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chemeClr val="bg2"/>
            </a:solidFill>
            <a:ln w="9525">
              <a:noFill/>
              <a:miter lim="800000"/>
              <a:headEnd/>
              <a:tailEnd/>
            </a:ln>
          </p:spPr>
          <p:txBody>
            <a:bodyPr/>
            <a:lstStyle/>
            <a:p>
              <a:endParaRPr lang="zh-CN" altLang="en-US"/>
            </a:p>
          </p:txBody>
        </p:sp>
        <p:sp>
          <p:nvSpPr>
            <p:cNvPr id="36896" name="Freeform 36"/>
            <p:cNvSpPr>
              <a:spLocks/>
            </p:cNvSpPr>
            <p:nvPr/>
          </p:nvSpPr>
          <p:spPr bwMode="ltGray">
            <a:xfrm>
              <a:off x="1556" y="1288"/>
              <a:ext cx="180" cy="88"/>
            </a:xfrm>
            <a:custGeom>
              <a:avLst/>
              <a:gdLst>
                <a:gd name="T0" fmla="*/ 36 w 240"/>
                <a:gd name="T1" fmla="*/ 1 h 117"/>
                <a:gd name="T2" fmla="*/ 14 w 240"/>
                <a:gd name="T3" fmla="*/ 17 h 117"/>
                <a:gd name="T4" fmla="*/ 4 w 240"/>
                <a:gd name="T5" fmla="*/ 21 h 117"/>
                <a:gd name="T6" fmla="*/ 0 w 240"/>
                <a:gd name="T7" fmla="*/ 22 h 117"/>
                <a:gd name="T8" fmla="*/ 15 w 240"/>
                <a:gd name="T9" fmla="*/ 33 h 117"/>
                <a:gd name="T10" fmla="*/ 22 w 240"/>
                <a:gd name="T11" fmla="*/ 35 h 117"/>
                <a:gd name="T12" fmla="*/ 38 w 240"/>
                <a:gd name="T13" fmla="*/ 26 h 117"/>
                <a:gd name="T14" fmla="*/ 45 w 240"/>
                <a:gd name="T15" fmla="*/ 24 h 117"/>
                <a:gd name="T16" fmla="*/ 46 w 240"/>
                <a:gd name="T17" fmla="*/ 31 h 117"/>
                <a:gd name="T18" fmla="*/ 36 w 240"/>
                <a:gd name="T19" fmla="*/ 35 h 117"/>
                <a:gd name="T20" fmla="*/ 41 w 240"/>
                <a:gd name="T21" fmla="*/ 41 h 117"/>
                <a:gd name="T22" fmla="*/ 23 w 240"/>
                <a:gd name="T23" fmla="*/ 49 h 117"/>
                <a:gd name="T24" fmla="*/ 40 w 240"/>
                <a:gd name="T25" fmla="*/ 62 h 117"/>
                <a:gd name="T26" fmla="*/ 46 w 240"/>
                <a:gd name="T27" fmla="*/ 64 h 117"/>
                <a:gd name="T28" fmla="*/ 67 w 240"/>
                <a:gd name="T29" fmla="*/ 58 h 117"/>
                <a:gd name="T30" fmla="*/ 85 w 240"/>
                <a:gd name="T31" fmla="*/ 59 h 117"/>
                <a:gd name="T32" fmla="*/ 94 w 240"/>
                <a:gd name="T33" fmla="*/ 66 h 117"/>
                <a:gd name="T34" fmla="*/ 115 w 240"/>
                <a:gd name="T35" fmla="*/ 62 h 117"/>
                <a:gd name="T36" fmla="*/ 126 w 240"/>
                <a:gd name="T37" fmla="*/ 58 h 117"/>
                <a:gd name="T38" fmla="*/ 125 w 240"/>
                <a:gd name="T39" fmla="*/ 44 h 117"/>
                <a:gd name="T40" fmla="*/ 132 w 240"/>
                <a:gd name="T41" fmla="*/ 39 h 117"/>
                <a:gd name="T42" fmla="*/ 134 w 240"/>
                <a:gd name="T43" fmla="*/ 26 h 117"/>
                <a:gd name="T44" fmla="*/ 119 w 240"/>
                <a:gd name="T45" fmla="*/ 32 h 117"/>
                <a:gd name="T46" fmla="*/ 113 w 240"/>
                <a:gd name="T47" fmla="*/ 24 h 117"/>
                <a:gd name="T48" fmla="*/ 97 w 240"/>
                <a:gd name="T49" fmla="*/ 26 h 117"/>
                <a:gd name="T50" fmla="*/ 76 w 240"/>
                <a:gd name="T51" fmla="*/ 5 h 117"/>
                <a:gd name="T52" fmla="*/ 53 w 240"/>
                <a:gd name="T53" fmla="*/ 6 h 117"/>
                <a:gd name="T54" fmla="*/ 46 w 240"/>
                <a:gd name="T55" fmla="*/ 1 h 117"/>
                <a:gd name="T56" fmla="*/ 36 w 240"/>
                <a:gd name="T57" fmla="*/ 1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0"/>
                <a:gd name="T88" fmla="*/ 0 h 117"/>
                <a:gd name="T89" fmla="*/ 240 w 240"/>
                <a:gd name="T90" fmla="*/ 117 h 1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chemeClr val="bg2"/>
            </a:solidFill>
            <a:ln w="9525">
              <a:noFill/>
              <a:miter lim="800000"/>
              <a:headEnd/>
              <a:tailEnd/>
            </a:ln>
          </p:spPr>
          <p:txBody>
            <a:bodyPr/>
            <a:lstStyle/>
            <a:p>
              <a:endParaRPr lang="zh-CN" altLang="en-US"/>
            </a:p>
          </p:txBody>
        </p:sp>
        <p:sp>
          <p:nvSpPr>
            <p:cNvPr id="36897" name="Freeform 37"/>
            <p:cNvSpPr>
              <a:spLocks/>
            </p:cNvSpPr>
            <p:nvPr/>
          </p:nvSpPr>
          <p:spPr bwMode="ltGray">
            <a:xfrm>
              <a:off x="1636" y="1247"/>
              <a:ext cx="146" cy="60"/>
            </a:xfrm>
            <a:custGeom>
              <a:avLst/>
              <a:gdLst>
                <a:gd name="T0" fmla="*/ 55 w 194"/>
                <a:gd name="T1" fmla="*/ 6 h 80"/>
                <a:gd name="T2" fmla="*/ 8 w 194"/>
                <a:gd name="T3" fmla="*/ 14 h 80"/>
                <a:gd name="T4" fmla="*/ 5 w 194"/>
                <a:gd name="T5" fmla="*/ 19 h 80"/>
                <a:gd name="T6" fmla="*/ 32 w 194"/>
                <a:gd name="T7" fmla="*/ 29 h 80"/>
                <a:gd name="T8" fmla="*/ 77 w 194"/>
                <a:gd name="T9" fmla="*/ 42 h 80"/>
                <a:gd name="T10" fmla="*/ 99 w 194"/>
                <a:gd name="T11" fmla="*/ 38 h 80"/>
                <a:gd name="T12" fmla="*/ 106 w 194"/>
                <a:gd name="T13" fmla="*/ 36 h 80"/>
                <a:gd name="T14" fmla="*/ 99 w 194"/>
                <a:gd name="T15" fmla="*/ 25 h 80"/>
                <a:gd name="T16" fmla="*/ 93 w 194"/>
                <a:gd name="T17" fmla="*/ 20 h 80"/>
                <a:gd name="T18" fmla="*/ 73 w 194"/>
                <a:gd name="T19" fmla="*/ 15 h 80"/>
                <a:gd name="T20" fmla="*/ 55 w 194"/>
                <a:gd name="T21" fmla="*/ 6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
                <a:gd name="T34" fmla="*/ 0 h 80"/>
                <a:gd name="T35" fmla="*/ 194 w 194"/>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chemeClr val="bg2"/>
            </a:solidFill>
            <a:ln w="9525">
              <a:noFill/>
              <a:miter lim="800000"/>
              <a:headEnd/>
              <a:tailEnd/>
            </a:ln>
          </p:spPr>
          <p:txBody>
            <a:bodyPr/>
            <a:lstStyle/>
            <a:p>
              <a:endParaRPr lang="zh-CN" altLang="en-US"/>
            </a:p>
          </p:txBody>
        </p:sp>
        <p:sp>
          <p:nvSpPr>
            <p:cNvPr id="36898" name="Freeform 38"/>
            <p:cNvSpPr>
              <a:spLocks/>
            </p:cNvSpPr>
            <p:nvPr/>
          </p:nvSpPr>
          <p:spPr bwMode="ltGray">
            <a:xfrm>
              <a:off x="1841" y="1317"/>
              <a:ext cx="233" cy="190"/>
            </a:xfrm>
            <a:custGeom>
              <a:avLst/>
              <a:gdLst>
                <a:gd name="T0" fmla="*/ 38 w 310"/>
                <a:gd name="T1" fmla="*/ 5 h 254"/>
                <a:gd name="T2" fmla="*/ 29 w 310"/>
                <a:gd name="T3" fmla="*/ 13 h 254"/>
                <a:gd name="T4" fmla="*/ 12 w 310"/>
                <a:gd name="T5" fmla="*/ 22 h 254"/>
                <a:gd name="T6" fmla="*/ 30 w 310"/>
                <a:gd name="T7" fmla="*/ 43 h 254"/>
                <a:gd name="T8" fmla="*/ 44 w 310"/>
                <a:gd name="T9" fmla="*/ 48 h 254"/>
                <a:gd name="T10" fmla="*/ 58 w 310"/>
                <a:gd name="T11" fmla="*/ 55 h 254"/>
                <a:gd name="T12" fmla="*/ 71 w 310"/>
                <a:gd name="T13" fmla="*/ 48 h 254"/>
                <a:gd name="T14" fmla="*/ 80 w 310"/>
                <a:gd name="T15" fmla="*/ 57 h 254"/>
                <a:gd name="T16" fmla="*/ 84 w 310"/>
                <a:gd name="T17" fmla="*/ 71 h 254"/>
                <a:gd name="T18" fmla="*/ 65 w 310"/>
                <a:gd name="T19" fmla="*/ 85 h 254"/>
                <a:gd name="T20" fmla="*/ 50 w 310"/>
                <a:gd name="T21" fmla="*/ 96 h 254"/>
                <a:gd name="T22" fmla="*/ 39 w 310"/>
                <a:gd name="T23" fmla="*/ 94 h 254"/>
                <a:gd name="T24" fmla="*/ 32 w 310"/>
                <a:gd name="T25" fmla="*/ 92 h 254"/>
                <a:gd name="T26" fmla="*/ 24 w 310"/>
                <a:gd name="T27" fmla="*/ 105 h 254"/>
                <a:gd name="T28" fmla="*/ 22 w 310"/>
                <a:gd name="T29" fmla="*/ 111 h 254"/>
                <a:gd name="T30" fmla="*/ 41 w 310"/>
                <a:gd name="T31" fmla="*/ 114 h 254"/>
                <a:gd name="T32" fmla="*/ 53 w 310"/>
                <a:gd name="T33" fmla="*/ 114 h 254"/>
                <a:gd name="T34" fmla="*/ 65 w 310"/>
                <a:gd name="T35" fmla="*/ 129 h 254"/>
                <a:gd name="T36" fmla="*/ 71 w 310"/>
                <a:gd name="T37" fmla="*/ 132 h 254"/>
                <a:gd name="T38" fmla="*/ 78 w 310"/>
                <a:gd name="T39" fmla="*/ 134 h 254"/>
                <a:gd name="T40" fmla="*/ 88 w 310"/>
                <a:gd name="T41" fmla="*/ 141 h 254"/>
                <a:gd name="T42" fmla="*/ 102 w 310"/>
                <a:gd name="T43" fmla="*/ 132 h 254"/>
                <a:gd name="T44" fmla="*/ 115 w 310"/>
                <a:gd name="T45" fmla="*/ 132 h 254"/>
                <a:gd name="T46" fmla="*/ 129 w 310"/>
                <a:gd name="T47" fmla="*/ 119 h 254"/>
                <a:gd name="T48" fmla="*/ 127 w 310"/>
                <a:gd name="T49" fmla="*/ 103 h 254"/>
                <a:gd name="T50" fmla="*/ 123 w 310"/>
                <a:gd name="T51" fmla="*/ 96 h 254"/>
                <a:gd name="T52" fmla="*/ 132 w 310"/>
                <a:gd name="T53" fmla="*/ 94 h 254"/>
                <a:gd name="T54" fmla="*/ 138 w 310"/>
                <a:gd name="T55" fmla="*/ 102 h 254"/>
                <a:gd name="T56" fmla="*/ 140 w 310"/>
                <a:gd name="T57" fmla="*/ 110 h 254"/>
                <a:gd name="T58" fmla="*/ 147 w 310"/>
                <a:gd name="T59" fmla="*/ 108 h 254"/>
                <a:gd name="T60" fmla="*/ 171 w 310"/>
                <a:gd name="T61" fmla="*/ 94 h 254"/>
                <a:gd name="T62" fmla="*/ 165 w 310"/>
                <a:gd name="T63" fmla="*/ 82 h 254"/>
                <a:gd name="T64" fmla="*/ 147 w 310"/>
                <a:gd name="T65" fmla="*/ 69 h 254"/>
                <a:gd name="T66" fmla="*/ 150 w 310"/>
                <a:gd name="T67" fmla="*/ 60 h 254"/>
                <a:gd name="T68" fmla="*/ 156 w 310"/>
                <a:gd name="T69" fmla="*/ 58 h 254"/>
                <a:gd name="T70" fmla="*/ 143 w 310"/>
                <a:gd name="T71" fmla="*/ 35 h 254"/>
                <a:gd name="T72" fmla="*/ 132 w 310"/>
                <a:gd name="T73" fmla="*/ 33 h 254"/>
                <a:gd name="T74" fmla="*/ 125 w 310"/>
                <a:gd name="T75" fmla="*/ 31 h 254"/>
                <a:gd name="T76" fmla="*/ 113 w 310"/>
                <a:gd name="T77" fmla="*/ 19 h 254"/>
                <a:gd name="T78" fmla="*/ 88 w 310"/>
                <a:gd name="T79" fmla="*/ 25 h 254"/>
                <a:gd name="T80" fmla="*/ 95 w 310"/>
                <a:gd name="T81" fmla="*/ 14 h 254"/>
                <a:gd name="T82" fmla="*/ 78 w 310"/>
                <a:gd name="T83" fmla="*/ 10 h 254"/>
                <a:gd name="T84" fmla="*/ 67 w 310"/>
                <a:gd name="T85" fmla="*/ 10 h 254"/>
                <a:gd name="T86" fmla="*/ 38 w 310"/>
                <a:gd name="T87" fmla="*/ 5 h 2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0"/>
                <a:gd name="T133" fmla="*/ 0 h 254"/>
                <a:gd name="T134" fmla="*/ 310 w 310"/>
                <a:gd name="T135" fmla="*/ 254 h 2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chemeClr val="bg2"/>
            </a:solidFill>
            <a:ln w="9525">
              <a:noFill/>
              <a:miter lim="800000"/>
              <a:headEnd/>
              <a:tailEnd/>
            </a:ln>
          </p:spPr>
          <p:txBody>
            <a:bodyPr/>
            <a:lstStyle/>
            <a:p>
              <a:endParaRPr lang="zh-CN" altLang="en-US"/>
            </a:p>
          </p:txBody>
        </p:sp>
        <p:sp>
          <p:nvSpPr>
            <p:cNvPr id="36899" name="Freeform 39"/>
            <p:cNvSpPr>
              <a:spLocks/>
            </p:cNvSpPr>
            <p:nvPr/>
          </p:nvSpPr>
          <p:spPr bwMode="ltGray">
            <a:xfrm>
              <a:off x="1839" y="1235"/>
              <a:ext cx="44" cy="37"/>
            </a:xfrm>
            <a:custGeom>
              <a:avLst/>
              <a:gdLst>
                <a:gd name="T0" fmla="*/ 14 w 59"/>
                <a:gd name="T1" fmla="*/ 0 h 50"/>
                <a:gd name="T2" fmla="*/ 0 w 59"/>
                <a:gd name="T3" fmla="*/ 5 h 50"/>
                <a:gd name="T4" fmla="*/ 16 w 59"/>
                <a:gd name="T5" fmla="*/ 22 h 50"/>
                <a:gd name="T6" fmla="*/ 27 w 59"/>
                <a:gd name="T7" fmla="*/ 27 h 50"/>
                <a:gd name="T8" fmla="*/ 32 w 59"/>
                <a:gd name="T9" fmla="*/ 16 h 50"/>
                <a:gd name="T10" fmla="*/ 25 w 59"/>
                <a:gd name="T11" fmla="*/ 4 h 50"/>
                <a:gd name="T12" fmla="*/ 14 w 59"/>
                <a:gd name="T13" fmla="*/ 0 h 50"/>
                <a:gd name="T14" fmla="*/ 0 60000 65536"/>
                <a:gd name="T15" fmla="*/ 0 60000 65536"/>
                <a:gd name="T16" fmla="*/ 0 60000 65536"/>
                <a:gd name="T17" fmla="*/ 0 60000 65536"/>
                <a:gd name="T18" fmla="*/ 0 60000 65536"/>
                <a:gd name="T19" fmla="*/ 0 60000 65536"/>
                <a:gd name="T20" fmla="*/ 0 60000 65536"/>
                <a:gd name="T21" fmla="*/ 0 w 59"/>
                <a:gd name="T22" fmla="*/ 0 h 50"/>
                <a:gd name="T23" fmla="*/ 59 w 5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chemeClr val="bg2"/>
            </a:solidFill>
            <a:ln w="9525">
              <a:noFill/>
              <a:miter lim="800000"/>
              <a:headEnd/>
              <a:tailEnd/>
            </a:ln>
          </p:spPr>
          <p:txBody>
            <a:bodyPr/>
            <a:lstStyle/>
            <a:p>
              <a:endParaRPr lang="zh-CN" altLang="en-US"/>
            </a:p>
          </p:txBody>
        </p:sp>
        <p:sp>
          <p:nvSpPr>
            <p:cNvPr id="36900" name="Freeform 40"/>
            <p:cNvSpPr>
              <a:spLocks/>
            </p:cNvSpPr>
            <p:nvPr/>
          </p:nvSpPr>
          <p:spPr bwMode="ltGray">
            <a:xfrm>
              <a:off x="1755" y="1305"/>
              <a:ext cx="65" cy="42"/>
            </a:xfrm>
            <a:custGeom>
              <a:avLst/>
              <a:gdLst>
                <a:gd name="T0" fmla="*/ 25 w 86"/>
                <a:gd name="T1" fmla="*/ 4 h 57"/>
                <a:gd name="T2" fmla="*/ 14 w 86"/>
                <a:gd name="T3" fmla="*/ 13 h 57"/>
                <a:gd name="T4" fmla="*/ 2 w 86"/>
                <a:gd name="T5" fmla="*/ 15 h 57"/>
                <a:gd name="T6" fmla="*/ 9 w 86"/>
                <a:gd name="T7" fmla="*/ 31 h 57"/>
                <a:gd name="T8" fmla="*/ 42 w 86"/>
                <a:gd name="T9" fmla="*/ 19 h 57"/>
                <a:gd name="T10" fmla="*/ 49 w 86"/>
                <a:gd name="T11" fmla="*/ 10 h 57"/>
                <a:gd name="T12" fmla="*/ 32 w 86"/>
                <a:gd name="T13" fmla="*/ 4 h 57"/>
                <a:gd name="T14" fmla="*/ 25 w 86"/>
                <a:gd name="T15" fmla="*/ 4 h 57"/>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57"/>
                <a:gd name="T26" fmla="*/ 86 w 86"/>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chemeClr val="bg2"/>
            </a:solidFill>
            <a:ln w="9525">
              <a:noFill/>
              <a:miter lim="800000"/>
              <a:headEnd/>
              <a:tailEnd/>
            </a:ln>
          </p:spPr>
          <p:txBody>
            <a:bodyPr/>
            <a:lstStyle/>
            <a:p>
              <a:endParaRPr lang="zh-CN" altLang="en-US"/>
            </a:p>
          </p:txBody>
        </p:sp>
        <p:sp>
          <p:nvSpPr>
            <p:cNvPr id="36901" name="Freeform 41"/>
            <p:cNvSpPr>
              <a:spLocks/>
            </p:cNvSpPr>
            <p:nvPr/>
          </p:nvSpPr>
          <p:spPr bwMode="ltGray">
            <a:xfrm>
              <a:off x="1823" y="1313"/>
              <a:ext cx="54" cy="25"/>
            </a:xfrm>
            <a:custGeom>
              <a:avLst/>
              <a:gdLst>
                <a:gd name="T0" fmla="*/ 22 w 73"/>
                <a:gd name="T1" fmla="*/ 0 h 34"/>
                <a:gd name="T2" fmla="*/ 5 w 73"/>
                <a:gd name="T3" fmla="*/ 9 h 34"/>
                <a:gd name="T4" fmla="*/ 13 w 73"/>
                <a:gd name="T5" fmla="*/ 18 h 34"/>
                <a:gd name="T6" fmla="*/ 28 w 73"/>
                <a:gd name="T7" fmla="*/ 15 h 34"/>
                <a:gd name="T8" fmla="*/ 35 w 73"/>
                <a:gd name="T9" fmla="*/ 11 h 34"/>
                <a:gd name="T10" fmla="*/ 22 w 73"/>
                <a:gd name="T11" fmla="*/ 0 h 34"/>
                <a:gd name="T12" fmla="*/ 0 60000 65536"/>
                <a:gd name="T13" fmla="*/ 0 60000 65536"/>
                <a:gd name="T14" fmla="*/ 0 60000 65536"/>
                <a:gd name="T15" fmla="*/ 0 60000 65536"/>
                <a:gd name="T16" fmla="*/ 0 60000 65536"/>
                <a:gd name="T17" fmla="*/ 0 60000 65536"/>
                <a:gd name="T18" fmla="*/ 0 w 73"/>
                <a:gd name="T19" fmla="*/ 0 h 34"/>
                <a:gd name="T20" fmla="*/ 73 w 73"/>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chemeClr val="bg2"/>
            </a:solidFill>
            <a:ln w="9525">
              <a:noFill/>
              <a:miter lim="800000"/>
              <a:headEnd/>
              <a:tailEnd/>
            </a:ln>
          </p:spPr>
          <p:txBody>
            <a:bodyPr/>
            <a:lstStyle/>
            <a:p>
              <a:endParaRPr lang="zh-CN" altLang="en-US"/>
            </a:p>
          </p:txBody>
        </p:sp>
        <p:sp>
          <p:nvSpPr>
            <p:cNvPr id="36902" name="Freeform 42"/>
            <p:cNvSpPr>
              <a:spLocks/>
            </p:cNvSpPr>
            <p:nvPr/>
          </p:nvSpPr>
          <p:spPr bwMode="ltGray">
            <a:xfrm>
              <a:off x="1794" y="1277"/>
              <a:ext cx="64" cy="34"/>
            </a:xfrm>
            <a:custGeom>
              <a:avLst/>
              <a:gdLst>
                <a:gd name="T0" fmla="*/ 33 w 85"/>
                <a:gd name="T1" fmla="*/ 6 h 45"/>
                <a:gd name="T2" fmla="*/ 16 w 85"/>
                <a:gd name="T3" fmla="*/ 2 h 45"/>
                <a:gd name="T4" fmla="*/ 0 w 85"/>
                <a:gd name="T5" fmla="*/ 11 h 45"/>
                <a:gd name="T6" fmla="*/ 23 w 85"/>
                <a:gd name="T7" fmla="*/ 18 h 45"/>
                <a:gd name="T8" fmla="*/ 36 w 85"/>
                <a:gd name="T9" fmla="*/ 23 h 45"/>
                <a:gd name="T10" fmla="*/ 47 w 85"/>
                <a:gd name="T11" fmla="*/ 11 h 45"/>
                <a:gd name="T12" fmla="*/ 47 w 85"/>
                <a:gd name="T13" fmla="*/ 4 h 45"/>
                <a:gd name="T14" fmla="*/ 36 w 85"/>
                <a:gd name="T15" fmla="*/ 0 h 45"/>
                <a:gd name="T16" fmla="*/ 33 w 85"/>
                <a:gd name="T17" fmla="*/ 6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45"/>
                <a:gd name="T29" fmla="*/ 85 w 85"/>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chemeClr val="bg2"/>
            </a:solidFill>
            <a:ln w="9525">
              <a:noFill/>
              <a:miter lim="800000"/>
              <a:headEnd/>
              <a:tailEnd/>
            </a:ln>
          </p:spPr>
          <p:txBody>
            <a:bodyPr/>
            <a:lstStyle/>
            <a:p>
              <a:endParaRPr lang="zh-CN" altLang="en-US"/>
            </a:p>
          </p:txBody>
        </p:sp>
        <p:sp>
          <p:nvSpPr>
            <p:cNvPr id="36903" name="Freeform 43"/>
            <p:cNvSpPr>
              <a:spLocks/>
            </p:cNvSpPr>
            <p:nvPr/>
          </p:nvSpPr>
          <p:spPr bwMode="ltGray">
            <a:xfrm>
              <a:off x="1767" y="1245"/>
              <a:ext cx="44" cy="24"/>
            </a:xfrm>
            <a:custGeom>
              <a:avLst/>
              <a:gdLst>
                <a:gd name="T0" fmla="*/ 9 w 58"/>
                <a:gd name="T1" fmla="*/ 2 h 31"/>
                <a:gd name="T2" fmla="*/ 0 w 58"/>
                <a:gd name="T3" fmla="*/ 11 h 31"/>
                <a:gd name="T4" fmla="*/ 11 w 58"/>
                <a:gd name="T5" fmla="*/ 17 h 31"/>
                <a:gd name="T6" fmla="*/ 16 w 58"/>
                <a:gd name="T7" fmla="*/ 12 h 31"/>
                <a:gd name="T8" fmla="*/ 30 w 58"/>
                <a:gd name="T9" fmla="*/ 7 h 31"/>
                <a:gd name="T10" fmla="*/ 25 w 58"/>
                <a:gd name="T11" fmla="*/ 0 h 31"/>
                <a:gd name="T12" fmla="*/ 9 w 58"/>
                <a:gd name="T13" fmla="*/ 2 h 31"/>
                <a:gd name="T14" fmla="*/ 0 60000 65536"/>
                <a:gd name="T15" fmla="*/ 0 60000 65536"/>
                <a:gd name="T16" fmla="*/ 0 60000 65536"/>
                <a:gd name="T17" fmla="*/ 0 60000 65536"/>
                <a:gd name="T18" fmla="*/ 0 60000 65536"/>
                <a:gd name="T19" fmla="*/ 0 60000 65536"/>
                <a:gd name="T20" fmla="*/ 0 60000 65536"/>
                <a:gd name="T21" fmla="*/ 0 w 58"/>
                <a:gd name="T22" fmla="*/ 0 h 31"/>
                <a:gd name="T23" fmla="*/ 58 w 5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chemeClr val="bg2"/>
            </a:solidFill>
            <a:ln w="9525">
              <a:noFill/>
              <a:miter lim="800000"/>
              <a:headEnd/>
              <a:tailEnd/>
            </a:ln>
          </p:spPr>
          <p:txBody>
            <a:bodyPr/>
            <a:lstStyle/>
            <a:p>
              <a:endParaRPr lang="zh-CN" altLang="en-US"/>
            </a:p>
          </p:txBody>
        </p:sp>
        <p:sp>
          <p:nvSpPr>
            <p:cNvPr id="36904" name="Freeform 44"/>
            <p:cNvSpPr>
              <a:spLocks/>
            </p:cNvSpPr>
            <p:nvPr/>
          </p:nvSpPr>
          <p:spPr bwMode="ltGray">
            <a:xfrm>
              <a:off x="1881" y="1248"/>
              <a:ext cx="114" cy="77"/>
            </a:xfrm>
            <a:custGeom>
              <a:avLst/>
              <a:gdLst>
                <a:gd name="T0" fmla="*/ 22 w 152"/>
                <a:gd name="T1" fmla="*/ 0 h 102"/>
                <a:gd name="T2" fmla="*/ 8 w 152"/>
                <a:gd name="T3" fmla="*/ 4 h 102"/>
                <a:gd name="T4" fmla="*/ 2 w 152"/>
                <a:gd name="T5" fmla="*/ 22 h 102"/>
                <a:gd name="T6" fmla="*/ 7 w 152"/>
                <a:gd name="T7" fmla="*/ 32 h 102"/>
                <a:gd name="T8" fmla="*/ 0 w 152"/>
                <a:gd name="T9" fmla="*/ 41 h 102"/>
                <a:gd name="T10" fmla="*/ 31 w 152"/>
                <a:gd name="T11" fmla="*/ 49 h 102"/>
                <a:gd name="T12" fmla="*/ 46 w 152"/>
                <a:gd name="T13" fmla="*/ 52 h 102"/>
                <a:gd name="T14" fmla="*/ 85 w 152"/>
                <a:gd name="T15" fmla="*/ 49 h 102"/>
                <a:gd name="T16" fmla="*/ 43 w 152"/>
                <a:gd name="T17" fmla="*/ 40 h 102"/>
                <a:gd name="T18" fmla="*/ 31 w 152"/>
                <a:gd name="T19" fmla="*/ 35 h 102"/>
                <a:gd name="T20" fmla="*/ 25 w 152"/>
                <a:gd name="T21" fmla="*/ 29 h 102"/>
                <a:gd name="T22" fmla="*/ 29 w 152"/>
                <a:gd name="T23" fmla="*/ 20 h 102"/>
                <a:gd name="T24" fmla="*/ 22 w 152"/>
                <a:gd name="T25" fmla="*/ 0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02"/>
                <a:gd name="T41" fmla="*/ 152 w 152"/>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chemeClr val="bg2"/>
            </a:solidFill>
            <a:ln w="9525">
              <a:noFill/>
              <a:miter lim="800000"/>
              <a:headEnd/>
              <a:tailEnd/>
            </a:ln>
          </p:spPr>
          <p:txBody>
            <a:bodyPr/>
            <a:lstStyle/>
            <a:p>
              <a:endParaRPr lang="zh-CN" altLang="en-US"/>
            </a:p>
          </p:txBody>
        </p:sp>
        <p:sp>
          <p:nvSpPr>
            <p:cNvPr id="36905" name="Freeform 45"/>
            <p:cNvSpPr>
              <a:spLocks/>
            </p:cNvSpPr>
            <p:nvPr/>
          </p:nvSpPr>
          <p:spPr bwMode="ltGray">
            <a:xfrm>
              <a:off x="794" y="1493"/>
              <a:ext cx="25" cy="15"/>
            </a:xfrm>
            <a:custGeom>
              <a:avLst/>
              <a:gdLst>
                <a:gd name="T0" fmla="*/ 18 w 34"/>
                <a:gd name="T1" fmla="*/ 0 h 20"/>
                <a:gd name="T2" fmla="*/ 13 w 34"/>
                <a:gd name="T3" fmla="*/ 11 h 20"/>
                <a:gd name="T4" fmla="*/ 2 w 34"/>
                <a:gd name="T5" fmla="*/ 10 h 20"/>
                <a:gd name="T6" fmla="*/ 2 w 34"/>
                <a:gd name="T7" fmla="*/ 4 h 20"/>
                <a:gd name="T8" fmla="*/ 18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chemeClr val="bg2"/>
            </a:solidFill>
            <a:ln w="9525">
              <a:noFill/>
              <a:miter lim="800000"/>
              <a:headEnd/>
              <a:tailEnd/>
            </a:ln>
          </p:spPr>
          <p:txBody>
            <a:bodyPr/>
            <a:lstStyle/>
            <a:p>
              <a:endParaRPr lang="zh-CN" altLang="en-US"/>
            </a:p>
          </p:txBody>
        </p:sp>
        <p:sp>
          <p:nvSpPr>
            <p:cNvPr id="36906" name="Freeform 46"/>
            <p:cNvSpPr>
              <a:spLocks/>
            </p:cNvSpPr>
            <p:nvPr/>
          </p:nvSpPr>
          <p:spPr bwMode="ltGray">
            <a:xfrm>
              <a:off x="1551" y="2004"/>
              <a:ext cx="16" cy="12"/>
            </a:xfrm>
            <a:custGeom>
              <a:avLst/>
              <a:gdLst>
                <a:gd name="T0" fmla="*/ 2 w 21"/>
                <a:gd name="T1" fmla="*/ 0 h 16"/>
                <a:gd name="T2" fmla="*/ 8 w 21"/>
                <a:gd name="T3" fmla="*/ 9 h 16"/>
                <a:gd name="T4" fmla="*/ 2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chemeClr val="bg2"/>
            </a:solidFill>
            <a:ln w="9525">
              <a:noFill/>
              <a:miter lim="800000"/>
              <a:headEnd/>
              <a:tailEnd/>
            </a:ln>
          </p:spPr>
          <p:txBody>
            <a:bodyPr/>
            <a:lstStyle/>
            <a:p>
              <a:endParaRPr lang="zh-CN" altLang="en-US"/>
            </a:p>
          </p:txBody>
        </p:sp>
        <p:sp>
          <p:nvSpPr>
            <p:cNvPr id="36907" name="Freeform 47"/>
            <p:cNvSpPr>
              <a:spLocks/>
            </p:cNvSpPr>
            <p:nvPr/>
          </p:nvSpPr>
          <p:spPr bwMode="ltGray">
            <a:xfrm>
              <a:off x="1554" y="2029"/>
              <a:ext cx="16" cy="12"/>
            </a:xfrm>
            <a:custGeom>
              <a:avLst/>
              <a:gdLst>
                <a:gd name="T0" fmla="*/ 2 w 21"/>
                <a:gd name="T1" fmla="*/ 0 h 16"/>
                <a:gd name="T2" fmla="*/ 8 w 21"/>
                <a:gd name="T3" fmla="*/ 9 h 16"/>
                <a:gd name="T4" fmla="*/ 2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chemeClr val="bg2"/>
            </a:solidFill>
            <a:ln w="9525">
              <a:noFill/>
              <a:miter lim="800000"/>
              <a:headEnd/>
              <a:tailEnd/>
            </a:ln>
          </p:spPr>
          <p:txBody>
            <a:bodyPr/>
            <a:lstStyle/>
            <a:p>
              <a:endParaRPr lang="zh-CN" altLang="en-US"/>
            </a:p>
          </p:txBody>
        </p:sp>
        <p:sp>
          <p:nvSpPr>
            <p:cNvPr id="36908" name="Freeform 48"/>
            <p:cNvSpPr>
              <a:spLocks/>
            </p:cNvSpPr>
            <p:nvPr/>
          </p:nvSpPr>
          <p:spPr bwMode="ltGray">
            <a:xfrm>
              <a:off x="1758" y="2161"/>
              <a:ext cx="15" cy="12"/>
            </a:xfrm>
            <a:custGeom>
              <a:avLst/>
              <a:gdLst>
                <a:gd name="T0" fmla="*/ 1 w 21"/>
                <a:gd name="T1" fmla="*/ 0 h 16"/>
                <a:gd name="T2" fmla="*/ 6 w 21"/>
                <a:gd name="T3" fmla="*/ 9 h 16"/>
                <a:gd name="T4" fmla="*/ 1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chemeClr val="bg2"/>
            </a:solidFill>
            <a:ln w="9525">
              <a:noFill/>
              <a:miter lim="800000"/>
              <a:headEnd/>
              <a:tailEnd/>
            </a:ln>
          </p:spPr>
          <p:txBody>
            <a:bodyPr/>
            <a:lstStyle/>
            <a:p>
              <a:endParaRPr lang="zh-CN" altLang="en-US"/>
            </a:p>
          </p:txBody>
        </p:sp>
        <p:sp>
          <p:nvSpPr>
            <p:cNvPr id="36909" name="Freeform 49"/>
            <p:cNvSpPr>
              <a:spLocks/>
            </p:cNvSpPr>
            <p:nvPr/>
          </p:nvSpPr>
          <p:spPr bwMode="ltGray">
            <a:xfrm>
              <a:off x="1882" y="1677"/>
              <a:ext cx="38" cy="18"/>
            </a:xfrm>
            <a:custGeom>
              <a:avLst/>
              <a:gdLst>
                <a:gd name="T0" fmla="*/ 7 w 51"/>
                <a:gd name="T1" fmla="*/ 0 h 24"/>
                <a:gd name="T2" fmla="*/ 4 w 51"/>
                <a:gd name="T3" fmla="*/ 10 h 24"/>
                <a:gd name="T4" fmla="*/ 15 w 51"/>
                <a:gd name="T5" fmla="*/ 14 h 24"/>
                <a:gd name="T6" fmla="*/ 19 w 51"/>
                <a:gd name="T7" fmla="*/ 2 h 24"/>
                <a:gd name="T8" fmla="*/ 7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miter lim="800000"/>
              <a:headEnd/>
              <a:tailEnd/>
            </a:ln>
          </p:spPr>
          <p:txBody>
            <a:bodyPr/>
            <a:lstStyle/>
            <a:p>
              <a:endParaRPr lang="zh-CN" altLang="en-US"/>
            </a:p>
          </p:txBody>
        </p:sp>
        <p:sp>
          <p:nvSpPr>
            <p:cNvPr id="36910" name="Freeform 50"/>
            <p:cNvSpPr>
              <a:spLocks/>
            </p:cNvSpPr>
            <p:nvPr/>
          </p:nvSpPr>
          <p:spPr bwMode="ltGray">
            <a:xfrm>
              <a:off x="1782" y="1472"/>
              <a:ext cx="38" cy="18"/>
            </a:xfrm>
            <a:custGeom>
              <a:avLst/>
              <a:gdLst>
                <a:gd name="T0" fmla="*/ 7 w 51"/>
                <a:gd name="T1" fmla="*/ 0 h 24"/>
                <a:gd name="T2" fmla="*/ 4 w 51"/>
                <a:gd name="T3" fmla="*/ 10 h 24"/>
                <a:gd name="T4" fmla="*/ 15 w 51"/>
                <a:gd name="T5" fmla="*/ 14 h 24"/>
                <a:gd name="T6" fmla="*/ 19 w 51"/>
                <a:gd name="T7" fmla="*/ 2 h 24"/>
                <a:gd name="T8" fmla="*/ 7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miter lim="800000"/>
              <a:headEnd/>
              <a:tailEnd/>
            </a:ln>
          </p:spPr>
          <p:txBody>
            <a:bodyPr/>
            <a:lstStyle/>
            <a:p>
              <a:endParaRPr lang="zh-CN" altLang="en-US"/>
            </a:p>
          </p:txBody>
        </p:sp>
        <p:sp>
          <p:nvSpPr>
            <p:cNvPr id="36911" name="Freeform 51"/>
            <p:cNvSpPr>
              <a:spLocks/>
            </p:cNvSpPr>
            <p:nvPr/>
          </p:nvSpPr>
          <p:spPr bwMode="ltGray">
            <a:xfrm>
              <a:off x="1847" y="1293"/>
              <a:ext cx="39" cy="18"/>
            </a:xfrm>
            <a:custGeom>
              <a:avLst/>
              <a:gdLst>
                <a:gd name="T0" fmla="*/ 8 w 51"/>
                <a:gd name="T1" fmla="*/ 0 h 24"/>
                <a:gd name="T2" fmla="*/ 4 w 51"/>
                <a:gd name="T3" fmla="*/ 10 h 24"/>
                <a:gd name="T4" fmla="*/ 16 w 51"/>
                <a:gd name="T5" fmla="*/ 14 h 24"/>
                <a:gd name="T6" fmla="*/ 19 w 51"/>
                <a:gd name="T7" fmla="*/ 2 h 24"/>
                <a:gd name="T8" fmla="*/ 8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miter lim="800000"/>
              <a:headEnd/>
              <a:tailEnd/>
            </a:ln>
          </p:spPr>
          <p:txBody>
            <a:bodyPr/>
            <a:lstStyle/>
            <a:p>
              <a:endParaRPr lang="zh-CN" altLang="en-US"/>
            </a:p>
          </p:txBody>
        </p:sp>
        <p:sp>
          <p:nvSpPr>
            <p:cNvPr id="36912" name="Freeform 52"/>
            <p:cNvSpPr>
              <a:spLocks/>
            </p:cNvSpPr>
            <p:nvPr/>
          </p:nvSpPr>
          <p:spPr bwMode="ltGray">
            <a:xfrm>
              <a:off x="1910" y="1401"/>
              <a:ext cx="38" cy="18"/>
            </a:xfrm>
            <a:custGeom>
              <a:avLst/>
              <a:gdLst>
                <a:gd name="T0" fmla="*/ 7 w 51"/>
                <a:gd name="T1" fmla="*/ 0 h 24"/>
                <a:gd name="T2" fmla="*/ 4 w 51"/>
                <a:gd name="T3" fmla="*/ 10 h 24"/>
                <a:gd name="T4" fmla="*/ 15 w 51"/>
                <a:gd name="T5" fmla="*/ 14 h 24"/>
                <a:gd name="T6" fmla="*/ 19 w 51"/>
                <a:gd name="T7" fmla="*/ 2 h 24"/>
                <a:gd name="T8" fmla="*/ 7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chemeClr val="bg2"/>
            </a:solidFill>
            <a:ln w="9525">
              <a:noFill/>
              <a:miter lim="800000"/>
              <a:headEnd/>
              <a:tailEnd/>
            </a:ln>
          </p:spPr>
          <p:txBody>
            <a:bodyPr/>
            <a:lstStyle/>
            <a:p>
              <a:endParaRPr lang="zh-CN" altLang="en-US"/>
            </a:p>
          </p:txBody>
        </p:sp>
        <p:sp>
          <p:nvSpPr>
            <p:cNvPr id="36913" name="Freeform 53"/>
            <p:cNvSpPr>
              <a:spLocks/>
            </p:cNvSpPr>
            <p:nvPr/>
          </p:nvSpPr>
          <p:spPr bwMode="ltGray">
            <a:xfrm>
              <a:off x="1926" y="1199"/>
              <a:ext cx="696" cy="346"/>
            </a:xfrm>
            <a:custGeom>
              <a:avLst/>
              <a:gdLst>
                <a:gd name="T0" fmla="*/ 16 w 929"/>
                <a:gd name="T1" fmla="*/ 31 h 462"/>
                <a:gd name="T2" fmla="*/ 3 w 929"/>
                <a:gd name="T3" fmla="*/ 52 h 462"/>
                <a:gd name="T4" fmla="*/ 20 w 929"/>
                <a:gd name="T5" fmla="*/ 56 h 462"/>
                <a:gd name="T6" fmla="*/ 9 w 929"/>
                <a:gd name="T7" fmla="*/ 65 h 462"/>
                <a:gd name="T8" fmla="*/ 58 w 929"/>
                <a:gd name="T9" fmla="*/ 76 h 462"/>
                <a:gd name="T10" fmla="*/ 79 w 929"/>
                <a:gd name="T11" fmla="*/ 73 h 462"/>
                <a:gd name="T12" fmla="*/ 140 w 929"/>
                <a:gd name="T13" fmla="*/ 43 h 462"/>
                <a:gd name="T14" fmla="*/ 169 w 929"/>
                <a:gd name="T15" fmla="*/ 37 h 462"/>
                <a:gd name="T16" fmla="*/ 182 w 929"/>
                <a:gd name="T17" fmla="*/ 45 h 462"/>
                <a:gd name="T18" fmla="*/ 153 w 929"/>
                <a:gd name="T19" fmla="*/ 49 h 462"/>
                <a:gd name="T20" fmla="*/ 136 w 929"/>
                <a:gd name="T21" fmla="*/ 63 h 462"/>
                <a:gd name="T22" fmla="*/ 142 w 929"/>
                <a:gd name="T23" fmla="*/ 67 h 462"/>
                <a:gd name="T24" fmla="*/ 146 w 929"/>
                <a:gd name="T25" fmla="*/ 88 h 462"/>
                <a:gd name="T26" fmla="*/ 196 w 929"/>
                <a:gd name="T27" fmla="*/ 108 h 462"/>
                <a:gd name="T28" fmla="*/ 189 w 929"/>
                <a:gd name="T29" fmla="*/ 118 h 462"/>
                <a:gd name="T30" fmla="*/ 207 w 929"/>
                <a:gd name="T31" fmla="*/ 138 h 462"/>
                <a:gd name="T32" fmla="*/ 196 w 929"/>
                <a:gd name="T33" fmla="*/ 149 h 462"/>
                <a:gd name="T34" fmla="*/ 182 w 929"/>
                <a:gd name="T35" fmla="*/ 165 h 462"/>
                <a:gd name="T36" fmla="*/ 165 w 929"/>
                <a:gd name="T37" fmla="*/ 182 h 462"/>
                <a:gd name="T38" fmla="*/ 164 w 929"/>
                <a:gd name="T39" fmla="*/ 236 h 462"/>
                <a:gd name="T40" fmla="*/ 187 w 929"/>
                <a:gd name="T41" fmla="*/ 250 h 462"/>
                <a:gd name="T42" fmla="*/ 218 w 929"/>
                <a:gd name="T43" fmla="*/ 252 h 462"/>
                <a:gd name="T44" fmla="*/ 232 w 929"/>
                <a:gd name="T45" fmla="*/ 237 h 462"/>
                <a:gd name="T46" fmla="*/ 284 w 929"/>
                <a:gd name="T47" fmla="*/ 200 h 462"/>
                <a:gd name="T48" fmla="*/ 321 w 929"/>
                <a:gd name="T49" fmla="*/ 187 h 462"/>
                <a:gd name="T50" fmla="*/ 363 w 929"/>
                <a:gd name="T51" fmla="*/ 173 h 462"/>
                <a:gd name="T52" fmla="*/ 404 w 929"/>
                <a:gd name="T53" fmla="*/ 163 h 462"/>
                <a:gd name="T54" fmla="*/ 428 w 929"/>
                <a:gd name="T55" fmla="*/ 146 h 462"/>
                <a:gd name="T56" fmla="*/ 449 w 929"/>
                <a:gd name="T57" fmla="*/ 112 h 462"/>
                <a:gd name="T58" fmla="*/ 450 w 929"/>
                <a:gd name="T59" fmla="*/ 86 h 462"/>
                <a:gd name="T60" fmla="*/ 450 w 929"/>
                <a:gd name="T61" fmla="*/ 70 h 462"/>
                <a:gd name="T62" fmla="*/ 467 w 929"/>
                <a:gd name="T63" fmla="*/ 50 h 462"/>
                <a:gd name="T64" fmla="*/ 491 w 929"/>
                <a:gd name="T65" fmla="*/ 52 h 462"/>
                <a:gd name="T66" fmla="*/ 518 w 929"/>
                <a:gd name="T67" fmla="*/ 29 h 462"/>
                <a:gd name="T68" fmla="*/ 498 w 929"/>
                <a:gd name="T69" fmla="*/ 31 h 462"/>
                <a:gd name="T70" fmla="*/ 476 w 929"/>
                <a:gd name="T71" fmla="*/ 25 h 462"/>
                <a:gd name="T72" fmla="*/ 446 w 929"/>
                <a:gd name="T73" fmla="*/ 12 h 462"/>
                <a:gd name="T74" fmla="*/ 360 w 929"/>
                <a:gd name="T75" fmla="*/ 14 h 462"/>
                <a:gd name="T76" fmla="*/ 328 w 929"/>
                <a:gd name="T77" fmla="*/ 21 h 462"/>
                <a:gd name="T78" fmla="*/ 312 w 929"/>
                <a:gd name="T79" fmla="*/ 21 h 462"/>
                <a:gd name="T80" fmla="*/ 290 w 929"/>
                <a:gd name="T81" fmla="*/ 30 h 462"/>
                <a:gd name="T82" fmla="*/ 268 w 929"/>
                <a:gd name="T83" fmla="*/ 16 h 462"/>
                <a:gd name="T84" fmla="*/ 243 w 929"/>
                <a:gd name="T85" fmla="*/ 22 h 462"/>
                <a:gd name="T86" fmla="*/ 205 w 929"/>
                <a:gd name="T87" fmla="*/ 29 h 462"/>
                <a:gd name="T88" fmla="*/ 230 w 929"/>
                <a:gd name="T89" fmla="*/ 21 h 462"/>
                <a:gd name="T90" fmla="*/ 198 w 929"/>
                <a:gd name="T91" fmla="*/ 4 h 462"/>
                <a:gd name="T92" fmla="*/ 187 w 929"/>
                <a:gd name="T93" fmla="*/ 1 h 462"/>
                <a:gd name="T94" fmla="*/ 176 w 929"/>
                <a:gd name="T95" fmla="*/ 4 h 462"/>
                <a:gd name="T96" fmla="*/ 135 w 929"/>
                <a:gd name="T97" fmla="*/ 9 h 462"/>
                <a:gd name="T98" fmla="*/ 90 w 929"/>
                <a:gd name="T99" fmla="*/ 16 h 462"/>
                <a:gd name="T100" fmla="*/ 61 w 929"/>
                <a:gd name="T101" fmla="*/ 14 h 462"/>
                <a:gd name="T102" fmla="*/ 64 w 929"/>
                <a:gd name="T103" fmla="*/ 38 h 462"/>
                <a:gd name="T104" fmla="*/ 58 w 929"/>
                <a:gd name="T105" fmla="*/ 29 h 462"/>
                <a:gd name="T106" fmla="*/ 34 w 929"/>
                <a:gd name="T107" fmla="*/ 23 h 4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29"/>
                <a:gd name="T163" fmla="*/ 0 h 462"/>
                <a:gd name="T164" fmla="*/ 929 w 929"/>
                <a:gd name="T165" fmla="*/ 462 h 4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chemeClr val="bg2"/>
            </a:solidFill>
            <a:ln w="9525">
              <a:noFill/>
              <a:miter lim="800000"/>
              <a:headEnd/>
              <a:tailEnd/>
            </a:ln>
          </p:spPr>
          <p:txBody>
            <a:bodyPr/>
            <a:lstStyle/>
            <a:p>
              <a:endParaRPr lang="zh-CN" altLang="en-US"/>
            </a:p>
          </p:txBody>
        </p:sp>
        <p:sp>
          <p:nvSpPr>
            <p:cNvPr id="36914" name="Freeform 54"/>
            <p:cNvSpPr>
              <a:spLocks/>
            </p:cNvSpPr>
            <p:nvPr/>
          </p:nvSpPr>
          <p:spPr bwMode="ltGray">
            <a:xfrm>
              <a:off x="2139" y="1383"/>
              <a:ext cx="39" cy="24"/>
            </a:xfrm>
            <a:custGeom>
              <a:avLst/>
              <a:gdLst>
                <a:gd name="T0" fmla="*/ 20 w 52"/>
                <a:gd name="T1" fmla="*/ 0 h 32"/>
                <a:gd name="T2" fmla="*/ 5 w 52"/>
                <a:gd name="T3" fmla="*/ 11 h 32"/>
                <a:gd name="T4" fmla="*/ 14 w 52"/>
                <a:gd name="T5" fmla="*/ 18 h 32"/>
                <a:gd name="T6" fmla="*/ 24 w 52"/>
                <a:gd name="T7" fmla="*/ 17 h 32"/>
                <a:gd name="T8" fmla="*/ 20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chemeClr val="bg2"/>
            </a:solidFill>
            <a:ln w="9525">
              <a:noFill/>
              <a:miter lim="800000"/>
              <a:headEnd/>
              <a:tailEnd/>
            </a:ln>
          </p:spPr>
          <p:txBody>
            <a:bodyPr/>
            <a:lstStyle/>
            <a:p>
              <a:endParaRPr lang="zh-CN" altLang="en-US"/>
            </a:p>
          </p:txBody>
        </p:sp>
        <p:sp>
          <p:nvSpPr>
            <p:cNvPr id="36915" name="Freeform 55"/>
            <p:cNvSpPr>
              <a:spLocks/>
            </p:cNvSpPr>
            <p:nvPr/>
          </p:nvSpPr>
          <p:spPr bwMode="ltGray">
            <a:xfrm>
              <a:off x="2422" y="1449"/>
              <a:ext cx="128" cy="54"/>
            </a:xfrm>
            <a:custGeom>
              <a:avLst/>
              <a:gdLst>
                <a:gd name="T0" fmla="*/ 57 w 172"/>
                <a:gd name="T1" fmla="*/ 4 h 72"/>
                <a:gd name="T2" fmla="*/ 36 w 172"/>
                <a:gd name="T3" fmla="*/ 2 h 72"/>
                <a:gd name="T4" fmla="*/ 30 w 172"/>
                <a:gd name="T5" fmla="*/ 0 h 72"/>
                <a:gd name="T6" fmla="*/ 0 w 172"/>
                <a:gd name="T7" fmla="*/ 16 h 72"/>
                <a:gd name="T8" fmla="*/ 16 w 172"/>
                <a:gd name="T9" fmla="*/ 22 h 72"/>
                <a:gd name="T10" fmla="*/ 23 w 172"/>
                <a:gd name="T11" fmla="*/ 34 h 72"/>
                <a:gd name="T12" fmla="*/ 36 w 172"/>
                <a:gd name="T13" fmla="*/ 38 h 72"/>
                <a:gd name="T14" fmla="*/ 43 w 172"/>
                <a:gd name="T15" fmla="*/ 40 h 72"/>
                <a:gd name="T16" fmla="*/ 72 w 172"/>
                <a:gd name="T17" fmla="*/ 34 h 72"/>
                <a:gd name="T18" fmla="*/ 95 w 172"/>
                <a:gd name="T19" fmla="*/ 25 h 72"/>
                <a:gd name="T20" fmla="*/ 82 w 172"/>
                <a:gd name="T21" fmla="*/ 10 h 72"/>
                <a:gd name="T22" fmla="*/ 75 w 172"/>
                <a:gd name="T23" fmla="*/ 2 h 72"/>
                <a:gd name="T24" fmla="*/ 57 w 172"/>
                <a:gd name="T25" fmla="*/ 4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2"/>
                <a:gd name="T40" fmla="*/ 0 h 72"/>
                <a:gd name="T41" fmla="*/ 172 w 172"/>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chemeClr val="bg2"/>
            </a:solidFill>
            <a:ln w="9525">
              <a:noFill/>
              <a:miter lim="800000"/>
              <a:headEnd/>
              <a:tailEnd/>
            </a:ln>
          </p:spPr>
          <p:txBody>
            <a:bodyPr/>
            <a:lstStyle/>
            <a:p>
              <a:endParaRPr lang="zh-CN" altLang="en-US"/>
            </a:p>
          </p:txBody>
        </p:sp>
        <p:sp>
          <p:nvSpPr>
            <p:cNvPr id="36916" name="Freeform 56"/>
            <p:cNvSpPr>
              <a:spLocks/>
            </p:cNvSpPr>
            <p:nvPr/>
          </p:nvSpPr>
          <p:spPr bwMode="ltGray">
            <a:xfrm>
              <a:off x="2523" y="1286"/>
              <a:ext cx="39" cy="24"/>
            </a:xfrm>
            <a:custGeom>
              <a:avLst/>
              <a:gdLst>
                <a:gd name="T0" fmla="*/ 20 w 52"/>
                <a:gd name="T1" fmla="*/ 0 h 32"/>
                <a:gd name="T2" fmla="*/ 5 w 52"/>
                <a:gd name="T3" fmla="*/ 11 h 32"/>
                <a:gd name="T4" fmla="*/ 14 w 52"/>
                <a:gd name="T5" fmla="*/ 18 h 32"/>
                <a:gd name="T6" fmla="*/ 24 w 52"/>
                <a:gd name="T7" fmla="*/ 17 h 32"/>
                <a:gd name="T8" fmla="*/ 20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chemeClr val="bg2"/>
            </a:solidFill>
            <a:ln w="9525">
              <a:noFill/>
              <a:miter lim="800000"/>
              <a:headEnd/>
              <a:tailEnd/>
            </a:ln>
          </p:spPr>
          <p:txBody>
            <a:bodyPr/>
            <a:lstStyle/>
            <a:p>
              <a:endParaRPr lang="zh-CN" altLang="en-US"/>
            </a:p>
          </p:txBody>
        </p:sp>
        <p:sp>
          <p:nvSpPr>
            <p:cNvPr id="36917" name="Freeform 57"/>
            <p:cNvSpPr>
              <a:spLocks/>
            </p:cNvSpPr>
            <p:nvPr/>
          </p:nvSpPr>
          <p:spPr bwMode="ltGray">
            <a:xfrm>
              <a:off x="2792" y="1254"/>
              <a:ext cx="155" cy="63"/>
            </a:xfrm>
            <a:custGeom>
              <a:avLst/>
              <a:gdLst>
                <a:gd name="T0" fmla="*/ 108 w 206"/>
                <a:gd name="T1" fmla="*/ 4 h 85"/>
                <a:gd name="T2" fmla="*/ 59 w 206"/>
                <a:gd name="T3" fmla="*/ 5 h 85"/>
                <a:gd name="T4" fmla="*/ 62 w 206"/>
                <a:gd name="T5" fmla="*/ 14 h 85"/>
                <a:gd name="T6" fmla="*/ 61 w 206"/>
                <a:gd name="T7" fmla="*/ 18 h 85"/>
                <a:gd name="T8" fmla="*/ 50 w 206"/>
                <a:gd name="T9" fmla="*/ 15 h 85"/>
                <a:gd name="T10" fmla="*/ 44 w 206"/>
                <a:gd name="T11" fmla="*/ 10 h 85"/>
                <a:gd name="T12" fmla="*/ 13 w 206"/>
                <a:gd name="T13" fmla="*/ 15 h 85"/>
                <a:gd name="T14" fmla="*/ 17 w 206"/>
                <a:gd name="T15" fmla="*/ 27 h 85"/>
                <a:gd name="T16" fmla="*/ 31 w 206"/>
                <a:gd name="T17" fmla="*/ 29 h 85"/>
                <a:gd name="T18" fmla="*/ 42 w 206"/>
                <a:gd name="T19" fmla="*/ 40 h 85"/>
                <a:gd name="T20" fmla="*/ 50 w 206"/>
                <a:gd name="T21" fmla="*/ 47 h 85"/>
                <a:gd name="T22" fmla="*/ 62 w 206"/>
                <a:gd name="T23" fmla="*/ 37 h 85"/>
                <a:gd name="T24" fmla="*/ 68 w 206"/>
                <a:gd name="T25" fmla="*/ 33 h 85"/>
                <a:gd name="T26" fmla="*/ 72 w 206"/>
                <a:gd name="T27" fmla="*/ 26 h 85"/>
                <a:gd name="T28" fmla="*/ 95 w 206"/>
                <a:gd name="T29" fmla="*/ 19 h 85"/>
                <a:gd name="T30" fmla="*/ 106 w 206"/>
                <a:gd name="T31" fmla="*/ 17 h 85"/>
                <a:gd name="T32" fmla="*/ 113 w 206"/>
                <a:gd name="T33" fmla="*/ 15 h 85"/>
                <a:gd name="T34" fmla="*/ 108 w 206"/>
                <a:gd name="T35" fmla="*/ 4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6"/>
                <a:gd name="T55" fmla="*/ 0 h 85"/>
                <a:gd name="T56" fmla="*/ 206 w 206"/>
                <a:gd name="T57" fmla="*/ 85 h 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chemeClr val="bg2"/>
            </a:solidFill>
            <a:ln w="9525">
              <a:noFill/>
              <a:miter lim="800000"/>
              <a:headEnd/>
              <a:tailEnd/>
            </a:ln>
          </p:spPr>
          <p:txBody>
            <a:bodyPr/>
            <a:lstStyle/>
            <a:p>
              <a:endParaRPr lang="zh-CN" altLang="en-US"/>
            </a:p>
          </p:txBody>
        </p:sp>
        <p:sp>
          <p:nvSpPr>
            <p:cNvPr id="36918" name="Freeform 58"/>
            <p:cNvSpPr>
              <a:spLocks/>
            </p:cNvSpPr>
            <p:nvPr/>
          </p:nvSpPr>
          <p:spPr bwMode="ltGray">
            <a:xfrm>
              <a:off x="2889" y="1287"/>
              <a:ext cx="48" cy="21"/>
            </a:xfrm>
            <a:custGeom>
              <a:avLst/>
              <a:gdLst>
                <a:gd name="T0" fmla="*/ 20 w 64"/>
                <a:gd name="T1" fmla="*/ 4 h 28"/>
                <a:gd name="T2" fmla="*/ 4 w 64"/>
                <a:gd name="T3" fmla="*/ 2 h 28"/>
                <a:gd name="T4" fmla="*/ 13 w 64"/>
                <a:gd name="T5" fmla="*/ 16 h 28"/>
                <a:gd name="T6" fmla="*/ 31 w 64"/>
                <a:gd name="T7" fmla="*/ 8 h 28"/>
                <a:gd name="T8" fmla="*/ 20 w 64"/>
                <a:gd name="T9" fmla="*/ 4 h 28"/>
                <a:gd name="T10" fmla="*/ 0 60000 65536"/>
                <a:gd name="T11" fmla="*/ 0 60000 65536"/>
                <a:gd name="T12" fmla="*/ 0 60000 65536"/>
                <a:gd name="T13" fmla="*/ 0 60000 65536"/>
                <a:gd name="T14" fmla="*/ 0 60000 65536"/>
                <a:gd name="T15" fmla="*/ 0 w 64"/>
                <a:gd name="T16" fmla="*/ 0 h 28"/>
                <a:gd name="T17" fmla="*/ 64 w 64"/>
                <a:gd name="T18" fmla="*/ 28 h 28"/>
              </a:gdLst>
              <a:ahLst/>
              <a:cxnLst>
                <a:cxn ang="T10">
                  <a:pos x="T0" y="T1"/>
                </a:cxn>
                <a:cxn ang="T11">
                  <a:pos x="T2" y="T3"/>
                </a:cxn>
                <a:cxn ang="T12">
                  <a:pos x="T4" y="T5"/>
                </a:cxn>
                <a:cxn ang="T13">
                  <a:pos x="T6" y="T7"/>
                </a:cxn>
                <a:cxn ang="T14">
                  <a:pos x="T8" y="T9"/>
                </a:cxn>
              </a:cxnLst>
              <a:rect l="T15" t="T16" r="T17" b="T18"/>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chemeClr val="bg2"/>
            </a:solidFill>
            <a:ln w="9525">
              <a:noFill/>
              <a:miter lim="800000"/>
              <a:headEnd/>
              <a:tailEnd/>
            </a:ln>
          </p:spPr>
          <p:txBody>
            <a:bodyPr/>
            <a:lstStyle/>
            <a:p>
              <a:endParaRPr lang="zh-CN" altLang="en-US"/>
            </a:p>
          </p:txBody>
        </p:sp>
        <p:sp>
          <p:nvSpPr>
            <p:cNvPr id="36919" name="Freeform 59"/>
            <p:cNvSpPr>
              <a:spLocks/>
            </p:cNvSpPr>
            <p:nvPr/>
          </p:nvSpPr>
          <p:spPr bwMode="ltGray">
            <a:xfrm>
              <a:off x="2597" y="1559"/>
              <a:ext cx="109" cy="132"/>
            </a:xfrm>
            <a:custGeom>
              <a:avLst/>
              <a:gdLst>
                <a:gd name="T0" fmla="*/ 13 w 146"/>
                <a:gd name="T1" fmla="*/ 10 h 176"/>
                <a:gd name="T2" fmla="*/ 0 w 146"/>
                <a:gd name="T3" fmla="*/ 14 h 176"/>
                <a:gd name="T4" fmla="*/ 7 w 146"/>
                <a:gd name="T5" fmla="*/ 24 h 176"/>
                <a:gd name="T6" fmla="*/ 19 w 146"/>
                <a:gd name="T7" fmla="*/ 49 h 176"/>
                <a:gd name="T8" fmla="*/ 29 w 146"/>
                <a:gd name="T9" fmla="*/ 51 h 176"/>
                <a:gd name="T10" fmla="*/ 28 w 146"/>
                <a:gd name="T11" fmla="*/ 60 h 176"/>
                <a:gd name="T12" fmla="*/ 16 w 146"/>
                <a:gd name="T13" fmla="*/ 64 h 176"/>
                <a:gd name="T14" fmla="*/ 9 w 146"/>
                <a:gd name="T15" fmla="*/ 73 h 176"/>
                <a:gd name="T16" fmla="*/ 10 w 146"/>
                <a:gd name="T17" fmla="*/ 77 h 176"/>
                <a:gd name="T18" fmla="*/ 16 w 146"/>
                <a:gd name="T19" fmla="*/ 79 h 176"/>
                <a:gd name="T20" fmla="*/ 10 w 146"/>
                <a:gd name="T21" fmla="*/ 95 h 176"/>
                <a:gd name="T22" fmla="*/ 11 w 146"/>
                <a:gd name="T23" fmla="*/ 98 h 176"/>
                <a:gd name="T24" fmla="*/ 19 w 146"/>
                <a:gd name="T25" fmla="*/ 96 h 176"/>
                <a:gd name="T26" fmla="*/ 32 w 146"/>
                <a:gd name="T27" fmla="*/ 95 h 176"/>
                <a:gd name="T28" fmla="*/ 52 w 146"/>
                <a:gd name="T29" fmla="*/ 96 h 176"/>
                <a:gd name="T30" fmla="*/ 61 w 146"/>
                <a:gd name="T31" fmla="*/ 95 h 176"/>
                <a:gd name="T32" fmla="*/ 68 w 146"/>
                <a:gd name="T33" fmla="*/ 93 h 176"/>
                <a:gd name="T34" fmla="*/ 72 w 146"/>
                <a:gd name="T35" fmla="*/ 79 h 176"/>
                <a:gd name="T36" fmla="*/ 81 w 146"/>
                <a:gd name="T37" fmla="*/ 75 h 176"/>
                <a:gd name="T38" fmla="*/ 61 w 146"/>
                <a:gd name="T39" fmla="*/ 62 h 176"/>
                <a:gd name="T40" fmla="*/ 49 w 146"/>
                <a:gd name="T41" fmla="*/ 46 h 176"/>
                <a:gd name="T42" fmla="*/ 46 w 146"/>
                <a:gd name="T43" fmla="*/ 39 h 176"/>
                <a:gd name="T44" fmla="*/ 36 w 146"/>
                <a:gd name="T45" fmla="*/ 34 h 176"/>
                <a:gd name="T46" fmla="*/ 48 w 146"/>
                <a:gd name="T47" fmla="*/ 26 h 176"/>
                <a:gd name="T48" fmla="*/ 36 w 146"/>
                <a:gd name="T49" fmla="*/ 17 h 176"/>
                <a:gd name="T50" fmla="*/ 39 w 146"/>
                <a:gd name="T51" fmla="*/ 8 h 176"/>
                <a:gd name="T52" fmla="*/ 25 w 146"/>
                <a:gd name="T53" fmla="*/ 1 h 176"/>
                <a:gd name="T54" fmla="*/ 16 w 146"/>
                <a:gd name="T55" fmla="*/ 5 h 176"/>
                <a:gd name="T56" fmla="*/ 13 w 146"/>
                <a:gd name="T57" fmla="*/ 10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176"/>
                <a:gd name="T89" fmla="*/ 146 w 146"/>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chemeClr val="bg2"/>
            </a:solidFill>
            <a:ln w="9525">
              <a:noFill/>
              <a:miter lim="800000"/>
              <a:headEnd/>
              <a:tailEnd/>
            </a:ln>
          </p:spPr>
          <p:txBody>
            <a:bodyPr/>
            <a:lstStyle/>
            <a:p>
              <a:endParaRPr lang="zh-CN" altLang="en-US"/>
            </a:p>
          </p:txBody>
        </p:sp>
        <p:sp>
          <p:nvSpPr>
            <p:cNvPr id="36920" name="Freeform 60"/>
            <p:cNvSpPr>
              <a:spLocks/>
            </p:cNvSpPr>
            <p:nvPr/>
          </p:nvSpPr>
          <p:spPr bwMode="ltGray">
            <a:xfrm>
              <a:off x="2543" y="1607"/>
              <a:ext cx="69" cy="68"/>
            </a:xfrm>
            <a:custGeom>
              <a:avLst/>
              <a:gdLst>
                <a:gd name="T0" fmla="*/ 33 w 92"/>
                <a:gd name="T1" fmla="*/ 3 h 92"/>
                <a:gd name="T2" fmla="*/ 46 w 92"/>
                <a:gd name="T3" fmla="*/ 4 h 92"/>
                <a:gd name="T4" fmla="*/ 52 w 92"/>
                <a:gd name="T5" fmla="*/ 14 h 92"/>
                <a:gd name="T6" fmla="*/ 44 w 92"/>
                <a:gd name="T7" fmla="*/ 26 h 92"/>
                <a:gd name="T8" fmla="*/ 26 w 92"/>
                <a:gd name="T9" fmla="*/ 41 h 92"/>
                <a:gd name="T10" fmla="*/ 10 w 92"/>
                <a:gd name="T11" fmla="*/ 50 h 92"/>
                <a:gd name="T12" fmla="*/ 4 w 92"/>
                <a:gd name="T13" fmla="*/ 39 h 92"/>
                <a:gd name="T14" fmla="*/ 11 w 92"/>
                <a:gd name="T15" fmla="*/ 35 h 92"/>
                <a:gd name="T16" fmla="*/ 8 w 92"/>
                <a:gd name="T17" fmla="*/ 25 h 92"/>
                <a:gd name="T18" fmla="*/ 22 w 92"/>
                <a:gd name="T19" fmla="*/ 16 h 92"/>
                <a:gd name="T20" fmla="*/ 33 w 92"/>
                <a:gd name="T21" fmla="*/ 3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
                <a:gd name="T34" fmla="*/ 0 h 92"/>
                <a:gd name="T35" fmla="*/ 92 w 92"/>
                <a:gd name="T36" fmla="*/ 92 h 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chemeClr val="bg2"/>
            </a:solidFill>
            <a:ln w="9525">
              <a:noFill/>
              <a:miter lim="800000"/>
              <a:headEnd/>
              <a:tailEnd/>
            </a:ln>
          </p:spPr>
          <p:txBody>
            <a:bodyPr/>
            <a:lstStyle/>
            <a:p>
              <a:endParaRPr lang="zh-CN" altLang="en-US"/>
            </a:p>
          </p:txBody>
        </p:sp>
        <p:sp>
          <p:nvSpPr>
            <p:cNvPr id="36921" name="Freeform 61"/>
            <p:cNvSpPr>
              <a:spLocks/>
            </p:cNvSpPr>
            <p:nvPr/>
          </p:nvSpPr>
          <p:spPr bwMode="ltGray">
            <a:xfrm>
              <a:off x="4229" y="2750"/>
              <a:ext cx="474" cy="495"/>
            </a:xfrm>
            <a:custGeom>
              <a:avLst/>
              <a:gdLst>
                <a:gd name="T0" fmla="*/ 119 w 633"/>
                <a:gd name="T1" fmla="*/ 6 h 660"/>
                <a:gd name="T2" fmla="*/ 99 w 633"/>
                <a:gd name="T3" fmla="*/ 10 h 660"/>
                <a:gd name="T4" fmla="*/ 81 w 633"/>
                <a:gd name="T5" fmla="*/ 29 h 660"/>
                <a:gd name="T6" fmla="*/ 58 w 633"/>
                <a:gd name="T7" fmla="*/ 33 h 660"/>
                <a:gd name="T8" fmla="*/ 47 w 633"/>
                <a:gd name="T9" fmla="*/ 42 h 660"/>
                <a:gd name="T10" fmla="*/ 38 w 633"/>
                <a:gd name="T11" fmla="*/ 64 h 660"/>
                <a:gd name="T12" fmla="*/ 20 w 633"/>
                <a:gd name="T13" fmla="*/ 94 h 660"/>
                <a:gd name="T14" fmla="*/ 0 w 633"/>
                <a:gd name="T15" fmla="*/ 101 h 660"/>
                <a:gd name="T16" fmla="*/ 40 w 633"/>
                <a:gd name="T17" fmla="*/ 181 h 660"/>
                <a:gd name="T18" fmla="*/ 67 w 633"/>
                <a:gd name="T19" fmla="*/ 240 h 660"/>
                <a:gd name="T20" fmla="*/ 81 w 633"/>
                <a:gd name="T21" fmla="*/ 249 h 660"/>
                <a:gd name="T22" fmla="*/ 94 w 633"/>
                <a:gd name="T23" fmla="*/ 253 h 660"/>
                <a:gd name="T24" fmla="*/ 128 w 633"/>
                <a:gd name="T25" fmla="*/ 242 h 660"/>
                <a:gd name="T26" fmla="*/ 142 w 633"/>
                <a:gd name="T27" fmla="*/ 238 h 660"/>
                <a:gd name="T28" fmla="*/ 168 w 633"/>
                <a:gd name="T29" fmla="*/ 253 h 660"/>
                <a:gd name="T30" fmla="*/ 182 w 633"/>
                <a:gd name="T31" fmla="*/ 296 h 660"/>
                <a:gd name="T32" fmla="*/ 189 w 633"/>
                <a:gd name="T33" fmla="*/ 294 h 660"/>
                <a:gd name="T34" fmla="*/ 193 w 633"/>
                <a:gd name="T35" fmla="*/ 287 h 660"/>
                <a:gd name="T36" fmla="*/ 207 w 633"/>
                <a:gd name="T37" fmla="*/ 307 h 660"/>
                <a:gd name="T38" fmla="*/ 227 w 633"/>
                <a:gd name="T39" fmla="*/ 321 h 660"/>
                <a:gd name="T40" fmla="*/ 244 w 633"/>
                <a:gd name="T41" fmla="*/ 339 h 660"/>
                <a:gd name="T42" fmla="*/ 249 w 633"/>
                <a:gd name="T43" fmla="*/ 346 h 660"/>
                <a:gd name="T44" fmla="*/ 255 w 633"/>
                <a:gd name="T45" fmla="*/ 350 h 660"/>
                <a:gd name="T46" fmla="*/ 271 w 633"/>
                <a:gd name="T47" fmla="*/ 368 h 660"/>
                <a:gd name="T48" fmla="*/ 276 w 633"/>
                <a:gd name="T49" fmla="*/ 355 h 660"/>
                <a:gd name="T50" fmla="*/ 303 w 633"/>
                <a:gd name="T51" fmla="*/ 370 h 660"/>
                <a:gd name="T52" fmla="*/ 329 w 633"/>
                <a:gd name="T53" fmla="*/ 368 h 660"/>
                <a:gd name="T54" fmla="*/ 345 w 633"/>
                <a:gd name="T55" fmla="*/ 298 h 660"/>
                <a:gd name="T56" fmla="*/ 354 w 633"/>
                <a:gd name="T57" fmla="*/ 260 h 660"/>
                <a:gd name="T58" fmla="*/ 347 w 633"/>
                <a:gd name="T59" fmla="*/ 206 h 660"/>
                <a:gd name="T60" fmla="*/ 300 w 633"/>
                <a:gd name="T61" fmla="*/ 152 h 660"/>
                <a:gd name="T62" fmla="*/ 296 w 633"/>
                <a:gd name="T63" fmla="*/ 132 h 660"/>
                <a:gd name="T64" fmla="*/ 258 w 633"/>
                <a:gd name="T65" fmla="*/ 101 h 660"/>
                <a:gd name="T66" fmla="*/ 264 w 633"/>
                <a:gd name="T67" fmla="*/ 87 h 660"/>
                <a:gd name="T68" fmla="*/ 255 w 633"/>
                <a:gd name="T69" fmla="*/ 73 h 660"/>
                <a:gd name="T70" fmla="*/ 234 w 633"/>
                <a:gd name="T71" fmla="*/ 44 h 660"/>
                <a:gd name="T72" fmla="*/ 220 w 633"/>
                <a:gd name="T73" fmla="*/ 17 h 660"/>
                <a:gd name="T74" fmla="*/ 218 w 633"/>
                <a:gd name="T75" fmla="*/ 10 h 660"/>
                <a:gd name="T76" fmla="*/ 204 w 633"/>
                <a:gd name="T77" fmla="*/ 85 h 660"/>
                <a:gd name="T78" fmla="*/ 182 w 633"/>
                <a:gd name="T79" fmla="*/ 64 h 660"/>
                <a:gd name="T80" fmla="*/ 164 w 633"/>
                <a:gd name="T81" fmla="*/ 62 h 660"/>
                <a:gd name="T82" fmla="*/ 153 w 633"/>
                <a:gd name="T83" fmla="*/ 49 h 660"/>
                <a:gd name="T84" fmla="*/ 148 w 633"/>
                <a:gd name="T85" fmla="*/ 35 h 660"/>
                <a:gd name="T86" fmla="*/ 155 w 633"/>
                <a:gd name="T87" fmla="*/ 31 h 660"/>
                <a:gd name="T88" fmla="*/ 135 w 633"/>
                <a:gd name="T89" fmla="*/ 10 h 660"/>
                <a:gd name="T90" fmla="*/ 121 w 633"/>
                <a:gd name="T91" fmla="*/ 6 h 660"/>
                <a:gd name="T92" fmla="*/ 115 w 633"/>
                <a:gd name="T93" fmla="*/ 4 h 660"/>
                <a:gd name="T94" fmla="*/ 119 w 633"/>
                <a:gd name="T95" fmla="*/ 6 h 6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33"/>
                <a:gd name="T145" fmla="*/ 0 h 660"/>
                <a:gd name="T146" fmla="*/ 633 w 633"/>
                <a:gd name="T147" fmla="*/ 660 h 6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chemeClr val="bg2"/>
            </a:solidFill>
            <a:ln w="9525">
              <a:noFill/>
              <a:miter lim="800000"/>
              <a:headEnd/>
              <a:tailEnd/>
            </a:ln>
          </p:spPr>
          <p:txBody>
            <a:bodyPr/>
            <a:lstStyle/>
            <a:p>
              <a:endParaRPr lang="zh-CN" altLang="en-US"/>
            </a:p>
          </p:txBody>
        </p:sp>
        <p:sp>
          <p:nvSpPr>
            <p:cNvPr id="36922" name="Freeform 62"/>
            <p:cNvSpPr>
              <a:spLocks/>
            </p:cNvSpPr>
            <p:nvPr/>
          </p:nvSpPr>
          <p:spPr bwMode="ltGray">
            <a:xfrm>
              <a:off x="4376" y="2489"/>
              <a:ext cx="319" cy="210"/>
            </a:xfrm>
            <a:custGeom>
              <a:avLst/>
              <a:gdLst>
                <a:gd name="T0" fmla="*/ 47 w 426"/>
                <a:gd name="T1" fmla="*/ 34 h 280"/>
                <a:gd name="T2" fmla="*/ 38 w 426"/>
                <a:gd name="T3" fmla="*/ 20 h 280"/>
                <a:gd name="T4" fmla="*/ 36 w 426"/>
                <a:gd name="T5" fmla="*/ 9 h 280"/>
                <a:gd name="T6" fmla="*/ 29 w 426"/>
                <a:gd name="T7" fmla="*/ 7 h 280"/>
                <a:gd name="T8" fmla="*/ 9 w 426"/>
                <a:gd name="T9" fmla="*/ 9 h 280"/>
                <a:gd name="T10" fmla="*/ 25 w 426"/>
                <a:gd name="T11" fmla="*/ 22 h 280"/>
                <a:gd name="T12" fmla="*/ 27 w 426"/>
                <a:gd name="T13" fmla="*/ 29 h 280"/>
                <a:gd name="T14" fmla="*/ 13 w 426"/>
                <a:gd name="T15" fmla="*/ 38 h 280"/>
                <a:gd name="T16" fmla="*/ 49 w 426"/>
                <a:gd name="T17" fmla="*/ 52 h 280"/>
                <a:gd name="T18" fmla="*/ 70 w 426"/>
                <a:gd name="T19" fmla="*/ 63 h 280"/>
                <a:gd name="T20" fmla="*/ 72 w 426"/>
                <a:gd name="T21" fmla="*/ 70 h 280"/>
                <a:gd name="T22" fmla="*/ 79 w 426"/>
                <a:gd name="T23" fmla="*/ 74 h 280"/>
                <a:gd name="T24" fmla="*/ 83 w 426"/>
                <a:gd name="T25" fmla="*/ 88 h 280"/>
                <a:gd name="T26" fmla="*/ 74 w 426"/>
                <a:gd name="T27" fmla="*/ 110 h 280"/>
                <a:gd name="T28" fmla="*/ 101 w 426"/>
                <a:gd name="T29" fmla="*/ 106 h 280"/>
                <a:gd name="T30" fmla="*/ 108 w 426"/>
                <a:gd name="T31" fmla="*/ 121 h 280"/>
                <a:gd name="T32" fmla="*/ 121 w 426"/>
                <a:gd name="T33" fmla="*/ 126 h 280"/>
                <a:gd name="T34" fmla="*/ 128 w 426"/>
                <a:gd name="T35" fmla="*/ 128 h 280"/>
                <a:gd name="T36" fmla="*/ 142 w 426"/>
                <a:gd name="T37" fmla="*/ 126 h 280"/>
                <a:gd name="T38" fmla="*/ 155 w 426"/>
                <a:gd name="T39" fmla="*/ 110 h 280"/>
                <a:gd name="T40" fmla="*/ 189 w 426"/>
                <a:gd name="T41" fmla="*/ 142 h 280"/>
                <a:gd name="T42" fmla="*/ 204 w 426"/>
                <a:gd name="T43" fmla="*/ 157 h 280"/>
                <a:gd name="T44" fmla="*/ 202 w 426"/>
                <a:gd name="T45" fmla="*/ 126 h 280"/>
                <a:gd name="T46" fmla="*/ 189 w 426"/>
                <a:gd name="T47" fmla="*/ 112 h 280"/>
                <a:gd name="T48" fmla="*/ 209 w 426"/>
                <a:gd name="T49" fmla="*/ 94 h 280"/>
                <a:gd name="T50" fmla="*/ 229 w 426"/>
                <a:gd name="T51" fmla="*/ 88 h 280"/>
                <a:gd name="T52" fmla="*/ 236 w 426"/>
                <a:gd name="T53" fmla="*/ 85 h 280"/>
                <a:gd name="T54" fmla="*/ 238 w 426"/>
                <a:gd name="T55" fmla="*/ 79 h 280"/>
                <a:gd name="T56" fmla="*/ 200 w 426"/>
                <a:gd name="T57" fmla="*/ 83 h 280"/>
                <a:gd name="T58" fmla="*/ 171 w 426"/>
                <a:gd name="T59" fmla="*/ 79 h 280"/>
                <a:gd name="T60" fmla="*/ 168 w 426"/>
                <a:gd name="T61" fmla="*/ 72 h 280"/>
                <a:gd name="T62" fmla="*/ 164 w 426"/>
                <a:gd name="T63" fmla="*/ 65 h 280"/>
                <a:gd name="T64" fmla="*/ 124 w 426"/>
                <a:gd name="T65" fmla="*/ 45 h 280"/>
                <a:gd name="T66" fmla="*/ 90 w 426"/>
                <a:gd name="T67" fmla="*/ 34 h 280"/>
                <a:gd name="T68" fmla="*/ 76 w 426"/>
                <a:gd name="T69" fmla="*/ 29 h 280"/>
                <a:gd name="T70" fmla="*/ 45 w 426"/>
                <a:gd name="T71" fmla="*/ 29 h 280"/>
                <a:gd name="T72" fmla="*/ 38 w 426"/>
                <a:gd name="T73" fmla="*/ 18 h 280"/>
                <a:gd name="T74" fmla="*/ 38 w 426"/>
                <a:gd name="T75" fmla="*/ 0 h 2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6"/>
                <a:gd name="T115" fmla="*/ 0 h 280"/>
                <a:gd name="T116" fmla="*/ 426 w 426"/>
                <a:gd name="T117" fmla="*/ 280 h 2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chemeClr val="bg2"/>
            </a:solidFill>
            <a:ln w="9525">
              <a:noFill/>
              <a:miter lim="800000"/>
              <a:headEnd/>
              <a:tailEnd/>
            </a:ln>
          </p:spPr>
          <p:txBody>
            <a:bodyPr/>
            <a:lstStyle/>
            <a:p>
              <a:endParaRPr lang="zh-CN" altLang="en-US"/>
            </a:p>
          </p:txBody>
        </p:sp>
        <p:sp>
          <p:nvSpPr>
            <p:cNvPr id="36923" name="Freeform 63"/>
            <p:cNvSpPr>
              <a:spLocks/>
            </p:cNvSpPr>
            <p:nvPr/>
          </p:nvSpPr>
          <p:spPr bwMode="ltGray">
            <a:xfrm>
              <a:off x="4385" y="2491"/>
              <a:ext cx="311" cy="211"/>
            </a:xfrm>
            <a:custGeom>
              <a:avLst/>
              <a:gdLst>
                <a:gd name="T0" fmla="*/ 0 w 416"/>
                <a:gd name="T1" fmla="*/ 1 h 282"/>
                <a:gd name="T2" fmla="*/ 11 w 416"/>
                <a:gd name="T3" fmla="*/ 21 h 282"/>
                <a:gd name="T4" fmla="*/ 16 w 416"/>
                <a:gd name="T5" fmla="*/ 28 h 282"/>
                <a:gd name="T6" fmla="*/ 47 w 416"/>
                <a:gd name="T7" fmla="*/ 50 h 282"/>
                <a:gd name="T8" fmla="*/ 67 w 416"/>
                <a:gd name="T9" fmla="*/ 64 h 282"/>
                <a:gd name="T10" fmla="*/ 74 w 416"/>
                <a:gd name="T11" fmla="*/ 68 h 282"/>
                <a:gd name="T12" fmla="*/ 76 w 416"/>
                <a:gd name="T13" fmla="*/ 94 h 282"/>
                <a:gd name="T14" fmla="*/ 65 w 416"/>
                <a:gd name="T15" fmla="*/ 112 h 282"/>
                <a:gd name="T16" fmla="*/ 76 w 416"/>
                <a:gd name="T17" fmla="*/ 110 h 282"/>
                <a:gd name="T18" fmla="*/ 83 w 416"/>
                <a:gd name="T19" fmla="*/ 106 h 282"/>
                <a:gd name="T20" fmla="*/ 90 w 416"/>
                <a:gd name="T21" fmla="*/ 112 h 282"/>
                <a:gd name="T22" fmla="*/ 103 w 416"/>
                <a:gd name="T23" fmla="*/ 121 h 282"/>
                <a:gd name="T24" fmla="*/ 117 w 416"/>
                <a:gd name="T25" fmla="*/ 130 h 282"/>
                <a:gd name="T26" fmla="*/ 134 w 416"/>
                <a:gd name="T27" fmla="*/ 123 h 282"/>
                <a:gd name="T28" fmla="*/ 138 w 416"/>
                <a:gd name="T29" fmla="*/ 110 h 282"/>
                <a:gd name="T30" fmla="*/ 150 w 416"/>
                <a:gd name="T31" fmla="*/ 112 h 282"/>
                <a:gd name="T32" fmla="*/ 163 w 416"/>
                <a:gd name="T33" fmla="*/ 117 h 282"/>
                <a:gd name="T34" fmla="*/ 190 w 416"/>
                <a:gd name="T35" fmla="*/ 157 h 282"/>
                <a:gd name="T36" fmla="*/ 199 w 416"/>
                <a:gd name="T37" fmla="*/ 155 h 282"/>
                <a:gd name="T38" fmla="*/ 197 w 416"/>
                <a:gd name="T39" fmla="*/ 141 h 282"/>
                <a:gd name="T40" fmla="*/ 176 w 416"/>
                <a:gd name="T41" fmla="*/ 110 h 282"/>
                <a:gd name="T42" fmla="*/ 201 w 416"/>
                <a:gd name="T43" fmla="*/ 97 h 282"/>
                <a:gd name="T44" fmla="*/ 228 w 416"/>
                <a:gd name="T45" fmla="*/ 81 h 282"/>
                <a:gd name="T46" fmla="*/ 229 w 416"/>
                <a:gd name="T47" fmla="*/ 67 h 282"/>
                <a:gd name="T48" fmla="*/ 205 w 416"/>
                <a:gd name="T49" fmla="*/ 77 h 282"/>
                <a:gd name="T50" fmla="*/ 172 w 416"/>
                <a:gd name="T51" fmla="*/ 77 h 282"/>
                <a:gd name="T52" fmla="*/ 147 w 416"/>
                <a:gd name="T53" fmla="*/ 55 h 282"/>
                <a:gd name="T54" fmla="*/ 101 w 416"/>
                <a:gd name="T55" fmla="*/ 34 h 282"/>
                <a:gd name="T56" fmla="*/ 74 w 416"/>
                <a:gd name="T57" fmla="*/ 19 h 282"/>
                <a:gd name="T58" fmla="*/ 52 w 416"/>
                <a:gd name="T59" fmla="*/ 23 h 282"/>
                <a:gd name="T60" fmla="*/ 43 w 416"/>
                <a:gd name="T61" fmla="*/ 32 h 282"/>
                <a:gd name="T62" fmla="*/ 31 w 416"/>
                <a:gd name="T63" fmla="*/ 10 h 282"/>
                <a:gd name="T64" fmla="*/ 0 w 416"/>
                <a:gd name="T65" fmla="*/ 1 h 2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16"/>
                <a:gd name="T100" fmla="*/ 0 h 282"/>
                <a:gd name="T101" fmla="*/ 416 w 416"/>
                <a:gd name="T102" fmla="*/ 282 h 2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chemeClr val="bg2"/>
            </a:solidFill>
            <a:ln w="9525">
              <a:noFill/>
              <a:miter lim="800000"/>
              <a:headEnd/>
              <a:tailEnd/>
            </a:ln>
          </p:spPr>
          <p:txBody>
            <a:bodyPr/>
            <a:lstStyle/>
            <a:p>
              <a:endParaRPr lang="zh-CN" altLang="en-US"/>
            </a:p>
          </p:txBody>
        </p:sp>
        <p:sp>
          <p:nvSpPr>
            <p:cNvPr id="36924" name="Freeform 64"/>
            <p:cNvSpPr>
              <a:spLocks/>
            </p:cNvSpPr>
            <p:nvPr/>
          </p:nvSpPr>
          <p:spPr bwMode="ltGray">
            <a:xfrm>
              <a:off x="4615" y="3261"/>
              <a:ext cx="45" cy="58"/>
            </a:xfrm>
            <a:custGeom>
              <a:avLst/>
              <a:gdLst>
                <a:gd name="T0" fmla="*/ 18 w 60"/>
                <a:gd name="T1" fmla="*/ 10 h 78"/>
                <a:gd name="T2" fmla="*/ 0 w 60"/>
                <a:gd name="T3" fmla="*/ 10 h 78"/>
                <a:gd name="T4" fmla="*/ 11 w 60"/>
                <a:gd name="T5" fmla="*/ 23 h 78"/>
                <a:gd name="T6" fmla="*/ 16 w 60"/>
                <a:gd name="T7" fmla="*/ 36 h 78"/>
                <a:gd name="T8" fmla="*/ 18 w 60"/>
                <a:gd name="T9" fmla="*/ 43 h 78"/>
                <a:gd name="T10" fmla="*/ 34 w 60"/>
                <a:gd name="T11" fmla="*/ 28 h 78"/>
                <a:gd name="T12" fmla="*/ 18 w 60"/>
                <a:gd name="T13" fmla="*/ 10 h 78"/>
                <a:gd name="T14" fmla="*/ 0 60000 65536"/>
                <a:gd name="T15" fmla="*/ 0 60000 65536"/>
                <a:gd name="T16" fmla="*/ 0 60000 65536"/>
                <a:gd name="T17" fmla="*/ 0 60000 65536"/>
                <a:gd name="T18" fmla="*/ 0 60000 65536"/>
                <a:gd name="T19" fmla="*/ 0 60000 65536"/>
                <a:gd name="T20" fmla="*/ 0 60000 65536"/>
                <a:gd name="T21" fmla="*/ 0 w 60"/>
                <a:gd name="T22" fmla="*/ 0 h 78"/>
                <a:gd name="T23" fmla="*/ 60 w 60"/>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chemeClr val="bg2"/>
            </a:solidFill>
            <a:ln w="9525">
              <a:noFill/>
              <a:miter lim="800000"/>
              <a:headEnd/>
              <a:tailEnd/>
            </a:ln>
          </p:spPr>
          <p:txBody>
            <a:bodyPr/>
            <a:lstStyle/>
            <a:p>
              <a:endParaRPr lang="zh-CN" altLang="en-US"/>
            </a:p>
          </p:txBody>
        </p:sp>
        <p:sp>
          <p:nvSpPr>
            <p:cNvPr id="36925" name="Freeform 65"/>
            <p:cNvSpPr>
              <a:spLocks/>
            </p:cNvSpPr>
            <p:nvPr/>
          </p:nvSpPr>
          <p:spPr bwMode="ltGray">
            <a:xfrm>
              <a:off x="4751" y="3171"/>
              <a:ext cx="164" cy="85"/>
            </a:xfrm>
            <a:custGeom>
              <a:avLst/>
              <a:gdLst>
                <a:gd name="T0" fmla="*/ 26 w 219"/>
                <a:gd name="T1" fmla="*/ 41 h 113"/>
                <a:gd name="T2" fmla="*/ 22 w 219"/>
                <a:gd name="T3" fmla="*/ 35 h 113"/>
                <a:gd name="T4" fmla="*/ 8 w 219"/>
                <a:gd name="T5" fmla="*/ 39 h 113"/>
                <a:gd name="T6" fmla="*/ 22 w 219"/>
                <a:gd name="T7" fmla="*/ 64 h 113"/>
                <a:gd name="T8" fmla="*/ 69 w 219"/>
                <a:gd name="T9" fmla="*/ 50 h 113"/>
                <a:gd name="T10" fmla="*/ 82 w 219"/>
                <a:gd name="T11" fmla="*/ 41 h 113"/>
                <a:gd name="T12" fmla="*/ 96 w 219"/>
                <a:gd name="T13" fmla="*/ 37 h 113"/>
                <a:gd name="T14" fmla="*/ 123 w 219"/>
                <a:gd name="T15" fmla="*/ 11 h 113"/>
                <a:gd name="T16" fmla="*/ 118 w 219"/>
                <a:gd name="T17" fmla="*/ 0 h 113"/>
                <a:gd name="T18" fmla="*/ 100 w 219"/>
                <a:gd name="T19" fmla="*/ 10 h 113"/>
                <a:gd name="T20" fmla="*/ 60 w 219"/>
                <a:gd name="T21" fmla="*/ 23 h 113"/>
                <a:gd name="T22" fmla="*/ 46 w 219"/>
                <a:gd name="T23" fmla="*/ 26 h 113"/>
                <a:gd name="T24" fmla="*/ 33 w 219"/>
                <a:gd name="T25" fmla="*/ 30 h 113"/>
                <a:gd name="T26" fmla="*/ 26 w 219"/>
                <a:gd name="T27" fmla="*/ 41 h 1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9"/>
                <a:gd name="T43" fmla="*/ 0 h 113"/>
                <a:gd name="T44" fmla="*/ 219 w 219"/>
                <a:gd name="T45" fmla="*/ 113 h 1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chemeClr val="bg2"/>
            </a:solidFill>
            <a:ln w="9525">
              <a:noFill/>
              <a:miter lim="800000"/>
              <a:headEnd/>
              <a:tailEnd/>
            </a:ln>
          </p:spPr>
          <p:txBody>
            <a:bodyPr/>
            <a:lstStyle/>
            <a:p>
              <a:endParaRPr lang="zh-CN" altLang="en-US"/>
            </a:p>
          </p:txBody>
        </p:sp>
        <p:sp>
          <p:nvSpPr>
            <p:cNvPr id="36926" name="Freeform 66"/>
            <p:cNvSpPr>
              <a:spLocks/>
            </p:cNvSpPr>
            <p:nvPr/>
          </p:nvSpPr>
          <p:spPr bwMode="ltGray">
            <a:xfrm>
              <a:off x="4921" y="3121"/>
              <a:ext cx="104" cy="92"/>
            </a:xfrm>
            <a:custGeom>
              <a:avLst/>
              <a:gdLst>
                <a:gd name="T0" fmla="*/ 7 w 139"/>
                <a:gd name="T1" fmla="*/ 34 h 122"/>
                <a:gd name="T2" fmla="*/ 4 w 139"/>
                <a:gd name="T3" fmla="*/ 48 h 122"/>
                <a:gd name="T4" fmla="*/ 0 w 139"/>
                <a:gd name="T5" fmla="*/ 61 h 122"/>
                <a:gd name="T6" fmla="*/ 20 w 139"/>
                <a:gd name="T7" fmla="*/ 66 h 122"/>
                <a:gd name="T8" fmla="*/ 29 w 139"/>
                <a:gd name="T9" fmla="*/ 54 h 122"/>
                <a:gd name="T10" fmla="*/ 70 w 139"/>
                <a:gd name="T11" fmla="*/ 38 h 122"/>
                <a:gd name="T12" fmla="*/ 76 w 139"/>
                <a:gd name="T13" fmla="*/ 25 h 122"/>
                <a:gd name="T14" fmla="*/ 63 w 139"/>
                <a:gd name="T15" fmla="*/ 16 h 122"/>
                <a:gd name="T16" fmla="*/ 56 w 139"/>
                <a:gd name="T17" fmla="*/ 11 h 122"/>
                <a:gd name="T18" fmla="*/ 36 w 139"/>
                <a:gd name="T19" fmla="*/ 7 h 122"/>
                <a:gd name="T20" fmla="*/ 29 w 139"/>
                <a:gd name="T21" fmla="*/ 20 h 122"/>
                <a:gd name="T22" fmla="*/ 7 w 139"/>
                <a:gd name="T23" fmla="*/ 3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122"/>
                <a:gd name="T38" fmla="*/ 139 w 139"/>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chemeClr val="bg2"/>
            </a:solidFill>
            <a:ln w="9525">
              <a:noFill/>
              <a:miter lim="800000"/>
              <a:headEnd/>
              <a:tailEnd/>
            </a:ln>
          </p:spPr>
          <p:txBody>
            <a:bodyPr/>
            <a:lstStyle/>
            <a:p>
              <a:endParaRPr lang="zh-CN" altLang="en-US"/>
            </a:p>
          </p:txBody>
        </p:sp>
        <p:sp>
          <p:nvSpPr>
            <p:cNvPr id="36927" name="Freeform 67"/>
            <p:cNvSpPr>
              <a:spLocks/>
            </p:cNvSpPr>
            <p:nvPr/>
          </p:nvSpPr>
          <p:spPr bwMode="ltGray">
            <a:xfrm>
              <a:off x="4976" y="3080"/>
              <a:ext cx="37" cy="26"/>
            </a:xfrm>
            <a:custGeom>
              <a:avLst/>
              <a:gdLst>
                <a:gd name="T0" fmla="*/ 17 w 49"/>
                <a:gd name="T1" fmla="*/ 0 h 35"/>
                <a:gd name="T2" fmla="*/ 5 w 49"/>
                <a:gd name="T3" fmla="*/ 6 h 35"/>
                <a:gd name="T4" fmla="*/ 14 w 49"/>
                <a:gd name="T5" fmla="*/ 19 h 35"/>
                <a:gd name="T6" fmla="*/ 22 w 49"/>
                <a:gd name="T7" fmla="*/ 14 h 35"/>
                <a:gd name="T8" fmla="*/ 17 w 49"/>
                <a:gd name="T9" fmla="*/ 0 h 35"/>
                <a:gd name="T10" fmla="*/ 0 60000 65536"/>
                <a:gd name="T11" fmla="*/ 0 60000 65536"/>
                <a:gd name="T12" fmla="*/ 0 60000 65536"/>
                <a:gd name="T13" fmla="*/ 0 60000 65536"/>
                <a:gd name="T14" fmla="*/ 0 60000 65536"/>
                <a:gd name="T15" fmla="*/ 0 w 49"/>
                <a:gd name="T16" fmla="*/ 0 h 35"/>
                <a:gd name="T17" fmla="*/ 49 w 49"/>
                <a:gd name="T18" fmla="*/ 35 h 35"/>
              </a:gdLst>
              <a:ahLst/>
              <a:cxnLst>
                <a:cxn ang="T10">
                  <a:pos x="T0" y="T1"/>
                </a:cxn>
                <a:cxn ang="T11">
                  <a:pos x="T2" y="T3"/>
                </a:cxn>
                <a:cxn ang="T12">
                  <a:pos x="T4" y="T5"/>
                </a:cxn>
                <a:cxn ang="T13">
                  <a:pos x="T6" y="T7"/>
                </a:cxn>
                <a:cxn ang="T14">
                  <a:pos x="T8" y="T9"/>
                </a:cxn>
              </a:cxnLst>
              <a:rect l="T15" t="T16" r="T17" b="T18"/>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chemeClr val="bg2"/>
            </a:solidFill>
            <a:ln w="9525">
              <a:noFill/>
              <a:miter lim="800000"/>
              <a:headEnd/>
              <a:tailEnd/>
            </a:ln>
          </p:spPr>
          <p:txBody>
            <a:bodyPr/>
            <a:lstStyle/>
            <a:p>
              <a:endParaRPr lang="zh-CN" altLang="en-US"/>
            </a:p>
          </p:txBody>
        </p:sp>
        <p:sp>
          <p:nvSpPr>
            <p:cNvPr id="36928" name="Freeform 68"/>
            <p:cNvSpPr>
              <a:spLocks/>
            </p:cNvSpPr>
            <p:nvPr/>
          </p:nvSpPr>
          <p:spPr bwMode="ltGray">
            <a:xfrm>
              <a:off x="3253" y="2594"/>
              <a:ext cx="123" cy="201"/>
            </a:xfrm>
            <a:custGeom>
              <a:avLst/>
              <a:gdLst>
                <a:gd name="T0" fmla="*/ 72 w 164"/>
                <a:gd name="T1" fmla="*/ 0 h 268"/>
                <a:gd name="T2" fmla="*/ 59 w 164"/>
                <a:gd name="T3" fmla="*/ 16 h 268"/>
                <a:gd name="T4" fmla="*/ 50 w 164"/>
                <a:gd name="T5" fmla="*/ 36 h 268"/>
                <a:gd name="T6" fmla="*/ 20 w 164"/>
                <a:gd name="T7" fmla="*/ 47 h 268"/>
                <a:gd name="T8" fmla="*/ 16 w 164"/>
                <a:gd name="T9" fmla="*/ 54 h 268"/>
                <a:gd name="T10" fmla="*/ 9 w 164"/>
                <a:gd name="T11" fmla="*/ 56 h 268"/>
                <a:gd name="T12" fmla="*/ 11 w 164"/>
                <a:gd name="T13" fmla="*/ 74 h 268"/>
                <a:gd name="T14" fmla="*/ 16 w 164"/>
                <a:gd name="T15" fmla="*/ 88 h 268"/>
                <a:gd name="T16" fmla="*/ 0 w 164"/>
                <a:gd name="T17" fmla="*/ 112 h 268"/>
                <a:gd name="T18" fmla="*/ 16 w 164"/>
                <a:gd name="T19" fmla="*/ 146 h 268"/>
                <a:gd name="T20" fmla="*/ 29 w 164"/>
                <a:gd name="T21" fmla="*/ 151 h 268"/>
                <a:gd name="T22" fmla="*/ 50 w 164"/>
                <a:gd name="T23" fmla="*/ 121 h 268"/>
                <a:gd name="T24" fmla="*/ 59 w 164"/>
                <a:gd name="T25" fmla="*/ 108 h 268"/>
                <a:gd name="T26" fmla="*/ 72 w 164"/>
                <a:gd name="T27" fmla="*/ 65 h 268"/>
                <a:gd name="T28" fmla="*/ 79 w 164"/>
                <a:gd name="T29" fmla="*/ 43 h 268"/>
                <a:gd name="T30" fmla="*/ 92 w 164"/>
                <a:gd name="T31" fmla="*/ 40 h 268"/>
                <a:gd name="T32" fmla="*/ 72 w 164"/>
                <a:gd name="T33" fmla="*/ 0 h 2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4"/>
                <a:gd name="T52" fmla="*/ 0 h 268"/>
                <a:gd name="T53" fmla="*/ 164 w 164"/>
                <a:gd name="T54" fmla="*/ 268 h 2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chemeClr val="bg2"/>
            </a:solidFill>
            <a:ln w="9525">
              <a:noFill/>
              <a:miter lim="800000"/>
              <a:headEnd/>
              <a:tailEnd/>
            </a:ln>
          </p:spPr>
          <p:txBody>
            <a:bodyPr/>
            <a:lstStyle/>
            <a:p>
              <a:endParaRPr lang="zh-CN" altLang="en-US"/>
            </a:p>
          </p:txBody>
        </p:sp>
        <p:sp>
          <p:nvSpPr>
            <p:cNvPr id="36929" name="Freeform 69"/>
            <p:cNvSpPr>
              <a:spLocks/>
            </p:cNvSpPr>
            <p:nvPr/>
          </p:nvSpPr>
          <p:spPr bwMode="ltGray">
            <a:xfrm>
              <a:off x="3785" y="2282"/>
              <a:ext cx="49" cy="61"/>
            </a:xfrm>
            <a:custGeom>
              <a:avLst/>
              <a:gdLst>
                <a:gd name="T0" fmla="*/ 16 w 66"/>
                <a:gd name="T1" fmla="*/ 0 h 81"/>
                <a:gd name="T2" fmla="*/ 14 w 66"/>
                <a:gd name="T3" fmla="*/ 34 h 81"/>
                <a:gd name="T4" fmla="*/ 16 w 66"/>
                <a:gd name="T5" fmla="*/ 43 h 81"/>
                <a:gd name="T6" fmla="*/ 22 w 66"/>
                <a:gd name="T7" fmla="*/ 45 h 81"/>
                <a:gd name="T8" fmla="*/ 31 w 66"/>
                <a:gd name="T9" fmla="*/ 43 h 81"/>
                <a:gd name="T10" fmla="*/ 16 w 66"/>
                <a:gd name="T11" fmla="*/ 0 h 81"/>
                <a:gd name="T12" fmla="*/ 0 60000 65536"/>
                <a:gd name="T13" fmla="*/ 0 60000 65536"/>
                <a:gd name="T14" fmla="*/ 0 60000 65536"/>
                <a:gd name="T15" fmla="*/ 0 60000 65536"/>
                <a:gd name="T16" fmla="*/ 0 60000 65536"/>
                <a:gd name="T17" fmla="*/ 0 60000 65536"/>
                <a:gd name="T18" fmla="*/ 0 w 66"/>
                <a:gd name="T19" fmla="*/ 0 h 81"/>
                <a:gd name="T20" fmla="*/ 66 w 66"/>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chemeClr val="bg2"/>
            </a:solidFill>
            <a:ln w="9525">
              <a:noFill/>
              <a:miter lim="800000"/>
              <a:headEnd/>
              <a:tailEnd/>
            </a:ln>
          </p:spPr>
          <p:txBody>
            <a:bodyPr/>
            <a:lstStyle/>
            <a:p>
              <a:endParaRPr lang="zh-CN" altLang="en-US"/>
            </a:p>
          </p:txBody>
        </p:sp>
        <p:sp>
          <p:nvSpPr>
            <p:cNvPr id="36930" name="Freeform 70"/>
            <p:cNvSpPr>
              <a:spLocks/>
            </p:cNvSpPr>
            <p:nvPr/>
          </p:nvSpPr>
          <p:spPr bwMode="ltGray">
            <a:xfrm>
              <a:off x="4118" y="2348"/>
              <a:ext cx="111" cy="183"/>
            </a:xfrm>
            <a:custGeom>
              <a:avLst/>
              <a:gdLst>
                <a:gd name="T0" fmla="*/ 54 w 148"/>
                <a:gd name="T1" fmla="*/ 0 h 244"/>
                <a:gd name="T2" fmla="*/ 34 w 148"/>
                <a:gd name="T3" fmla="*/ 47 h 244"/>
                <a:gd name="T4" fmla="*/ 20 w 148"/>
                <a:gd name="T5" fmla="*/ 52 h 244"/>
                <a:gd name="T6" fmla="*/ 7 w 148"/>
                <a:gd name="T7" fmla="*/ 61 h 244"/>
                <a:gd name="T8" fmla="*/ 22 w 148"/>
                <a:gd name="T9" fmla="*/ 106 h 244"/>
                <a:gd name="T10" fmla="*/ 29 w 148"/>
                <a:gd name="T11" fmla="*/ 126 h 244"/>
                <a:gd name="T12" fmla="*/ 34 w 148"/>
                <a:gd name="T13" fmla="*/ 133 h 244"/>
                <a:gd name="T14" fmla="*/ 47 w 148"/>
                <a:gd name="T15" fmla="*/ 137 h 244"/>
                <a:gd name="T16" fmla="*/ 54 w 148"/>
                <a:gd name="T17" fmla="*/ 110 h 244"/>
                <a:gd name="T18" fmla="*/ 70 w 148"/>
                <a:gd name="T19" fmla="*/ 94 h 244"/>
                <a:gd name="T20" fmla="*/ 63 w 148"/>
                <a:gd name="T21" fmla="*/ 38 h 244"/>
                <a:gd name="T22" fmla="*/ 79 w 148"/>
                <a:gd name="T23" fmla="*/ 27 h 244"/>
                <a:gd name="T24" fmla="*/ 63 w 148"/>
                <a:gd name="T25" fmla="*/ 11 h 244"/>
                <a:gd name="T26" fmla="*/ 54 w 148"/>
                <a:gd name="T27" fmla="*/ 0 h 2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8"/>
                <a:gd name="T43" fmla="*/ 0 h 244"/>
                <a:gd name="T44" fmla="*/ 148 w 148"/>
                <a:gd name="T45" fmla="*/ 244 h 2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chemeClr val="bg2"/>
            </a:solidFill>
            <a:ln w="9525">
              <a:noFill/>
              <a:miter lim="800000"/>
              <a:headEnd/>
              <a:tailEnd/>
            </a:ln>
          </p:spPr>
          <p:txBody>
            <a:bodyPr/>
            <a:lstStyle/>
            <a:p>
              <a:endParaRPr lang="zh-CN" altLang="en-US"/>
            </a:p>
          </p:txBody>
        </p:sp>
        <p:sp>
          <p:nvSpPr>
            <p:cNvPr id="36931" name="Freeform 71"/>
            <p:cNvSpPr>
              <a:spLocks/>
            </p:cNvSpPr>
            <p:nvPr/>
          </p:nvSpPr>
          <p:spPr bwMode="ltGray">
            <a:xfrm>
              <a:off x="4024" y="2291"/>
              <a:ext cx="72" cy="137"/>
            </a:xfrm>
            <a:custGeom>
              <a:avLst/>
              <a:gdLst>
                <a:gd name="T0" fmla="*/ 27 w 96"/>
                <a:gd name="T1" fmla="*/ 1 h 183"/>
                <a:gd name="T2" fmla="*/ 29 w 96"/>
                <a:gd name="T3" fmla="*/ 19 h 183"/>
                <a:gd name="T4" fmla="*/ 34 w 96"/>
                <a:gd name="T5" fmla="*/ 34 h 183"/>
                <a:gd name="T6" fmla="*/ 35 w 96"/>
                <a:gd name="T7" fmla="*/ 52 h 183"/>
                <a:gd name="T8" fmla="*/ 38 w 96"/>
                <a:gd name="T9" fmla="*/ 59 h 183"/>
                <a:gd name="T10" fmla="*/ 40 w 96"/>
                <a:gd name="T11" fmla="*/ 70 h 183"/>
                <a:gd name="T12" fmla="*/ 32 w 96"/>
                <a:gd name="T13" fmla="*/ 52 h 183"/>
                <a:gd name="T14" fmla="*/ 19 w 96"/>
                <a:gd name="T15" fmla="*/ 43 h 183"/>
                <a:gd name="T16" fmla="*/ 3 w 96"/>
                <a:gd name="T17" fmla="*/ 46 h 183"/>
                <a:gd name="T18" fmla="*/ 5 w 96"/>
                <a:gd name="T19" fmla="*/ 57 h 183"/>
                <a:gd name="T20" fmla="*/ 23 w 96"/>
                <a:gd name="T21" fmla="*/ 64 h 183"/>
                <a:gd name="T22" fmla="*/ 32 w 96"/>
                <a:gd name="T23" fmla="*/ 76 h 183"/>
                <a:gd name="T24" fmla="*/ 40 w 96"/>
                <a:gd name="T25" fmla="*/ 76 h 183"/>
                <a:gd name="T26" fmla="*/ 44 w 96"/>
                <a:gd name="T27" fmla="*/ 84 h 183"/>
                <a:gd name="T28" fmla="*/ 54 w 96"/>
                <a:gd name="T29" fmla="*/ 100 h 183"/>
                <a:gd name="T30" fmla="*/ 46 w 96"/>
                <a:gd name="T31" fmla="*/ 70 h 183"/>
                <a:gd name="T32" fmla="*/ 45 w 96"/>
                <a:gd name="T33" fmla="*/ 52 h 183"/>
                <a:gd name="T34" fmla="*/ 40 w 96"/>
                <a:gd name="T35" fmla="*/ 35 h 183"/>
                <a:gd name="T36" fmla="*/ 35 w 96"/>
                <a:gd name="T37" fmla="*/ 23 h 183"/>
                <a:gd name="T38" fmla="*/ 32 w 96"/>
                <a:gd name="T39" fmla="*/ 11 h 183"/>
                <a:gd name="T40" fmla="*/ 27 w 96"/>
                <a:gd name="T41" fmla="*/ 1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83"/>
                <a:gd name="T65" fmla="*/ 96 w 96"/>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chemeClr val="bg2"/>
            </a:solidFill>
            <a:ln w="9525">
              <a:noFill/>
              <a:miter lim="800000"/>
              <a:headEnd/>
              <a:tailEnd/>
            </a:ln>
          </p:spPr>
          <p:txBody>
            <a:bodyPr/>
            <a:lstStyle/>
            <a:p>
              <a:endParaRPr lang="zh-CN" altLang="en-US"/>
            </a:p>
          </p:txBody>
        </p:sp>
        <p:sp>
          <p:nvSpPr>
            <p:cNvPr id="36932" name="Freeform 72"/>
            <p:cNvSpPr>
              <a:spLocks/>
            </p:cNvSpPr>
            <p:nvPr/>
          </p:nvSpPr>
          <p:spPr bwMode="ltGray">
            <a:xfrm>
              <a:off x="4073" y="2401"/>
              <a:ext cx="40" cy="131"/>
            </a:xfrm>
            <a:custGeom>
              <a:avLst/>
              <a:gdLst>
                <a:gd name="T0" fmla="*/ 3 w 54"/>
                <a:gd name="T1" fmla="*/ 0 h 175"/>
                <a:gd name="T2" fmla="*/ 0 w 54"/>
                <a:gd name="T3" fmla="*/ 14 h 175"/>
                <a:gd name="T4" fmla="*/ 5 w 54"/>
                <a:gd name="T5" fmla="*/ 30 h 175"/>
                <a:gd name="T6" fmla="*/ 10 w 54"/>
                <a:gd name="T7" fmla="*/ 52 h 175"/>
                <a:gd name="T8" fmla="*/ 19 w 54"/>
                <a:gd name="T9" fmla="*/ 73 h 175"/>
                <a:gd name="T10" fmla="*/ 30 w 54"/>
                <a:gd name="T11" fmla="*/ 98 h 175"/>
                <a:gd name="T12" fmla="*/ 22 w 54"/>
                <a:gd name="T13" fmla="*/ 64 h 175"/>
                <a:gd name="T14" fmla="*/ 19 w 54"/>
                <a:gd name="T15" fmla="*/ 52 h 175"/>
                <a:gd name="T16" fmla="*/ 16 w 54"/>
                <a:gd name="T17" fmla="*/ 34 h 175"/>
                <a:gd name="T18" fmla="*/ 14 w 54"/>
                <a:gd name="T19" fmla="*/ 25 h 175"/>
                <a:gd name="T20" fmla="*/ 9 w 54"/>
                <a:gd name="T21" fmla="*/ 21 h 175"/>
                <a:gd name="T22" fmla="*/ 3 w 54"/>
                <a:gd name="T23" fmla="*/ 0 h 1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175"/>
                <a:gd name="T38" fmla="*/ 54 w 54"/>
                <a:gd name="T39" fmla="*/ 175 h 1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chemeClr val="bg2"/>
            </a:solidFill>
            <a:ln w="9525">
              <a:noFill/>
              <a:miter lim="800000"/>
              <a:headEnd/>
              <a:tailEnd/>
            </a:ln>
          </p:spPr>
          <p:txBody>
            <a:bodyPr/>
            <a:lstStyle/>
            <a:p>
              <a:endParaRPr lang="zh-CN" altLang="en-US"/>
            </a:p>
          </p:txBody>
        </p:sp>
        <p:sp>
          <p:nvSpPr>
            <p:cNvPr id="36933" name="Freeform 73"/>
            <p:cNvSpPr>
              <a:spLocks/>
            </p:cNvSpPr>
            <p:nvPr/>
          </p:nvSpPr>
          <p:spPr bwMode="ltGray">
            <a:xfrm>
              <a:off x="4118" y="2538"/>
              <a:ext cx="65" cy="54"/>
            </a:xfrm>
            <a:custGeom>
              <a:avLst/>
              <a:gdLst>
                <a:gd name="T0" fmla="*/ 2 w 86"/>
                <a:gd name="T1" fmla="*/ 0 h 73"/>
                <a:gd name="T2" fmla="*/ 5 w 86"/>
                <a:gd name="T3" fmla="*/ 18 h 73"/>
                <a:gd name="T4" fmla="*/ 13 w 86"/>
                <a:gd name="T5" fmla="*/ 24 h 73"/>
                <a:gd name="T6" fmla="*/ 27 w 86"/>
                <a:gd name="T7" fmla="*/ 27 h 73"/>
                <a:gd name="T8" fmla="*/ 36 w 86"/>
                <a:gd name="T9" fmla="*/ 31 h 73"/>
                <a:gd name="T10" fmla="*/ 42 w 86"/>
                <a:gd name="T11" fmla="*/ 36 h 73"/>
                <a:gd name="T12" fmla="*/ 49 w 86"/>
                <a:gd name="T13" fmla="*/ 38 h 73"/>
                <a:gd name="T14" fmla="*/ 41 w 86"/>
                <a:gd name="T15" fmla="*/ 21 h 73"/>
                <a:gd name="T16" fmla="*/ 36 w 86"/>
                <a:gd name="T17" fmla="*/ 12 h 73"/>
                <a:gd name="T18" fmla="*/ 20 w 86"/>
                <a:gd name="T19" fmla="*/ 13 h 73"/>
                <a:gd name="T20" fmla="*/ 14 w 86"/>
                <a:gd name="T21" fmla="*/ 10 h 73"/>
                <a:gd name="T22" fmla="*/ 4 w 86"/>
                <a:gd name="T23" fmla="*/ 0 h 73"/>
                <a:gd name="T24" fmla="*/ 2 w 86"/>
                <a:gd name="T25" fmla="*/ 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
                <a:gd name="T40" fmla="*/ 0 h 73"/>
                <a:gd name="T41" fmla="*/ 86 w 86"/>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chemeClr val="bg2"/>
            </a:solidFill>
            <a:ln w="9525">
              <a:noFill/>
              <a:miter lim="800000"/>
              <a:headEnd/>
              <a:tailEnd/>
            </a:ln>
          </p:spPr>
          <p:txBody>
            <a:bodyPr/>
            <a:lstStyle/>
            <a:p>
              <a:endParaRPr lang="zh-CN" altLang="en-US"/>
            </a:p>
          </p:txBody>
        </p:sp>
        <p:sp>
          <p:nvSpPr>
            <p:cNvPr id="36934" name="Freeform 74"/>
            <p:cNvSpPr>
              <a:spLocks/>
            </p:cNvSpPr>
            <p:nvPr/>
          </p:nvSpPr>
          <p:spPr bwMode="ltGray">
            <a:xfrm>
              <a:off x="4222" y="2443"/>
              <a:ext cx="83" cy="117"/>
            </a:xfrm>
            <a:custGeom>
              <a:avLst/>
              <a:gdLst>
                <a:gd name="T0" fmla="*/ 55 w 111"/>
                <a:gd name="T1" fmla="*/ 0 h 156"/>
                <a:gd name="T2" fmla="*/ 42 w 111"/>
                <a:gd name="T3" fmla="*/ 6 h 156"/>
                <a:gd name="T4" fmla="*/ 13 w 111"/>
                <a:gd name="T5" fmla="*/ 8 h 156"/>
                <a:gd name="T6" fmla="*/ 7 w 111"/>
                <a:gd name="T7" fmla="*/ 19 h 156"/>
                <a:gd name="T8" fmla="*/ 6 w 111"/>
                <a:gd name="T9" fmla="*/ 34 h 156"/>
                <a:gd name="T10" fmla="*/ 7 w 111"/>
                <a:gd name="T11" fmla="*/ 42 h 156"/>
                <a:gd name="T12" fmla="*/ 1 w 111"/>
                <a:gd name="T13" fmla="*/ 50 h 156"/>
                <a:gd name="T14" fmla="*/ 7 w 111"/>
                <a:gd name="T15" fmla="*/ 61 h 156"/>
                <a:gd name="T16" fmla="*/ 13 w 111"/>
                <a:gd name="T17" fmla="*/ 70 h 156"/>
                <a:gd name="T18" fmla="*/ 8 w 111"/>
                <a:gd name="T19" fmla="*/ 81 h 156"/>
                <a:gd name="T20" fmla="*/ 13 w 111"/>
                <a:gd name="T21" fmla="*/ 88 h 156"/>
                <a:gd name="T22" fmla="*/ 23 w 111"/>
                <a:gd name="T23" fmla="*/ 81 h 156"/>
                <a:gd name="T24" fmla="*/ 28 w 111"/>
                <a:gd name="T25" fmla="*/ 53 h 156"/>
                <a:gd name="T26" fmla="*/ 31 w 111"/>
                <a:gd name="T27" fmla="*/ 71 h 156"/>
                <a:gd name="T28" fmla="*/ 37 w 111"/>
                <a:gd name="T29" fmla="*/ 82 h 156"/>
                <a:gd name="T30" fmla="*/ 34 w 111"/>
                <a:gd name="T31" fmla="*/ 63 h 156"/>
                <a:gd name="T32" fmla="*/ 40 w 111"/>
                <a:gd name="T33" fmla="*/ 41 h 156"/>
                <a:gd name="T34" fmla="*/ 39 w 111"/>
                <a:gd name="T35" fmla="*/ 29 h 156"/>
                <a:gd name="T36" fmla="*/ 30 w 111"/>
                <a:gd name="T37" fmla="*/ 34 h 156"/>
                <a:gd name="T38" fmla="*/ 19 w 111"/>
                <a:gd name="T39" fmla="*/ 31 h 156"/>
                <a:gd name="T40" fmla="*/ 23 w 111"/>
                <a:gd name="T41" fmla="*/ 20 h 156"/>
                <a:gd name="T42" fmla="*/ 34 w 111"/>
                <a:gd name="T43" fmla="*/ 19 h 156"/>
                <a:gd name="T44" fmla="*/ 43 w 111"/>
                <a:gd name="T45" fmla="*/ 22 h 156"/>
                <a:gd name="T46" fmla="*/ 55 w 111"/>
                <a:gd name="T47" fmla="*/ 17 h 156"/>
                <a:gd name="T48" fmla="*/ 62 w 111"/>
                <a:gd name="T49" fmla="*/ 7 h 156"/>
                <a:gd name="T50" fmla="*/ 55 w 111"/>
                <a:gd name="T51" fmla="*/ 0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156"/>
                <a:gd name="T80" fmla="*/ 111 w 111"/>
                <a:gd name="T81" fmla="*/ 156 h 1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chemeClr val="bg2"/>
            </a:solidFill>
            <a:ln w="9525">
              <a:noFill/>
              <a:miter lim="800000"/>
              <a:headEnd/>
              <a:tailEnd/>
            </a:ln>
          </p:spPr>
          <p:txBody>
            <a:bodyPr/>
            <a:lstStyle/>
            <a:p>
              <a:endParaRPr lang="zh-CN" altLang="en-US"/>
            </a:p>
          </p:txBody>
        </p:sp>
        <p:sp>
          <p:nvSpPr>
            <p:cNvPr id="36935" name="Freeform 75"/>
            <p:cNvSpPr>
              <a:spLocks/>
            </p:cNvSpPr>
            <p:nvPr/>
          </p:nvSpPr>
          <p:spPr bwMode="ltGray">
            <a:xfrm>
              <a:off x="4194" y="2025"/>
              <a:ext cx="22" cy="71"/>
            </a:xfrm>
            <a:custGeom>
              <a:avLst/>
              <a:gdLst>
                <a:gd name="T0" fmla="*/ 7 w 30"/>
                <a:gd name="T1" fmla="*/ 0 h 94"/>
                <a:gd name="T2" fmla="*/ 0 w 30"/>
                <a:gd name="T3" fmla="*/ 9 h 94"/>
                <a:gd name="T4" fmla="*/ 3 w 30"/>
                <a:gd name="T5" fmla="*/ 21 h 94"/>
                <a:gd name="T6" fmla="*/ 1 w 30"/>
                <a:gd name="T7" fmla="*/ 35 h 94"/>
                <a:gd name="T8" fmla="*/ 9 w 30"/>
                <a:gd name="T9" fmla="*/ 54 h 94"/>
                <a:gd name="T10" fmla="*/ 16 w 30"/>
                <a:gd name="T11" fmla="*/ 47 h 94"/>
                <a:gd name="T12" fmla="*/ 12 w 30"/>
                <a:gd name="T13" fmla="*/ 35 h 94"/>
                <a:gd name="T14" fmla="*/ 7 w 30"/>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94"/>
                <a:gd name="T26" fmla="*/ 30 w 30"/>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chemeClr val="bg2"/>
            </a:solidFill>
            <a:ln w="9525">
              <a:noFill/>
              <a:miter lim="800000"/>
              <a:headEnd/>
              <a:tailEnd/>
            </a:ln>
          </p:spPr>
          <p:txBody>
            <a:bodyPr/>
            <a:lstStyle/>
            <a:p>
              <a:endParaRPr lang="zh-CN" altLang="en-US"/>
            </a:p>
          </p:txBody>
        </p:sp>
        <p:sp>
          <p:nvSpPr>
            <p:cNvPr id="36936" name="Freeform 76"/>
            <p:cNvSpPr>
              <a:spLocks/>
            </p:cNvSpPr>
            <p:nvPr/>
          </p:nvSpPr>
          <p:spPr bwMode="ltGray">
            <a:xfrm>
              <a:off x="4208" y="2144"/>
              <a:ext cx="61" cy="118"/>
            </a:xfrm>
            <a:custGeom>
              <a:avLst/>
              <a:gdLst>
                <a:gd name="T0" fmla="*/ 7 w 81"/>
                <a:gd name="T1" fmla="*/ 1 h 158"/>
                <a:gd name="T2" fmla="*/ 0 w 81"/>
                <a:gd name="T3" fmla="*/ 11 h 158"/>
                <a:gd name="T4" fmla="*/ 5 w 81"/>
                <a:gd name="T5" fmla="*/ 28 h 158"/>
                <a:gd name="T6" fmla="*/ 4 w 81"/>
                <a:gd name="T7" fmla="*/ 60 h 158"/>
                <a:gd name="T8" fmla="*/ 10 w 81"/>
                <a:gd name="T9" fmla="*/ 58 h 158"/>
                <a:gd name="T10" fmla="*/ 11 w 81"/>
                <a:gd name="T11" fmla="*/ 64 h 158"/>
                <a:gd name="T12" fmla="*/ 17 w 81"/>
                <a:gd name="T13" fmla="*/ 68 h 158"/>
                <a:gd name="T14" fmla="*/ 22 w 81"/>
                <a:gd name="T15" fmla="*/ 78 h 158"/>
                <a:gd name="T16" fmla="*/ 27 w 81"/>
                <a:gd name="T17" fmla="*/ 72 h 158"/>
                <a:gd name="T18" fmla="*/ 37 w 81"/>
                <a:gd name="T19" fmla="*/ 75 h 158"/>
                <a:gd name="T20" fmla="*/ 35 w 81"/>
                <a:gd name="T21" fmla="*/ 60 h 158"/>
                <a:gd name="T22" fmla="*/ 27 w 81"/>
                <a:gd name="T23" fmla="*/ 58 h 158"/>
                <a:gd name="T24" fmla="*/ 22 w 81"/>
                <a:gd name="T25" fmla="*/ 51 h 158"/>
                <a:gd name="T26" fmla="*/ 19 w 81"/>
                <a:gd name="T27" fmla="*/ 41 h 158"/>
                <a:gd name="T28" fmla="*/ 23 w 81"/>
                <a:gd name="T29" fmla="*/ 30 h 158"/>
                <a:gd name="T30" fmla="*/ 20 w 81"/>
                <a:gd name="T31" fmla="*/ 19 h 158"/>
                <a:gd name="T32" fmla="*/ 24 w 81"/>
                <a:gd name="T33" fmla="*/ 11 h 158"/>
                <a:gd name="T34" fmla="*/ 17 w 81"/>
                <a:gd name="T35" fmla="*/ 2 h 158"/>
                <a:gd name="T36" fmla="*/ 11 w 81"/>
                <a:gd name="T37" fmla="*/ 4 h 158"/>
                <a:gd name="T38" fmla="*/ 7 w 81"/>
                <a:gd name="T39" fmla="*/ 1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1"/>
                <a:gd name="T61" fmla="*/ 0 h 158"/>
                <a:gd name="T62" fmla="*/ 81 w 81"/>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chemeClr val="bg2"/>
            </a:solidFill>
            <a:ln w="9525">
              <a:noFill/>
              <a:miter lim="800000"/>
              <a:headEnd/>
              <a:tailEnd/>
            </a:ln>
          </p:spPr>
          <p:txBody>
            <a:bodyPr/>
            <a:lstStyle/>
            <a:p>
              <a:endParaRPr lang="zh-CN" altLang="en-US"/>
            </a:p>
          </p:txBody>
        </p:sp>
        <p:sp>
          <p:nvSpPr>
            <p:cNvPr id="36937" name="Freeform 77"/>
            <p:cNvSpPr>
              <a:spLocks/>
            </p:cNvSpPr>
            <p:nvPr/>
          </p:nvSpPr>
          <p:spPr bwMode="ltGray">
            <a:xfrm>
              <a:off x="4251" y="2300"/>
              <a:ext cx="64" cy="79"/>
            </a:xfrm>
            <a:custGeom>
              <a:avLst/>
              <a:gdLst>
                <a:gd name="T0" fmla="*/ 29 w 85"/>
                <a:gd name="T1" fmla="*/ 0 h 105"/>
                <a:gd name="T2" fmla="*/ 25 w 85"/>
                <a:gd name="T3" fmla="*/ 11 h 105"/>
                <a:gd name="T4" fmla="*/ 18 w 85"/>
                <a:gd name="T5" fmla="*/ 17 h 105"/>
                <a:gd name="T6" fmla="*/ 9 w 85"/>
                <a:gd name="T7" fmla="*/ 20 h 105"/>
                <a:gd name="T8" fmla="*/ 5 w 85"/>
                <a:gd name="T9" fmla="*/ 27 h 105"/>
                <a:gd name="T10" fmla="*/ 2 w 85"/>
                <a:gd name="T11" fmla="*/ 42 h 105"/>
                <a:gd name="T12" fmla="*/ 8 w 85"/>
                <a:gd name="T13" fmla="*/ 40 h 105"/>
                <a:gd name="T14" fmla="*/ 14 w 85"/>
                <a:gd name="T15" fmla="*/ 35 h 105"/>
                <a:gd name="T16" fmla="*/ 20 w 85"/>
                <a:gd name="T17" fmla="*/ 39 h 105"/>
                <a:gd name="T18" fmla="*/ 33 w 85"/>
                <a:gd name="T19" fmla="*/ 56 h 105"/>
                <a:gd name="T20" fmla="*/ 40 w 85"/>
                <a:gd name="T21" fmla="*/ 41 h 105"/>
                <a:gd name="T22" fmla="*/ 48 w 85"/>
                <a:gd name="T23" fmla="*/ 38 h 105"/>
                <a:gd name="T24" fmla="*/ 42 w 85"/>
                <a:gd name="T25" fmla="*/ 22 h 105"/>
                <a:gd name="T26" fmla="*/ 29 w 85"/>
                <a:gd name="T27" fmla="*/ 0 h 1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5"/>
                <a:gd name="T43" fmla="*/ 0 h 105"/>
                <a:gd name="T44" fmla="*/ 85 w 85"/>
                <a:gd name="T45" fmla="*/ 105 h 10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chemeClr val="bg2"/>
            </a:solidFill>
            <a:ln w="9525">
              <a:noFill/>
              <a:miter lim="800000"/>
              <a:headEnd/>
              <a:tailEnd/>
            </a:ln>
          </p:spPr>
          <p:txBody>
            <a:bodyPr/>
            <a:lstStyle/>
            <a:p>
              <a:endParaRPr lang="zh-CN" altLang="en-US"/>
            </a:p>
          </p:txBody>
        </p:sp>
        <p:sp>
          <p:nvSpPr>
            <p:cNvPr id="36938" name="Freeform 78"/>
            <p:cNvSpPr>
              <a:spLocks/>
            </p:cNvSpPr>
            <p:nvPr/>
          </p:nvSpPr>
          <p:spPr bwMode="ltGray">
            <a:xfrm>
              <a:off x="4327" y="2441"/>
              <a:ext cx="29" cy="49"/>
            </a:xfrm>
            <a:custGeom>
              <a:avLst/>
              <a:gdLst>
                <a:gd name="T0" fmla="*/ 4 w 38"/>
                <a:gd name="T1" fmla="*/ 15 h 66"/>
                <a:gd name="T2" fmla="*/ 15 w 38"/>
                <a:gd name="T3" fmla="*/ 36 h 66"/>
                <a:gd name="T4" fmla="*/ 18 w 38"/>
                <a:gd name="T5" fmla="*/ 29 h 66"/>
                <a:gd name="T6" fmla="*/ 22 w 38"/>
                <a:gd name="T7" fmla="*/ 22 h 66"/>
                <a:gd name="T8" fmla="*/ 18 w 38"/>
                <a:gd name="T9" fmla="*/ 14 h 66"/>
                <a:gd name="T10" fmla="*/ 11 w 38"/>
                <a:gd name="T11" fmla="*/ 7 h 66"/>
                <a:gd name="T12" fmla="*/ 6 w 38"/>
                <a:gd name="T13" fmla="*/ 1 h 66"/>
                <a:gd name="T14" fmla="*/ 2 w 38"/>
                <a:gd name="T15" fmla="*/ 7 h 66"/>
                <a:gd name="T16" fmla="*/ 4 w 38"/>
                <a:gd name="T17" fmla="*/ 15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66"/>
                <a:gd name="T29" fmla="*/ 38 w 38"/>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chemeClr val="bg2"/>
            </a:solidFill>
            <a:ln w="9525">
              <a:noFill/>
              <a:miter lim="800000"/>
              <a:headEnd/>
              <a:tailEnd/>
            </a:ln>
          </p:spPr>
          <p:txBody>
            <a:bodyPr/>
            <a:lstStyle/>
            <a:p>
              <a:endParaRPr lang="zh-CN" altLang="en-US"/>
            </a:p>
          </p:txBody>
        </p:sp>
        <p:sp>
          <p:nvSpPr>
            <p:cNvPr id="36939" name="Freeform 79"/>
            <p:cNvSpPr>
              <a:spLocks/>
            </p:cNvSpPr>
            <p:nvPr/>
          </p:nvSpPr>
          <p:spPr bwMode="ltGray">
            <a:xfrm>
              <a:off x="4311" y="2523"/>
              <a:ext cx="18" cy="17"/>
            </a:xfrm>
            <a:custGeom>
              <a:avLst/>
              <a:gdLst>
                <a:gd name="T0" fmla="*/ 0 w 24"/>
                <a:gd name="T1" fmla="*/ 0 h 23"/>
                <a:gd name="T2" fmla="*/ 4 w 24"/>
                <a:gd name="T3" fmla="*/ 13 h 23"/>
                <a:gd name="T4" fmla="*/ 14 w 24"/>
                <a:gd name="T5" fmla="*/ 6 h 23"/>
                <a:gd name="T6" fmla="*/ 0 w 24"/>
                <a:gd name="T7" fmla="*/ 0 h 23"/>
                <a:gd name="T8" fmla="*/ 0 60000 65536"/>
                <a:gd name="T9" fmla="*/ 0 60000 65536"/>
                <a:gd name="T10" fmla="*/ 0 60000 65536"/>
                <a:gd name="T11" fmla="*/ 0 60000 65536"/>
                <a:gd name="T12" fmla="*/ 0 w 24"/>
                <a:gd name="T13" fmla="*/ 0 h 23"/>
                <a:gd name="T14" fmla="*/ 24 w 24"/>
                <a:gd name="T15" fmla="*/ 23 h 23"/>
              </a:gdLst>
              <a:ahLst/>
              <a:cxnLst>
                <a:cxn ang="T8">
                  <a:pos x="T0" y="T1"/>
                </a:cxn>
                <a:cxn ang="T9">
                  <a:pos x="T2" y="T3"/>
                </a:cxn>
                <a:cxn ang="T10">
                  <a:pos x="T4" y="T5"/>
                </a:cxn>
                <a:cxn ang="T11">
                  <a:pos x="T6" y="T7"/>
                </a:cxn>
              </a:cxnLst>
              <a:rect l="T12" t="T13" r="T14" b="T15"/>
              <a:pathLst>
                <a:path w="24" h="23">
                  <a:moveTo>
                    <a:pt x="0" y="0"/>
                  </a:moveTo>
                  <a:cubicBezTo>
                    <a:pt x="1" y="8"/>
                    <a:pt x="3" y="16"/>
                    <a:pt x="6" y="23"/>
                  </a:cubicBezTo>
                  <a:cubicBezTo>
                    <a:pt x="19" y="20"/>
                    <a:pt x="19" y="22"/>
                    <a:pt x="24" y="11"/>
                  </a:cubicBezTo>
                  <a:cubicBezTo>
                    <a:pt x="20" y="0"/>
                    <a:pt x="4" y="8"/>
                    <a:pt x="0" y="0"/>
                  </a:cubicBezTo>
                  <a:close/>
                </a:path>
              </a:pathLst>
            </a:custGeom>
            <a:solidFill>
              <a:schemeClr val="bg2"/>
            </a:solidFill>
            <a:ln w="9525">
              <a:noFill/>
              <a:miter lim="800000"/>
              <a:headEnd/>
              <a:tailEnd/>
            </a:ln>
          </p:spPr>
          <p:txBody>
            <a:bodyPr/>
            <a:lstStyle/>
            <a:p>
              <a:endParaRPr lang="zh-CN" altLang="en-US"/>
            </a:p>
          </p:txBody>
        </p:sp>
        <p:sp>
          <p:nvSpPr>
            <p:cNvPr id="36940" name="Freeform 80"/>
            <p:cNvSpPr>
              <a:spLocks/>
            </p:cNvSpPr>
            <p:nvPr/>
          </p:nvSpPr>
          <p:spPr bwMode="ltGray">
            <a:xfrm>
              <a:off x="4338" y="2513"/>
              <a:ext cx="45" cy="37"/>
            </a:xfrm>
            <a:custGeom>
              <a:avLst/>
              <a:gdLst>
                <a:gd name="T0" fmla="*/ 5 w 60"/>
                <a:gd name="T1" fmla="*/ 0 h 49"/>
                <a:gd name="T2" fmla="*/ 0 w 60"/>
                <a:gd name="T3" fmla="*/ 11 h 49"/>
                <a:gd name="T4" fmla="*/ 16 w 60"/>
                <a:gd name="T5" fmla="*/ 19 h 49"/>
                <a:gd name="T6" fmla="*/ 24 w 60"/>
                <a:gd name="T7" fmla="*/ 26 h 49"/>
                <a:gd name="T8" fmla="*/ 34 w 60"/>
                <a:gd name="T9" fmla="*/ 24 h 49"/>
                <a:gd name="T10" fmla="*/ 28 w 60"/>
                <a:gd name="T11" fmla="*/ 14 h 49"/>
                <a:gd name="T12" fmla="*/ 16 w 60"/>
                <a:gd name="T13" fmla="*/ 2 h 49"/>
                <a:gd name="T14" fmla="*/ 11 w 60"/>
                <a:gd name="T15" fmla="*/ 9 h 49"/>
                <a:gd name="T16" fmla="*/ 5 w 60"/>
                <a:gd name="T17" fmla="*/ 0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49"/>
                <a:gd name="T29" fmla="*/ 60 w 60"/>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chemeClr val="bg2"/>
            </a:solidFill>
            <a:ln w="9525">
              <a:noFill/>
              <a:miter lim="800000"/>
              <a:headEnd/>
              <a:tailEnd/>
            </a:ln>
          </p:spPr>
          <p:txBody>
            <a:bodyPr/>
            <a:lstStyle/>
            <a:p>
              <a:endParaRPr lang="zh-CN" altLang="en-US"/>
            </a:p>
          </p:txBody>
        </p:sp>
        <p:sp>
          <p:nvSpPr>
            <p:cNvPr id="36941" name="Freeform 81"/>
            <p:cNvSpPr>
              <a:spLocks/>
            </p:cNvSpPr>
            <p:nvPr/>
          </p:nvSpPr>
          <p:spPr bwMode="ltGray">
            <a:xfrm>
              <a:off x="4407" y="2583"/>
              <a:ext cx="24" cy="33"/>
            </a:xfrm>
            <a:custGeom>
              <a:avLst/>
              <a:gdLst>
                <a:gd name="T0" fmla="*/ 16 w 32"/>
                <a:gd name="T1" fmla="*/ 0 h 44"/>
                <a:gd name="T2" fmla="*/ 6 w 32"/>
                <a:gd name="T3" fmla="*/ 6 h 44"/>
                <a:gd name="T4" fmla="*/ 7 w 32"/>
                <a:gd name="T5" fmla="*/ 18 h 44"/>
                <a:gd name="T6" fmla="*/ 13 w 32"/>
                <a:gd name="T7" fmla="*/ 20 h 44"/>
                <a:gd name="T8" fmla="*/ 16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chemeClr val="bg2"/>
            </a:solidFill>
            <a:ln w="9525">
              <a:noFill/>
              <a:miter lim="800000"/>
              <a:headEnd/>
              <a:tailEnd/>
            </a:ln>
          </p:spPr>
          <p:txBody>
            <a:bodyPr/>
            <a:lstStyle/>
            <a:p>
              <a:endParaRPr lang="zh-CN" altLang="en-US"/>
            </a:p>
          </p:txBody>
        </p:sp>
        <p:sp>
          <p:nvSpPr>
            <p:cNvPr id="36942" name="Freeform 82"/>
            <p:cNvSpPr>
              <a:spLocks/>
            </p:cNvSpPr>
            <p:nvPr/>
          </p:nvSpPr>
          <p:spPr bwMode="ltGray">
            <a:xfrm>
              <a:off x="4674" y="2541"/>
              <a:ext cx="46" cy="47"/>
            </a:xfrm>
            <a:custGeom>
              <a:avLst/>
              <a:gdLst>
                <a:gd name="T0" fmla="*/ 4 w 61"/>
                <a:gd name="T1" fmla="*/ 0 h 63"/>
                <a:gd name="T2" fmla="*/ 0 w 61"/>
                <a:gd name="T3" fmla="*/ 7 h 63"/>
                <a:gd name="T4" fmla="*/ 14 w 61"/>
                <a:gd name="T5" fmla="*/ 19 h 63"/>
                <a:gd name="T6" fmla="*/ 20 w 61"/>
                <a:gd name="T7" fmla="*/ 30 h 63"/>
                <a:gd name="T8" fmla="*/ 26 w 61"/>
                <a:gd name="T9" fmla="*/ 35 h 63"/>
                <a:gd name="T10" fmla="*/ 35 w 61"/>
                <a:gd name="T11" fmla="*/ 31 h 63"/>
                <a:gd name="T12" fmla="*/ 19 w 61"/>
                <a:gd name="T13" fmla="*/ 10 h 63"/>
                <a:gd name="T14" fmla="*/ 4 w 61"/>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63"/>
                <a:gd name="T26" fmla="*/ 61 w 61"/>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chemeClr val="bg2"/>
            </a:solidFill>
            <a:ln w="9525">
              <a:noFill/>
              <a:miter lim="800000"/>
              <a:headEnd/>
              <a:tailEnd/>
            </a:ln>
          </p:spPr>
          <p:txBody>
            <a:bodyPr/>
            <a:lstStyle/>
            <a:p>
              <a:endParaRPr lang="zh-CN" altLang="en-US"/>
            </a:p>
          </p:txBody>
        </p:sp>
        <p:sp>
          <p:nvSpPr>
            <p:cNvPr id="36943" name="Freeform 83"/>
            <p:cNvSpPr>
              <a:spLocks/>
            </p:cNvSpPr>
            <p:nvPr/>
          </p:nvSpPr>
          <p:spPr bwMode="ltGray">
            <a:xfrm>
              <a:off x="4277" y="2600"/>
              <a:ext cx="46" cy="50"/>
            </a:xfrm>
            <a:custGeom>
              <a:avLst/>
              <a:gdLst>
                <a:gd name="T0" fmla="*/ 16 w 61"/>
                <a:gd name="T1" fmla="*/ 4 h 67"/>
                <a:gd name="T2" fmla="*/ 17 w 61"/>
                <a:gd name="T3" fmla="*/ 19 h 67"/>
                <a:gd name="T4" fmla="*/ 9 w 61"/>
                <a:gd name="T5" fmla="*/ 24 h 67"/>
                <a:gd name="T6" fmla="*/ 13 w 61"/>
                <a:gd name="T7" fmla="*/ 37 h 67"/>
                <a:gd name="T8" fmla="*/ 27 w 61"/>
                <a:gd name="T9" fmla="*/ 32 h 67"/>
                <a:gd name="T10" fmla="*/ 34 w 61"/>
                <a:gd name="T11" fmla="*/ 26 h 67"/>
                <a:gd name="T12" fmla="*/ 29 w 61"/>
                <a:gd name="T13" fmla="*/ 16 h 67"/>
                <a:gd name="T14" fmla="*/ 32 w 61"/>
                <a:gd name="T15" fmla="*/ 7 h 67"/>
                <a:gd name="T16" fmla="*/ 31 w 61"/>
                <a:gd name="T17" fmla="*/ 1 h 67"/>
                <a:gd name="T18" fmla="*/ 26 w 61"/>
                <a:gd name="T19" fmla="*/ 2 h 67"/>
                <a:gd name="T20" fmla="*/ 29 w 61"/>
                <a:gd name="T21" fmla="*/ 3 h 67"/>
                <a:gd name="T22" fmla="*/ 28 w 61"/>
                <a:gd name="T23" fmla="*/ 9 h 67"/>
                <a:gd name="T24" fmla="*/ 24 w 61"/>
                <a:gd name="T25" fmla="*/ 13 h 67"/>
                <a:gd name="T26" fmla="*/ 16 w 61"/>
                <a:gd name="T27" fmla="*/ 4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67"/>
                <a:gd name="T44" fmla="*/ 61 w 61"/>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chemeClr val="bg2"/>
            </a:solidFill>
            <a:ln w="9525">
              <a:noFill/>
              <a:miter lim="800000"/>
              <a:headEnd/>
              <a:tailEnd/>
            </a:ln>
          </p:spPr>
          <p:txBody>
            <a:bodyPr/>
            <a:lstStyle/>
            <a:p>
              <a:endParaRPr lang="zh-CN" altLang="en-US"/>
            </a:p>
          </p:txBody>
        </p:sp>
        <p:sp>
          <p:nvSpPr>
            <p:cNvPr id="36944" name="Freeform 84"/>
            <p:cNvSpPr>
              <a:spLocks/>
            </p:cNvSpPr>
            <p:nvPr/>
          </p:nvSpPr>
          <p:spPr bwMode="ltGray">
            <a:xfrm>
              <a:off x="4228" y="2619"/>
              <a:ext cx="32" cy="27"/>
            </a:xfrm>
            <a:custGeom>
              <a:avLst/>
              <a:gdLst>
                <a:gd name="T0" fmla="*/ 12 w 43"/>
                <a:gd name="T1" fmla="*/ 2 h 36"/>
                <a:gd name="T2" fmla="*/ 3 w 43"/>
                <a:gd name="T3" fmla="*/ 4 h 36"/>
                <a:gd name="T4" fmla="*/ 19 w 43"/>
                <a:gd name="T5" fmla="*/ 20 h 36"/>
                <a:gd name="T6" fmla="*/ 23 w 43"/>
                <a:gd name="T7" fmla="*/ 17 h 36"/>
                <a:gd name="T8" fmla="*/ 12 w 43"/>
                <a:gd name="T9" fmla="*/ 2 h 36"/>
                <a:gd name="T10" fmla="*/ 0 60000 65536"/>
                <a:gd name="T11" fmla="*/ 0 60000 65536"/>
                <a:gd name="T12" fmla="*/ 0 60000 65536"/>
                <a:gd name="T13" fmla="*/ 0 60000 65536"/>
                <a:gd name="T14" fmla="*/ 0 60000 65536"/>
                <a:gd name="T15" fmla="*/ 0 w 43"/>
                <a:gd name="T16" fmla="*/ 0 h 36"/>
                <a:gd name="T17" fmla="*/ 43 w 43"/>
                <a:gd name="T18" fmla="*/ 36 h 36"/>
              </a:gdLst>
              <a:ahLst/>
              <a:cxnLst>
                <a:cxn ang="T10">
                  <a:pos x="T0" y="T1"/>
                </a:cxn>
                <a:cxn ang="T11">
                  <a:pos x="T2" y="T3"/>
                </a:cxn>
                <a:cxn ang="T12">
                  <a:pos x="T4" y="T5"/>
                </a:cxn>
                <a:cxn ang="T13">
                  <a:pos x="T6" y="T7"/>
                </a:cxn>
                <a:cxn ang="T14">
                  <a:pos x="T8" y="T9"/>
                </a:cxn>
              </a:cxnLst>
              <a:rect l="T15" t="T16" r="T17" b="T18"/>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chemeClr val="bg2"/>
            </a:solidFill>
            <a:ln w="9525">
              <a:noFill/>
              <a:miter lim="800000"/>
              <a:headEnd/>
              <a:tailEnd/>
            </a:ln>
          </p:spPr>
          <p:txBody>
            <a:bodyPr/>
            <a:lstStyle/>
            <a:p>
              <a:endParaRPr lang="zh-CN" altLang="en-US"/>
            </a:p>
          </p:txBody>
        </p:sp>
        <p:sp>
          <p:nvSpPr>
            <p:cNvPr id="36945" name="Freeform 85"/>
            <p:cNvSpPr>
              <a:spLocks/>
            </p:cNvSpPr>
            <p:nvPr/>
          </p:nvSpPr>
          <p:spPr bwMode="ltGray">
            <a:xfrm>
              <a:off x="4207" y="2590"/>
              <a:ext cx="24" cy="31"/>
            </a:xfrm>
            <a:custGeom>
              <a:avLst/>
              <a:gdLst>
                <a:gd name="T0" fmla="*/ 12 w 32"/>
                <a:gd name="T1" fmla="*/ 0 h 41"/>
                <a:gd name="T2" fmla="*/ 0 w 32"/>
                <a:gd name="T3" fmla="*/ 15 h 41"/>
                <a:gd name="T4" fmla="*/ 9 w 32"/>
                <a:gd name="T5" fmla="*/ 14 h 41"/>
                <a:gd name="T6" fmla="*/ 10 w 32"/>
                <a:gd name="T7" fmla="*/ 17 h 41"/>
                <a:gd name="T8" fmla="*/ 9 w 32"/>
                <a:gd name="T9" fmla="*/ 20 h 41"/>
                <a:gd name="T10" fmla="*/ 17 w 32"/>
                <a:gd name="T11" fmla="*/ 12 h 41"/>
                <a:gd name="T12" fmla="*/ 13 w 32"/>
                <a:gd name="T13" fmla="*/ 5 h 41"/>
                <a:gd name="T14" fmla="*/ 12 w 32"/>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41"/>
                <a:gd name="T26" fmla="*/ 32 w 32"/>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chemeClr val="bg2"/>
            </a:solidFill>
            <a:ln w="9525">
              <a:noFill/>
              <a:miter lim="800000"/>
              <a:headEnd/>
              <a:tailEnd/>
            </a:ln>
          </p:spPr>
          <p:txBody>
            <a:bodyPr/>
            <a:lstStyle/>
            <a:p>
              <a:endParaRPr lang="zh-CN" altLang="en-US"/>
            </a:p>
          </p:txBody>
        </p:sp>
        <p:sp>
          <p:nvSpPr>
            <p:cNvPr id="36946" name="Freeform 86"/>
            <p:cNvSpPr>
              <a:spLocks/>
            </p:cNvSpPr>
            <p:nvPr/>
          </p:nvSpPr>
          <p:spPr bwMode="ltGray">
            <a:xfrm>
              <a:off x="4241" y="2601"/>
              <a:ext cx="34" cy="24"/>
            </a:xfrm>
            <a:custGeom>
              <a:avLst/>
              <a:gdLst>
                <a:gd name="T0" fmla="*/ 12 w 45"/>
                <a:gd name="T1" fmla="*/ 0 h 32"/>
                <a:gd name="T2" fmla="*/ 0 w 45"/>
                <a:gd name="T3" fmla="*/ 4 h 32"/>
                <a:gd name="T4" fmla="*/ 15 w 45"/>
                <a:gd name="T5" fmla="*/ 17 h 32"/>
                <a:gd name="T6" fmla="*/ 26 w 45"/>
                <a:gd name="T7" fmla="*/ 13 h 32"/>
                <a:gd name="T8" fmla="*/ 13 w 45"/>
                <a:gd name="T9" fmla="*/ 6 h 32"/>
                <a:gd name="T10" fmla="*/ 12 w 45"/>
                <a:gd name="T11" fmla="*/ 0 h 32"/>
                <a:gd name="T12" fmla="*/ 0 60000 65536"/>
                <a:gd name="T13" fmla="*/ 0 60000 65536"/>
                <a:gd name="T14" fmla="*/ 0 60000 65536"/>
                <a:gd name="T15" fmla="*/ 0 60000 65536"/>
                <a:gd name="T16" fmla="*/ 0 60000 65536"/>
                <a:gd name="T17" fmla="*/ 0 60000 65536"/>
                <a:gd name="T18" fmla="*/ 0 w 45"/>
                <a:gd name="T19" fmla="*/ 0 h 32"/>
                <a:gd name="T20" fmla="*/ 45 w 4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chemeClr val="bg2"/>
            </a:solidFill>
            <a:ln w="9525">
              <a:noFill/>
              <a:miter lim="800000"/>
              <a:headEnd/>
              <a:tailEnd/>
            </a:ln>
          </p:spPr>
          <p:txBody>
            <a:bodyPr/>
            <a:lstStyle/>
            <a:p>
              <a:endParaRPr lang="zh-CN" altLang="en-US"/>
            </a:p>
          </p:txBody>
        </p:sp>
        <p:sp>
          <p:nvSpPr>
            <p:cNvPr id="36947" name="Freeform 87"/>
            <p:cNvSpPr>
              <a:spLocks/>
            </p:cNvSpPr>
            <p:nvPr/>
          </p:nvSpPr>
          <p:spPr bwMode="ltGray">
            <a:xfrm>
              <a:off x="4192" y="2269"/>
              <a:ext cx="27" cy="55"/>
            </a:xfrm>
            <a:custGeom>
              <a:avLst/>
              <a:gdLst>
                <a:gd name="T0" fmla="*/ 18 w 35"/>
                <a:gd name="T1" fmla="*/ 0 h 74"/>
                <a:gd name="T2" fmla="*/ 12 w 35"/>
                <a:gd name="T3" fmla="*/ 8 h 74"/>
                <a:gd name="T4" fmla="*/ 5 w 35"/>
                <a:gd name="T5" fmla="*/ 20 h 74"/>
                <a:gd name="T6" fmla="*/ 0 w 35"/>
                <a:gd name="T7" fmla="*/ 33 h 74"/>
                <a:gd name="T8" fmla="*/ 5 w 35"/>
                <a:gd name="T9" fmla="*/ 41 h 74"/>
                <a:gd name="T10" fmla="*/ 12 w 35"/>
                <a:gd name="T11" fmla="*/ 33 h 74"/>
                <a:gd name="T12" fmla="*/ 21 w 35"/>
                <a:gd name="T13" fmla="*/ 18 h 74"/>
                <a:gd name="T14" fmla="*/ 18 w 35"/>
                <a:gd name="T15" fmla="*/ 0 h 74"/>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74"/>
                <a:gd name="T26" fmla="*/ 35 w 3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chemeClr val="bg2"/>
            </a:solidFill>
            <a:ln w="9525">
              <a:noFill/>
              <a:miter lim="800000"/>
              <a:headEnd/>
              <a:tailEnd/>
            </a:ln>
          </p:spPr>
          <p:txBody>
            <a:bodyPr/>
            <a:lstStyle/>
            <a:p>
              <a:endParaRPr lang="zh-CN" altLang="en-US"/>
            </a:p>
          </p:txBody>
        </p:sp>
        <p:sp>
          <p:nvSpPr>
            <p:cNvPr id="36948" name="Freeform 88"/>
            <p:cNvSpPr>
              <a:spLocks/>
            </p:cNvSpPr>
            <p:nvPr/>
          </p:nvSpPr>
          <p:spPr bwMode="ltGray">
            <a:xfrm>
              <a:off x="4243" y="2260"/>
              <a:ext cx="19" cy="55"/>
            </a:xfrm>
            <a:custGeom>
              <a:avLst/>
              <a:gdLst>
                <a:gd name="T0" fmla="*/ 8 w 25"/>
                <a:gd name="T1" fmla="*/ 4 h 73"/>
                <a:gd name="T2" fmla="*/ 2 w 25"/>
                <a:gd name="T3" fmla="*/ 5 h 73"/>
                <a:gd name="T4" fmla="*/ 0 w 25"/>
                <a:gd name="T5" fmla="*/ 13 h 73"/>
                <a:gd name="T6" fmla="*/ 8 w 25"/>
                <a:gd name="T7" fmla="*/ 23 h 73"/>
                <a:gd name="T8" fmla="*/ 14 w 25"/>
                <a:gd name="T9" fmla="*/ 32 h 73"/>
                <a:gd name="T10" fmla="*/ 9 w 25"/>
                <a:gd name="T11" fmla="*/ 11 h 73"/>
                <a:gd name="T12" fmla="*/ 8 w 25"/>
                <a:gd name="T13" fmla="*/ 4 h 73"/>
                <a:gd name="T14" fmla="*/ 0 60000 65536"/>
                <a:gd name="T15" fmla="*/ 0 60000 65536"/>
                <a:gd name="T16" fmla="*/ 0 60000 65536"/>
                <a:gd name="T17" fmla="*/ 0 60000 65536"/>
                <a:gd name="T18" fmla="*/ 0 60000 65536"/>
                <a:gd name="T19" fmla="*/ 0 60000 65536"/>
                <a:gd name="T20" fmla="*/ 0 60000 65536"/>
                <a:gd name="T21" fmla="*/ 0 w 25"/>
                <a:gd name="T22" fmla="*/ 0 h 73"/>
                <a:gd name="T23" fmla="*/ 25 w 25"/>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chemeClr val="bg2"/>
            </a:solidFill>
            <a:ln w="9525">
              <a:noFill/>
              <a:miter lim="800000"/>
              <a:headEnd/>
              <a:tailEnd/>
            </a:ln>
          </p:spPr>
          <p:txBody>
            <a:bodyPr/>
            <a:lstStyle/>
            <a:p>
              <a:endParaRPr lang="zh-CN" altLang="en-US"/>
            </a:p>
          </p:txBody>
        </p:sp>
        <p:sp>
          <p:nvSpPr>
            <p:cNvPr id="36949" name="Freeform 89"/>
            <p:cNvSpPr>
              <a:spLocks/>
            </p:cNvSpPr>
            <p:nvPr/>
          </p:nvSpPr>
          <p:spPr bwMode="ltGray">
            <a:xfrm>
              <a:off x="4265" y="2243"/>
              <a:ext cx="10" cy="25"/>
            </a:xfrm>
            <a:custGeom>
              <a:avLst/>
              <a:gdLst>
                <a:gd name="T0" fmla="*/ 6 w 14"/>
                <a:gd name="T1" fmla="*/ 0 h 33"/>
                <a:gd name="T2" fmla="*/ 1 w 14"/>
                <a:gd name="T3" fmla="*/ 6 h 33"/>
                <a:gd name="T4" fmla="*/ 6 w 14"/>
                <a:gd name="T5" fmla="*/ 14 h 33"/>
                <a:gd name="T6" fmla="*/ 6 w 14"/>
                <a:gd name="T7" fmla="*/ 0 h 33"/>
                <a:gd name="T8" fmla="*/ 0 60000 65536"/>
                <a:gd name="T9" fmla="*/ 0 60000 65536"/>
                <a:gd name="T10" fmla="*/ 0 60000 65536"/>
                <a:gd name="T11" fmla="*/ 0 60000 65536"/>
                <a:gd name="T12" fmla="*/ 0 w 14"/>
                <a:gd name="T13" fmla="*/ 0 h 33"/>
                <a:gd name="T14" fmla="*/ 14 w 14"/>
                <a:gd name="T15" fmla="*/ 33 h 33"/>
              </a:gdLst>
              <a:ahLst/>
              <a:cxnLst>
                <a:cxn ang="T8">
                  <a:pos x="T0" y="T1"/>
                </a:cxn>
                <a:cxn ang="T9">
                  <a:pos x="T2" y="T3"/>
                </a:cxn>
                <a:cxn ang="T10">
                  <a:pos x="T4" y="T5"/>
                </a:cxn>
                <a:cxn ang="T11">
                  <a:pos x="T6" y="T7"/>
                </a:cxn>
              </a:cxnLst>
              <a:rect l="T12" t="T13" r="T14" b="T15"/>
              <a:pathLst>
                <a:path w="14" h="33">
                  <a:moveTo>
                    <a:pt x="11" y="0"/>
                  </a:moveTo>
                  <a:cubicBezTo>
                    <a:pt x="7" y="3"/>
                    <a:pt x="5" y="7"/>
                    <a:pt x="1" y="10"/>
                  </a:cubicBezTo>
                  <a:cubicBezTo>
                    <a:pt x="2" y="18"/>
                    <a:pt x="0" y="33"/>
                    <a:pt x="11" y="25"/>
                  </a:cubicBezTo>
                  <a:cubicBezTo>
                    <a:pt x="14" y="15"/>
                    <a:pt x="5" y="4"/>
                    <a:pt x="11" y="0"/>
                  </a:cubicBezTo>
                  <a:close/>
                </a:path>
              </a:pathLst>
            </a:custGeom>
            <a:solidFill>
              <a:schemeClr val="bg2"/>
            </a:solidFill>
            <a:ln w="9525">
              <a:noFill/>
              <a:miter lim="800000"/>
              <a:headEnd/>
              <a:tailEnd/>
            </a:ln>
          </p:spPr>
          <p:txBody>
            <a:bodyPr/>
            <a:lstStyle/>
            <a:p>
              <a:endParaRPr lang="zh-CN" altLang="en-US"/>
            </a:p>
          </p:txBody>
        </p:sp>
        <p:sp>
          <p:nvSpPr>
            <p:cNvPr id="36950" name="Freeform 90"/>
            <p:cNvSpPr>
              <a:spLocks/>
            </p:cNvSpPr>
            <p:nvPr/>
          </p:nvSpPr>
          <p:spPr bwMode="ltGray">
            <a:xfrm>
              <a:off x="4275" y="2255"/>
              <a:ext cx="21" cy="48"/>
            </a:xfrm>
            <a:custGeom>
              <a:avLst/>
              <a:gdLst>
                <a:gd name="T0" fmla="*/ 3 w 28"/>
                <a:gd name="T1" fmla="*/ 0 h 64"/>
                <a:gd name="T2" fmla="*/ 6 w 28"/>
                <a:gd name="T3" fmla="*/ 8 h 64"/>
                <a:gd name="T4" fmla="*/ 11 w 28"/>
                <a:gd name="T5" fmla="*/ 12 h 64"/>
                <a:gd name="T6" fmla="*/ 5 w 28"/>
                <a:gd name="T7" fmla="*/ 22 h 64"/>
                <a:gd name="T8" fmla="*/ 0 w 28"/>
                <a:gd name="T9" fmla="*/ 31 h 64"/>
                <a:gd name="T10" fmla="*/ 6 w 28"/>
                <a:gd name="T11" fmla="*/ 32 h 64"/>
                <a:gd name="T12" fmla="*/ 15 w 28"/>
                <a:gd name="T13" fmla="*/ 15 h 64"/>
                <a:gd name="T14" fmla="*/ 3 w 28"/>
                <a:gd name="T15" fmla="*/ 0 h 6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64"/>
                <a:gd name="T26" fmla="*/ 28 w 28"/>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chemeClr val="bg2"/>
            </a:solidFill>
            <a:ln w="9525">
              <a:noFill/>
              <a:miter lim="800000"/>
              <a:headEnd/>
              <a:tailEnd/>
            </a:ln>
          </p:spPr>
          <p:txBody>
            <a:bodyPr/>
            <a:lstStyle/>
            <a:p>
              <a:endParaRPr lang="zh-CN" altLang="en-US"/>
            </a:p>
          </p:txBody>
        </p:sp>
        <p:sp>
          <p:nvSpPr>
            <p:cNvPr id="36951" name="Freeform 91"/>
            <p:cNvSpPr>
              <a:spLocks/>
            </p:cNvSpPr>
            <p:nvPr/>
          </p:nvSpPr>
          <p:spPr bwMode="ltGray">
            <a:xfrm>
              <a:off x="4006" y="2324"/>
              <a:ext cx="12" cy="27"/>
            </a:xfrm>
            <a:custGeom>
              <a:avLst/>
              <a:gdLst>
                <a:gd name="T0" fmla="*/ 8 w 16"/>
                <a:gd name="T1" fmla="*/ 2 h 36"/>
                <a:gd name="T2" fmla="*/ 0 w 16"/>
                <a:gd name="T3" fmla="*/ 4 h 36"/>
                <a:gd name="T4" fmla="*/ 4 w 16"/>
                <a:gd name="T5" fmla="*/ 13 h 36"/>
                <a:gd name="T6" fmla="*/ 8 w 16"/>
                <a:gd name="T7" fmla="*/ 2 h 36"/>
                <a:gd name="T8" fmla="*/ 0 60000 65536"/>
                <a:gd name="T9" fmla="*/ 0 60000 65536"/>
                <a:gd name="T10" fmla="*/ 0 60000 65536"/>
                <a:gd name="T11" fmla="*/ 0 60000 65536"/>
                <a:gd name="T12" fmla="*/ 0 w 16"/>
                <a:gd name="T13" fmla="*/ 0 h 36"/>
                <a:gd name="T14" fmla="*/ 16 w 16"/>
                <a:gd name="T15" fmla="*/ 36 h 36"/>
              </a:gdLst>
              <a:ahLst/>
              <a:cxnLst>
                <a:cxn ang="T8">
                  <a:pos x="T0" y="T1"/>
                </a:cxn>
                <a:cxn ang="T9">
                  <a:pos x="T2" y="T3"/>
                </a:cxn>
                <a:cxn ang="T10">
                  <a:pos x="T4" y="T5"/>
                </a:cxn>
                <a:cxn ang="T11">
                  <a:pos x="T6" y="T7"/>
                </a:cxn>
              </a:cxnLst>
              <a:rect l="T12" t="T13" r="T14" b="T15"/>
              <a:pathLst>
                <a:path w="16" h="36">
                  <a:moveTo>
                    <a:pt x="14" y="3"/>
                  </a:moveTo>
                  <a:cubicBezTo>
                    <a:pt x="7" y="0"/>
                    <a:pt x="4" y="1"/>
                    <a:pt x="0" y="7"/>
                  </a:cubicBezTo>
                  <a:cubicBezTo>
                    <a:pt x="3" y="14"/>
                    <a:pt x="2" y="17"/>
                    <a:pt x="8" y="22"/>
                  </a:cubicBezTo>
                  <a:cubicBezTo>
                    <a:pt x="16" y="36"/>
                    <a:pt x="11" y="7"/>
                    <a:pt x="14" y="3"/>
                  </a:cubicBezTo>
                  <a:close/>
                </a:path>
              </a:pathLst>
            </a:custGeom>
            <a:solidFill>
              <a:schemeClr val="bg2"/>
            </a:solidFill>
            <a:ln w="9525">
              <a:noFill/>
              <a:miter lim="800000"/>
              <a:headEnd/>
              <a:tailEnd/>
            </a:ln>
          </p:spPr>
          <p:txBody>
            <a:bodyPr/>
            <a:lstStyle/>
            <a:p>
              <a:endParaRPr lang="zh-CN" altLang="en-US"/>
            </a:p>
          </p:txBody>
        </p:sp>
        <p:sp>
          <p:nvSpPr>
            <p:cNvPr id="36952" name="Freeform 92"/>
            <p:cNvSpPr>
              <a:spLocks/>
            </p:cNvSpPr>
            <p:nvPr/>
          </p:nvSpPr>
          <p:spPr bwMode="ltGray">
            <a:xfrm>
              <a:off x="3996" y="2301"/>
              <a:ext cx="10" cy="15"/>
            </a:xfrm>
            <a:custGeom>
              <a:avLst/>
              <a:gdLst>
                <a:gd name="T0" fmla="*/ 6 w 13"/>
                <a:gd name="T1" fmla="*/ 3 h 20"/>
                <a:gd name="T2" fmla="*/ 1 w 13"/>
                <a:gd name="T3" fmla="*/ 6 h 20"/>
                <a:gd name="T4" fmla="*/ 5 w 13"/>
                <a:gd name="T5" fmla="*/ 11 h 20"/>
                <a:gd name="T6" fmla="*/ 6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miter lim="800000"/>
              <a:headEnd/>
              <a:tailEnd/>
            </a:ln>
          </p:spPr>
          <p:txBody>
            <a:bodyPr/>
            <a:lstStyle/>
            <a:p>
              <a:endParaRPr lang="zh-CN" altLang="en-US"/>
            </a:p>
          </p:txBody>
        </p:sp>
        <p:sp>
          <p:nvSpPr>
            <p:cNvPr id="36953" name="Freeform 93"/>
            <p:cNvSpPr>
              <a:spLocks/>
            </p:cNvSpPr>
            <p:nvPr/>
          </p:nvSpPr>
          <p:spPr bwMode="ltGray">
            <a:xfrm>
              <a:off x="3992" y="2283"/>
              <a:ext cx="12" cy="14"/>
            </a:xfrm>
            <a:custGeom>
              <a:avLst/>
              <a:gdLst>
                <a:gd name="T0" fmla="*/ 6 w 16"/>
                <a:gd name="T1" fmla="*/ 3 h 19"/>
                <a:gd name="T2" fmla="*/ 0 w 16"/>
                <a:gd name="T3" fmla="*/ 5 h 19"/>
                <a:gd name="T4" fmla="*/ 7 w 16"/>
                <a:gd name="T5" fmla="*/ 10 h 19"/>
                <a:gd name="T6" fmla="*/ 6 w 16"/>
                <a:gd name="T7" fmla="*/ 3 h 19"/>
                <a:gd name="T8" fmla="*/ 0 60000 65536"/>
                <a:gd name="T9" fmla="*/ 0 60000 65536"/>
                <a:gd name="T10" fmla="*/ 0 60000 65536"/>
                <a:gd name="T11" fmla="*/ 0 60000 65536"/>
                <a:gd name="T12" fmla="*/ 0 w 16"/>
                <a:gd name="T13" fmla="*/ 0 h 19"/>
                <a:gd name="T14" fmla="*/ 16 w 16"/>
                <a:gd name="T15" fmla="*/ 19 h 19"/>
              </a:gdLst>
              <a:ahLst/>
              <a:cxnLst>
                <a:cxn ang="T8">
                  <a:pos x="T0" y="T1"/>
                </a:cxn>
                <a:cxn ang="T9">
                  <a:pos x="T2" y="T3"/>
                </a:cxn>
                <a:cxn ang="T10">
                  <a:pos x="T4" y="T5"/>
                </a:cxn>
                <a:cxn ang="T11">
                  <a:pos x="T6" y="T7"/>
                </a:cxn>
              </a:cxnLst>
              <a:rect l="T12" t="T13" r="T14" b="T15"/>
              <a:pathLst>
                <a:path w="16" h="19">
                  <a:moveTo>
                    <a:pt x="10" y="5"/>
                  </a:moveTo>
                  <a:cubicBezTo>
                    <a:pt x="4" y="0"/>
                    <a:pt x="1" y="3"/>
                    <a:pt x="0" y="10"/>
                  </a:cubicBezTo>
                  <a:cubicBezTo>
                    <a:pt x="4" y="15"/>
                    <a:pt x="7" y="16"/>
                    <a:pt x="12" y="19"/>
                  </a:cubicBezTo>
                  <a:cubicBezTo>
                    <a:pt x="16" y="12"/>
                    <a:pt x="14" y="12"/>
                    <a:pt x="10" y="5"/>
                  </a:cubicBezTo>
                  <a:close/>
                </a:path>
              </a:pathLst>
            </a:custGeom>
            <a:solidFill>
              <a:schemeClr val="bg2"/>
            </a:solidFill>
            <a:ln w="9525">
              <a:noFill/>
              <a:miter lim="800000"/>
              <a:headEnd/>
              <a:tailEnd/>
            </a:ln>
          </p:spPr>
          <p:txBody>
            <a:bodyPr/>
            <a:lstStyle/>
            <a:p>
              <a:endParaRPr lang="zh-CN" altLang="en-US"/>
            </a:p>
          </p:txBody>
        </p:sp>
        <p:sp>
          <p:nvSpPr>
            <p:cNvPr id="36954" name="Freeform 94"/>
            <p:cNvSpPr>
              <a:spLocks/>
            </p:cNvSpPr>
            <p:nvPr/>
          </p:nvSpPr>
          <p:spPr bwMode="ltGray">
            <a:xfrm>
              <a:off x="3980" y="2243"/>
              <a:ext cx="11" cy="19"/>
            </a:xfrm>
            <a:custGeom>
              <a:avLst/>
              <a:gdLst>
                <a:gd name="T0" fmla="*/ 4 w 14"/>
                <a:gd name="T1" fmla="*/ 0 h 25"/>
                <a:gd name="T2" fmla="*/ 0 w 14"/>
                <a:gd name="T3" fmla="*/ 8 h 25"/>
                <a:gd name="T4" fmla="*/ 7 w 14"/>
                <a:gd name="T5" fmla="*/ 14 h 25"/>
                <a:gd name="T6" fmla="*/ 4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chemeClr val="bg2"/>
            </a:solidFill>
            <a:ln w="9525">
              <a:noFill/>
              <a:miter lim="800000"/>
              <a:headEnd/>
              <a:tailEnd/>
            </a:ln>
          </p:spPr>
          <p:txBody>
            <a:bodyPr/>
            <a:lstStyle/>
            <a:p>
              <a:endParaRPr lang="zh-CN" altLang="en-US"/>
            </a:p>
          </p:txBody>
        </p:sp>
        <p:sp>
          <p:nvSpPr>
            <p:cNvPr id="36955" name="Freeform 95"/>
            <p:cNvSpPr>
              <a:spLocks/>
            </p:cNvSpPr>
            <p:nvPr/>
          </p:nvSpPr>
          <p:spPr bwMode="ltGray">
            <a:xfrm>
              <a:off x="3982" y="2268"/>
              <a:ext cx="16" cy="13"/>
            </a:xfrm>
            <a:custGeom>
              <a:avLst/>
              <a:gdLst>
                <a:gd name="T0" fmla="*/ 7 w 22"/>
                <a:gd name="T1" fmla="*/ 0 h 18"/>
                <a:gd name="T2" fmla="*/ 10 w 22"/>
                <a:gd name="T3" fmla="*/ 9 h 18"/>
                <a:gd name="T4" fmla="*/ 7 w 22"/>
                <a:gd name="T5" fmla="*/ 3 h 18"/>
                <a:gd name="T6" fmla="*/ 7 w 22"/>
                <a:gd name="T7" fmla="*/ 0 h 18"/>
                <a:gd name="T8" fmla="*/ 0 60000 65536"/>
                <a:gd name="T9" fmla="*/ 0 60000 65536"/>
                <a:gd name="T10" fmla="*/ 0 60000 65536"/>
                <a:gd name="T11" fmla="*/ 0 60000 65536"/>
                <a:gd name="T12" fmla="*/ 0 w 22"/>
                <a:gd name="T13" fmla="*/ 0 h 18"/>
                <a:gd name="T14" fmla="*/ 22 w 22"/>
                <a:gd name="T15" fmla="*/ 18 h 18"/>
              </a:gdLst>
              <a:ahLst/>
              <a:cxnLst>
                <a:cxn ang="T8">
                  <a:pos x="T0" y="T1"/>
                </a:cxn>
                <a:cxn ang="T9">
                  <a:pos x="T2" y="T3"/>
                </a:cxn>
                <a:cxn ang="T10">
                  <a:pos x="T4" y="T5"/>
                </a:cxn>
                <a:cxn ang="T11">
                  <a:pos x="T6" y="T7"/>
                </a:cxn>
              </a:cxnLst>
              <a:rect l="T12" t="T13" r="T14" b="T15"/>
              <a:pathLst>
                <a:path w="22" h="18">
                  <a:moveTo>
                    <a:pt x="13" y="0"/>
                  </a:moveTo>
                  <a:cubicBezTo>
                    <a:pt x="0" y="8"/>
                    <a:pt x="9" y="12"/>
                    <a:pt x="19" y="18"/>
                  </a:cubicBezTo>
                  <a:cubicBezTo>
                    <a:pt x="20" y="11"/>
                    <a:pt x="22" y="8"/>
                    <a:pt x="14" y="6"/>
                  </a:cubicBezTo>
                  <a:cubicBezTo>
                    <a:pt x="9" y="3"/>
                    <a:pt x="9" y="5"/>
                    <a:pt x="13" y="0"/>
                  </a:cubicBezTo>
                  <a:close/>
                </a:path>
              </a:pathLst>
            </a:custGeom>
            <a:solidFill>
              <a:schemeClr val="bg2"/>
            </a:solidFill>
            <a:ln w="9525">
              <a:noFill/>
              <a:miter lim="800000"/>
              <a:headEnd/>
              <a:tailEnd/>
            </a:ln>
          </p:spPr>
          <p:txBody>
            <a:bodyPr/>
            <a:lstStyle/>
            <a:p>
              <a:endParaRPr lang="zh-CN" altLang="en-US"/>
            </a:p>
          </p:txBody>
        </p:sp>
        <p:sp>
          <p:nvSpPr>
            <p:cNvPr id="36956" name="Freeform 96"/>
            <p:cNvSpPr>
              <a:spLocks/>
            </p:cNvSpPr>
            <p:nvPr/>
          </p:nvSpPr>
          <p:spPr bwMode="ltGray">
            <a:xfrm>
              <a:off x="4818" y="2891"/>
              <a:ext cx="45" cy="60"/>
            </a:xfrm>
            <a:custGeom>
              <a:avLst/>
              <a:gdLst>
                <a:gd name="T0" fmla="*/ 6 w 60"/>
                <a:gd name="T1" fmla="*/ 4 h 81"/>
                <a:gd name="T2" fmla="*/ 2 w 60"/>
                <a:gd name="T3" fmla="*/ 10 h 81"/>
                <a:gd name="T4" fmla="*/ 8 w 60"/>
                <a:gd name="T5" fmla="*/ 21 h 81"/>
                <a:gd name="T6" fmla="*/ 15 w 60"/>
                <a:gd name="T7" fmla="*/ 30 h 81"/>
                <a:gd name="T8" fmla="*/ 23 w 60"/>
                <a:gd name="T9" fmla="*/ 35 h 81"/>
                <a:gd name="T10" fmla="*/ 29 w 60"/>
                <a:gd name="T11" fmla="*/ 44 h 81"/>
                <a:gd name="T12" fmla="*/ 29 w 60"/>
                <a:gd name="T13" fmla="*/ 31 h 81"/>
                <a:gd name="T14" fmla="*/ 24 w 60"/>
                <a:gd name="T15" fmla="*/ 20 h 81"/>
                <a:gd name="T16" fmla="*/ 14 w 60"/>
                <a:gd name="T17" fmla="*/ 10 h 81"/>
                <a:gd name="T18" fmla="*/ 6 w 60"/>
                <a:gd name="T19" fmla="*/ 4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81"/>
                <a:gd name="T32" fmla="*/ 60 w 60"/>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chemeClr val="bg2"/>
            </a:solidFill>
            <a:ln w="9525">
              <a:noFill/>
              <a:miter lim="800000"/>
              <a:headEnd/>
              <a:tailEnd/>
            </a:ln>
          </p:spPr>
          <p:txBody>
            <a:bodyPr/>
            <a:lstStyle/>
            <a:p>
              <a:endParaRPr lang="zh-CN" altLang="en-US"/>
            </a:p>
          </p:txBody>
        </p:sp>
        <p:sp>
          <p:nvSpPr>
            <p:cNvPr id="36957" name="Freeform 97"/>
            <p:cNvSpPr>
              <a:spLocks/>
            </p:cNvSpPr>
            <p:nvPr/>
          </p:nvSpPr>
          <p:spPr bwMode="ltGray">
            <a:xfrm>
              <a:off x="5049" y="2842"/>
              <a:ext cx="53" cy="46"/>
            </a:xfrm>
            <a:custGeom>
              <a:avLst/>
              <a:gdLst>
                <a:gd name="T0" fmla="*/ 16 w 71"/>
                <a:gd name="T1" fmla="*/ 13 h 61"/>
                <a:gd name="T2" fmla="*/ 7 w 71"/>
                <a:gd name="T3" fmla="*/ 18 h 61"/>
                <a:gd name="T4" fmla="*/ 1 w 71"/>
                <a:gd name="T5" fmla="*/ 25 h 61"/>
                <a:gd name="T6" fmla="*/ 7 w 71"/>
                <a:gd name="T7" fmla="*/ 33 h 61"/>
                <a:gd name="T8" fmla="*/ 16 w 71"/>
                <a:gd name="T9" fmla="*/ 25 h 61"/>
                <a:gd name="T10" fmla="*/ 22 w 71"/>
                <a:gd name="T11" fmla="*/ 13 h 61"/>
                <a:gd name="T12" fmla="*/ 31 w 71"/>
                <a:gd name="T13" fmla="*/ 0 h 61"/>
                <a:gd name="T14" fmla="*/ 40 w 71"/>
                <a:gd name="T15" fmla="*/ 6 h 61"/>
                <a:gd name="T16" fmla="*/ 19 w 71"/>
                <a:gd name="T17" fmla="*/ 13 h 61"/>
                <a:gd name="T18" fmla="*/ 16 w 71"/>
                <a:gd name="T19" fmla="*/ 13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61"/>
                <a:gd name="T32" fmla="*/ 71 w 71"/>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chemeClr val="bg2"/>
            </a:solidFill>
            <a:ln w="9525">
              <a:noFill/>
              <a:miter lim="800000"/>
              <a:headEnd/>
              <a:tailEnd/>
            </a:ln>
          </p:spPr>
          <p:txBody>
            <a:bodyPr/>
            <a:lstStyle/>
            <a:p>
              <a:endParaRPr lang="zh-CN" altLang="en-US"/>
            </a:p>
          </p:txBody>
        </p:sp>
        <p:sp>
          <p:nvSpPr>
            <p:cNvPr id="36958" name="Freeform 98"/>
            <p:cNvSpPr>
              <a:spLocks/>
            </p:cNvSpPr>
            <p:nvPr/>
          </p:nvSpPr>
          <p:spPr bwMode="ltGray">
            <a:xfrm>
              <a:off x="4889" y="2817"/>
              <a:ext cx="17" cy="23"/>
            </a:xfrm>
            <a:custGeom>
              <a:avLst/>
              <a:gdLst>
                <a:gd name="T0" fmla="*/ 5 w 23"/>
                <a:gd name="T1" fmla="*/ 0 h 30"/>
                <a:gd name="T2" fmla="*/ 0 w 23"/>
                <a:gd name="T3" fmla="*/ 8 h 30"/>
                <a:gd name="T4" fmla="*/ 7 w 23"/>
                <a:gd name="T5" fmla="*/ 18 h 30"/>
                <a:gd name="T6" fmla="*/ 5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9" y="0"/>
                  </a:moveTo>
                  <a:cubicBezTo>
                    <a:pt x="8" y="7"/>
                    <a:pt x="3" y="8"/>
                    <a:pt x="0" y="14"/>
                  </a:cubicBezTo>
                  <a:cubicBezTo>
                    <a:pt x="3" y="21"/>
                    <a:pt x="8" y="24"/>
                    <a:pt x="12" y="30"/>
                  </a:cubicBezTo>
                  <a:cubicBezTo>
                    <a:pt x="23" y="15"/>
                    <a:pt x="4" y="9"/>
                    <a:pt x="9" y="0"/>
                  </a:cubicBezTo>
                  <a:close/>
                </a:path>
              </a:pathLst>
            </a:custGeom>
            <a:solidFill>
              <a:schemeClr val="bg2"/>
            </a:solidFill>
            <a:ln w="9525">
              <a:noFill/>
              <a:miter lim="800000"/>
              <a:headEnd/>
              <a:tailEnd/>
            </a:ln>
          </p:spPr>
          <p:txBody>
            <a:bodyPr/>
            <a:lstStyle/>
            <a:p>
              <a:endParaRPr lang="zh-CN" altLang="en-US"/>
            </a:p>
          </p:txBody>
        </p:sp>
        <p:sp>
          <p:nvSpPr>
            <p:cNvPr id="36959" name="Freeform 99"/>
            <p:cNvSpPr>
              <a:spLocks/>
            </p:cNvSpPr>
            <p:nvPr/>
          </p:nvSpPr>
          <p:spPr bwMode="ltGray">
            <a:xfrm>
              <a:off x="4881" y="2795"/>
              <a:ext cx="20" cy="17"/>
            </a:xfrm>
            <a:custGeom>
              <a:avLst/>
              <a:gdLst>
                <a:gd name="T0" fmla="*/ 12 w 26"/>
                <a:gd name="T1" fmla="*/ 0 h 23"/>
                <a:gd name="T2" fmla="*/ 0 w 26"/>
                <a:gd name="T3" fmla="*/ 7 h 23"/>
                <a:gd name="T4" fmla="*/ 12 w 26"/>
                <a:gd name="T5" fmla="*/ 11 h 23"/>
                <a:gd name="T6" fmla="*/ 12 w 26"/>
                <a:gd name="T7" fmla="*/ 0 h 23"/>
                <a:gd name="T8" fmla="*/ 0 60000 65536"/>
                <a:gd name="T9" fmla="*/ 0 60000 65536"/>
                <a:gd name="T10" fmla="*/ 0 60000 65536"/>
                <a:gd name="T11" fmla="*/ 0 60000 65536"/>
                <a:gd name="T12" fmla="*/ 0 w 26"/>
                <a:gd name="T13" fmla="*/ 0 h 23"/>
                <a:gd name="T14" fmla="*/ 26 w 26"/>
                <a:gd name="T15" fmla="*/ 23 h 23"/>
              </a:gdLst>
              <a:ahLst/>
              <a:cxnLst>
                <a:cxn ang="T8">
                  <a:pos x="T0" y="T1"/>
                </a:cxn>
                <a:cxn ang="T9">
                  <a:pos x="T2" y="T3"/>
                </a:cxn>
                <a:cxn ang="T10">
                  <a:pos x="T4" y="T5"/>
                </a:cxn>
                <a:cxn ang="T11">
                  <a:pos x="T6" y="T7"/>
                </a:cxn>
              </a:cxnLst>
              <a:rect l="T12" t="T13" r="T14" b="T15"/>
              <a:pathLst>
                <a:path w="26" h="23">
                  <a:moveTo>
                    <a:pt x="19" y="0"/>
                  </a:moveTo>
                  <a:cubicBezTo>
                    <a:pt x="17" y="12"/>
                    <a:pt x="10" y="11"/>
                    <a:pt x="0" y="14"/>
                  </a:cubicBezTo>
                  <a:cubicBezTo>
                    <a:pt x="5" y="23"/>
                    <a:pt x="11" y="22"/>
                    <a:pt x="21" y="20"/>
                  </a:cubicBezTo>
                  <a:cubicBezTo>
                    <a:pt x="26" y="12"/>
                    <a:pt x="23" y="7"/>
                    <a:pt x="19" y="0"/>
                  </a:cubicBezTo>
                  <a:close/>
                </a:path>
              </a:pathLst>
            </a:custGeom>
            <a:solidFill>
              <a:schemeClr val="bg2"/>
            </a:solidFill>
            <a:ln w="9525">
              <a:noFill/>
              <a:miter lim="800000"/>
              <a:headEnd/>
              <a:tailEnd/>
            </a:ln>
          </p:spPr>
          <p:txBody>
            <a:bodyPr/>
            <a:lstStyle/>
            <a:p>
              <a:endParaRPr lang="zh-CN" altLang="en-US"/>
            </a:p>
          </p:txBody>
        </p:sp>
        <p:sp>
          <p:nvSpPr>
            <p:cNvPr id="36960" name="Freeform 100"/>
            <p:cNvSpPr>
              <a:spLocks/>
            </p:cNvSpPr>
            <p:nvPr/>
          </p:nvSpPr>
          <p:spPr bwMode="ltGray">
            <a:xfrm>
              <a:off x="4728" y="2601"/>
              <a:ext cx="24" cy="33"/>
            </a:xfrm>
            <a:custGeom>
              <a:avLst/>
              <a:gdLst>
                <a:gd name="T0" fmla="*/ 16 w 32"/>
                <a:gd name="T1" fmla="*/ 0 h 44"/>
                <a:gd name="T2" fmla="*/ 6 w 32"/>
                <a:gd name="T3" fmla="*/ 6 h 44"/>
                <a:gd name="T4" fmla="*/ 7 w 32"/>
                <a:gd name="T5" fmla="*/ 18 h 44"/>
                <a:gd name="T6" fmla="*/ 13 w 32"/>
                <a:gd name="T7" fmla="*/ 20 h 44"/>
                <a:gd name="T8" fmla="*/ 16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chemeClr val="bg2"/>
            </a:solidFill>
            <a:ln w="9525">
              <a:noFill/>
              <a:miter lim="800000"/>
              <a:headEnd/>
              <a:tailEnd/>
            </a:ln>
          </p:spPr>
          <p:txBody>
            <a:bodyPr/>
            <a:lstStyle/>
            <a:p>
              <a:endParaRPr lang="zh-CN" altLang="en-US"/>
            </a:p>
          </p:txBody>
        </p:sp>
        <p:sp>
          <p:nvSpPr>
            <p:cNvPr id="36961" name="Freeform 101"/>
            <p:cNvSpPr>
              <a:spLocks/>
            </p:cNvSpPr>
            <p:nvPr/>
          </p:nvSpPr>
          <p:spPr bwMode="ltGray">
            <a:xfrm>
              <a:off x="4762" y="2644"/>
              <a:ext cx="26" cy="33"/>
            </a:xfrm>
            <a:custGeom>
              <a:avLst/>
              <a:gdLst>
                <a:gd name="T0" fmla="*/ 18 w 34"/>
                <a:gd name="T1" fmla="*/ 0 h 44"/>
                <a:gd name="T2" fmla="*/ 6 w 34"/>
                <a:gd name="T3" fmla="*/ 5 h 44"/>
                <a:gd name="T4" fmla="*/ 8 w 34"/>
                <a:gd name="T5" fmla="*/ 18 h 44"/>
                <a:gd name="T6" fmla="*/ 15 w 34"/>
                <a:gd name="T7" fmla="*/ 20 h 44"/>
                <a:gd name="T8" fmla="*/ 18 w 34"/>
                <a:gd name="T9" fmla="*/ 0 h 44"/>
                <a:gd name="T10" fmla="*/ 0 60000 65536"/>
                <a:gd name="T11" fmla="*/ 0 60000 65536"/>
                <a:gd name="T12" fmla="*/ 0 60000 65536"/>
                <a:gd name="T13" fmla="*/ 0 60000 65536"/>
                <a:gd name="T14" fmla="*/ 0 60000 65536"/>
                <a:gd name="T15" fmla="*/ 0 w 34"/>
                <a:gd name="T16" fmla="*/ 0 h 44"/>
                <a:gd name="T17" fmla="*/ 34 w 34"/>
                <a:gd name="T18" fmla="*/ 44 h 44"/>
              </a:gdLst>
              <a:ahLst/>
              <a:cxnLst>
                <a:cxn ang="T10">
                  <a:pos x="T0" y="T1"/>
                </a:cxn>
                <a:cxn ang="T11">
                  <a:pos x="T2" y="T3"/>
                </a:cxn>
                <a:cxn ang="T12">
                  <a:pos x="T4" y="T5"/>
                </a:cxn>
                <a:cxn ang="T13">
                  <a:pos x="T6" y="T7"/>
                </a:cxn>
                <a:cxn ang="T14">
                  <a:pos x="T8" y="T9"/>
                </a:cxn>
              </a:cxnLst>
              <a:rect l="T15" t="T16" r="T17" b="T18"/>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chemeClr val="bg2"/>
            </a:solidFill>
            <a:ln w="9525">
              <a:noFill/>
              <a:miter lim="800000"/>
              <a:headEnd/>
              <a:tailEnd/>
            </a:ln>
          </p:spPr>
          <p:txBody>
            <a:bodyPr/>
            <a:lstStyle/>
            <a:p>
              <a:endParaRPr lang="zh-CN" altLang="en-US"/>
            </a:p>
          </p:txBody>
        </p:sp>
        <p:sp>
          <p:nvSpPr>
            <p:cNvPr id="36962" name="Freeform 102"/>
            <p:cNvSpPr>
              <a:spLocks/>
            </p:cNvSpPr>
            <p:nvPr/>
          </p:nvSpPr>
          <p:spPr bwMode="ltGray">
            <a:xfrm>
              <a:off x="4789" y="2707"/>
              <a:ext cx="28" cy="28"/>
            </a:xfrm>
            <a:custGeom>
              <a:avLst/>
              <a:gdLst>
                <a:gd name="T0" fmla="*/ 18 w 38"/>
                <a:gd name="T1" fmla="*/ 2 h 37"/>
                <a:gd name="T2" fmla="*/ 5 w 38"/>
                <a:gd name="T3" fmla="*/ 2 h 37"/>
                <a:gd name="T4" fmla="*/ 7 w 38"/>
                <a:gd name="T5" fmla="*/ 14 h 37"/>
                <a:gd name="T6" fmla="*/ 14 w 38"/>
                <a:gd name="T7" fmla="*/ 17 h 37"/>
                <a:gd name="T8" fmla="*/ 18 w 38"/>
                <a:gd name="T9" fmla="*/ 2 h 37"/>
                <a:gd name="T10" fmla="*/ 0 60000 65536"/>
                <a:gd name="T11" fmla="*/ 0 60000 65536"/>
                <a:gd name="T12" fmla="*/ 0 60000 65536"/>
                <a:gd name="T13" fmla="*/ 0 60000 65536"/>
                <a:gd name="T14" fmla="*/ 0 60000 65536"/>
                <a:gd name="T15" fmla="*/ 0 w 38"/>
                <a:gd name="T16" fmla="*/ 0 h 37"/>
                <a:gd name="T17" fmla="*/ 38 w 38"/>
                <a:gd name="T18" fmla="*/ 37 h 37"/>
              </a:gdLst>
              <a:ahLst/>
              <a:cxnLst>
                <a:cxn ang="T10">
                  <a:pos x="T0" y="T1"/>
                </a:cxn>
                <a:cxn ang="T11">
                  <a:pos x="T2" y="T3"/>
                </a:cxn>
                <a:cxn ang="T12">
                  <a:pos x="T4" y="T5"/>
                </a:cxn>
                <a:cxn ang="T13">
                  <a:pos x="T6" y="T7"/>
                </a:cxn>
                <a:cxn ang="T14">
                  <a:pos x="T8" y="T9"/>
                </a:cxn>
              </a:cxnLst>
              <a:rect l="T15" t="T16" r="T17" b="T18"/>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chemeClr val="bg2"/>
            </a:solidFill>
            <a:ln w="9525">
              <a:noFill/>
              <a:miter lim="800000"/>
              <a:headEnd/>
              <a:tailEnd/>
            </a:ln>
          </p:spPr>
          <p:txBody>
            <a:bodyPr/>
            <a:lstStyle/>
            <a:p>
              <a:endParaRPr lang="zh-CN" altLang="en-US"/>
            </a:p>
          </p:txBody>
        </p:sp>
        <p:sp>
          <p:nvSpPr>
            <p:cNvPr id="36963" name="Freeform 103"/>
            <p:cNvSpPr>
              <a:spLocks/>
            </p:cNvSpPr>
            <p:nvPr/>
          </p:nvSpPr>
          <p:spPr bwMode="ltGray">
            <a:xfrm>
              <a:off x="4823" y="2697"/>
              <a:ext cx="28" cy="26"/>
            </a:xfrm>
            <a:custGeom>
              <a:avLst/>
              <a:gdLst>
                <a:gd name="T0" fmla="*/ 18 w 38"/>
                <a:gd name="T1" fmla="*/ 2 h 34"/>
                <a:gd name="T2" fmla="*/ 5 w 38"/>
                <a:gd name="T3" fmla="*/ 2 h 34"/>
                <a:gd name="T4" fmla="*/ 9 w 38"/>
                <a:gd name="T5" fmla="*/ 13 h 34"/>
                <a:gd name="T6" fmla="*/ 15 w 38"/>
                <a:gd name="T7" fmla="*/ 13 h 34"/>
                <a:gd name="T8" fmla="*/ 18 w 38"/>
                <a:gd name="T9" fmla="*/ 2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chemeClr val="bg2"/>
            </a:solidFill>
            <a:ln w="9525">
              <a:noFill/>
              <a:miter lim="800000"/>
              <a:headEnd/>
              <a:tailEnd/>
            </a:ln>
          </p:spPr>
          <p:txBody>
            <a:bodyPr/>
            <a:lstStyle/>
            <a:p>
              <a:endParaRPr lang="zh-CN" altLang="en-US"/>
            </a:p>
          </p:txBody>
        </p:sp>
        <p:sp>
          <p:nvSpPr>
            <p:cNvPr id="36964" name="Freeform 104"/>
            <p:cNvSpPr>
              <a:spLocks/>
            </p:cNvSpPr>
            <p:nvPr/>
          </p:nvSpPr>
          <p:spPr bwMode="ltGray">
            <a:xfrm>
              <a:off x="4813" y="2661"/>
              <a:ext cx="26" cy="20"/>
            </a:xfrm>
            <a:custGeom>
              <a:avLst/>
              <a:gdLst>
                <a:gd name="T0" fmla="*/ 17 w 35"/>
                <a:gd name="T1" fmla="*/ 1 h 27"/>
                <a:gd name="T2" fmla="*/ 5 w 35"/>
                <a:gd name="T3" fmla="*/ 1 h 27"/>
                <a:gd name="T4" fmla="*/ 7 w 35"/>
                <a:gd name="T5" fmla="*/ 8 h 27"/>
                <a:gd name="T6" fmla="*/ 14 w 35"/>
                <a:gd name="T7" fmla="*/ 10 h 27"/>
                <a:gd name="T8" fmla="*/ 17 w 35"/>
                <a:gd name="T9" fmla="*/ 1 h 27"/>
                <a:gd name="T10" fmla="*/ 0 60000 65536"/>
                <a:gd name="T11" fmla="*/ 0 60000 65536"/>
                <a:gd name="T12" fmla="*/ 0 60000 65536"/>
                <a:gd name="T13" fmla="*/ 0 60000 65536"/>
                <a:gd name="T14" fmla="*/ 0 60000 65536"/>
                <a:gd name="T15" fmla="*/ 0 w 35"/>
                <a:gd name="T16" fmla="*/ 0 h 27"/>
                <a:gd name="T17" fmla="*/ 35 w 35"/>
                <a:gd name="T18" fmla="*/ 27 h 27"/>
              </a:gdLst>
              <a:ahLst/>
              <a:cxnLst>
                <a:cxn ang="T10">
                  <a:pos x="T0" y="T1"/>
                </a:cxn>
                <a:cxn ang="T11">
                  <a:pos x="T2" y="T3"/>
                </a:cxn>
                <a:cxn ang="T12">
                  <a:pos x="T4" y="T5"/>
                </a:cxn>
                <a:cxn ang="T13">
                  <a:pos x="T6" y="T7"/>
                </a:cxn>
                <a:cxn ang="T14">
                  <a:pos x="T8" y="T9"/>
                </a:cxn>
              </a:cxnLst>
              <a:rect l="T15" t="T16" r="T17" b="T18"/>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chemeClr val="bg2"/>
            </a:solidFill>
            <a:ln w="9525">
              <a:noFill/>
              <a:miter lim="800000"/>
              <a:headEnd/>
              <a:tailEnd/>
            </a:ln>
          </p:spPr>
          <p:txBody>
            <a:bodyPr/>
            <a:lstStyle/>
            <a:p>
              <a:endParaRPr lang="zh-CN" altLang="en-US"/>
            </a:p>
          </p:txBody>
        </p:sp>
        <p:sp>
          <p:nvSpPr>
            <p:cNvPr id="36965" name="Freeform 105"/>
            <p:cNvSpPr>
              <a:spLocks/>
            </p:cNvSpPr>
            <p:nvPr/>
          </p:nvSpPr>
          <p:spPr bwMode="ltGray">
            <a:xfrm>
              <a:off x="4787" y="2636"/>
              <a:ext cx="26" cy="35"/>
            </a:xfrm>
            <a:custGeom>
              <a:avLst/>
              <a:gdLst>
                <a:gd name="T0" fmla="*/ 16 w 35"/>
                <a:gd name="T1" fmla="*/ 9 h 47"/>
                <a:gd name="T2" fmla="*/ 10 w 35"/>
                <a:gd name="T3" fmla="*/ 1 h 47"/>
                <a:gd name="T4" fmla="*/ 5 w 35"/>
                <a:gd name="T5" fmla="*/ 14 h 47"/>
                <a:gd name="T6" fmla="*/ 10 w 35"/>
                <a:gd name="T7" fmla="*/ 19 h 47"/>
                <a:gd name="T8" fmla="*/ 15 w 35"/>
                <a:gd name="T9" fmla="*/ 16 h 47"/>
                <a:gd name="T10" fmla="*/ 16 w 35"/>
                <a:gd name="T11" fmla="*/ 9 h 47"/>
                <a:gd name="T12" fmla="*/ 0 60000 65536"/>
                <a:gd name="T13" fmla="*/ 0 60000 65536"/>
                <a:gd name="T14" fmla="*/ 0 60000 65536"/>
                <a:gd name="T15" fmla="*/ 0 60000 65536"/>
                <a:gd name="T16" fmla="*/ 0 60000 65536"/>
                <a:gd name="T17" fmla="*/ 0 60000 65536"/>
                <a:gd name="T18" fmla="*/ 0 w 35"/>
                <a:gd name="T19" fmla="*/ 0 h 47"/>
                <a:gd name="T20" fmla="*/ 35 w 35"/>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chemeClr val="bg2"/>
            </a:solidFill>
            <a:ln w="9525">
              <a:noFill/>
              <a:miter lim="800000"/>
              <a:headEnd/>
              <a:tailEnd/>
            </a:ln>
          </p:spPr>
          <p:txBody>
            <a:bodyPr/>
            <a:lstStyle/>
            <a:p>
              <a:endParaRPr lang="zh-CN" altLang="en-US"/>
            </a:p>
          </p:txBody>
        </p:sp>
        <p:sp>
          <p:nvSpPr>
            <p:cNvPr id="36966" name="Freeform 106"/>
            <p:cNvSpPr>
              <a:spLocks/>
            </p:cNvSpPr>
            <p:nvPr/>
          </p:nvSpPr>
          <p:spPr bwMode="ltGray">
            <a:xfrm>
              <a:off x="4755" y="2620"/>
              <a:ext cx="24" cy="26"/>
            </a:xfrm>
            <a:custGeom>
              <a:avLst/>
              <a:gdLst>
                <a:gd name="T0" fmla="*/ 13 w 32"/>
                <a:gd name="T1" fmla="*/ 5 h 35"/>
                <a:gd name="T2" fmla="*/ 6 w 32"/>
                <a:gd name="T3" fmla="*/ 1 h 35"/>
                <a:gd name="T4" fmla="*/ 7 w 32"/>
                <a:gd name="T5" fmla="*/ 13 h 35"/>
                <a:gd name="T6" fmla="*/ 13 w 32"/>
                <a:gd name="T7" fmla="*/ 15 h 35"/>
                <a:gd name="T8" fmla="*/ 13 w 32"/>
                <a:gd name="T9" fmla="*/ 5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chemeClr val="bg2"/>
            </a:solidFill>
            <a:ln w="9525">
              <a:noFill/>
              <a:miter lim="800000"/>
              <a:headEnd/>
              <a:tailEnd/>
            </a:ln>
          </p:spPr>
          <p:txBody>
            <a:bodyPr/>
            <a:lstStyle/>
            <a:p>
              <a:endParaRPr lang="zh-CN" altLang="en-US"/>
            </a:p>
          </p:txBody>
        </p:sp>
        <p:sp>
          <p:nvSpPr>
            <p:cNvPr id="36967" name="Freeform 107"/>
            <p:cNvSpPr>
              <a:spLocks/>
            </p:cNvSpPr>
            <p:nvPr/>
          </p:nvSpPr>
          <p:spPr bwMode="ltGray">
            <a:xfrm>
              <a:off x="4795" y="2673"/>
              <a:ext cx="24" cy="26"/>
            </a:xfrm>
            <a:custGeom>
              <a:avLst/>
              <a:gdLst>
                <a:gd name="T0" fmla="*/ 13 w 32"/>
                <a:gd name="T1" fmla="*/ 5 h 35"/>
                <a:gd name="T2" fmla="*/ 6 w 32"/>
                <a:gd name="T3" fmla="*/ 1 h 35"/>
                <a:gd name="T4" fmla="*/ 7 w 32"/>
                <a:gd name="T5" fmla="*/ 13 h 35"/>
                <a:gd name="T6" fmla="*/ 13 w 32"/>
                <a:gd name="T7" fmla="*/ 15 h 35"/>
                <a:gd name="T8" fmla="*/ 13 w 32"/>
                <a:gd name="T9" fmla="*/ 5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chemeClr val="bg2"/>
            </a:solidFill>
            <a:ln w="9525">
              <a:noFill/>
              <a:miter lim="800000"/>
              <a:headEnd/>
              <a:tailEnd/>
            </a:ln>
          </p:spPr>
          <p:txBody>
            <a:bodyPr/>
            <a:lstStyle/>
            <a:p>
              <a:endParaRPr lang="zh-CN" altLang="en-US"/>
            </a:p>
          </p:txBody>
        </p:sp>
        <p:sp>
          <p:nvSpPr>
            <p:cNvPr id="36968" name="Freeform 108"/>
            <p:cNvSpPr>
              <a:spLocks/>
            </p:cNvSpPr>
            <p:nvPr/>
          </p:nvSpPr>
          <p:spPr bwMode="ltGray">
            <a:xfrm>
              <a:off x="2526" y="1398"/>
              <a:ext cx="761" cy="542"/>
            </a:xfrm>
            <a:custGeom>
              <a:avLst/>
              <a:gdLst>
                <a:gd name="T0" fmla="*/ 58 w 1016"/>
                <a:gd name="T1" fmla="*/ 371 h 723"/>
                <a:gd name="T2" fmla="*/ 3 w 1016"/>
                <a:gd name="T3" fmla="*/ 370 h 723"/>
                <a:gd name="T4" fmla="*/ 14 w 1016"/>
                <a:gd name="T5" fmla="*/ 309 h 723"/>
                <a:gd name="T6" fmla="*/ 68 w 1016"/>
                <a:gd name="T7" fmla="*/ 297 h 723"/>
                <a:gd name="T8" fmla="*/ 65 w 1016"/>
                <a:gd name="T9" fmla="*/ 248 h 723"/>
                <a:gd name="T10" fmla="*/ 97 w 1016"/>
                <a:gd name="T11" fmla="*/ 228 h 723"/>
                <a:gd name="T12" fmla="*/ 155 w 1016"/>
                <a:gd name="T13" fmla="*/ 204 h 723"/>
                <a:gd name="T14" fmla="*/ 184 w 1016"/>
                <a:gd name="T15" fmla="*/ 162 h 723"/>
                <a:gd name="T16" fmla="*/ 206 w 1016"/>
                <a:gd name="T17" fmla="*/ 174 h 723"/>
                <a:gd name="T18" fmla="*/ 267 w 1016"/>
                <a:gd name="T19" fmla="*/ 179 h 723"/>
                <a:gd name="T20" fmla="*/ 303 w 1016"/>
                <a:gd name="T21" fmla="*/ 148 h 723"/>
                <a:gd name="T22" fmla="*/ 330 w 1016"/>
                <a:gd name="T23" fmla="*/ 133 h 723"/>
                <a:gd name="T24" fmla="*/ 323 w 1016"/>
                <a:gd name="T25" fmla="*/ 124 h 723"/>
                <a:gd name="T26" fmla="*/ 324 w 1016"/>
                <a:gd name="T27" fmla="*/ 68 h 723"/>
                <a:gd name="T28" fmla="*/ 285 w 1016"/>
                <a:gd name="T29" fmla="*/ 79 h 723"/>
                <a:gd name="T30" fmla="*/ 270 w 1016"/>
                <a:gd name="T31" fmla="*/ 136 h 723"/>
                <a:gd name="T32" fmla="*/ 227 w 1016"/>
                <a:gd name="T33" fmla="*/ 162 h 723"/>
                <a:gd name="T34" fmla="*/ 189 w 1016"/>
                <a:gd name="T35" fmla="*/ 147 h 723"/>
                <a:gd name="T36" fmla="*/ 167 w 1016"/>
                <a:gd name="T37" fmla="*/ 109 h 723"/>
                <a:gd name="T38" fmla="*/ 214 w 1016"/>
                <a:gd name="T39" fmla="*/ 66 h 723"/>
                <a:gd name="T40" fmla="*/ 264 w 1016"/>
                <a:gd name="T41" fmla="*/ 14 h 723"/>
                <a:gd name="T42" fmla="*/ 322 w 1016"/>
                <a:gd name="T43" fmla="*/ 2 h 723"/>
                <a:gd name="T44" fmla="*/ 363 w 1016"/>
                <a:gd name="T45" fmla="*/ 16 h 723"/>
                <a:gd name="T46" fmla="*/ 416 w 1016"/>
                <a:gd name="T47" fmla="*/ 24 h 723"/>
                <a:gd name="T48" fmla="*/ 448 w 1016"/>
                <a:gd name="T49" fmla="*/ 46 h 723"/>
                <a:gd name="T50" fmla="*/ 465 w 1016"/>
                <a:gd name="T51" fmla="*/ 51 h 723"/>
                <a:gd name="T52" fmla="*/ 492 w 1016"/>
                <a:gd name="T53" fmla="*/ 25 h 723"/>
                <a:gd name="T54" fmla="*/ 509 w 1016"/>
                <a:gd name="T55" fmla="*/ 27 h 723"/>
                <a:gd name="T56" fmla="*/ 566 w 1016"/>
                <a:gd name="T57" fmla="*/ 64 h 723"/>
                <a:gd name="T58" fmla="*/ 539 w 1016"/>
                <a:gd name="T59" fmla="*/ 376 h 723"/>
                <a:gd name="T60" fmla="*/ 469 w 1016"/>
                <a:gd name="T61" fmla="*/ 406 h 723"/>
                <a:gd name="T62" fmla="*/ 417 w 1016"/>
                <a:gd name="T63" fmla="*/ 374 h 723"/>
                <a:gd name="T64" fmla="*/ 368 w 1016"/>
                <a:gd name="T65" fmla="*/ 356 h 723"/>
                <a:gd name="T66" fmla="*/ 422 w 1016"/>
                <a:gd name="T67" fmla="*/ 307 h 723"/>
                <a:gd name="T68" fmla="*/ 470 w 1016"/>
                <a:gd name="T69" fmla="*/ 319 h 723"/>
                <a:gd name="T70" fmla="*/ 495 w 1016"/>
                <a:gd name="T71" fmla="*/ 297 h 723"/>
                <a:gd name="T72" fmla="*/ 479 w 1016"/>
                <a:gd name="T73" fmla="*/ 251 h 723"/>
                <a:gd name="T74" fmla="*/ 433 w 1016"/>
                <a:gd name="T75" fmla="*/ 294 h 723"/>
                <a:gd name="T76" fmla="*/ 380 w 1016"/>
                <a:gd name="T77" fmla="*/ 295 h 723"/>
                <a:gd name="T78" fmla="*/ 337 w 1016"/>
                <a:gd name="T79" fmla="*/ 324 h 723"/>
                <a:gd name="T80" fmla="*/ 334 w 1016"/>
                <a:gd name="T81" fmla="*/ 375 h 723"/>
                <a:gd name="T82" fmla="*/ 296 w 1016"/>
                <a:gd name="T83" fmla="*/ 334 h 723"/>
                <a:gd name="T84" fmla="*/ 245 w 1016"/>
                <a:gd name="T85" fmla="*/ 289 h 723"/>
                <a:gd name="T86" fmla="*/ 245 w 1016"/>
                <a:gd name="T87" fmla="*/ 314 h 723"/>
                <a:gd name="T88" fmla="*/ 285 w 1016"/>
                <a:gd name="T89" fmla="*/ 334 h 723"/>
                <a:gd name="T90" fmla="*/ 255 w 1016"/>
                <a:gd name="T91" fmla="*/ 341 h 723"/>
                <a:gd name="T92" fmla="*/ 203 w 1016"/>
                <a:gd name="T93" fmla="*/ 318 h 723"/>
                <a:gd name="T94" fmla="*/ 181 w 1016"/>
                <a:gd name="T95" fmla="*/ 345 h 723"/>
                <a:gd name="T96" fmla="*/ 181 w 1016"/>
                <a:gd name="T97" fmla="*/ 294 h 723"/>
                <a:gd name="T98" fmla="*/ 136 w 1016"/>
                <a:gd name="T99" fmla="*/ 301 h 723"/>
                <a:gd name="T100" fmla="*/ 109 w 1016"/>
                <a:gd name="T101" fmla="*/ 329 h 7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16"/>
                <a:gd name="T154" fmla="*/ 0 h 723"/>
                <a:gd name="T155" fmla="*/ 1016 w 1016"/>
                <a:gd name="T156" fmla="*/ 723 h 72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16" h="723">
                  <a:moveTo>
                    <a:pt x="214" y="612"/>
                  </a:moveTo>
                  <a:cubicBezTo>
                    <a:pt x="204" y="613"/>
                    <a:pt x="199" y="613"/>
                    <a:pt x="191" y="618"/>
                  </a:cubicBezTo>
                  <a:cubicBezTo>
                    <a:pt x="184" y="627"/>
                    <a:pt x="178" y="635"/>
                    <a:pt x="167" y="637"/>
                  </a:cubicBezTo>
                  <a:cubicBezTo>
                    <a:pt x="162" y="639"/>
                    <a:pt x="158" y="640"/>
                    <a:pt x="154" y="643"/>
                  </a:cubicBezTo>
                  <a:cubicBezTo>
                    <a:pt x="143" y="661"/>
                    <a:pt x="124" y="659"/>
                    <a:pt x="104" y="660"/>
                  </a:cubicBezTo>
                  <a:cubicBezTo>
                    <a:pt x="99" y="661"/>
                    <a:pt x="94" y="663"/>
                    <a:pt x="89" y="664"/>
                  </a:cubicBezTo>
                  <a:cubicBezTo>
                    <a:pt x="83" y="663"/>
                    <a:pt x="80" y="660"/>
                    <a:pt x="74" y="658"/>
                  </a:cubicBezTo>
                  <a:cubicBezTo>
                    <a:pt x="68" y="652"/>
                    <a:pt x="60" y="647"/>
                    <a:pt x="52" y="643"/>
                  </a:cubicBezTo>
                  <a:cubicBezTo>
                    <a:pt x="42" y="645"/>
                    <a:pt x="33" y="648"/>
                    <a:pt x="23" y="649"/>
                  </a:cubicBezTo>
                  <a:cubicBezTo>
                    <a:pt x="17" y="652"/>
                    <a:pt x="11" y="653"/>
                    <a:pt x="5" y="657"/>
                  </a:cubicBezTo>
                  <a:cubicBezTo>
                    <a:pt x="0" y="648"/>
                    <a:pt x="3" y="639"/>
                    <a:pt x="7" y="630"/>
                  </a:cubicBezTo>
                  <a:cubicBezTo>
                    <a:pt x="8" y="623"/>
                    <a:pt x="11" y="623"/>
                    <a:pt x="17" y="627"/>
                  </a:cubicBezTo>
                  <a:cubicBezTo>
                    <a:pt x="24" y="615"/>
                    <a:pt x="21" y="609"/>
                    <a:pt x="14" y="598"/>
                  </a:cubicBezTo>
                  <a:cubicBezTo>
                    <a:pt x="13" y="589"/>
                    <a:pt x="15" y="589"/>
                    <a:pt x="23" y="588"/>
                  </a:cubicBezTo>
                  <a:cubicBezTo>
                    <a:pt x="36" y="583"/>
                    <a:pt x="30" y="561"/>
                    <a:pt x="26" y="550"/>
                  </a:cubicBezTo>
                  <a:cubicBezTo>
                    <a:pt x="25" y="543"/>
                    <a:pt x="21" y="537"/>
                    <a:pt x="17" y="531"/>
                  </a:cubicBezTo>
                  <a:cubicBezTo>
                    <a:pt x="21" y="518"/>
                    <a:pt x="38" y="521"/>
                    <a:pt x="50" y="519"/>
                  </a:cubicBezTo>
                  <a:cubicBezTo>
                    <a:pt x="66" y="509"/>
                    <a:pt x="61" y="509"/>
                    <a:pt x="88" y="514"/>
                  </a:cubicBezTo>
                  <a:cubicBezTo>
                    <a:pt x="93" y="518"/>
                    <a:pt x="97" y="519"/>
                    <a:pt x="103" y="520"/>
                  </a:cubicBezTo>
                  <a:cubicBezTo>
                    <a:pt x="109" y="523"/>
                    <a:pt x="115" y="526"/>
                    <a:pt x="121" y="528"/>
                  </a:cubicBezTo>
                  <a:cubicBezTo>
                    <a:pt x="130" y="526"/>
                    <a:pt x="139" y="523"/>
                    <a:pt x="148" y="522"/>
                  </a:cubicBezTo>
                  <a:cubicBezTo>
                    <a:pt x="153" y="519"/>
                    <a:pt x="157" y="518"/>
                    <a:pt x="160" y="513"/>
                  </a:cubicBezTo>
                  <a:cubicBezTo>
                    <a:pt x="162" y="504"/>
                    <a:pt x="162" y="494"/>
                    <a:pt x="166" y="486"/>
                  </a:cubicBezTo>
                  <a:cubicBezTo>
                    <a:pt x="169" y="472"/>
                    <a:pt x="169" y="447"/>
                    <a:pt x="152" y="444"/>
                  </a:cubicBezTo>
                  <a:cubicBezTo>
                    <a:pt x="136" y="436"/>
                    <a:pt x="165" y="450"/>
                    <a:pt x="116" y="441"/>
                  </a:cubicBezTo>
                  <a:cubicBezTo>
                    <a:pt x="113" y="440"/>
                    <a:pt x="114" y="435"/>
                    <a:pt x="112" y="432"/>
                  </a:cubicBezTo>
                  <a:cubicBezTo>
                    <a:pt x="113" y="409"/>
                    <a:pt x="109" y="418"/>
                    <a:pt x="122" y="412"/>
                  </a:cubicBezTo>
                  <a:cubicBezTo>
                    <a:pt x="130" y="413"/>
                    <a:pt x="145" y="420"/>
                    <a:pt x="145" y="420"/>
                  </a:cubicBezTo>
                  <a:cubicBezTo>
                    <a:pt x="150" y="418"/>
                    <a:pt x="156" y="418"/>
                    <a:pt x="161" y="415"/>
                  </a:cubicBezTo>
                  <a:cubicBezTo>
                    <a:pt x="165" y="410"/>
                    <a:pt x="168" y="409"/>
                    <a:pt x="173" y="406"/>
                  </a:cubicBezTo>
                  <a:cubicBezTo>
                    <a:pt x="178" y="418"/>
                    <a:pt x="184" y="405"/>
                    <a:pt x="191" y="403"/>
                  </a:cubicBezTo>
                  <a:cubicBezTo>
                    <a:pt x="196" y="402"/>
                    <a:pt x="201" y="402"/>
                    <a:pt x="206" y="402"/>
                  </a:cubicBezTo>
                  <a:cubicBezTo>
                    <a:pt x="217" y="398"/>
                    <a:pt x="225" y="394"/>
                    <a:pt x="235" y="388"/>
                  </a:cubicBezTo>
                  <a:cubicBezTo>
                    <a:pt x="237" y="374"/>
                    <a:pt x="242" y="376"/>
                    <a:pt x="257" y="375"/>
                  </a:cubicBezTo>
                  <a:cubicBezTo>
                    <a:pt x="264" y="371"/>
                    <a:pt x="270" y="367"/>
                    <a:pt x="277" y="363"/>
                  </a:cubicBezTo>
                  <a:cubicBezTo>
                    <a:pt x="280" y="357"/>
                    <a:pt x="283" y="354"/>
                    <a:pt x="289" y="351"/>
                  </a:cubicBezTo>
                  <a:cubicBezTo>
                    <a:pt x="292" y="345"/>
                    <a:pt x="295" y="342"/>
                    <a:pt x="301" y="339"/>
                  </a:cubicBezTo>
                  <a:cubicBezTo>
                    <a:pt x="306" y="331"/>
                    <a:pt x="305" y="330"/>
                    <a:pt x="314" y="331"/>
                  </a:cubicBezTo>
                  <a:cubicBezTo>
                    <a:pt x="319" y="339"/>
                    <a:pt x="322" y="337"/>
                    <a:pt x="332" y="336"/>
                  </a:cubicBezTo>
                  <a:cubicBezTo>
                    <a:pt x="340" y="322"/>
                    <a:pt x="339" y="301"/>
                    <a:pt x="329" y="288"/>
                  </a:cubicBezTo>
                  <a:cubicBezTo>
                    <a:pt x="331" y="271"/>
                    <a:pt x="330" y="270"/>
                    <a:pt x="346" y="273"/>
                  </a:cubicBezTo>
                  <a:cubicBezTo>
                    <a:pt x="354" y="271"/>
                    <a:pt x="360" y="268"/>
                    <a:pt x="367" y="265"/>
                  </a:cubicBezTo>
                  <a:cubicBezTo>
                    <a:pt x="372" y="271"/>
                    <a:pt x="375" y="277"/>
                    <a:pt x="380" y="283"/>
                  </a:cubicBezTo>
                  <a:cubicBezTo>
                    <a:pt x="378" y="292"/>
                    <a:pt x="368" y="295"/>
                    <a:pt x="361" y="300"/>
                  </a:cubicBezTo>
                  <a:cubicBezTo>
                    <a:pt x="358" y="307"/>
                    <a:pt x="360" y="309"/>
                    <a:pt x="367" y="310"/>
                  </a:cubicBezTo>
                  <a:cubicBezTo>
                    <a:pt x="376" y="314"/>
                    <a:pt x="385" y="320"/>
                    <a:pt x="394" y="324"/>
                  </a:cubicBezTo>
                  <a:cubicBezTo>
                    <a:pt x="401" y="322"/>
                    <a:pt x="407" y="322"/>
                    <a:pt x="413" y="318"/>
                  </a:cubicBezTo>
                  <a:cubicBezTo>
                    <a:pt x="421" y="323"/>
                    <a:pt x="427" y="329"/>
                    <a:pt x="436" y="331"/>
                  </a:cubicBezTo>
                  <a:cubicBezTo>
                    <a:pt x="444" y="330"/>
                    <a:pt x="450" y="328"/>
                    <a:pt x="457" y="327"/>
                  </a:cubicBezTo>
                  <a:cubicBezTo>
                    <a:pt x="463" y="324"/>
                    <a:pt x="469" y="321"/>
                    <a:pt x="475" y="319"/>
                  </a:cubicBezTo>
                  <a:cubicBezTo>
                    <a:pt x="479" y="314"/>
                    <a:pt x="481" y="312"/>
                    <a:pt x="487" y="310"/>
                  </a:cubicBezTo>
                  <a:cubicBezTo>
                    <a:pt x="493" y="313"/>
                    <a:pt x="498" y="318"/>
                    <a:pt x="505" y="319"/>
                  </a:cubicBezTo>
                  <a:cubicBezTo>
                    <a:pt x="513" y="318"/>
                    <a:pt x="518" y="314"/>
                    <a:pt x="526" y="312"/>
                  </a:cubicBezTo>
                  <a:cubicBezTo>
                    <a:pt x="523" y="294"/>
                    <a:pt x="526" y="293"/>
                    <a:pt x="539" y="283"/>
                  </a:cubicBezTo>
                  <a:cubicBezTo>
                    <a:pt x="542" y="276"/>
                    <a:pt x="543" y="271"/>
                    <a:pt x="539" y="264"/>
                  </a:cubicBezTo>
                  <a:cubicBezTo>
                    <a:pt x="537" y="255"/>
                    <a:pt x="543" y="258"/>
                    <a:pt x="550" y="259"/>
                  </a:cubicBezTo>
                  <a:cubicBezTo>
                    <a:pt x="556" y="262"/>
                    <a:pt x="559" y="259"/>
                    <a:pt x="565" y="258"/>
                  </a:cubicBezTo>
                  <a:cubicBezTo>
                    <a:pt x="573" y="259"/>
                    <a:pt x="574" y="263"/>
                    <a:pt x="580" y="267"/>
                  </a:cubicBezTo>
                  <a:cubicBezTo>
                    <a:pt x="593" y="264"/>
                    <a:pt x="590" y="260"/>
                    <a:pt x="584" y="250"/>
                  </a:cubicBezTo>
                  <a:cubicBezTo>
                    <a:pt x="583" y="243"/>
                    <a:pt x="581" y="239"/>
                    <a:pt x="589" y="237"/>
                  </a:cubicBezTo>
                  <a:cubicBezTo>
                    <a:pt x="604" y="226"/>
                    <a:pt x="622" y="228"/>
                    <a:pt x="640" y="225"/>
                  </a:cubicBezTo>
                  <a:cubicBezTo>
                    <a:pt x="648" y="221"/>
                    <a:pt x="656" y="219"/>
                    <a:pt x="664" y="214"/>
                  </a:cubicBezTo>
                  <a:cubicBezTo>
                    <a:pt x="666" y="201"/>
                    <a:pt x="656" y="205"/>
                    <a:pt x="644" y="204"/>
                  </a:cubicBezTo>
                  <a:cubicBezTo>
                    <a:pt x="627" y="195"/>
                    <a:pt x="606" y="201"/>
                    <a:pt x="587" y="205"/>
                  </a:cubicBezTo>
                  <a:cubicBezTo>
                    <a:pt x="583" y="211"/>
                    <a:pt x="581" y="219"/>
                    <a:pt x="575" y="220"/>
                  </a:cubicBezTo>
                  <a:cubicBezTo>
                    <a:pt x="561" y="218"/>
                    <a:pt x="555" y="209"/>
                    <a:pt x="541" y="207"/>
                  </a:cubicBezTo>
                  <a:cubicBezTo>
                    <a:pt x="533" y="199"/>
                    <a:pt x="531" y="189"/>
                    <a:pt x="524" y="180"/>
                  </a:cubicBezTo>
                  <a:cubicBezTo>
                    <a:pt x="521" y="164"/>
                    <a:pt x="528" y="153"/>
                    <a:pt x="544" y="150"/>
                  </a:cubicBezTo>
                  <a:cubicBezTo>
                    <a:pt x="564" y="135"/>
                    <a:pt x="532" y="135"/>
                    <a:pt x="568" y="132"/>
                  </a:cubicBezTo>
                  <a:cubicBezTo>
                    <a:pt x="573" y="128"/>
                    <a:pt x="573" y="125"/>
                    <a:pt x="578" y="121"/>
                  </a:cubicBezTo>
                  <a:cubicBezTo>
                    <a:pt x="585" y="107"/>
                    <a:pt x="568" y="109"/>
                    <a:pt x="559" y="108"/>
                  </a:cubicBezTo>
                  <a:cubicBezTo>
                    <a:pt x="555" y="107"/>
                    <a:pt x="552" y="103"/>
                    <a:pt x="548" y="103"/>
                  </a:cubicBezTo>
                  <a:cubicBezTo>
                    <a:pt x="543" y="103"/>
                    <a:pt x="533" y="106"/>
                    <a:pt x="533" y="106"/>
                  </a:cubicBezTo>
                  <a:cubicBezTo>
                    <a:pt x="526" y="114"/>
                    <a:pt x="528" y="116"/>
                    <a:pt x="530" y="126"/>
                  </a:cubicBezTo>
                  <a:cubicBezTo>
                    <a:pt x="529" y="139"/>
                    <a:pt x="520" y="138"/>
                    <a:pt x="508" y="141"/>
                  </a:cubicBezTo>
                  <a:cubicBezTo>
                    <a:pt x="492" y="137"/>
                    <a:pt x="486" y="143"/>
                    <a:pt x="479" y="157"/>
                  </a:cubicBezTo>
                  <a:cubicBezTo>
                    <a:pt x="485" y="173"/>
                    <a:pt x="486" y="169"/>
                    <a:pt x="479" y="186"/>
                  </a:cubicBezTo>
                  <a:cubicBezTo>
                    <a:pt x="483" y="198"/>
                    <a:pt x="493" y="203"/>
                    <a:pt x="499" y="214"/>
                  </a:cubicBezTo>
                  <a:cubicBezTo>
                    <a:pt x="500" y="220"/>
                    <a:pt x="500" y="224"/>
                    <a:pt x="497" y="229"/>
                  </a:cubicBezTo>
                  <a:cubicBezTo>
                    <a:pt x="496" y="236"/>
                    <a:pt x="489" y="240"/>
                    <a:pt x="482" y="241"/>
                  </a:cubicBezTo>
                  <a:cubicBezTo>
                    <a:pt x="474" y="245"/>
                    <a:pt x="474" y="249"/>
                    <a:pt x="470" y="256"/>
                  </a:cubicBezTo>
                  <a:cubicBezTo>
                    <a:pt x="469" y="265"/>
                    <a:pt x="469" y="274"/>
                    <a:pt x="460" y="279"/>
                  </a:cubicBezTo>
                  <a:cubicBezTo>
                    <a:pt x="457" y="286"/>
                    <a:pt x="450" y="288"/>
                    <a:pt x="443" y="289"/>
                  </a:cubicBezTo>
                  <a:cubicBezTo>
                    <a:pt x="436" y="294"/>
                    <a:pt x="430" y="299"/>
                    <a:pt x="422" y="304"/>
                  </a:cubicBezTo>
                  <a:cubicBezTo>
                    <a:pt x="414" y="300"/>
                    <a:pt x="409" y="295"/>
                    <a:pt x="404" y="288"/>
                  </a:cubicBezTo>
                  <a:cubicBezTo>
                    <a:pt x="403" y="282"/>
                    <a:pt x="401" y="276"/>
                    <a:pt x="398" y="270"/>
                  </a:cubicBezTo>
                  <a:cubicBezTo>
                    <a:pt x="397" y="263"/>
                    <a:pt x="392" y="256"/>
                    <a:pt x="389" y="250"/>
                  </a:cubicBezTo>
                  <a:cubicBezTo>
                    <a:pt x="387" y="238"/>
                    <a:pt x="387" y="240"/>
                    <a:pt x="373" y="241"/>
                  </a:cubicBezTo>
                  <a:cubicBezTo>
                    <a:pt x="365" y="244"/>
                    <a:pt x="359" y="251"/>
                    <a:pt x="350" y="253"/>
                  </a:cubicBezTo>
                  <a:cubicBezTo>
                    <a:pt x="346" y="256"/>
                    <a:pt x="341" y="259"/>
                    <a:pt x="337" y="262"/>
                  </a:cubicBezTo>
                  <a:cubicBezTo>
                    <a:pt x="328" y="260"/>
                    <a:pt x="334" y="262"/>
                    <a:pt x="322" y="256"/>
                  </a:cubicBezTo>
                  <a:cubicBezTo>
                    <a:pt x="320" y="255"/>
                    <a:pt x="316" y="253"/>
                    <a:pt x="316" y="253"/>
                  </a:cubicBezTo>
                  <a:cubicBezTo>
                    <a:pt x="312" y="247"/>
                    <a:pt x="306" y="241"/>
                    <a:pt x="302" y="235"/>
                  </a:cubicBezTo>
                  <a:cubicBezTo>
                    <a:pt x="300" y="231"/>
                    <a:pt x="296" y="223"/>
                    <a:pt x="296" y="223"/>
                  </a:cubicBezTo>
                  <a:cubicBezTo>
                    <a:pt x="294" y="214"/>
                    <a:pt x="294" y="204"/>
                    <a:pt x="298" y="195"/>
                  </a:cubicBezTo>
                  <a:cubicBezTo>
                    <a:pt x="299" y="189"/>
                    <a:pt x="301" y="183"/>
                    <a:pt x="304" y="177"/>
                  </a:cubicBezTo>
                  <a:cubicBezTo>
                    <a:pt x="307" y="161"/>
                    <a:pt x="307" y="150"/>
                    <a:pt x="325" y="147"/>
                  </a:cubicBezTo>
                  <a:cubicBezTo>
                    <a:pt x="333" y="143"/>
                    <a:pt x="343" y="140"/>
                    <a:pt x="352" y="138"/>
                  </a:cubicBezTo>
                  <a:cubicBezTo>
                    <a:pt x="358" y="135"/>
                    <a:pt x="363" y="130"/>
                    <a:pt x="370" y="129"/>
                  </a:cubicBezTo>
                  <a:cubicBezTo>
                    <a:pt x="375" y="125"/>
                    <a:pt x="377" y="121"/>
                    <a:pt x="382" y="118"/>
                  </a:cubicBezTo>
                  <a:cubicBezTo>
                    <a:pt x="386" y="112"/>
                    <a:pt x="390" y="108"/>
                    <a:pt x="394" y="102"/>
                  </a:cubicBezTo>
                  <a:cubicBezTo>
                    <a:pt x="395" y="95"/>
                    <a:pt x="399" y="90"/>
                    <a:pt x="403" y="84"/>
                  </a:cubicBezTo>
                  <a:cubicBezTo>
                    <a:pt x="404" y="77"/>
                    <a:pt x="411" y="73"/>
                    <a:pt x="418" y="72"/>
                  </a:cubicBezTo>
                  <a:cubicBezTo>
                    <a:pt x="426" y="68"/>
                    <a:pt x="431" y="62"/>
                    <a:pt x="439" y="57"/>
                  </a:cubicBezTo>
                  <a:cubicBezTo>
                    <a:pt x="446" y="46"/>
                    <a:pt x="458" y="30"/>
                    <a:pt x="470" y="25"/>
                  </a:cubicBezTo>
                  <a:cubicBezTo>
                    <a:pt x="483" y="19"/>
                    <a:pt x="500" y="21"/>
                    <a:pt x="514" y="16"/>
                  </a:cubicBezTo>
                  <a:cubicBezTo>
                    <a:pt x="518" y="13"/>
                    <a:pt x="527" y="8"/>
                    <a:pt x="532" y="7"/>
                  </a:cubicBezTo>
                  <a:cubicBezTo>
                    <a:pt x="538" y="6"/>
                    <a:pt x="545" y="5"/>
                    <a:pt x="551" y="4"/>
                  </a:cubicBezTo>
                  <a:cubicBezTo>
                    <a:pt x="553" y="4"/>
                    <a:pt x="557" y="3"/>
                    <a:pt x="557" y="3"/>
                  </a:cubicBezTo>
                  <a:cubicBezTo>
                    <a:pt x="564" y="0"/>
                    <a:pt x="567" y="3"/>
                    <a:pt x="574" y="4"/>
                  </a:cubicBezTo>
                  <a:cubicBezTo>
                    <a:pt x="580" y="9"/>
                    <a:pt x="582" y="9"/>
                    <a:pt x="589" y="7"/>
                  </a:cubicBezTo>
                  <a:cubicBezTo>
                    <a:pt x="594" y="3"/>
                    <a:pt x="601" y="1"/>
                    <a:pt x="607" y="0"/>
                  </a:cubicBezTo>
                  <a:cubicBezTo>
                    <a:pt x="618" y="1"/>
                    <a:pt x="624" y="2"/>
                    <a:pt x="634" y="4"/>
                  </a:cubicBezTo>
                  <a:cubicBezTo>
                    <a:pt x="640" y="13"/>
                    <a:pt x="634" y="19"/>
                    <a:pt x="629" y="27"/>
                  </a:cubicBezTo>
                  <a:cubicBezTo>
                    <a:pt x="633" y="35"/>
                    <a:pt x="640" y="31"/>
                    <a:pt x="646" y="28"/>
                  </a:cubicBezTo>
                  <a:cubicBezTo>
                    <a:pt x="668" y="29"/>
                    <a:pt x="674" y="31"/>
                    <a:pt x="691" y="34"/>
                  </a:cubicBezTo>
                  <a:cubicBezTo>
                    <a:pt x="696" y="38"/>
                    <a:pt x="696" y="42"/>
                    <a:pt x="703" y="43"/>
                  </a:cubicBezTo>
                  <a:cubicBezTo>
                    <a:pt x="709" y="46"/>
                    <a:pt x="712" y="43"/>
                    <a:pt x="718" y="42"/>
                  </a:cubicBezTo>
                  <a:cubicBezTo>
                    <a:pt x="724" y="39"/>
                    <a:pt x="727" y="41"/>
                    <a:pt x="731" y="46"/>
                  </a:cubicBezTo>
                  <a:cubicBezTo>
                    <a:pt x="735" y="63"/>
                    <a:pt x="734" y="48"/>
                    <a:pt x="742" y="43"/>
                  </a:cubicBezTo>
                  <a:cubicBezTo>
                    <a:pt x="747" y="49"/>
                    <a:pt x="751" y="50"/>
                    <a:pt x="754" y="57"/>
                  </a:cubicBezTo>
                  <a:cubicBezTo>
                    <a:pt x="756" y="69"/>
                    <a:pt x="761" y="58"/>
                    <a:pt x="767" y="54"/>
                  </a:cubicBezTo>
                  <a:cubicBezTo>
                    <a:pt x="773" y="58"/>
                    <a:pt x="779" y="63"/>
                    <a:pt x="785" y="67"/>
                  </a:cubicBezTo>
                  <a:cubicBezTo>
                    <a:pt x="792" y="66"/>
                    <a:pt x="797" y="66"/>
                    <a:pt x="803" y="70"/>
                  </a:cubicBezTo>
                  <a:cubicBezTo>
                    <a:pt x="806" y="77"/>
                    <a:pt x="805" y="78"/>
                    <a:pt x="799" y="82"/>
                  </a:cubicBezTo>
                  <a:cubicBezTo>
                    <a:pt x="796" y="88"/>
                    <a:pt x="792" y="89"/>
                    <a:pt x="787" y="93"/>
                  </a:cubicBezTo>
                  <a:cubicBezTo>
                    <a:pt x="784" y="98"/>
                    <a:pt x="782" y="103"/>
                    <a:pt x="787" y="108"/>
                  </a:cubicBezTo>
                  <a:cubicBezTo>
                    <a:pt x="791" y="112"/>
                    <a:pt x="800" y="118"/>
                    <a:pt x="800" y="118"/>
                  </a:cubicBezTo>
                  <a:cubicBezTo>
                    <a:pt x="810" y="116"/>
                    <a:pt x="798" y="98"/>
                    <a:pt x="812" y="87"/>
                  </a:cubicBezTo>
                  <a:cubicBezTo>
                    <a:pt x="819" y="88"/>
                    <a:pt x="823" y="90"/>
                    <a:pt x="829" y="91"/>
                  </a:cubicBezTo>
                  <a:cubicBezTo>
                    <a:pt x="833" y="94"/>
                    <a:pt x="837" y="97"/>
                    <a:pt x="842" y="99"/>
                  </a:cubicBezTo>
                  <a:cubicBezTo>
                    <a:pt x="856" y="93"/>
                    <a:pt x="847" y="80"/>
                    <a:pt x="836" y="78"/>
                  </a:cubicBezTo>
                  <a:cubicBezTo>
                    <a:pt x="831" y="72"/>
                    <a:pt x="828" y="66"/>
                    <a:pt x="823" y="60"/>
                  </a:cubicBezTo>
                  <a:cubicBezTo>
                    <a:pt x="824" y="42"/>
                    <a:pt x="826" y="34"/>
                    <a:pt x="844" y="30"/>
                  </a:cubicBezTo>
                  <a:cubicBezTo>
                    <a:pt x="857" y="31"/>
                    <a:pt x="866" y="38"/>
                    <a:pt x="877" y="45"/>
                  </a:cubicBezTo>
                  <a:cubicBezTo>
                    <a:pt x="879" y="60"/>
                    <a:pt x="868" y="60"/>
                    <a:pt x="857" y="63"/>
                  </a:cubicBezTo>
                  <a:cubicBezTo>
                    <a:pt x="850" y="68"/>
                    <a:pt x="849" y="74"/>
                    <a:pt x="859" y="76"/>
                  </a:cubicBezTo>
                  <a:cubicBezTo>
                    <a:pt x="864" y="79"/>
                    <a:pt x="877" y="75"/>
                    <a:pt x="877" y="75"/>
                  </a:cubicBezTo>
                  <a:cubicBezTo>
                    <a:pt x="882" y="73"/>
                    <a:pt x="884" y="69"/>
                    <a:pt x="889" y="66"/>
                  </a:cubicBezTo>
                  <a:cubicBezTo>
                    <a:pt x="894" y="57"/>
                    <a:pt x="898" y="50"/>
                    <a:pt x="908" y="48"/>
                  </a:cubicBezTo>
                  <a:cubicBezTo>
                    <a:pt x="920" y="43"/>
                    <a:pt x="931" y="35"/>
                    <a:pt x="943" y="33"/>
                  </a:cubicBezTo>
                  <a:cubicBezTo>
                    <a:pt x="952" y="38"/>
                    <a:pt x="960" y="41"/>
                    <a:pt x="970" y="43"/>
                  </a:cubicBezTo>
                  <a:cubicBezTo>
                    <a:pt x="978" y="47"/>
                    <a:pt x="991" y="47"/>
                    <a:pt x="1000" y="48"/>
                  </a:cubicBezTo>
                  <a:cubicBezTo>
                    <a:pt x="1005" y="51"/>
                    <a:pt x="1009" y="53"/>
                    <a:pt x="1012" y="58"/>
                  </a:cubicBezTo>
                  <a:cubicBezTo>
                    <a:pt x="1016" y="76"/>
                    <a:pt x="1010" y="96"/>
                    <a:pt x="1009" y="115"/>
                  </a:cubicBezTo>
                  <a:cubicBezTo>
                    <a:pt x="1008" y="150"/>
                    <a:pt x="1012" y="215"/>
                    <a:pt x="1004" y="256"/>
                  </a:cubicBezTo>
                  <a:cubicBezTo>
                    <a:pt x="1002" y="273"/>
                    <a:pt x="1000" y="289"/>
                    <a:pt x="998" y="306"/>
                  </a:cubicBezTo>
                  <a:cubicBezTo>
                    <a:pt x="996" y="338"/>
                    <a:pt x="991" y="371"/>
                    <a:pt x="986" y="402"/>
                  </a:cubicBezTo>
                  <a:cubicBezTo>
                    <a:pt x="983" y="442"/>
                    <a:pt x="985" y="539"/>
                    <a:pt x="997" y="574"/>
                  </a:cubicBezTo>
                  <a:cubicBezTo>
                    <a:pt x="1001" y="624"/>
                    <a:pt x="1016" y="662"/>
                    <a:pt x="961" y="670"/>
                  </a:cubicBezTo>
                  <a:cubicBezTo>
                    <a:pt x="954" y="673"/>
                    <a:pt x="949" y="675"/>
                    <a:pt x="941" y="676"/>
                  </a:cubicBezTo>
                  <a:cubicBezTo>
                    <a:pt x="930" y="682"/>
                    <a:pt x="920" y="689"/>
                    <a:pt x="907" y="691"/>
                  </a:cubicBezTo>
                  <a:cubicBezTo>
                    <a:pt x="901" y="695"/>
                    <a:pt x="894" y="699"/>
                    <a:pt x="887" y="700"/>
                  </a:cubicBezTo>
                  <a:cubicBezTo>
                    <a:pt x="876" y="705"/>
                    <a:pt x="862" y="716"/>
                    <a:pt x="851" y="718"/>
                  </a:cubicBezTo>
                  <a:cubicBezTo>
                    <a:pt x="846" y="720"/>
                    <a:pt x="841" y="721"/>
                    <a:pt x="836" y="723"/>
                  </a:cubicBezTo>
                  <a:cubicBezTo>
                    <a:pt x="810" y="719"/>
                    <a:pt x="823" y="711"/>
                    <a:pt x="815" y="691"/>
                  </a:cubicBezTo>
                  <a:cubicBezTo>
                    <a:pt x="814" y="683"/>
                    <a:pt x="813" y="677"/>
                    <a:pt x="809" y="670"/>
                  </a:cubicBezTo>
                  <a:cubicBezTo>
                    <a:pt x="800" y="673"/>
                    <a:pt x="792" y="677"/>
                    <a:pt x="782" y="679"/>
                  </a:cubicBezTo>
                  <a:cubicBezTo>
                    <a:pt x="773" y="678"/>
                    <a:pt x="767" y="676"/>
                    <a:pt x="757" y="675"/>
                  </a:cubicBezTo>
                  <a:cubicBezTo>
                    <a:pt x="750" y="671"/>
                    <a:pt x="751" y="667"/>
                    <a:pt x="743" y="666"/>
                  </a:cubicBezTo>
                  <a:cubicBezTo>
                    <a:pt x="734" y="667"/>
                    <a:pt x="728" y="674"/>
                    <a:pt x="719" y="676"/>
                  </a:cubicBezTo>
                  <a:cubicBezTo>
                    <a:pt x="709" y="683"/>
                    <a:pt x="698" y="677"/>
                    <a:pt x="688" y="675"/>
                  </a:cubicBezTo>
                  <a:cubicBezTo>
                    <a:pt x="684" y="668"/>
                    <a:pt x="682" y="667"/>
                    <a:pt x="674" y="666"/>
                  </a:cubicBezTo>
                  <a:cubicBezTo>
                    <a:pt x="669" y="660"/>
                    <a:pt x="666" y="655"/>
                    <a:pt x="662" y="648"/>
                  </a:cubicBezTo>
                  <a:cubicBezTo>
                    <a:pt x="661" y="642"/>
                    <a:pt x="659" y="639"/>
                    <a:pt x="656" y="634"/>
                  </a:cubicBezTo>
                  <a:cubicBezTo>
                    <a:pt x="661" y="618"/>
                    <a:pt x="654" y="612"/>
                    <a:pt x="643" y="604"/>
                  </a:cubicBezTo>
                  <a:cubicBezTo>
                    <a:pt x="638" y="595"/>
                    <a:pt x="676" y="581"/>
                    <a:pt x="685" y="579"/>
                  </a:cubicBezTo>
                  <a:cubicBezTo>
                    <a:pt x="691" y="576"/>
                    <a:pt x="696" y="571"/>
                    <a:pt x="703" y="570"/>
                  </a:cubicBezTo>
                  <a:cubicBezTo>
                    <a:pt x="714" y="572"/>
                    <a:pt x="723" y="569"/>
                    <a:pt x="733" y="567"/>
                  </a:cubicBezTo>
                  <a:cubicBezTo>
                    <a:pt x="738" y="560"/>
                    <a:pt x="743" y="550"/>
                    <a:pt x="751" y="547"/>
                  </a:cubicBezTo>
                  <a:cubicBezTo>
                    <a:pt x="758" y="552"/>
                    <a:pt x="759" y="553"/>
                    <a:pt x="769" y="552"/>
                  </a:cubicBezTo>
                  <a:cubicBezTo>
                    <a:pt x="774" y="549"/>
                    <a:pt x="778" y="547"/>
                    <a:pt x="784" y="546"/>
                  </a:cubicBezTo>
                  <a:cubicBezTo>
                    <a:pt x="794" y="548"/>
                    <a:pt x="798" y="555"/>
                    <a:pt x="802" y="564"/>
                  </a:cubicBezTo>
                  <a:cubicBezTo>
                    <a:pt x="804" y="574"/>
                    <a:pt x="808" y="571"/>
                    <a:pt x="818" y="570"/>
                  </a:cubicBezTo>
                  <a:cubicBezTo>
                    <a:pt x="829" y="566"/>
                    <a:pt x="818" y="570"/>
                    <a:pt x="839" y="567"/>
                  </a:cubicBezTo>
                  <a:cubicBezTo>
                    <a:pt x="845" y="566"/>
                    <a:pt x="857" y="564"/>
                    <a:pt x="857" y="564"/>
                  </a:cubicBezTo>
                  <a:cubicBezTo>
                    <a:pt x="862" y="562"/>
                    <a:pt x="867" y="561"/>
                    <a:pt x="872" y="559"/>
                  </a:cubicBezTo>
                  <a:cubicBezTo>
                    <a:pt x="886" y="562"/>
                    <a:pt x="881" y="564"/>
                    <a:pt x="898" y="562"/>
                  </a:cubicBezTo>
                  <a:cubicBezTo>
                    <a:pt x="916" y="553"/>
                    <a:pt x="901" y="545"/>
                    <a:pt x="892" y="537"/>
                  </a:cubicBezTo>
                  <a:cubicBezTo>
                    <a:pt x="889" y="534"/>
                    <a:pt x="885" y="532"/>
                    <a:pt x="883" y="528"/>
                  </a:cubicBezTo>
                  <a:cubicBezTo>
                    <a:pt x="882" y="526"/>
                    <a:pt x="881" y="524"/>
                    <a:pt x="880" y="523"/>
                  </a:cubicBezTo>
                  <a:cubicBezTo>
                    <a:pt x="869" y="512"/>
                    <a:pt x="850" y="504"/>
                    <a:pt x="836" y="496"/>
                  </a:cubicBezTo>
                  <a:cubicBezTo>
                    <a:pt x="828" y="486"/>
                    <a:pt x="845" y="479"/>
                    <a:pt x="853" y="474"/>
                  </a:cubicBezTo>
                  <a:cubicBezTo>
                    <a:pt x="854" y="468"/>
                    <a:pt x="857" y="465"/>
                    <a:pt x="859" y="460"/>
                  </a:cubicBezTo>
                  <a:cubicBezTo>
                    <a:pt x="860" y="453"/>
                    <a:pt x="862" y="449"/>
                    <a:pt x="854" y="447"/>
                  </a:cubicBezTo>
                  <a:cubicBezTo>
                    <a:pt x="848" y="444"/>
                    <a:pt x="843" y="447"/>
                    <a:pt x="836" y="448"/>
                  </a:cubicBezTo>
                  <a:cubicBezTo>
                    <a:pt x="829" y="459"/>
                    <a:pt x="822" y="467"/>
                    <a:pt x="809" y="469"/>
                  </a:cubicBezTo>
                  <a:cubicBezTo>
                    <a:pt x="803" y="472"/>
                    <a:pt x="795" y="474"/>
                    <a:pt x="788" y="475"/>
                  </a:cubicBezTo>
                  <a:cubicBezTo>
                    <a:pt x="775" y="485"/>
                    <a:pt x="782" y="484"/>
                    <a:pt x="799" y="486"/>
                  </a:cubicBezTo>
                  <a:cubicBezTo>
                    <a:pt x="802" y="506"/>
                    <a:pt x="782" y="509"/>
                    <a:pt x="772" y="523"/>
                  </a:cubicBezTo>
                  <a:cubicBezTo>
                    <a:pt x="765" y="519"/>
                    <a:pt x="767" y="516"/>
                    <a:pt x="764" y="510"/>
                  </a:cubicBezTo>
                  <a:cubicBezTo>
                    <a:pt x="761" y="493"/>
                    <a:pt x="755" y="484"/>
                    <a:pt x="737" y="483"/>
                  </a:cubicBezTo>
                  <a:cubicBezTo>
                    <a:pt x="730" y="481"/>
                    <a:pt x="726" y="483"/>
                    <a:pt x="724" y="475"/>
                  </a:cubicBezTo>
                  <a:cubicBezTo>
                    <a:pt x="708" y="480"/>
                    <a:pt x="706" y="499"/>
                    <a:pt x="689" y="502"/>
                  </a:cubicBezTo>
                  <a:cubicBezTo>
                    <a:pt x="682" y="510"/>
                    <a:pt x="685" y="521"/>
                    <a:pt x="677" y="526"/>
                  </a:cubicBezTo>
                  <a:cubicBezTo>
                    <a:pt x="673" y="533"/>
                    <a:pt x="670" y="531"/>
                    <a:pt x="664" y="534"/>
                  </a:cubicBezTo>
                  <a:cubicBezTo>
                    <a:pt x="658" y="546"/>
                    <a:pt x="670" y="549"/>
                    <a:pt x="679" y="552"/>
                  </a:cubicBezTo>
                  <a:cubicBezTo>
                    <a:pt x="676" y="564"/>
                    <a:pt x="656" y="578"/>
                    <a:pt x="644" y="580"/>
                  </a:cubicBezTo>
                  <a:cubicBezTo>
                    <a:pt x="630" y="579"/>
                    <a:pt x="626" y="575"/>
                    <a:pt x="614" y="573"/>
                  </a:cubicBezTo>
                  <a:cubicBezTo>
                    <a:pt x="608" y="569"/>
                    <a:pt x="603" y="568"/>
                    <a:pt x="601" y="576"/>
                  </a:cubicBezTo>
                  <a:cubicBezTo>
                    <a:pt x="602" y="584"/>
                    <a:pt x="600" y="585"/>
                    <a:pt x="593" y="588"/>
                  </a:cubicBezTo>
                  <a:cubicBezTo>
                    <a:pt x="584" y="601"/>
                    <a:pt x="584" y="595"/>
                    <a:pt x="596" y="607"/>
                  </a:cubicBezTo>
                  <a:cubicBezTo>
                    <a:pt x="601" y="618"/>
                    <a:pt x="607" y="628"/>
                    <a:pt x="613" y="639"/>
                  </a:cubicBezTo>
                  <a:cubicBezTo>
                    <a:pt x="614" y="647"/>
                    <a:pt x="615" y="651"/>
                    <a:pt x="608" y="655"/>
                  </a:cubicBezTo>
                  <a:cubicBezTo>
                    <a:pt x="604" y="661"/>
                    <a:pt x="600" y="662"/>
                    <a:pt x="596" y="667"/>
                  </a:cubicBezTo>
                  <a:cubicBezTo>
                    <a:pt x="575" y="666"/>
                    <a:pt x="583" y="663"/>
                    <a:pt x="569" y="655"/>
                  </a:cubicBezTo>
                  <a:cubicBezTo>
                    <a:pt x="566" y="651"/>
                    <a:pt x="563" y="646"/>
                    <a:pt x="560" y="642"/>
                  </a:cubicBezTo>
                  <a:cubicBezTo>
                    <a:pt x="559" y="636"/>
                    <a:pt x="541" y="633"/>
                    <a:pt x="556" y="630"/>
                  </a:cubicBezTo>
                  <a:cubicBezTo>
                    <a:pt x="554" y="625"/>
                    <a:pt x="545" y="618"/>
                    <a:pt x="545" y="618"/>
                  </a:cubicBezTo>
                  <a:cubicBezTo>
                    <a:pt x="539" y="608"/>
                    <a:pt x="537" y="600"/>
                    <a:pt x="527" y="594"/>
                  </a:cubicBezTo>
                  <a:cubicBezTo>
                    <a:pt x="521" y="586"/>
                    <a:pt x="519" y="582"/>
                    <a:pt x="515" y="574"/>
                  </a:cubicBezTo>
                  <a:cubicBezTo>
                    <a:pt x="513" y="563"/>
                    <a:pt x="505" y="554"/>
                    <a:pt x="494" y="552"/>
                  </a:cubicBezTo>
                  <a:cubicBezTo>
                    <a:pt x="488" y="544"/>
                    <a:pt x="479" y="539"/>
                    <a:pt x="470" y="535"/>
                  </a:cubicBezTo>
                  <a:cubicBezTo>
                    <a:pt x="459" y="539"/>
                    <a:pt x="450" y="536"/>
                    <a:pt x="442" y="528"/>
                  </a:cubicBezTo>
                  <a:cubicBezTo>
                    <a:pt x="440" y="523"/>
                    <a:pt x="439" y="518"/>
                    <a:pt x="437" y="513"/>
                  </a:cubicBezTo>
                  <a:cubicBezTo>
                    <a:pt x="435" y="504"/>
                    <a:pt x="431" y="502"/>
                    <a:pt x="422" y="501"/>
                  </a:cubicBezTo>
                  <a:cubicBezTo>
                    <a:pt x="412" y="502"/>
                    <a:pt x="409" y="506"/>
                    <a:pt x="401" y="511"/>
                  </a:cubicBezTo>
                  <a:cubicBezTo>
                    <a:pt x="403" y="522"/>
                    <a:pt x="403" y="530"/>
                    <a:pt x="415" y="532"/>
                  </a:cubicBezTo>
                  <a:cubicBezTo>
                    <a:pt x="420" y="536"/>
                    <a:pt x="421" y="539"/>
                    <a:pt x="424" y="544"/>
                  </a:cubicBezTo>
                  <a:cubicBezTo>
                    <a:pt x="425" y="555"/>
                    <a:pt x="424" y="558"/>
                    <a:pt x="436" y="559"/>
                  </a:cubicBezTo>
                  <a:cubicBezTo>
                    <a:pt x="450" y="566"/>
                    <a:pt x="455" y="567"/>
                    <a:pt x="473" y="577"/>
                  </a:cubicBezTo>
                  <a:cubicBezTo>
                    <a:pt x="477" y="584"/>
                    <a:pt x="479" y="585"/>
                    <a:pt x="487" y="586"/>
                  </a:cubicBezTo>
                  <a:cubicBezTo>
                    <a:pt x="488" y="587"/>
                    <a:pt x="490" y="588"/>
                    <a:pt x="491" y="588"/>
                  </a:cubicBezTo>
                  <a:cubicBezTo>
                    <a:pt x="493" y="588"/>
                    <a:pt x="494" y="584"/>
                    <a:pt x="496" y="585"/>
                  </a:cubicBezTo>
                  <a:cubicBezTo>
                    <a:pt x="501" y="587"/>
                    <a:pt x="509" y="595"/>
                    <a:pt x="509" y="595"/>
                  </a:cubicBezTo>
                  <a:cubicBezTo>
                    <a:pt x="513" y="601"/>
                    <a:pt x="514" y="605"/>
                    <a:pt x="506" y="607"/>
                  </a:cubicBezTo>
                  <a:cubicBezTo>
                    <a:pt x="497" y="611"/>
                    <a:pt x="489" y="605"/>
                    <a:pt x="485" y="615"/>
                  </a:cubicBezTo>
                  <a:cubicBezTo>
                    <a:pt x="489" y="623"/>
                    <a:pt x="483" y="627"/>
                    <a:pt x="476" y="628"/>
                  </a:cubicBezTo>
                  <a:cubicBezTo>
                    <a:pt x="471" y="632"/>
                    <a:pt x="467" y="634"/>
                    <a:pt x="460" y="636"/>
                  </a:cubicBezTo>
                  <a:cubicBezTo>
                    <a:pt x="450" y="620"/>
                    <a:pt x="468" y="651"/>
                    <a:pt x="455" y="607"/>
                  </a:cubicBezTo>
                  <a:cubicBezTo>
                    <a:pt x="455" y="606"/>
                    <a:pt x="441" y="599"/>
                    <a:pt x="440" y="598"/>
                  </a:cubicBezTo>
                  <a:cubicBezTo>
                    <a:pt x="436" y="593"/>
                    <a:pt x="426" y="589"/>
                    <a:pt x="419" y="588"/>
                  </a:cubicBezTo>
                  <a:cubicBezTo>
                    <a:pt x="421" y="575"/>
                    <a:pt x="421" y="571"/>
                    <a:pt x="410" y="564"/>
                  </a:cubicBezTo>
                  <a:cubicBezTo>
                    <a:pt x="400" y="548"/>
                    <a:pt x="391" y="568"/>
                    <a:pt x="383" y="573"/>
                  </a:cubicBezTo>
                  <a:cubicBezTo>
                    <a:pt x="375" y="571"/>
                    <a:pt x="369" y="568"/>
                    <a:pt x="362" y="565"/>
                  </a:cubicBezTo>
                  <a:cubicBezTo>
                    <a:pt x="358" y="567"/>
                    <a:pt x="353" y="568"/>
                    <a:pt x="349" y="570"/>
                  </a:cubicBezTo>
                  <a:cubicBezTo>
                    <a:pt x="346" y="576"/>
                    <a:pt x="348" y="578"/>
                    <a:pt x="353" y="583"/>
                  </a:cubicBezTo>
                  <a:cubicBezTo>
                    <a:pt x="357" y="592"/>
                    <a:pt x="357" y="601"/>
                    <a:pt x="353" y="610"/>
                  </a:cubicBezTo>
                  <a:cubicBezTo>
                    <a:pt x="352" y="617"/>
                    <a:pt x="350" y="618"/>
                    <a:pt x="344" y="621"/>
                  </a:cubicBezTo>
                  <a:cubicBezTo>
                    <a:pt x="334" y="619"/>
                    <a:pt x="328" y="621"/>
                    <a:pt x="323" y="613"/>
                  </a:cubicBezTo>
                  <a:cubicBezTo>
                    <a:pt x="324" y="604"/>
                    <a:pt x="324" y="596"/>
                    <a:pt x="328" y="588"/>
                  </a:cubicBezTo>
                  <a:cubicBezTo>
                    <a:pt x="329" y="582"/>
                    <a:pt x="333" y="575"/>
                    <a:pt x="337" y="570"/>
                  </a:cubicBezTo>
                  <a:cubicBezTo>
                    <a:pt x="340" y="557"/>
                    <a:pt x="344" y="549"/>
                    <a:pt x="358" y="546"/>
                  </a:cubicBezTo>
                  <a:cubicBezTo>
                    <a:pt x="369" y="527"/>
                    <a:pt x="354" y="528"/>
                    <a:pt x="340" y="517"/>
                  </a:cubicBezTo>
                  <a:cubicBezTo>
                    <a:pt x="333" y="519"/>
                    <a:pt x="329" y="522"/>
                    <a:pt x="323" y="523"/>
                  </a:cubicBezTo>
                  <a:cubicBezTo>
                    <a:pt x="317" y="528"/>
                    <a:pt x="309" y="530"/>
                    <a:pt x="302" y="534"/>
                  </a:cubicBezTo>
                  <a:cubicBezTo>
                    <a:pt x="295" y="543"/>
                    <a:pt x="290" y="533"/>
                    <a:pt x="284" y="528"/>
                  </a:cubicBezTo>
                  <a:cubicBezTo>
                    <a:pt x="280" y="521"/>
                    <a:pt x="276" y="522"/>
                    <a:pt x="268" y="523"/>
                  </a:cubicBezTo>
                  <a:cubicBezTo>
                    <a:pt x="263" y="525"/>
                    <a:pt x="259" y="528"/>
                    <a:pt x="254" y="531"/>
                  </a:cubicBezTo>
                  <a:cubicBezTo>
                    <a:pt x="247" y="529"/>
                    <a:pt x="245" y="528"/>
                    <a:pt x="242" y="535"/>
                  </a:cubicBezTo>
                  <a:cubicBezTo>
                    <a:pt x="244" y="541"/>
                    <a:pt x="244" y="547"/>
                    <a:pt x="247" y="553"/>
                  </a:cubicBezTo>
                  <a:cubicBezTo>
                    <a:pt x="244" y="561"/>
                    <a:pt x="243" y="562"/>
                    <a:pt x="235" y="559"/>
                  </a:cubicBezTo>
                  <a:cubicBezTo>
                    <a:pt x="230" y="560"/>
                    <a:pt x="225" y="559"/>
                    <a:pt x="221" y="561"/>
                  </a:cubicBezTo>
                  <a:cubicBezTo>
                    <a:pt x="214" y="563"/>
                    <a:pt x="215" y="572"/>
                    <a:pt x="206" y="574"/>
                  </a:cubicBezTo>
                  <a:cubicBezTo>
                    <a:pt x="201" y="578"/>
                    <a:pt x="198" y="581"/>
                    <a:pt x="194" y="586"/>
                  </a:cubicBezTo>
                  <a:cubicBezTo>
                    <a:pt x="191" y="599"/>
                    <a:pt x="193" y="599"/>
                    <a:pt x="208" y="601"/>
                  </a:cubicBezTo>
                  <a:cubicBezTo>
                    <a:pt x="214" y="604"/>
                    <a:pt x="214" y="606"/>
                    <a:pt x="214" y="612"/>
                  </a:cubicBezTo>
                  <a:close/>
                </a:path>
              </a:pathLst>
            </a:custGeom>
            <a:solidFill>
              <a:schemeClr val="bg2"/>
            </a:solidFill>
            <a:ln w="9525">
              <a:noFill/>
              <a:miter lim="800000"/>
              <a:headEnd/>
              <a:tailEnd/>
            </a:ln>
          </p:spPr>
          <p:txBody>
            <a:bodyPr/>
            <a:lstStyle/>
            <a:p>
              <a:endParaRPr lang="zh-CN" altLang="en-US"/>
            </a:p>
          </p:txBody>
        </p:sp>
        <p:sp>
          <p:nvSpPr>
            <p:cNvPr id="36969" name="Freeform 109"/>
            <p:cNvSpPr>
              <a:spLocks/>
            </p:cNvSpPr>
            <p:nvPr/>
          </p:nvSpPr>
          <p:spPr bwMode="ltGray">
            <a:xfrm>
              <a:off x="3232" y="1290"/>
              <a:ext cx="1164" cy="618"/>
            </a:xfrm>
            <a:custGeom>
              <a:avLst/>
              <a:gdLst>
                <a:gd name="T0" fmla="*/ 410 w 1555"/>
                <a:gd name="T1" fmla="*/ 32 h 824"/>
                <a:gd name="T2" fmla="*/ 394 w 1555"/>
                <a:gd name="T3" fmla="*/ 43 h 824"/>
                <a:gd name="T4" fmla="*/ 372 w 1555"/>
                <a:gd name="T5" fmla="*/ 17 h 824"/>
                <a:gd name="T6" fmla="*/ 327 w 1555"/>
                <a:gd name="T7" fmla="*/ 8 h 824"/>
                <a:gd name="T8" fmla="*/ 311 w 1555"/>
                <a:gd name="T9" fmla="*/ 7 h 824"/>
                <a:gd name="T10" fmla="*/ 275 w 1555"/>
                <a:gd name="T11" fmla="*/ 5 h 824"/>
                <a:gd name="T12" fmla="*/ 241 w 1555"/>
                <a:gd name="T13" fmla="*/ 19 h 824"/>
                <a:gd name="T14" fmla="*/ 210 w 1555"/>
                <a:gd name="T15" fmla="*/ 26 h 824"/>
                <a:gd name="T16" fmla="*/ 204 w 1555"/>
                <a:gd name="T17" fmla="*/ 31 h 824"/>
                <a:gd name="T18" fmla="*/ 208 w 1555"/>
                <a:gd name="T19" fmla="*/ 49 h 824"/>
                <a:gd name="T20" fmla="*/ 189 w 1555"/>
                <a:gd name="T21" fmla="*/ 49 h 824"/>
                <a:gd name="T22" fmla="*/ 193 w 1555"/>
                <a:gd name="T23" fmla="*/ 65 h 824"/>
                <a:gd name="T24" fmla="*/ 203 w 1555"/>
                <a:gd name="T25" fmla="*/ 76 h 824"/>
                <a:gd name="T26" fmla="*/ 169 w 1555"/>
                <a:gd name="T27" fmla="*/ 65 h 824"/>
                <a:gd name="T28" fmla="*/ 144 w 1555"/>
                <a:gd name="T29" fmla="*/ 53 h 824"/>
                <a:gd name="T30" fmla="*/ 135 w 1555"/>
                <a:gd name="T31" fmla="*/ 61 h 824"/>
                <a:gd name="T32" fmla="*/ 167 w 1555"/>
                <a:gd name="T33" fmla="*/ 94 h 824"/>
                <a:gd name="T34" fmla="*/ 159 w 1555"/>
                <a:gd name="T35" fmla="*/ 124 h 824"/>
                <a:gd name="T36" fmla="*/ 138 w 1555"/>
                <a:gd name="T37" fmla="*/ 121 h 824"/>
                <a:gd name="T38" fmla="*/ 157 w 1555"/>
                <a:gd name="T39" fmla="*/ 110 h 824"/>
                <a:gd name="T40" fmla="*/ 128 w 1555"/>
                <a:gd name="T41" fmla="*/ 68 h 824"/>
                <a:gd name="T42" fmla="*/ 120 w 1555"/>
                <a:gd name="T43" fmla="*/ 56 h 824"/>
                <a:gd name="T44" fmla="*/ 99 w 1555"/>
                <a:gd name="T45" fmla="*/ 53 h 824"/>
                <a:gd name="T46" fmla="*/ 94 w 1555"/>
                <a:gd name="T47" fmla="*/ 67 h 824"/>
                <a:gd name="T48" fmla="*/ 115 w 1555"/>
                <a:gd name="T49" fmla="*/ 91 h 824"/>
                <a:gd name="T50" fmla="*/ 122 w 1555"/>
                <a:gd name="T51" fmla="*/ 106 h 824"/>
                <a:gd name="T52" fmla="*/ 90 w 1555"/>
                <a:gd name="T53" fmla="*/ 97 h 824"/>
                <a:gd name="T54" fmla="*/ 59 w 1555"/>
                <a:gd name="T55" fmla="*/ 105 h 824"/>
                <a:gd name="T56" fmla="*/ 41 w 1555"/>
                <a:gd name="T57" fmla="*/ 106 h 824"/>
                <a:gd name="T58" fmla="*/ 14 w 1555"/>
                <a:gd name="T59" fmla="*/ 143 h 824"/>
                <a:gd name="T60" fmla="*/ 9 w 1555"/>
                <a:gd name="T61" fmla="*/ 161 h 824"/>
                <a:gd name="T62" fmla="*/ 0 w 1555"/>
                <a:gd name="T63" fmla="*/ 259 h 824"/>
                <a:gd name="T64" fmla="*/ 14 w 1555"/>
                <a:gd name="T65" fmla="*/ 416 h 824"/>
                <a:gd name="T66" fmla="*/ 54 w 1555"/>
                <a:gd name="T67" fmla="*/ 461 h 824"/>
                <a:gd name="T68" fmla="*/ 111 w 1555"/>
                <a:gd name="T69" fmla="*/ 463 h 824"/>
                <a:gd name="T70" fmla="*/ 158 w 1555"/>
                <a:gd name="T71" fmla="*/ 452 h 824"/>
                <a:gd name="T72" fmla="*/ 221 w 1555"/>
                <a:gd name="T73" fmla="*/ 405 h 824"/>
                <a:gd name="T74" fmla="*/ 289 w 1555"/>
                <a:gd name="T75" fmla="*/ 355 h 824"/>
                <a:gd name="T76" fmla="*/ 363 w 1555"/>
                <a:gd name="T77" fmla="*/ 290 h 824"/>
                <a:gd name="T78" fmla="*/ 451 w 1555"/>
                <a:gd name="T79" fmla="*/ 241 h 824"/>
                <a:gd name="T80" fmla="*/ 508 w 1555"/>
                <a:gd name="T81" fmla="*/ 209 h 824"/>
                <a:gd name="T82" fmla="*/ 594 w 1555"/>
                <a:gd name="T83" fmla="*/ 157 h 824"/>
                <a:gd name="T84" fmla="*/ 658 w 1555"/>
                <a:gd name="T85" fmla="*/ 122 h 824"/>
                <a:gd name="T86" fmla="*/ 722 w 1555"/>
                <a:gd name="T87" fmla="*/ 80 h 824"/>
                <a:gd name="T88" fmla="*/ 799 w 1555"/>
                <a:gd name="T89" fmla="*/ 56 h 824"/>
                <a:gd name="T90" fmla="*/ 841 w 1555"/>
                <a:gd name="T91" fmla="*/ 17 h 824"/>
                <a:gd name="T92" fmla="*/ 868 w 1555"/>
                <a:gd name="T93" fmla="*/ 11 h 824"/>
                <a:gd name="T94" fmla="*/ 850 w 1555"/>
                <a:gd name="T95" fmla="*/ 0 h 824"/>
                <a:gd name="T96" fmla="*/ 782 w 1555"/>
                <a:gd name="T97" fmla="*/ 13 h 824"/>
                <a:gd name="T98" fmla="*/ 760 w 1555"/>
                <a:gd name="T99" fmla="*/ 33 h 824"/>
                <a:gd name="T100" fmla="*/ 744 w 1555"/>
                <a:gd name="T101" fmla="*/ 54 h 824"/>
                <a:gd name="T102" fmla="*/ 715 w 1555"/>
                <a:gd name="T103" fmla="*/ 44 h 824"/>
                <a:gd name="T104" fmla="*/ 670 w 1555"/>
                <a:gd name="T105" fmla="*/ 40 h 824"/>
                <a:gd name="T106" fmla="*/ 642 w 1555"/>
                <a:gd name="T107" fmla="*/ 43 h 824"/>
                <a:gd name="T108" fmla="*/ 605 w 1555"/>
                <a:gd name="T109" fmla="*/ 31 h 824"/>
                <a:gd name="T110" fmla="*/ 554 w 1555"/>
                <a:gd name="T111" fmla="*/ 51 h 824"/>
                <a:gd name="T112" fmla="*/ 537 w 1555"/>
                <a:gd name="T113" fmla="*/ 45 h 824"/>
                <a:gd name="T114" fmla="*/ 496 w 1555"/>
                <a:gd name="T115" fmla="*/ 31 h 824"/>
                <a:gd name="T116" fmla="*/ 448 w 1555"/>
                <a:gd name="T117" fmla="*/ 44 h 82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5"/>
                <a:gd name="T178" fmla="*/ 0 h 824"/>
                <a:gd name="T179" fmla="*/ 1555 w 1555"/>
                <a:gd name="T180" fmla="*/ 824 h 82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5" h="824">
                  <a:moveTo>
                    <a:pt x="760" y="58"/>
                  </a:moveTo>
                  <a:cubicBezTo>
                    <a:pt x="748" y="56"/>
                    <a:pt x="744" y="54"/>
                    <a:pt x="732" y="56"/>
                  </a:cubicBezTo>
                  <a:cubicBezTo>
                    <a:pt x="725" y="60"/>
                    <a:pt x="723" y="68"/>
                    <a:pt x="716" y="72"/>
                  </a:cubicBezTo>
                  <a:cubicBezTo>
                    <a:pt x="712" y="74"/>
                    <a:pt x="704" y="76"/>
                    <a:pt x="704" y="76"/>
                  </a:cubicBezTo>
                  <a:cubicBezTo>
                    <a:pt x="694" y="60"/>
                    <a:pt x="695" y="63"/>
                    <a:pt x="676" y="60"/>
                  </a:cubicBezTo>
                  <a:cubicBezTo>
                    <a:pt x="664" y="52"/>
                    <a:pt x="671" y="41"/>
                    <a:pt x="664" y="30"/>
                  </a:cubicBezTo>
                  <a:cubicBezTo>
                    <a:pt x="655" y="16"/>
                    <a:pt x="630" y="12"/>
                    <a:pt x="614" y="8"/>
                  </a:cubicBezTo>
                  <a:cubicBezTo>
                    <a:pt x="592" y="10"/>
                    <a:pt x="602" y="8"/>
                    <a:pt x="584" y="14"/>
                  </a:cubicBezTo>
                  <a:cubicBezTo>
                    <a:pt x="578" y="16"/>
                    <a:pt x="566" y="20"/>
                    <a:pt x="566" y="20"/>
                  </a:cubicBezTo>
                  <a:cubicBezTo>
                    <a:pt x="546" y="15"/>
                    <a:pt x="567" y="23"/>
                    <a:pt x="556" y="12"/>
                  </a:cubicBezTo>
                  <a:cubicBezTo>
                    <a:pt x="551" y="7"/>
                    <a:pt x="538" y="4"/>
                    <a:pt x="532" y="0"/>
                  </a:cubicBezTo>
                  <a:cubicBezTo>
                    <a:pt x="518" y="2"/>
                    <a:pt x="504" y="3"/>
                    <a:pt x="490" y="8"/>
                  </a:cubicBezTo>
                  <a:cubicBezTo>
                    <a:pt x="484" y="25"/>
                    <a:pt x="480" y="29"/>
                    <a:pt x="466" y="38"/>
                  </a:cubicBezTo>
                  <a:cubicBezTo>
                    <a:pt x="448" y="35"/>
                    <a:pt x="450" y="32"/>
                    <a:pt x="430" y="34"/>
                  </a:cubicBezTo>
                  <a:cubicBezTo>
                    <a:pt x="422" y="37"/>
                    <a:pt x="419" y="39"/>
                    <a:pt x="414" y="46"/>
                  </a:cubicBezTo>
                  <a:cubicBezTo>
                    <a:pt x="407" y="45"/>
                    <a:pt x="384" y="42"/>
                    <a:pt x="374" y="46"/>
                  </a:cubicBezTo>
                  <a:cubicBezTo>
                    <a:pt x="372" y="47"/>
                    <a:pt x="372" y="50"/>
                    <a:pt x="370" y="52"/>
                  </a:cubicBezTo>
                  <a:cubicBezTo>
                    <a:pt x="368" y="53"/>
                    <a:pt x="366" y="53"/>
                    <a:pt x="364" y="54"/>
                  </a:cubicBezTo>
                  <a:cubicBezTo>
                    <a:pt x="361" y="63"/>
                    <a:pt x="362" y="67"/>
                    <a:pt x="370" y="72"/>
                  </a:cubicBezTo>
                  <a:cubicBezTo>
                    <a:pt x="374" y="77"/>
                    <a:pt x="377" y="79"/>
                    <a:pt x="372" y="86"/>
                  </a:cubicBezTo>
                  <a:cubicBezTo>
                    <a:pt x="368" y="91"/>
                    <a:pt x="354" y="94"/>
                    <a:pt x="354" y="94"/>
                  </a:cubicBezTo>
                  <a:cubicBezTo>
                    <a:pt x="349" y="90"/>
                    <a:pt x="336" y="86"/>
                    <a:pt x="336" y="86"/>
                  </a:cubicBezTo>
                  <a:cubicBezTo>
                    <a:pt x="326" y="88"/>
                    <a:pt x="322" y="87"/>
                    <a:pt x="316" y="96"/>
                  </a:cubicBezTo>
                  <a:cubicBezTo>
                    <a:pt x="320" y="110"/>
                    <a:pt x="331" y="110"/>
                    <a:pt x="344" y="114"/>
                  </a:cubicBezTo>
                  <a:cubicBezTo>
                    <a:pt x="350" y="116"/>
                    <a:pt x="362" y="120"/>
                    <a:pt x="362" y="120"/>
                  </a:cubicBezTo>
                  <a:cubicBezTo>
                    <a:pt x="367" y="127"/>
                    <a:pt x="372" y="131"/>
                    <a:pt x="362" y="134"/>
                  </a:cubicBezTo>
                  <a:cubicBezTo>
                    <a:pt x="350" y="126"/>
                    <a:pt x="334" y="119"/>
                    <a:pt x="320" y="114"/>
                  </a:cubicBezTo>
                  <a:cubicBezTo>
                    <a:pt x="314" y="115"/>
                    <a:pt x="308" y="115"/>
                    <a:pt x="302" y="116"/>
                  </a:cubicBezTo>
                  <a:cubicBezTo>
                    <a:pt x="298" y="117"/>
                    <a:pt x="290" y="120"/>
                    <a:pt x="290" y="120"/>
                  </a:cubicBezTo>
                  <a:cubicBezTo>
                    <a:pt x="275" y="117"/>
                    <a:pt x="272" y="99"/>
                    <a:pt x="256" y="94"/>
                  </a:cubicBezTo>
                  <a:cubicBezTo>
                    <a:pt x="253" y="95"/>
                    <a:pt x="248" y="94"/>
                    <a:pt x="246" y="96"/>
                  </a:cubicBezTo>
                  <a:cubicBezTo>
                    <a:pt x="243" y="99"/>
                    <a:pt x="242" y="108"/>
                    <a:pt x="242" y="108"/>
                  </a:cubicBezTo>
                  <a:cubicBezTo>
                    <a:pt x="245" y="116"/>
                    <a:pt x="262" y="124"/>
                    <a:pt x="262" y="124"/>
                  </a:cubicBezTo>
                  <a:cubicBezTo>
                    <a:pt x="275" y="143"/>
                    <a:pt x="278" y="153"/>
                    <a:pt x="298" y="166"/>
                  </a:cubicBezTo>
                  <a:cubicBezTo>
                    <a:pt x="306" y="178"/>
                    <a:pt x="306" y="194"/>
                    <a:pt x="314" y="206"/>
                  </a:cubicBezTo>
                  <a:cubicBezTo>
                    <a:pt x="310" y="217"/>
                    <a:pt x="294" y="217"/>
                    <a:pt x="284" y="220"/>
                  </a:cubicBezTo>
                  <a:cubicBezTo>
                    <a:pt x="280" y="221"/>
                    <a:pt x="272" y="224"/>
                    <a:pt x="272" y="224"/>
                  </a:cubicBezTo>
                  <a:cubicBezTo>
                    <a:pt x="261" y="223"/>
                    <a:pt x="250" y="225"/>
                    <a:pt x="246" y="214"/>
                  </a:cubicBezTo>
                  <a:cubicBezTo>
                    <a:pt x="257" y="210"/>
                    <a:pt x="267" y="212"/>
                    <a:pt x="278" y="208"/>
                  </a:cubicBezTo>
                  <a:cubicBezTo>
                    <a:pt x="283" y="201"/>
                    <a:pt x="284" y="203"/>
                    <a:pt x="280" y="194"/>
                  </a:cubicBezTo>
                  <a:cubicBezTo>
                    <a:pt x="280" y="193"/>
                    <a:pt x="245" y="150"/>
                    <a:pt x="242" y="148"/>
                  </a:cubicBezTo>
                  <a:cubicBezTo>
                    <a:pt x="238" y="136"/>
                    <a:pt x="239" y="128"/>
                    <a:pt x="228" y="120"/>
                  </a:cubicBezTo>
                  <a:cubicBezTo>
                    <a:pt x="226" y="114"/>
                    <a:pt x="230" y="102"/>
                    <a:pt x="230" y="102"/>
                  </a:cubicBezTo>
                  <a:cubicBezTo>
                    <a:pt x="210" y="89"/>
                    <a:pt x="242" y="108"/>
                    <a:pt x="214" y="100"/>
                  </a:cubicBezTo>
                  <a:cubicBezTo>
                    <a:pt x="211" y="99"/>
                    <a:pt x="202" y="87"/>
                    <a:pt x="198" y="84"/>
                  </a:cubicBezTo>
                  <a:cubicBezTo>
                    <a:pt x="187" y="86"/>
                    <a:pt x="184" y="86"/>
                    <a:pt x="176" y="94"/>
                  </a:cubicBezTo>
                  <a:cubicBezTo>
                    <a:pt x="174" y="100"/>
                    <a:pt x="172" y="106"/>
                    <a:pt x="170" y="112"/>
                  </a:cubicBezTo>
                  <a:cubicBezTo>
                    <a:pt x="169" y="114"/>
                    <a:pt x="168" y="118"/>
                    <a:pt x="168" y="118"/>
                  </a:cubicBezTo>
                  <a:cubicBezTo>
                    <a:pt x="168" y="119"/>
                    <a:pt x="162" y="144"/>
                    <a:pt x="166" y="148"/>
                  </a:cubicBezTo>
                  <a:cubicBezTo>
                    <a:pt x="175" y="157"/>
                    <a:pt x="194" y="155"/>
                    <a:pt x="204" y="162"/>
                  </a:cubicBezTo>
                  <a:cubicBezTo>
                    <a:pt x="208" y="165"/>
                    <a:pt x="216" y="170"/>
                    <a:pt x="216" y="170"/>
                  </a:cubicBezTo>
                  <a:cubicBezTo>
                    <a:pt x="221" y="184"/>
                    <a:pt x="221" y="178"/>
                    <a:pt x="218" y="188"/>
                  </a:cubicBezTo>
                  <a:cubicBezTo>
                    <a:pt x="204" y="186"/>
                    <a:pt x="205" y="182"/>
                    <a:pt x="194" y="176"/>
                  </a:cubicBezTo>
                  <a:cubicBezTo>
                    <a:pt x="185" y="171"/>
                    <a:pt x="164" y="172"/>
                    <a:pt x="160" y="172"/>
                  </a:cubicBezTo>
                  <a:cubicBezTo>
                    <a:pt x="140" y="159"/>
                    <a:pt x="120" y="169"/>
                    <a:pt x="96" y="170"/>
                  </a:cubicBezTo>
                  <a:cubicBezTo>
                    <a:pt x="99" y="178"/>
                    <a:pt x="103" y="178"/>
                    <a:pt x="106" y="186"/>
                  </a:cubicBezTo>
                  <a:cubicBezTo>
                    <a:pt x="103" y="202"/>
                    <a:pt x="103" y="199"/>
                    <a:pt x="92" y="192"/>
                  </a:cubicBezTo>
                  <a:cubicBezTo>
                    <a:pt x="86" y="183"/>
                    <a:pt x="90" y="184"/>
                    <a:pt x="74" y="188"/>
                  </a:cubicBezTo>
                  <a:cubicBezTo>
                    <a:pt x="70" y="189"/>
                    <a:pt x="62" y="192"/>
                    <a:pt x="62" y="192"/>
                  </a:cubicBezTo>
                  <a:cubicBezTo>
                    <a:pt x="49" y="211"/>
                    <a:pt x="43" y="237"/>
                    <a:pt x="26" y="254"/>
                  </a:cubicBezTo>
                  <a:cubicBezTo>
                    <a:pt x="23" y="266"/>
                    <a:pt x="25" y="259"/>
                    <a:pt x="20" y="274"/>
                  </a:cubicBezTo>
                  <a:cubicBezTo>
                    <a:pt x="19" y="278"/>
                    <a:pt x="16" y="286"/>
                    <a:pt x="16" y="286"/>
                  </a:cubicBezTo>
                  <a:cubicBezTo>
                    <a:pt x="11" y="325"/>
                    <a:pt x="16" y="366"/>
                    <a:pt x="6" y="404"/>
                  </a:cubicBezTo>
                  <a:cubicBezTo>
                    <a:pt x="4" y="423"/>
                    <a:pt x="2" y="441"/>
                    <a:pt x="0" y="460"/>
                  </a:cubicBezTo>
                  <a:cubicBezTo>
                    <a:pt x="1" y="530"/>
                    <a:pt x="3" y="592"/>
                    <a:pt x="14" y="660"/>
                  </a:cubicBezTo>
                  <a:cubicBezTo>
                    <a:pt x="15" y="683"/>
                    <a:pt x="12" y="717"/>
                    <a:pt x="26" y="738"/>
                  </a:cubicBezTo>
                  <a:cubicBezTo>
                    <a:pt x="31" y="759"/>
                    <a:pt x="39" y="781"/>
                    <a:pt x="58" y="794"/>
                  </a:cubicBezTo>
                  <a:cubicBezTo>
                    <a:pt x="66" y="806"/>
                    <a:pt x="81" y="818"/>
                    <a:pt x="96" y="820"/>
                  </a:cubicBezTo>
                  <a:cubicBezTo>
                    <a:pt x="109" y="822"/>
                    <a:pt x="134" y="824"/>
                    <a:pt x="134" y="824"/>
                  </a:cubicBezTo>
                  <a:cubicBezTo>
                    <a:pt x="155" y="823"/>
                    <a:pt x="177" y="823"/>
                    <a:pt x="198" y="822"/>
                  </a:cubicBezTo>
                  <a:cubicBezTo>
                    <a:pt x="210" y="821"/>
                    <a:pt x="234" y="818"/>
                    <a:pt x="234" y="818"/>
                  </a:cubicBezTo>
                  <a:cubicBezTo>
                    <a:pt x="251" y="814"/>
                    <a:pt x="266" y="808"/>
                    <a:pt x="282" y="804"/>
                  </a:cubicBezTo>
                  <a:cubicBezTo>
                    <a:pt x="296" y="795"/>
                    <a:pt x="310" y="785"/>
                    <a:pt x="324" y="776"/>
                  </a:cubicBezTo>
                  <a:cubicBezTo>
                    <a:pt x="341" y="751"/>
                    <a:pt x="370" y="737"/>
                    <a:pt x="394" y="720"/>
                  </a:cubicBezTo>
                  <a:cubicBezTo>
                    <a:pt x="408" y="710"/>
                    <a:pt x="418" y="696"/>
                    <a:pt x="432" y="686"/>
                  </a:cubicBezTo>
                  <a:cubicBezTo>
                    <a:pt x="459" y="667"/>
                    <a:pt x="489" y="650"/>
                    <a:pt x="516" y="632"/>
                  </a:cubicBezTo>
                  <a:cubicBezTo>
                    <a:pt x="524" y="620"/>
                    <a:pt x="539" y="615"/>
                    <a:pt x="550" y="604"/>
                  </a:cubicBezTo>
                  <a:cubicBezTo>
                    <a:pt x="576" y="578"/>
                    <a:pt x="614" y="529"/>
                    <a:pt x="648" y="516"/>
                  </a:cubicBezTo>
                  <a:cubicBezTo>
                    <a:pt x="678" y="486"/>
                    <a:pt x="721" y="456"/>
                    <a:pt x="762" y="446"/>
                  </a:cubicBezTo>
                  <a:cubicBezTo>
                    <a:pt x="775" y="437"/>
                    <a:pt x="791" y="433"/>
                    <a:pt x="806" y="428"/>
                  </a:cubicBezTo>
                  <a:cubicBezTo>
                    <a:pt x="819" y="424"/>
                    <a:pt x="830" y="415"/>
                    <a:pt x="844" y="412"/>
                  </a:cubicBezTo>
                  <a:cubicBezTo>
                    <a:pt x="863" y="399"/>
                    <a:pt x="885" y="379"/>
                    <a:pt x="906" y="372"/>
                  </a:cubicBezTo>
                  <a:cubicBezTo>
                    <a:pt x="935" y="349"/>
                    <a:pt x="973" y="341"/>
                    <a:pt x="1002" y="318"/>
                  </a:cubicBezTo>
                  <a:cubicBezTo>
                    <a:pt x="1020" y="303"/>
                    <a:pt x="1042" y="294"/>
                    <a:pt x="1060" y="280"/>
                  </a:cubicBezTo>
                  <a:cubicBezTo>
                    <a:pt x="1071" y="272"/>
                    <a:pt x="1084" y="259"/>
                    <a:pt x="1098" y="254"/>
                  </a:cubicBezTo>
                  <a:cubicBezTo>
                    <a:pt x="1121" y="237"/>
                    <a:pt x="1149" y="230"/>
                    <a:pt x="1174" y="216"/>
                  </a:cubicBezTo>
                  <a:cubicBezTo>
                    <a:pt x="1193" y="205"/>
                    <a:pt x="1210" y="188"/>
                    <a:pt x="1230" y="180"/>
                  </a:cubicBezTo>
                  <a:cubicBezTo>
                    <a:pt x="1241" y="169"/>
                    <a:pt x="1272" y="146"/>
                    <a:pt x="1288" y="142"/>
                  </a:cubicBezTo>
                  <a:cubicBezTo>
                    <a:pt x="1306" y="130"/>
                    <a:pt x="1329" y="126"/>
                    <a:pt x="1350" y="120"/>
                  </a:cubicBezTo>
                  <a:cubicBezTo>
                    <a:pt x="1375" y="112"/>
                    <a:pt x="1400" y="104"/>
                    <a:pt x="1426" y="98"/>
                  </a:cubicBezTo>
                  <a:cubicBezTo>
                    <a:pt x="1436" y="88"/>
                    <a:pt x="1460" y="80"/>
                    <a:pt x="1474" y="76"/>
                  </a:cubicBezTo>
                  <a:cubicBezTo>
                    <a:pt x="1491" y="65"/>
                    <a:pt x="1485" y="41"/>
                    <a:pt x="1502" y="30"/>
                  </a:cubicBezTo>
                  <a:cubicBezTo>
                    <a:pt x="1506" y="23"/>
                    <a:pt x="1537" y="28"/>
                    <a:pt x="1544" y="26"/>
                  </a:cubicBezTo>
                  <a:cubicBezTo>
                    <a:pt x="1545" y="24"/>
                    <a:pt x="1546" y="22"/>
                    <a:pt x="1548" y="20"/>
                  </a:cubicBezTo>
                  <a:cubicBezTo>
                    <a:pt x="1550" y="19"/>
                    <a:pt x="1555" y="20"/>
                    <a:pt x="1554" y="18"/>
                  </a:cubicBezTo>
                  <a:cubicBezTo>
                    <a:pt x="1549" y="10"/>
                    <a:pt x="1527" y="3"/>
                    <a:pt x="1518" y="0"/>
                  </a:cubicBezTo>
                  <a:cubicBezTo>
                    <a:pt x="1483" y="3"/>
                    <a:pt x="1450" y="10"/>
                    <a:pt x="1414" y="12"/>
                  </a:cubicBezTo>
                  <a:cubicBezTo>
                    <a:pt x="1399" y="17"/>
                    <a:pt x="1405" y="13"/>
                    <a:pt x="1396" y="22"/>
                  </a:cubicBezTo>
                  <a:cubicBezTo>
                    <a:pt x="1394" y="28"/>
                    <a:pt x="1382" y="36"/>
                    <a:pt x="1382" y="36"/>
                  </a:cubicBezTo>
                  <a:cubicBezTo>
                    <a:pt x="1375" y="58"/>
                    <a:pt x="1394" y="54"/>
                    <a:pt x="1356" y="58"/>
                  </a:cubicBezTo>
                  <a:cubicBezTo>
                    <a:pt x="1351" y="66"/>
                    <a:pt x="1347" y="82"/>
                    <a:pt x="1340" y="88"/>
                  </a:cubicBezTo>
                  <a:cubicBezTo>
                    <a:pt x="1336" y="91"/>
                    <a:pt x="1328" y="96"/>
                    <a:pt x="1328" y="96"/>
                  </a:cubicBezTo>
                  <a:cubicBezTo>
                    <a:pt x="1321" y="94"/>
                    <a:pt x="1310" y="86"/>
                    <a:pt x="1310" y="86"/>
                  </a:cubicBezTo>
                  <a:cubicBezTo>
                    <a:pt x="1300" y="71"/>
                    <a:pt x="1296" y="76"/>
                    <a:pt x="1276" y="78"/>
                  </a:cubicBezTo>
                  <a:cubicBezTo>
                    <a:pt x="1261" y="83"/>
                    <a:pt x="1240" y="78"/>
                    <a:pt x="1224" y="76"/>
                  </a:cubicBezTo>
                  <a:cubicBezTo>
                    <a:pt x="1215" y="75"/>
                    <a:pt x="1196" y="72"/>
                    <a:pt x="1196" y="72"/>
                  </a:cubicBezTo>
                  <a:cubicBezTo>
                    <a:pt x="1178" y="66"/>
                    <a:pt x="1188" y="68"/>
                    <a:pt x="1166" y="70"/>
                  </a:cubicBezTo>
                  <a:cubicBezTo>
                    <a:pt x="1159" y="72"/>
                    <a:pt x="1146" y="76"/>
                    <a:pt x="1146" y="76"/>
                  </a:cubicBezTo>
                  <a:cubicBezTo>
                    <a:pt x="1130" y="71"/>
                    <a:pt x="1113" y="69"/>
                    <a:pt x="1096" y="68"/>
                  </a:cubicBezTo>
                  <a:cubicBezTo>
                    <a:pt x="1091" y="61"/>
                    <a:pt x="1088" y="57"/>
                    <a:pt x="1080" y="54"/>
                  </a:cubicBezTo>
                  <a:cubicBezTo>
                    <a:pt x="1061" y="56"/>
                    <a:pt x="1042" y="62"/>
                    <a:pt x="1024" y="68"/>
                  </a:cubicBezTo>
                  <a:cubicBezTo>
                    <a:pt x="1019" y="89"/>
                    <a:pt x="1007" y="87"/>
                    <a:pt x="988" y="90"/>
                  </a:cubicBezTo>
                  <a:cubicBezTo>
                    <a:pt x="985" y="100"/>
                    <a:pt x="985" y="103"/>
                    <a:pt x="974" y="100"/>
                  </a:cubicBezTo>
                  <a:cubicBezTo>
                    <a:pt x="966" y="92"/>
                    <a:pt x="968" y="83"/>
                    <a:pt x="958" y="80"/>
                  </a:cubicBezTo>
                  <a:cubicBezTo>
                    <a:pt x="944" y="85"/>
                    <a:pt x="950" y="82"/>
                    <a:pt x="940" y="88"/>
                  </a:cubicBezTo>
                  <a:cubicBezTo>
                    <a:pt x="921" y="75"/>
                    <a:pt x="908" y="61"/>
                    <a:pt x="886" y="54"/>
                  </a:cubicBezTo>
                  <a:cubicBezTo>
                    <a:pt x="863" y="56"/>
                    <a:pt x="843" y="60"/>
                    <a:pt x="820" y="62"/>
                  </a:cubicBezTo>
                  <a:cubicBezTo>
                    <a:pt x="806" y="67"/>
                    <a:pt x="811" y="74"/>
                    <a:pt x="800" y="78"/>
                  </a:cubicBezTo>
                  <a:cubicBezTo>
                    <a:pt x="782" y="75"/>
                    <a:pt x="773" y="71"/>
                    <a:pt x="760" y="58"/>
                  </a:cubicBezTo>
                  <a:close/>
                </a:path>
              </a:pathLst>
            </a:custGeom>
            <a:solidFill>
              <a:schemeClr val="bg2"/>
            </a:solidFill>
            <a:ln w="9525">
              <a:noFill/>
              <a:miter lim="800000"/>
              <a:headEnd/>
              <a:tailEnd/>
            </a:ln>
          </p:spPr>
          <p:txBody>
            <a:bodyPr/>
            <a:lstStyle/>
            <a:p>
              <a:endParaRPr lang="zh-CN" altLang="en-US"/>
            </a:p>
          </p:txBody>
        </p:sp>
        <p:sp>
          <p:nvSpPr>
            <p:cNvPr id="36970" name="Freeform 110"/>
            <p:cNvSpPr>
              <a:spLocks/>
            </p:cNvSpPr>
            <p:nvPr/>
          </p:nvSpPr>
          <p:spPr bwMode="ltGray">
            <a:xfrm>
              <a:off x="3185" y="1299"/>
              <a:ext cx="141" cy="108"/>
            </a:xfrm>
            <a:custGeom>
              <a:avLst/>
              <a:gdLst>
                <a:gd name="T0" fmla="*/ 95 w 189"/>
                <a:gd name="T1" fmla="*/ 2 h 144"/>
                <a:gd name="T2" fmla="*/ 103 w 189"/>
                <a:gd name="T3" fmla="*/ 2 h 144"/>
                <a:gd name="T4" fmla="*/ 105 w 189"/>
                <a:gd name="T5" fmla="*/ 9 h 144"/>
                <a:gd name="T6" fmla="*/ 104 w 189"/>
                <a:gd name="T7" fmla="*/ 14 h 144"/>
                <a:gd name="T8" fmla="*/ 73 w 189"/>
                <a:gd name="T9" fmla="*/ 25 h 144"/>
                <a:gd name="T10" fmla="*/ 60 w 189"/>
                <a:gd name="T11" fmla="*/ 33 h 144"/>
                <a:gd name="T12" fmla="*/ 54 w 189"/>
                <a:gd name="T13" fmla="*/ 35 h 144"/>
                <a:gd name="T14" fmla="*/ 40 w 189"/>
                <a:gd name="T15" fmla="*/ 46 h 144"/>
                <a:gd name="T16" fmla="*/ 42 w 189"/>
                <a:gd name="T17" fmla="*/ 52 h 144"/>
                <a:gd name="T18" fmla="*/ 46 w 189"/>
                <a:gd name="T19" fmla="*/ 65 h 144"/>
                <a:gd name="T20" fmla="*/ 60 w 189"/>
                <a:gd name="T21" fmla="*/ 71 h 144"/>
                <a:gd name="T22" fmla="*/ 51 w 189"/>
                <a:gd name="T23" fmla="*/ 79 h 144"/>
                <a:gd name="T24" fmla="*/ 46 w 189"/>
                <a:gd name="T25" fmla="*/ 73 h 144"/>
                <a:gd name="T26" fmla="*/ 40 w 189"/>
                <a:gd name="T27" fmla="*/ 76 h 144"/>
                <a:gd name="T28" fmla="*/ 12 w 189"/>
                <a:gd name="T29" fmla="*/ 69 h 144"/>
                <a:gd name="T30" fmla="*/ 10 w 189"/>
                <a:gd name="T31" fmla="*/ 60 h 144"/>
                <a:gd name="T32" fmla="*/ 26 w 189"/>
                <a:gd name="T33" fmla="*/ 51 h 144"/>
                <a:gd name="T34" fmla="*/ 28 w 189"/>
                <a:gd name="T35" fmla="*/ 43 h 144"/>
                <a:gd name="T36" fmla="*/ 26 w 189"/>
                <a:gd name="T37" fmla="*/ 36 h 144"/>
                <a:gd name="T38" fmla="*/ 40 w 189"/>
                <a:gd name="T39" fmla="*/ 26 h 144"/>
                <a:gd name="T40" fmla="*/ 54 w 189"/>
                <a:gd name="T41" fmla="*/ 20 h 144"/>
                <a:gd name="T42" fmla="*/ 63 w 189"/>
                <a:gd name="T43" fmla="*/ 14 h 144"/>
                <a:gd name="T44" fmla="*/ 95 w 189"/>
                <a:gd name="T45" fmla="*/ 2 h 1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9"/>
                <a:gd name="T70" fmla="*/ 0 h 144"/>
                <a:gd name="T71" fmla="*/ 189 w 189"/>
                <a:gd name="T72" fmla="*/ 144 h 1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chemeClr val="bg2"/>
            </a:solidFill>
            <a:ln w="9525">
              <a:noFill/>
              <a:miter lim="800000"/>
              <a:headEnd/>
              <a:tailEnd/>
            </a:ln>
          </p:spPr>
          <p:txBody>
            <a:bodyPr/>
            <a:lstStyle/>
            <a:p>
              <a:endParaRPr lang="zh-CN" altLang="en-US"/>
            </a:p>
          </p:txBody>
        </p:sp>
        <p:sp>
          <p:nvSpPr>
            <p:cNvPr id="36971" name="Freeform 111"/>
            <p:cNvSpPr>
              <a:spLocks/>
            </p:cNvSpPr>
            <p:nvPr/>
          </p:nvSpPr>
          <p:spPr bwMode="ltGray">
            <a:xfrm>
              <a:off x="3269" y="1403"/>
              <a:ext cx="40" cy="12"/>
            </a:xfrm>
            <a:custGeom>
              <a:avLst/>
              <a:gdLst>
                <a:gd name="T0" fmla="*/ 14 w 53"/>
                <a:gd name="T1" fmla="*/ 0 h 17"/>
                <a:gd name="T2" fmla="*/ 7 w 53"/>
                <a:gd name="T3" fmla="*/ 1 h 17"/>
                <a:gd name="T4" fmla="*/ 18 w 53"/>
                <a:gd name="T5" fmla="*/ 8 h 17"/>
                <a:gd name="T6" fmla="*/ 25 w 53"/>
                <a:gd name="T7" fmla="*/ 7 h 17"/>
                <a:gd name="T8" fmla="*/ 14 w 53"/>
                <a:gd name="T9" fmla="*/ 0 h 17"/>
                <a:gd name="T10" fmla="*/ 0 60000 65536"/>
                <a:gd name="T11" fmla="*/ 0 60000 65536"/>
                <a:gd name="T12" fmla="*/ 0 60000 65536"/>
                <a:gd name="T13" fmla="*/ 0 60000 65536"/>
                <a:gd name="T14" fmla="*/ 0 60000 65536"/>
                <a:gd name="T15" fmla="*/ 0 w 53"/>
                <a:gd name="T16" fmla="*/ 0 h 17"/>
                <a:gd name="T17" fmla="*/ 53 w 53"/>
                <a:gd name="T18" fmla="*/ 17 h 17"/>
              </a:gdLst>
              <a:ahLst/>
              <a:cxnLst>
                <a:cxn ang="T10">
                  <a:pos x="T0" y="T1"/>
                </a:cxn>
                <a:cxn ang="T11">
                  <a:pos x="T2" y="T3"/>
                </a:cxn>
                <a:cxn ang="T12">
                  <a:pos x="T4" y="T5"/>
                </a:cxn>
                <a:cxn ang="T13">
                  <a:pos x="T6" y="T7"/>
                </a:cxn>
                <a:cxn ang="T14">
                  <a:pos x="T8" y="T9"/>
                </a:cxn>
              </a:cxnLst>
              <a:rect l="T15" t="T16" r="T17" b="T18"/>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chemeClr val="bg2"/>
            </a:solidFill>
            <a:ln w="9525">
              <a:noFill/>
              <a:miter lim="800000"/>
              <a:headEnd/>
              <a:tailEnd/>
            </a:ln>
          </p:spPr>
          <p:txBody>
            <a:bodyPr/>
            <a:lstStyle/>
            <a:p>
              <a:endParaRPr lang="zh-CN" altLang="en-US"/>
            </a:p>
          </p:txBody>
        </p:sp>
        <p:sp>
          <p:nvSpPr>
            <p:cNvPr id="36972" name="Freeform 112"/>
            <p:cNvSpPr>
              <a:spLocks/>
            </p:cNvSpPr>
            <p:nvPr/>
          </p:nvSpPr>
          <p:spPr bwMode="ltGray">
            <a:xfrm>
              <a:off x="3474" y="1247"/>
              <a:ext cx="42" cy="28"/>
            </a:xfrm>
            <a:custGeom>
              <a:avLst/>
              <a:gdLst>
                <a:gd name="T0" fmla="*/ 31 w 57"/>
                <a:gd name="T1" fmla="*/ 2 h 37"/>
                <a:gd name="T2" fmla="*/ 13 w 57"/>
                <a:gd name="T3" fmla="*/ 14 h 37"/>
                <a:gd name="T4" fmla="*/ 6 w 57"/>
                <a:gd name="T5" fmla="*/ 20 h 37"/>
                <a:gd name="T6" fmla="*/ 5 w 57"/>
                <a:gd name="T7" fmla="*/ 2 h 37"/>
                <a:gd name="T8" fmla="*/ 11 w 57"/>
                <a:gd name="T9" fmla="*/ 0 h 37"/>
                <a:gd name="T10" fmla="*/ 31 w 57"/>
                <a:gd name="T11" fmla="*/ 2 h 37"/>
                <a:gd name="T12" fmla="*/ 0 60000 65536"/>
                <a:gd name="T13" fmla="*/ 0 60000 65536"/>
                <a:gd name="T14" fmla="*/ 0 60000 65536"/>
                <a:gd name="T15" fmla="*/ 0 60000 65536"/>
                <a:gd name="T16" fmla="*/ 0 60000 65536"/>
                <a:gd name="T17" fmla="*/ 0 60000 65536"/>
                <a:gd name="T18" fmla="*/ 0 w 57"/>
                <a:gd name="T19" fmla="*/ 0 h 37"/>
                <a:gd name="T20" fmla="*/ 57 w 5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chemeClr val="bg2"/>
            </a:solidFill>
            <a:ln w="9525">
              <a:noFill/>
              <a:miter lim="800000"/>
              <a:headEnd/>
              <a:tailEnd/>
            </a:ln>
          </p:spPr>
          <p:txBody>
            <a:bodyPr/>
            <a:lstStyle/>
            <a:p>
              <a:endParaRPr lang="zh-CN" altLang="en-US"/>
            </a:p>
          </p:txBody>
        </p:sp>
        <p:sp>
          <p:nvSpPr>
            <p:cNvPr id="36973" name="Freeform 113"/>
            <p:cNvSpPr>
              <a:spLocks/>
            </p:cNvSpPr>
            <p:nvPr/>
          </p:nvSpPr>
          <p:spPr bwMode="ltGray">
            <a:xfrm>
              <a:off x="3504" y="1260"/>
              <a:ext cx="50" cy="20"/>
            </a:xfrm>
            <a:custGeom>
              <a:avLst/>
              <a:gdLst>
                <a:gd name="T0" fmla="*/ 15 w 68"/>
                <a:gd name="T1" fmla="*/ 0 h 26"/>
                <a:gd name="T2" fmla="*/ 6 w 68"/>
                <a:gd name="T3" fmla="*/ 4 h 26"/>
                <a:gd name="T4" fmla="*/ 31 w 68"/>
                <a:gd name="T5" fmla="*/ 15 h 26"/>
                <a:gd name="T6" fmla="*/ 34 w 68"/>
                <a:gd name="T7" fmla="*/ 14 h 26"/>
                <a:gd name="T8" fmla="*/ 15 w 68"/>
                <a:gd name="T9" fmla="*/ 0 h 26"/>
                <a:gd name="T10" fmla="*/ 0 60000 65536"/>
                <a:gd name="T11" fmla="*/ 0 60000 65536"/>
                <a:gd name="T12" fmla="*/ 0 60000 65536"/>
                <a:gd name="T13" fmla="*/ 0 60000 65536"/>
                <a:gd name="T14" fmla="*/ 0 60000 65536"/>
                <a:gd name="T15" fmla="*/ 0 w 68"/>
                <a:gd name="T16" fmla="*/ 0 h 26"/>
                <a:gd name="T17" fmla="*/ 68 w 68"/>
                <a:gd name="T18" fmla="*/ 26 h 26"/>
              </a:gdLst>
              <a:ahLst/>
              <a:cxnLst>
                <a:cxn ang="T10">
                  <a:pos x="T0" y="T1"/>
                </a:cxn>
                <a:cxn ang="T11">
                  <a:pos x="T2" y="T3"/>
                </a:cxn>
                <a:cxn ang="T12">
                  <a:pos x="T4" y="T5"/>
                </a:cxn>
                <a:cxn ang="T13">
                  <a:pos x="T6" y="T7"/>
                </a:cxn>
                <a:cxn ang="T14">
                  <a:pos x="T8" y="T9"/>
                </a:cxn>
              </a:cxnLst>
              <a:rect l="T15" t="T16" r="T17" b="T18"/>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chemeClr val="bg2"/>
            </a:solidFill>
            <a:ln w="9525">
              <a:noFill/>
              <a:miter lim="800000"/>
              <a:headEnd/>
              <a:tailEnd/>
            </a:ln>
          </p:spPr>
          <p:txBody>
            <a:bodyPr/>
            <a:lstStyle/>
            <a:p>
              <a:endParaRPr lang="zh-CN" altLang="en-US"/>
            </a:p>
          </p:txBody>
        </p:sp>
        <p:sp>
          <p:nvSpPr>
            <p:cNvPr id="36974" name="Freeform 114"/>
            <p:cNvSpPr>
              <a:spLocks/>
            </p:cNvSpPr>
            <p:nvPr/>
          </p:nvSpPr>
          <p:spPr bwMode="ltGray">
            <a:xfrm>
              <a:off x="3558" y="1263"/>
              <a:ext cx="50" cy="32"/>
            </a:xfrm>
            <a:custGeom>
              <a:avLst/>
              <a:gdLst>
                <a:gd name="T0" fmla="*/ 29 w 66"/>
                <a:gd name="T1" fmla="*/ 5 h 43"/>
                <a:gd name="T2" fmla="*/ 15 w 66"/>
                <a:gd name="T3" fmla="*/ 5 h 43"/>
                <a:gd name="T4" fmla="*/ 6 w 66"/>
                <a:gd name="T5" fmla="*/ 5 h 43"/>
                <a:gd name="T6" fmla="*/ 5 w 66"/>
                <a:gd name="T7" fmla="*/ 19 h 43"/>
                <a:gd name="T8" fmla="*/ 18 w 66"/>
                <a:gd name="T9" fmla="*/ 24 h 43"/>
                <a:gd name="T10" fmla="*/ 36 w 66"/>
                <a:gd name="T11" fmla="*/ 15 h 43"/>
                <a:gd name="T12" fmla="*/ 29 w 66"/>
                <a:gd name="T13" fmla="*/ 5 h 43"/>
                <a:gd name="T14" fmla="*/ 0 60000 65536"/>
                <a:gd name="T15" fmla="*/ 0 60000 65536"/>
                <a:gd name="T16" fmla="*/ 0 60000 65536"/>
                <a:gd name="T17" fmla="*/ 0 60000 65536"/>
                <a:gd name="T18" fmla="*/ 0 60000 65536"/>
                <a:gd name="T19" fmla="*/ 0 60000 65536"/>
                <a:gd name="T20" fmla="*/ 0 60000 65536"/>
                <a:gd name="T21" fmla="*/ 0 w 66"/>
                <a:gd name="T22" fmla="*/ 0 h 43"/>
                <a:gd name="T23" fmla="*/ 66 w 66"/>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chemeClr val="bg2"/>
            </a:solidFill>
            <a:ln w="9525">
              <a:noFill/>
              <a:miter lim="800000"/>
              <a:headEnd/>
              <a:tailEnd/>
            </a:ln>
          </p:spPr>
          <p:txBody>
            <a:bodyPr/>
            <a:lstStyle/>
            <a:p>
              <a:endParaRPr lang="zh-CN" altLang="en-US"/>
            </a:p>
          </p:txBody>
        </p:sp>
        <p:sp>
          <p:nvSpPr>
            <p:cNvPr id="36975" name="Freeform 115"/>
            <p:cNvSpPr>
              <a:spLocks/>
            </p:cNvSpPr>
            <p:nvPr/>
          </p:nvSpPr>
          <p:spPr bwMode="ltGray">
            <a:xfrm>
              <a:off x="3907" y="1290"/>
              <a:ext cx="88" cy="31"/>
            </a:xfrm>
            <a:custGeom>
              <a:avLst/>
              <a:gdLst>
                <a:gd name="T0" fmla="*/ 8 w 117"/>
                <a:gd name="T1" fmla="*/ 0 h 41"/>
                <a:gd name="T2" fmla="*/ 5 w 117"/>
                <a:gd name="T3" fmla="*/ 9 h 41"/>
                <a:gd name="T4" fmla="*/ 29 w 117"/>
                <a:gd name="T5" fmla="*/ 17 h 41"/>
                <a:gd name="T6" fmla="*/ 43 w 117"/>
                <a:gd name="T7" fmla="*/ 20 h 41"/>
                <a:gd name="T8" fmla="*/ 63 w 117"/>
                <a:gd name="T9" fmla="*/ 13 h 41"/>
                <a:gd name="T10" fmla="*/ 44 w 117"/>
                <a:gd name="T11" fmla="*/ 2 h 41"/>
                <a:gd name="T12" fmla="*/ 8 w 117"/>
                <a:gd name="T13" fmla="*/ 0 h 41"/>
                <a:gd name="T14" fmla="*/ 0 60000 65536"/>
                <a:gd name="T15" fmla="*/ 0 60000 65536"/>
                <a:gd name="T16" fmla="*/ 0 60000 65536"/>
                <a:gd name="T17" fmla="*/ 0 60000 65536"/>
                <a:gd name="T18" fmla="*/ 0 60000 65536"/>
                <a:gd name="T19" fmla="*/ 0 60000 65536"/>
                <a:gd name="T20" fmla="*/ 0 60000 65536"/>
                <a:gd name="T21" fmla="*/ 0 w 117"/>
                <a:gd name="T22" fmla="*/ 0 h 41"/>
                <a:gd name="T23" fmla="*/ 117 w 117"/>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chemeClr val="bg2"/>
            </a:solidFill>
            <a:ln w="9525">
              <a:noFill/>
              <a:miter lim="800000"/>
              <a:headEnd/>
              <a:tailEnd/>
            </a:ln>
          </p:spPr>
          <p:txBody>
            <a:bodyPr/>
            <a:lstStyle/>
            <a:p>
              <a:endParaRPr lang="zh-CN" altLang="en-US"/>
            </a:p>
          </p:txBody>
        </p:sp>
        <p:sp>
          <p:nvSpPr>
            <p:cNvPr id="36976" name="Freeform 116"/>
            <p:cNvSpPr>
              <a:spLocks/>
            </p:cNvSpPr>
            <p:nvPr/>
          </p:nvSpPr>
          <p:spPr bwMode="ltGray">
            <a:xfrm>
              <a:off x="3997" y="1289"/>
              <a:ext cx="46" cy="24"/>
            </a:xfrm>
            <a:custGeom>
              <a:avLst/>
              <a:gdLst>
                <a:gd name="T0" fmla="*/ 18 w 62"/>
                <a:gd name="T1" fmla="*/ 2 h 32"/>
                <a:gd name="T2" fmla="*/ 34 w 62"/>
                <a:gd name="T3" fmla="*/ 6 h 32"/>
                <a:gd name="T4" fmla="*/ 16 w 62"/>
                <a:gd name="T5" fmla="*/ 18 h 32"/>
                <a:gd name="T6" fmla="*/ 3 w 62"/>
                <a:gd name="T7" fmla="*/ 13 h 32"/>
                <a:gd name="T8" fmla="*/ 18 w 62"/>
                <a:gd name="T9" fmla="*/ 2 h 32"/>
                <a:gd name="T10" fmla="*/ 0 60000 65536"/>
                <a:gd name="T11" fmla="*/ 0 60000 65536"/>
                <a:gd name="T12" fmla="*/ 0 60000 65536"/>
                <a:gd name="T13" fmla="*/ 0 60000 65536"/>
                <a:gd name="T14" fmla="*/ 0 60000 65536"/>
                <a:gd name="T15" fmla="*/ 0 w 62"/>
                <a:gd name="T16" fmla="*/ 0 h 32"/>
                <a:gd name="T17" fmla="*/ 62 w 62"/>
                <a:gd name="T18" fmla="*/ 32 h 32"/>
              </a:gdLst>
              <a:ahLst/>
              <a:cxnLst>
                <a:cxn ang="T10">
                  <a:pos x="T0" y="T1"/>
                </a:cxn>
                <a:cxn ang="T11">
                  <a:pos x="T2" y="T3"/>
                </a:cxn>
                <a:cxn ang="T12">
                  <a:pos x="T4" y="T5"/>
                </a:cxn>
                <a:cxn ang="T13">
                  <a:pos x="T6" y="T7"/>
                </a:cxn>
                <a:cxn ang="T14">
                  <a:pos x="T8" y="T9"/>
                </a:cxn>
              </a:cxnLst>
              <a:rect l="T15" t="T16" r="T17" b="T18"/>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chemeClr val="bg2"/>
            </a:solidFill>
            <a:ln w="9525">
              <a:noFill/>
              <a:miter lim="800000"/>
              <a:headEnd/>
              <a:tailEnd/>
            </a:ln>
          </p:spPr>
          <p:txBody>
            <a:bodyPr/>
            <a:lstStyle/>
            <a:p>
              <a:endParaRPr lang="zh-CN" altLang="en-US"/>
            </a:p>
          </p:txBody>
        </p:sp>
        <p:sp>
          <p:nvSpPr>
            <p:cNvPr id="36977" name="Freeform 117"/>
            <p:cNvSpPr>
              <a:spLocks/>
            </p:cNvSpPr>
            <p:nvPr/>
          </p:nvSpPr>
          <p:spPr bwMode="ltGray">
            <a:xfrm>
              <a:off x="3976" y="1318"/>
              <a:ext cx="37" cy="17"/>
            </a:xfrm>
            <a:custGeom>
              <a:avLst/>
              <a:gdLst>
                <a:gd name="T0" fmla="*/ 11 w 49"/>
                <a:gd name="T1" fmla="*/ 1 h 23"/>
                <a:gd name="T2" fmla="*/ 4 w 49"/>
                <a:gd name="T3" fmla="*/ 3 h 23"/>
                <a:gd name="T4" fmla="*/ 22 w 49"/>
                <a:gd name="T5" fmla="*/ 13 h 23"/>
                <a:gd name="T6" fmla="*/ 11 w 49"/>
                <a:gd name="T7" fmla="*/ 1 h 23"/>
                <a:gd name="T8" fmla="*/ 0 60000 65536"/>
                <a:gd name="T9" fmla="*/ 0 60000 65536"/>
                <a:gd name="T10" fmla="*/ 0 60000 65536"/>
                <a:gd name="T11" fmla="*/ 0 60000 65536"/>
                <a:gd name="T12" fmla="*/ 0 w 49"/>
                <a:gd name="T13" fmla="*/ 0 h 23"/>
                <a:gd name="T14" fmla="*/ 49 w 49"/>
                <a:gd name="T15" fmla="*/ 23 h 23"/>
              </a:gdLst>
              <a:ahLst/>
              <a:cxnLst>
                <a:cxn ang="T8">
                  <a:pos x="T0" y="T1"/>
                </a:cxn>
                <a:cxn ang="T9">
                  <a:pos x="T2" y="T3"/>
                </a:cxn>
                <a:cxn ang="T10">
                  <a:pos x="T4" y="T5"/>
                </a:cxn>
                <a:cxn ang="T11">
                  <a:pos x="T6" y="T7"/>
                </a:cxn>
              </a:cxnLst>
              <a:rect l="T12" t="T13" r="T14" b="T15"/>
              <a:pathLst>
                <a:path w="49" h="23">
                  <a:moveTo>
                    <a:pt x="20" y="1"/>
                  </a:moveTo>
                  <a:cubicBezTo>
                    <a:pt x="15" y="2"/>
                    <a:pt x="8" y="0"/>
                    <a:pt x="6" y="5"/>
                  </a:cubicBezTo>
                  <a:cubicBezTo>
                    <a:pt x="0" y="19"/>
                    <a:pt x="32" y="21"/>
                    <a:pt x="38" y="23"/>
                  </a:cubicBezTo>
                  <a:cubicBezTo>
                    <a:pt x="49" y="6"/>
                    <a:pt x="35" y="3"/>
                    <a:pt x="20" y="1"/>
                  </a:cubicBezTo>
                  <a:close/>
                </a:path>
              </a:pathLst>
            </a:custGeom>
            <a:solidFill>
              <a:schemeClr val="bg2"/>
            </a:solidFill>
            <a:ln w="9525">
              <a:noFill/>
              <a:miter lim="800000"/>
              <a:headEnd/>
              <a:tailEnd/>
            </a:ln>
          </p:spPr>
          <p:txBody>
            <a:bodyPr/>
            <a:lstStyle/>
            <a:p>
              <a:endParaRPr lang="zh-CN" altLang="en-US"/>
            </a:p>
          </p:txBody>
        </p:sp>
        <p:sp>
          <p:nvSpPr>
            <p:cNvPr id="36978" name="Freeform 118"/>
            <p:cNvSpPr>
              <a:spLocks/>
            </p:cNvSpPr>
            <p:nvPr/>
          </p:nvSpPr>
          <p:spPr bwMode="ltGray">
            <a:xfrm>
              <a:off x="4228" y="1542"/>
              <a:ext cx="76" cy="114"/>
            </a:xfrm>
            <a:custGeom>
              <a:avLst/>
              <a:gdLst>
                <a:gd name="T0" fmla="*/ 3 w 102"/>
                <a:gd name="T1" fmla="*/ 0 h 152"/>
                <a:gd name="T2" fmla="*/ 0 w 102"/>
                <a:gd name="T3" fmla="*/ 10 h 152"/>
                <a:gd name="T4" fmla="*/ 7 w 102"/>
                <a:gd name="T5" fmla="*/ 24 h 152"/>
                <a:gd name="T6" fmla="*/ 18 w 102"/>
                <a:gd name="T7" fmla="*/ 40 h 152"/>
                <a:gd name="T8" fmla="*/ 20 w 102"/>
                <a:gd name="T9" fmla="*/ 58 h 152"/>
                <a:gd name="T10" fmla="*/ 45 w 102"/>
                <a:gd name="T11" fmla="*/ 85 h 152"/>
                <a:gd name="T12" fmla="*/ 48 w 102"/>
                <a:gd name="T13" fmla="*/ 70 h 152"/>
                <a:gd name="T14" fmla="*/ 41 w 102"/>
                <a:gd name="T15" fmla="*/ 58 h 152"/>
                <a:gd name="T16" fmla="*/ 34 w 102"/>
                <a:gd name="T17" fmla="*/ 52 h 152"/>
                <a:gd name="T18" fmla="*/ 29 w 102"/>
                <a:gd name="T19" fmla="*/ 42 h 152"/>
                <a:gd name="T20" fmla="*/ 23 w 102"/>
                <a:gd name="T21" fmla="*/ 25 h 152"/>
                <a:gd name="T22" fmla="*/ 2 w 102"/>
                <a:gd name="T23" fmla="*/ 7 h 152"/>
                <a:gd name="T24" fmla="*/ 3 w 102"/>
                <a:gd name="T25" fmla="*/ 0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
                <a:gd name="T40" fmla="*/ 0 h 152"/>
                <a:gd name="T41" fmla="*/ 102 w 10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chemeClr val="bg2"/>
            </a:solidFill>
            <a:ln w="9525">
              <a:noFill/>
              <a:miter lim="800000"/>
              <a:headEnd/>
              <a:tailEnd/>
            </a:ln>
          </p:spPr>
          <p:txBody>
            <a:bodyPr/>
            <a:lstStyle/>
            <a:p>
              <a:endParaRPr lang="zh-CN" altLang="en-US"/>
            </a:p>
          </p:txBody>
        </p:sp>
        <p:sp>
          <p:nvSpPr>
            <p:cNvPr id="36979" name="Freeform 119"/>
            <p:cNvSpPr>
              <a:spLocks/>
            </p:cNvSpPr>
            <p:nvPr/>
          </p:nvSpPr>
          <p:spPr bwMode="ltGray">
            <a:xfrm>
              <a:off x="4289" y="1660"/>
              <a:ext cx="55" cy="78"/>
            </a:xfrm>
            <a:custGeom>
              <a:avLst/>
              <a:gdLst>
                <a:gd name="T0" fmla="*/ 36 w 74"/>
                <a:gd name="T1" fmla="*/ 13 h 103"/>
                <a:gd name="T2" fmla="*/ 41 w 74"/>
                <a:gd name="T3" fmla="*/ 23 h 103"/>
                <a:gd name="T4" fmla="*/ 16 w 74"/>
                <a:gd name="T5" fmla="*/ 48 h 103"/>
                <a:gd name="T6" fmla="*/ 18 w 74"/>
                <a:gd name="T7" fmla="*/ 58 h 103"/>
                <a:gd name="T8" fmla="*/ 11 w 74"/>
                <a:gd name="T9" fmla="*/ 54 h 103"/>
                <a:gd name="T10" fmla="*/ 3 w 74"/>
                <a:gd name="T11" fmla="*/ 48 h 103"/>
                <a:gd name="T12" fmla="*/ 0 w 74"/>
                <a:gd name="T13" fmla="*/ 47 h 103"/>
                <a:gd name="T14" fmla="*/ 5 w 74"/>
                <a:gd name="T15" fmla="*/ 33 h 103"/>
                <a:gd name="T16" fmla="*/ 7 w 74"/>
                <a:gd name="T17" fmla="*/ 30 h 103"/>
                <a:gd name="T18" fmla="*/ 1 w 74"/>
                <a:gd name="T19" fmla="*/ 14 h 103"/>
                <a:gd name="T20" fmla="*/ 2 w 74"/>
                <a:gd name="T21" fmla="*/ 8 h 103"/>
                <a:gd name="T22" fmla="*/ 14 w 74"/>
                <a:gd name="T23" fmla="*/ 13 h 103"/>
                <a:gd name="T24" fmla="*/ 20 w 74"/>
                <a:gd name="T25" fmla="*/ 20 h 103"/>
                <a:gd name="T26" fmla="*/ 36 w 74"/>
                <a:gd name="T27" fmla="*/ 13 h 1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
                <a:gd name="T43" fmla="*/ 0 h 103"/>
                <a:gd name="T44" fmla="*/ 74 w 74"/>
                <a:gd name="T45" fmla="*/ 103 h 10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chemeClr val="bg2"/>
            </a:solidFill>
            <a:ln w="9525">
              <a:noFill/>
              <a:miter lim="800000"/>
              <a:headEnd/>
              <a:tailEnd/>
            </a:ln>
          </p:spPr>
          <p:txBody>
            <a:bodyPr/>
            <a:lstStyle/>
            <a:p>
              <a:endParaRPr lang="zh-CN" altLang="en-US"/>
            </a:p>
          </p:txBody>
        </p:sp>
        <p:sp>
          <p:nvSpPr>
            <p:cNvPr id="36980" name="Freeform 120"/>
            <p:cNvSpPr>
              <a:spLocks/>
            </p:cNvSpPr>
            <p:nvPr/>
          </p:nvSpPr>
          <p:spPr bwMode="ltGray">
            <a:xfrm>
              <a:off x="4253" y="1740"/>
              <a:ext cx="109" cy="189"/>
            </a:xfrm>
            <a:custGeom>
              <a:avLst/>
              <a:gdLst>
                <a:gd name="T0" fmla="*/ 46 w 146"/>
                <a:gd name="T1" fmla="*/ 56 h 252"/>
                <a:gd name="T2" fmla="*/ 37 w 146"/>
                <a:gd name="T3" fmla="*/ 60 h 252"/>
                <a:gd name="T4" fmla="*/ 36 w 146"/>
                <a:gd name="T5" fmla="*/ 74 h 252"/>
                <a:gd name="T6" fmla="*/ 12 w 146"/>
                <a:gd name="T7" fmla="*/ 83 h 252"/>
                <a:gd name="T8" fmla="*/ 4 w 146"/>
                <a:gd name="T9" fmla="*/ 95 h 252"/>
                <a:gd name="T10" fmla="*/ 11 w 146"/>
                <a:gd name="T11" fmla="*/ 103 h 252"/>
                <a:gd name="T12" fmla="*/ 4 w 146"/>
                <a:gd name="T13" fmla="*/ 112 h 252"/>
                <a:gd name="T14" fmla="*/ 13 w 146"/>
                <a:gd name="T15" fmla="*/ 142 h 252"/>
                <a:gd name="T16" fmla="*/ 16 w 146"/>
                <a:gd name="T17" fmla="*/ 121 h 252"/>
                <a:gd name="T18" fmla="*/ 12 w 146"/>
                <a:gd name="T19" fmla="*/ 108 h 252"/>
                <a:gd name="T20" fmla="*/ 23 w 146"/>
                <a:gd name="T21" fmla="*/ 99 h 252"/>
                <a:gd name="T22" fmla="*/ 29 w 146"/>
                <a:gd name="T23" fmla="*/ 89 h 252"/>
                <a:gd name="T24" fmla="*/ 37 w 146"/>
                <a:gd name="T25" fmla="*/ 98 h 252"/>
                <a:gd name="T26" fmla="*/ 25 w 146"/>
                <a:gd name="T27" fmla="*/ 107 h 252"/>
                <a:gd name="T28" fmla="*/ 31 w 146"/>
                <a:gd name="T29" fmla="*/ 113 h 252"/>
                <a:gd name="T30" fmla="*/ 38 w 146"/>
                <a:gd name="T31" fmla="*/ 101 h 252"/>
                <a:gd name="T32" fmla="*/ 47 w 146"/>
                <a:gd name="T33" fmla="*/ 104 h 252"/>
                <a:gd name="T34" fmla="*/ 58 w 146"/>
                <a:gd name="T35" fmla="*/ 83 h 252"/>
                <a:gd name="T36" fmla="*/ 63 w 146"/>
                <a:gd name="T37" fmla="*/ 88 h 252"/>
                <a:gd name="T38" fmla="*/ 76 w 146"/>
                <a:gd name="T39" fmla="*/ 83 h 252"/>
                <a:gd name="T40" fmla="*/ 81 w 146"/>
                <a:gd name="T41" fmla="*/ 74 h 252"/>
                <a:gd name="T42" fmla="*/ 79 w 146"/>
                <a:gd name="T43" fmla="*/ 62 h 252"/>
                <a:gd name="T44" fmla="*/ 75 w 146"/>
                <a:gd name="T45" fmla="*/ 56 h 252"/>
                <a:gd name="T46" fmla="*/ 68 w 146"/>
                <a:gd name="T47" fmla="*/ 23 h 252"/>
                <a:gd name="T48" fmla="*/ 52 w 146"/>
                <a:gd name="T49" fmla="*/ 0 h 252"/>
                <a:gd name="T50" fmla="*/ 43 w 146"/>
                <a:gd name="T51" fmla="*/ 7 h 252"/>
                <a:gd name="T52" fmla="*/ 54 w 146"/>
                <a:gd name="T53" fmla="*/ 20 h 252"/>
                <a:gd name="T54" fmla="*/ 54 w 146"/>
                <a:gd name="T55" fmla="*/ 36 h 252"/>
                <a:gd name="T56" fmla="*/ 46 w 146"/>
                <a:gd name="T57" fmla="*/ 56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252"/>
                <a:gd name="T89" fmla="*/ 146 w 146"/>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chemeClr val="bg2"/>
            </a:solidFill>
            <a:ln w="9525">
              <a:noFill/>
              <a:miter lim="800000"/>
              <a:headEnd/>
              <a:tailEnd/>
            </a:ln>
          </p:spPr>
          <p:txBody>
            <a:bodyPr/>
            <a:lstStyle/>
            <a:p>
              <a:endParaRPr lang="zh-CN" altLang="en-US"/>
            </a:p>
          </p:txBody>
        </p:sp>
        <p:sp>
          <p:nvSpPr>
            <p:cNvPr id="36981" name="Freeform 121"/>
            <p:cNvSpPr>
              <a:spLocks/>
            </p:cNvSpPr>
            <p:nvPr/>
          </p:nvSpPr>
          <p:spPr bwMode="ltGray">
            <a:xfrm>
              <a:off x="3192" y="1236"/>
              <a:ext cx="52" cy="30"/>
            </a:xfrm>
            <a:custGeom>
              <a:avLst/>
              <a:gdLst>
                <a:gd name="T0" fmla="*/ 33 w 70"/>
                <a:gd name="T1" fmla="*/ 0 h 40"/>
                <a:gd name="T2" fmla="*/ 36 w 70"/>
                <a:gd name="T3" fmla="*/ 11 h 40"/>
                <a:gd name="T4" fmla="*/ 22 w 70"/>
                <a:gd name="T5" fmla="*/ 14 h 40"/>
                <a:gd name="T6" fmla="*/ 17 w 70"/>
                <a:gd name="T7" fmla="*/ 22 h 40"/>
                <a:gd name="T8" fmla="*/ 4 w 70"/>
                <a:gd name="T9" fmla="*/ 22 h 40"/>
                <a:gd name="T10" fmla="*/ 1 w 70"/>
                <a:gd name="T11" fmla="*/ 20 h 40"/>
                <a:gd name="T12" fmla="*/ 19 w 70"/>
                <a:gd name="T13" fmla="*/ 11 h 40"/>
                <a:gd name="T14" fmla="*/ 33 w 70"/>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
                <a:gd name="T26" fmla="*/ 70 w 7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chemeClr val="bg2"/>
            </a:solidFill>
            <a:ln w="9525">
              <a:noFill/>
              <a:miter lim="800000"/>
              <a:headEnd/>
              <a:tailEnd/>
            </a:ln>
          </p:spPr>
          <p:txBody>
            <a:bodyPr/>
            <a:lstStyle/>
            <a:p>
              <a:endParaRPr lang="zh-CN" altLang="en-US"/>
            </a:p>
          </p:txBody>
        </p:sp>
        <p:sp>
          <p:nvSpPr>
            <p:cNvPr id="36982" name="Freeform 122"/>
            <p:cNvSpPr>
              <a:spLocks/>
            </p:cNvSpPr>
            <p:nvPr/>
          </p:nvSpPr>
          <p:spPr bwMode="ltGray">
            <a:xfrm>
              <a:off x="3085" y="1245"/>
              <a:ext cx="19" cy="22"/>
            </a:xfrm>
            <a:custGeom>
              <a:avLst/>
              <a:gdLst>
                <a:gd name="T0" fmla="*/ 10 w 26"/>
                <a:gd name="T1" fmla="*/ 0 h 29"/>
                <a:gd name="T2" fmla="*/ 0 w 26"/>
                <a:gd name="T3" fmla="*/ 11 h 29"/>
                <a:gd name="T4" fmla="*/ 10 w 26"/>
                <a:gd name="T5" fmla="*/ 15 h 29"/>
                <a:gd name="T6" fmla="*/ 10 w 26"/>
                <a:gd name="T7" fmla="*/ 0 h 29"/>
                <a:gd name="T8" fmla="*/ 0 60000 65536"/>
                <a:gd name="T9" fmla="*/ 0 60000 65536"/>
                <a:gd name="T10" fmla="*/ 0 60000 65536"/>
                <a:gd name="T11" fmla="*/ 0 60000 65536"/>
                <a:gd name="T12" fmla="*/ 0 w 26"/>
                <a:gd name="T13" fmla="*/ 0 h 29"/>
                <a:gd name="T14" fmla="*/ 26 w 26"/>
                <a:gd name="T15" fmla="*/ 29 h 29"/>
              </a:gdLst>
              <a:ahLst/>
              <a:cxnLst>
                <a:cxn ang="T8">
                  <a:pos x="T0" y="T1"/>
                </a:cxn>
                <a:cxn ang="T9">
                  <a:pos x="T2" y="T3"/>
                </a:cxn>
                <a:cxn ang="T10">
                  <a:pos x="T4" y="T5"/>
                </a:cxn>
                <a:cxn ang="T11">
                  <a:pos x="T6" y="T7"/>
                </a:cxn>
              </a:cxnLst>
              <a:rect l="T12" t="T13" r="T14" b="T15"/>
              <a:pathLst>
                <a:path w="26" h="29">
                  <a:moveTo>
                    <a:pt x="18" y="0"/>
                  </a:moveTo>
                  <a:cubicBezTo>
                    <a:pt x="9" y="6"/>
                    <a:pt x="4" y="7"/>
                    <a:pt x="0" y="18"/>
                  </a:cubicBezTo>
                  <a:cubicBezTo>
                    <a:pt x="7" y="25"/>
                    <a:pt x="9" y="29"/>
                    <a:pt x="18" y="26"/>
                  </a:cubicBezTo>
                  <a:cubicBezTo>
                    <a:pt x="22" y="14"/>
                    <a:pt x="26" y="12"/>
                    <a:pt x="18" y="0"/>
                  </a:cubicBezTo>
                  <a:close/>
                </a:path>
              </a:pathLst>
            </a:custGeom>
            <a:solidFill>
              <a:schemeClr val="bg2"/>
            </a:solidFill>
            <a:ln w="9525">
              <a:noFill/>
              <a:miter lim="800000"/>
              <a:headEnd/>
              <a:tailEnd/>
            </a:ln>
          </p:spPr>
          <p:txBody>
            <a:bodyPr/>
            <a:lstStyle/>
            <a:p>
              <a:endParaRPr lang="zh-CN" altLang="en-US"/>
            </a:p>
          </p:txBody>
        </p:sp>
        <p:sp>
          <p:nvSpPr>
            <p:cNvPr id="36983" name="Freeform 123"/>
            <p:cNvSpPr>
              <a:spLocks/>
            </p:cNvSpPr>
            <p:nvPr/>
          </p:nvSpPr>
          <p:spPr bwMode="ltGray">
            <a:xfrm>
              <a:off x="3109" y="1244"/>
              <a:ext cx="37" cy="27"/>
            </a:xfrm>
            <a:custGeom>
              <a:avLst/>
              <a:gdLst>
                <a:gd name="T0" fmla="*/ 8 w 49"/>
                <a:gd name="T1" fmla="*/ 4 h 36"/>
                <a:gd name="T2" fmla="*/ 0 w 49"/>
                <a:gd name="T3" fmla="*/ 10 h 36"/>
                <a:gd name="T4" fmla="*/ 4 w 49"/>
                <a:gd name="T5" fmla="*/ 18 h 36"/>
                <a:gd name="T6" fmla="*/ 11 w 49"/>
                <a:gd name="T7" fmla="*/ 20 h 36"/>
                <a:gd name="T8" fmla="*/ 23 w 49"/>
                <a:gd name="T9" fmla="*/ 15 h 36"/>
                <a:gd name="T10" fmla="*/ 8 w 49"/>
                <a:gd name="T11" fmla="*/ 4 h 36"/>
                <a:gd name="T12" fmla="*/ 0 60000 65536"/>
                <a:gd name="T13" fmla="*/ 0 60000 65536"/>
                <a:gd name="T14" fmla="*/ 0 60000 65536"/>
                <a:gd name="T15" fmla="*/ 0 60000 65536"/>
                <a:gd name="T16" fmla="*/ 0 60000 65536"/>
                <a:gd name="T17" fmla="*/ 0 60000 65536"/>
                <a:gd name="T18" fmla="*/ 0 w 49"/>
                <a:gd name="T19" fmla="*/ 0 h 36"/>
                <a:gd name="T20" fmla="*/ 49 w 4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chemeClr val="bg2"/>
            </a:solidFill>
            <a:ln w="9525">
              <a:noFill/>
              <a:miter lim="800000"/>
              <a:headEnd/>
              <a:tailEnd/>
            </a:ln>
          </p:spPr>
          <p:txBody>
            <a:bodyPr/>
            <a:lstStyle/>
            <a:p>
              <a:endParaRPr lang="zh-CN" altLang="en-US"/>
            </a:p>
          </p:txBody>
        </p:sp>
        <p:sp>
          <p:nvSpPr>
            <p:cNvPr id="36984" name="Freeform 124"/>
            <p:cNvSpPr>
              <a:spLocks/>
            </p:cNvSpPr>
            <p:nvPr/>
          </p:nvSpPr>
          <p:spPr bwMode="ltGray">
            <a:xfrm>
              <a:off x="3170" y="1235"/>
              <a:ext cx="20" cy="16"/>
            </a:xfrm>
            <a:custGeom>
              <a:avLst/>
              <a:gdLst>
                <a:gd name="T0" fmla="*/ 6 w 27"/>
                <a:gd name="T1" fmla="*/ 0 h 22"/>
                <a:gd name="T2" fmla="*/ 1 w 27"/>
                <a:gd name="T3" fmla="*/ 7 h 22"/>
                <a:gd name="T4" fmla="*/ 10 w 27"/>
                <a:gd name="T5" fmla="*/ 12 h 22"/>
                <a:gd name="T6" fmla="*/ 6 w 27"/>
                <a:gd name="T7" fmla="*/ 0 h 22"/>
                <a:gd name="T8" fmla="*/ 0 60000 65536"/>
                <a:gd name="T9" fmla="*/ 0 60000 65536"/>
                <a:gd name="T10" fmla="*/ 0 60000 65536"/>
                <a:gd name="T11" fmla="*/ 0 60000 65536"/>
                <a:gd name="T12" fmla="*/ 0 w 27"/>
                <a:gd name="T13" fmla="*/ 0 h 22"/>
                <a:gd name="T14" fmla="*/ 27 w 27"/>
                <a:gd name="T15" fmla="*/ 22 h 22"/>
              </a:gdLst>
              <a:ahLst/>
              <a:cxnLst>
                <a:cxn ang="T8">
                  <a:pos x="T0" y="T1"/>
                </a:cxn>
                <a:cxn ang="T9">
                  <a:pos x="T2" y="T3"/>
                </a:cxn>
                <a:cxn ang="T10">
                  <a:pos x="T4" y="T5"/>
                </a:cxn>
                <a:cxn ang="T11">
                  <a:pos x="T6" y="T7"/>
                </a:cxn>
              </a:cxnLst>
              <a:rect l="T12" t="T13" r="T14" b="T15"/>
              <a:pathLst>
                <a:path w="27" h="22">
                  <a:moveTo>
                    <a:pt x="11" y="0"/>
                  </a:moveTo>
                  <a:cubicBezTo>
                    <a:pt x="8" y="4"/>
                    <a:pt x="0" y="8"/>
                    <a:pt x="3" y="12"/>
                  </a:cubicBezTo>
                  <a:cubicBezTo>
                    <a:pt x="6" y="17"/>
                    <a:pt x="19" y="22"/>
                    <a:pt x="19" y="22"/>
                  </a:cubicBezTo>
                  <a:cubicBezTo>
                    <a:pt x="27" y="10"/>
                    <a:pt x="15" y="11"/>
                    <a:pt x="11" y="0"/>
                  </a:cubicBezTo>
                  <a:close/>
                </a:path>
              </a:pathLst>
            </a:custGeom>
            <a:solidFill>
              <a:schemeClr val="bg2"/>
            </a:solidFill>
            <a:ln w="9525">
              <a:noFill/>
              <a:miter lim="800000"/>
              <a:headEnd/>
              <a:tailEnd/>
            </a:ln>
          </p:spPr>
          <p:txBody>
            <a:bodyPr/>
            <a:lstStyle/>
            <a:p>
              <a:endParaRPr lang="zh-CN" altLang="en-US"/>
            </a:p>
          </p:txBody>
        </p:sp>
        <p:sp>
          <p:nvSpPr>
            <p:cNvPr id="36985" name="Freeform 125"/>
            <p:cNvSpPr>
              <a:spLocks/>
            </p:cNvSpPr>
            <p:nvPr/>
          </p:nvSpPr>
          <p:spPr bwMode="ltGray">
            <a:xfrm>
              <a:off x="3152" y="1253"/>
              <a:ext cx="15" cy="13"/>
            </a:xfrm>
            <a:custGeom>
              <a:avLst/>
              <a:gdLst>
                <a:gd name="T0" fmla="*/ 6 w 20"/>
                <a:gd name="T1" fmla="*/ 0 h 18"/>
                <a:gd name="T2" fmla="*/ 5 w 20"/>
                <a:gd name="T3" fmla="*/ 9 h 18"/>
                <a:gd name="T4" fmla="*/ 6 w 20"/>
                <a:gd name="T5" fmla="*/ 0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1" y="0"/>
                  </a:moveTo>
                  <a:cubicBezTo>
                    <a:pt x="1" y="14"/>
                    <a:pt x="0" y="9"/>
                    <a:pt x="9" y="18"/>
                  </a:cubicBezTo>
                  <a:cubicBezTo>
                    <a:pt x="20" y="14"/>
                    <a:pt x="16" y="18"/>
                    <a:pt x="11" y="0"/>
                  </a:cubicBezTo>
                  <a:close/>
                </a:path>
              </a:pathLst>
            </a:custGeom>
            <a:solidFill>
              <a:schemeClr val="bg2"/>
            </a:solidFill>
            <a:ln w="9525">
              <a:noFill/>
              <a:miter lim="800000"/>
              <a:headEnd/>
              <a:tailEnd/>
            </a:ln>
          </p:spPr>
          <p:txBody>
            <a:bodyPr/>
            <a:lstStyle/>
            <a:p>
              <a:endParaRPr lang="zh-CN" altLang="en-US"/>
            </a:p>
          </p:txBody>
        </p:sp>
        <p:sp>
          <p:nvSpPr>
            <p:cNvPr id="36986" name="Freeform 126"/>
            <p:cNvSpPr>
              <a:spLocks/>
            </p:cNvSpPr>
            <p:nvPr/>
          </p:nvSpPr>
          <p:spPr bwMode="ltGray">
            <a:xfrm>
              <a:off x="4292" y="1269"/>
              <a:ext cx="18" cy="33"/>
            </a:xfrm>
            <a:custGeom>
              <a:avLst/>
              <a:gdLst>
                <a:gd name="T0" fmla="*/ 14 w 24"/>
                <a:gd name="T1" fmla="*/ 0 h 44"/>
                <a:gd name="T2" fmla="*/ 5 w 24"/>
                <a:gd name="T3" fmla="*/ 9 h 44"/>
                <a:gd name="T4" fmla="*/ 0 w 24"/>
                <a:gd name="T5" fmla="*/ 19 h 44"/>
                <a:gd name="T6" fmla="*/ 9 w 24"/>
                <a:gd name="T7" fmla="*/ 22 h 44"/>
                <a:gd name="T8" fmla="*/ 1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chemeClr val="bg2"/>
            </a:solidFill>
            <a:ln w="9525">
              <a:noFill/>
              <a:miter lim="800000"/>
              <a:headEnd/>
              <a:tailEnd/>
            </a:ln>
          </p:spPr>
          <p:txBody>
            <a:bodyPr/>
            <a:lstStyle/>
            <a:p>
              <a:endParaRPr lang="zh-CN" altLang="en-US"/>
            </a:p>
          </p:txBody>
        </p:sp>
        <p:sp>
          <p:nvSpPr>
            <p:cNvPr id="36987" name="Freeform 127"/>
            <p:cNvSpPr>
              <a:spLocks/>
            </p:cNvSpPr>
            <p:nvPr/>
          </p:nvSpPr>
          <p:spPr bwMode="ltGray">
            <a:xfrm>
              <a:off x="3408" y="2721"/>
              <a:ext cx="31" cy="18"/>
            </a:xfrm>
            <a:custGeom>
              <a:avLst/>
              <a:gdLst>
                <a:gd name="T0" fmla="*/ 17 w 41"/>
                <a:gd name="T1" fmla="*/ 0 h 24"/>
                <a:gd name="T2" fmla="*/ 15 w 41"/>
                <a:gd name="T3" fmla="*/ 14 h 24"/>
                <a:gd name="T4" fmla="*/ 17 w 41"/>
                <a:gd name="T5" fmla="*/ 0 h 24"/>
                <a:gd name="T6" fmla="*/ 0 60000 65536"/>
                <a:gd name="T7" fmla="*/ 0 60000 65536"/>
                <a:gd name="T8" fmla="*/ 0 60000 65536"/>
                <a:gd name="T9" fmla="*/ 0 w 41"/>
                <a:gd name="T10" fmla="*/ 0 h 24"/>
                <a:gd name="T11" fmla="*/ 41 w 41"/>
                <a:gd name="T12" fmla="*/ 24 h 24"/>
              </a:gdLst>
              <a:ahLst/>
              <a:cxnLst>
                <a:cxn ang="T6">
                  <a:pos x="T0" y="T1"/>
                </a:cxn>
                <a:cxn ang="T7">
                  <a:pos x="T2" y="T3"/>
                </a:cxn>
                <a:cxn ang="T8">
                  <a:pos x="T4" y="T5"/>
                </a:cxn>
              </a:cxnLst>
              <a:rect l="T9" t="T10" r="T11" b="T12"/>
              <a:pathLst>
                <a:path w="41" h="24">
                  <a:moveTo>
                    <a:pt x="30" y="0"/>
                  </a:moveTo>
                  <a:cubicBezTo>
                    <a:pt x="4" y="4"/>
                    <a:pt x="0" y="17"/>
                    <a:pt x="26" y="24"/>
                  </a:cubicBezTo>
                  <a:cubicBezTo>
                    <a:pt x="41" y="19"/>
                    <a:pt x="38" y="10"/>
                    <a:pt x="30" y="0"/>
                  </a:cubicBezTo>
                  <a:close/>
                </a:path>
              </a:pathLst>
            </a:custGeom>
            <a:solidFill>
              <a:schemeClr val="bg2"/>
            </a:solidFill>
            <a:ln w="9525">
              <a:noFill/>
              <a:miter lim="800000"/>
              <a:headEnd/>
              <a:tailEnd/>
            </a:ln>
          </p:spPr>
          <p:txBody>
            <a:bodyPr/>
            <a:lstStyle/>
            <a:p>
              <a:endParaRPr lang="zh-CN" altLang="en-US"/>
            </a:p>
          </p:txBody>
        </p:sp>
        <p:sp>
          <p:nvSpPr>
            <p:cNvPr id="36988" name="Freeform 128"/>
            <p:cNvSpPr>
              <a:spLocks/>
            </p:cNvSpPr>
            <p:nvPr/>
          </p:nvSpPr>
          <p:spPr bwMode="ltGray">
            <a:xfrm>
              <a:off x="3448" y="2714"/>
              <a:ext cx="10" cy="15"/>
            </a:xfrm>
            <a:custGeom>
              <a:avLst/>
              <a:gdLst>
                <a:gd name="T0" fmla="*/ 6 w 13"/>
                <a:gd name="T1" fmla="*/ 3 h 20"/>
                <a:gd name="T2" fmla="*/ 1 w 13"/>
                <a:gd name="T3" fmla="*/ 6 h 20"/>
                <a:gd name="T4" fmla="*/ 5 w 13"/>
                <a:gd name="T5" fmla="*/ 11 h 20"/>
                <a:gd name="T6" fmla="*/ 6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miter lim="800000"/>
              <a:headEnd/>
              <a:tailEnd/>
            </a:ln>
          </p:spPr>
          <p:txBody>
            <a:bodyPr/>
            <a:lstStyle/>
            <a:p>
              <a:endParaRPr lang="zh-CN" altLang="en-US"/>
            </a:p>
          </p:txBody>
        </p:sp>
        <p:sp>
          <p:nvSpPr>
            <p:cNvPr id="36989" name="Freeform 129"/>
            <p:cNvSpPr>
              <a:spLocks/>
            </p:cNvSpPr>
            <p:nvPr/>
          </p:nvSpPr>
          <p:spPr bwMode="ltGray">
            <a:xfrm>
              <a:off x="3381" y="2560"/>
              <a:ext cx="9" cy="15"/>
            </a:xfrm>
            <a:custGeom>
              <a:avLst/>
              <a:gdLst>
                <a:gd name="T0" fmla="*/ 5 w 13"/>
                <a:gd name="T1" fmla="*/ 3 h 20"/>
                <a:gd name="T2" fmla="*/ 1 w 13"/>
                <a:gd name="T3" fmla="*/ 6 h 20"/>
                <a:gd name="T4" fmla="*/ 4 w 13"/>
                <a:gd name="T5" fmla="*/ 11 h 20"/>
                <a:gd name="T6" fmla="*/ 5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miter lim="800000"/>
              <a:headEnd/>
              <a:tailEnd/>
            </a:ln>
          </p:spPr>
          <p:txBody>
            <a:bodyPr/>
            <a:lstStyle/>
            <a:p>
              <a:endParaRPr lang="zh-CN" altLang="en-US"/>
            </a:p>
          </p:txBody>
        </p:sp>
        <p:sp>
          <p:nvSpPr>
            <p:cNvPr id="36990" name="Freeform 130"/>
            <p:cNvSpPr>
              <a:spLocks/>
            </p:cNvSpPr>
            <p:nvPr/>
          </p:nvSpPr>
          <p:spPr bwMode="ltGray">
            <a:xfrm>
              <a:off x="3441" y="2487"/>
              <a:ext cx="11" cy="19"/>
            </a:xfrm>
            <a:custGeom>
              <a:avLst/>
              <a:gdLst>
                <a:gd name="T0" fmla="*/ 4 w 14"/>
                <a:gd name="T1" fmla="*/ 0 h 25"/>
                <a:gd name="T2" fmla="*/ 0 w 14"/>
                <a:gd name="T3" fmla="*/ 8 h 25"/>
                <a:gd name="T4" fmla="*/ 7 w 14"/>
                <a:gd name="T5" fmla="*/ 14 h 25"/>
                <a:gd name="T6" fmla="*/ 4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chemeClr val="bg2"/>
            </a:solidFill>
            <a:ln w="9525">
              <a:noFill/>
              <a:miter lim="800000"/>
              <a:headEnd/>
              <a:tailEnd/>
            </a:ln>
          </p:spPr>
          <p:txBody>
            <a:bodyPr/>
            <a:lstStyle/>
            <a:p>
              <a:endParaRPr lang="zh-CN" altLang="en-US"/>
            </a:p>
          </p:txBody>
        </p:sp>
        <p:sp>
          <p:nvSpPr>
            <p:cNvPr id="36991" name="Freeform 131"/>
            <p:cNvSpPr>
              <a:spLocks/>
            </p:cNvSpPr>
            <p:nvPr/>
          </p:nvSpPr>
          <p:spPr bwMode="ltGray">
            <a:xfrm>
              <a:off x="3417" y="2486"/>
              <a:ext cx="11" cy="19"/>
            </a:xfrm>
            <a:custGeom>
              <a:avLst/>
              <a:gdLst>
                <a:gd name="T0" fmla="*/ 4 w 14"/>
                <a:gd name="T1" fmla="*/ 0 h 25"/>
                <a:gd name="T2" fmla="*/ 0 w 14"/>
                <a:gd name="T3" fmla="*/ 8 h 25"/>
                <a:gd name="T4" fmla="*/ 7 w 14"/>
                <a:gd name="T5" fmla="*/ 14 h 25"/>
                <a:gd name="T6" fmla="*/ 4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chemeClr val="bg2"/>
            </a:solidFill>
            <a:ln w="9525">
              <a:noFill/>
              <a:miter lim="800000"/>
              <a:headEnd/>
              <a:tailEnd/>
            </a:ln>
          </p:spPr>
          <p:txBody>
            <a:bodyPr/>
            <a:lstStyle/>
            <a:p>
              <a:endParaRPr lang="zh-CN" altLang="en-US"/>
            </a:p>
          </p:txBody>
        </p:sp>
        <p:sp>
          <p:nvSpPr>
            <p:cNvPr id="36992" name="Freeform 132"/>
            <p:cNvSpPr>
              <a:spLocks/>
            </p:cNvSpPr>
            <p:nvPr/>
          </p:nvSpPr>
          <p:spPr bwMode="ltGray">
            <a:xfrm>
              <a:off x="3406" y="2508"/>
              <a:ext cx="10" cy="15"/>
            </a:xfrm>
            <a:custGeom>
              <a:avLst/>
              <a:gdLst>
                <a:gd name="T0" fmla="*/ 6 w 13"/>
                <a:gd name="T1" fmla="*/ 3 h 20"/>
                <a:gd name="T2" fmla="*/ 1 w 13"/>
                <a:gd name="T3" fmla="*/ 6 h 20"/>
                <a:gd name="T4" fmla="*/ 5 w 13"/>
                <a:gd name="T5" fmla="*/ 11 h 20"/>
                <a:gd name="T6" fmla="*/ 6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miter lim="800000"/>
              <a:headEnd/>
              <a:tailEnd/>
            </a:ln>
          </p:spPr>
          <p:txBody>
            <a:bodyPr/>
            <a:lstStyle/>
            <a:p>
              <a:endParaRPr lang="zh-CN" altLang="en-US"/>
            </a:p>
          </p:txBody>
        </p:sp>
        <p:sp>
          <p:nvSpPr>
            <p:cNvPr id="36993" name="Freeform 133"/>
            <p:cNvSpPr>
              <a:spLocks/>
            </p:cNvSpPr>
            <p:nvPr/>
          </p:nvSpPr>
          <p:spPr bwMode="ltGray">
            <a:xfrm>
              <a:off x="3381" y="2542"/>
              <a:ext cx="9" cy="15"/>
            </a:xfrm>
            <a:custGeom>
              <a:avLst/>
              <a:gdLst>
                <a:gd name="T0" fmla="*/ 5 w 13"/>
                <a:gd name="T1" fmla="*/ 3 h 20"/>
                <a:gd name="T2" fmla="*/ 1 w 13"/>
                <a:gd name="T3" fmla="*/ 6 h 20"/>
                <a:gd name="T4" fmla="*/ 4 w 13"/>
                <a:gd name="T5" fmla="*/ 11 h 20"/>
                <a:gd name="T6" fmla="*/ 5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miter lim="800000"/>
              <a:headEnd/>
              <a:tailEnd/>
            </a:ln>
          </p:spPr>
          <p:txBody>
            <a:bodyPr/>
            <a:lstStyle/>
            <a:p>
              <a:endParaRPr lang="zh-CN" altLang="en-US"/>
            </a:p>
          </p:txBody>
        </p:sp>
        <p:sp>
          <p:nvSpPr>
            <p:cNvPr id="36994" name="Freeform 134"/>
            <p:cNvSpPr>
              <a:spLocks/>
            </p:cNvSpPr>
            <p:nvPr/>
          </p:nvSpPr>
          <p:spPr bwMode="ltGray">
            <a:xfrm>
              <a:off x="3400" y="2529"/>
              <a:ext cx="10" cy="15"/>
            </a:xfrm>
            <a:custGeom>
              <a:avLst/>
              <a:gdLst>
                <a:gd name="T0" fmla="*/ 6 w 13"/>
                <a:gd name="T1" fmla="*/ 3 h 20"/>
                <a:gd name="T2" fmla="*/ 1 w 13"/>
                <a:gd name="T3" fmla="*/ 6 h 20"/>
                <a:gd name="T4" fmla="*/ 5 w 13"/>
                <a:gd name="T5" fmla="*/ 11 h 20"/>
                <a:gd name="T6" fmla="*/ 6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miter lim="800000"/>
              <a:headEnd/>
              <a:tailEnd/>
            </a:ln>
          </p:spPr>
          <p:txBody>
            <a:bodyPr/>
            <a:lstStyle/>
            <a:p>
              <a:endParaRPr lang="zh-CN" altLang="en-US"/>
            </a:p>
          </p:txBody>
        </p:sp>
        <p:sp>
          <p:nvSpPr>
            <p:cNvPr id="36995" name="Freeform 135"/>
            <p:cNvSpPr>
              <a:spLocks/>
            </p:cNvSpPr>
            <p:nvPr/>
          </p:nvSpPr>
          <p:spPr bwMode="ltGray">
            <a:xfrm>
              <a:off x="2667" y="1541"/>
              <a:ext cx="10" cy="15"/>
            </a:xfrm>
            <a:custGeom>
              <a:avLst/>
              <a:gdLst>
                <a:gd name="T0" fmla="*/ 6 w 13"/>
                <a:gd name="T1" fmla="*/ 3 h 20"/>
                <a:gd name="T2" fmla="*/ 1 w 13"/>
                <a:gd name="T3" fmla="*/ 6 h 20"/>
                <a:gd name="T4" fmla="*/ 5 w 13"/>
                <a:gd name="T5" fmla="*/ 11 h 20"/>
                <a:gd name="T6" fmla="*/ 6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miter lim="800000"/>
              <a:headEnd/>
              <a:tailEnd/>
            </a:ln>
          </p:spPr>
          <p:txBody>
            <a:bodyPr/>
            <a:lstStyle/>
            <a:p>
              <a:endParaRPr lang="zh-CN" altLang="en-US"/>
            </a:p>
          </p:txBody>
        </p:sp>
        <p:sp>
          <p:nvSpPr>
            <p:cNvPr id="36996" name="Freeform 136"/>
            <p:cNvSpPr>
              <a:spLocks/>
            </p:cNvSpPr>
            <p:nvPr/>
          </p:nvSpPr>
          <p:spPr bwMode="ltGray">
            <a:xfrm>
              <a:off x="2606" y="1507"/>
              <a:ext cx="10" cy="15"/>
            </a:xfrm>
            <a:custGeom>
              <a:avLst/>
              <a:gdLst>
                <a:gd name="T0" fmla="*/ 6 w 13"/>
                <a:gd name="T1" fmla="*/ 3 h 20"/>
                <a:gd name="T2" fmla="*/ 1 w 13"/>
                <a:gd name="T3" fmla="*/ 6 h 20"/>
                <a:gd name="T4" fmla="*/ 5 w 13"/>
                <a:gd name="T5" fmla="*/ 11 h 20"/>
                <a:gd name="T6" fmla="*/ 6 w 13"/>
                <a:gd name="T7" fmla="*/ 3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chemeClr val="bg2"/>
            </a:solidFill>
            <a:ln w="9525">
              <a:noFill/>
              <a:miter lim="800000"/>
              <a:headEnd/>
              <a:tailEnd/>
            </a:ln>
          </p:spPr>
          <p:txBody>
            <a:bodyPr/>
            <a:lstStyle/>
            <a:p>
              <a:endParaRPr lang="zh-CN" altLang="en-US"/>
            </a:p>
          </p:txBody>
        </p:sp>
        <p:sp>
          <p:nvSpPr>
            <p:cNvPr id="36997" name="Freeform 137"/>
            <p:cNvSpPr>
              <a:spLocks/>
            </p:cNvSpPr>
            <p:nvPr/>
          </p:nvSpPr>
          <p:spPr bwMode="ltGray">
            <a:xfrm>
              <a:off x="2387" y="1287"/>
              <a:ext cx="2053" cy="1635"/>
            </a:xfrm>
            <a:custGeom>
              <a:avLst/>
              <a:gdLst>
                <a:gd name="T0" fmla="*/ 407 w 2742"/>
                <a:gd name="T1" fmla="*/ 510 h 2182"/>
                <a:gd name="T2" fmla="*/ 311 w 2742"/>
                <a:gd name="T3" fmla="*/ 482 h 2182"/>
                <a:gd name="T4" fmla="*/ 248 w 2742"/>
                <a:gd name="T5" fmla="*/ 449 h 2182"/>
                <a:gd name="T6" fmla="*/ 130 w 2742"/>
                <a:gd name="T7" fmla="*/ 466 h 2182"/>
                <a:gd name="T8" fmla="*/ 97 w 2742"/>
                <a:gd name="T9" fmla="*/ 504 h 2182"/>
                <a:gd name="T10" fmla="*/ 34 w 2742"/>
                <a:gd name="T11" fmla="*/ 570 h 2182"/>
                <a:gd name="T12" fmla="*/ 12 w 2742"/>
                <a:gd name="T13" fmla="*/ 641 h 2182"/>
                <a:gd name="T14" fmla="*/ 43 w 2742"/>
                <a:gd name="T15" fmla="*/ 750 h 2182"/>
                <a:gd name="T16" fmla="*/ 109 w 2742"/>
                <a:gd name="T17" fmla="*/ 793 h 2182"/>
                <a:gd name="T18" fmla="*/ 178 w 2742"/>
                <a:gd name="T19" fmla="*/ 786 h 2182"/>
                <a:gd name="T20" fmla="*/ 255 w 2742"/>
                <a:gd name="T21" fmla="*/ 799 h 2182"/>
                <a:gd name="T22" fmla="*/ 295 w 2742"/>
                <a:gd name="T23" fmla="*/ 851 h 2182"/>
                <a:gd name="T24" fmla="*/ 320 w 2742"/>
                <a:gd name="T25" fmla="*/ 1021 h 2182"/>
                <a:gd name="T26" fmla="*/ 347 w 2742"/>
                <a:gd name="T27" fmla="*/ 1135 h 2182"/>
                <a:gd name="T28" fmla="*/ 370 w 2742"/>
                <a:gd name="T29" fmla="*/ 1214 h 2182"/>
                <a:gd name="T30" fmla="*/ 487 w 2742"/>
                <a:gd name="T31" fmla="*/ 1204 h 2182"/>
                <a:gd name="T32" fmla="*/ 562 w 2742"/>
                <a:gd name="T33" fmla="*/ 1114 h 2182"/>
                <a:gd name="T34" fmla="*/ 609 w 2742"/>
                <a:gd name="T35" fmla="*/ 1030 h 2182"/>
                <a:gd name="T36" fmla="*/ 619 w 2742"/>
                <a:gd name="T37" fmla="*/ 946 h 2182"/>
                <a:gd name="T38" fmla="*/ 694 w 2742"/>
                <a:gd name="T39" fmla="*/ 818 h 2182"/>
                <a:gd name="T40" fmla="*/ 744 w 2742"/>
                <a:gd name="T41" fmla="*/ 748 h 2182"/>
                <a:gd name="T42" fmla="*/ 629 w 2742"/>
                <a:gd name="T43" fmla="*/ 698 h 2182"/>
                <a:gd name="T44" fmla="*/ 544 w 2742"/>
                <a:gd name="T45" fmla="*/ 545 h 2182"/>
                <a:gd name="T46" fmla="*/ 609 w 2742"/>
                <a:gd name="T47" fmla="*/ 615 h 2182"/>
                <a:gd name="T48" fmla="*/ 678 w 2742"/>
                <a:gd name="T49" fmla="*/ 716 h 2182"/>
                <a:gd name="T50" fmla="*/ 796 w 2742"/>
                <a:gd name="T51" fmla="*/ 666 h 2182"/>
                <a:gd name="T52" fmla="*/ 818 w 2742"/>
                <a:gd name="T53" fmla="*/ 595 h 2182"/>
                <a:gd name="T54" fmla="*/ 782 w 2742"/>
                <a:gd name="T55" fmla="*/ 583 h 2182"/>
                <a:gd name="T56" fmla="*/ 748 w 2742"/>
                <a:gd name="T57" fmla="*/ 584 h 2182"/>
                <a:gd name="T58" fmla="*/ 693 w 2742"/>
                <a:gd name="T59" fmla="*/ 539 h 2182"/>
                <a:gd name="T60" fmla="*/ 789 w 2742"/>
                <a:gd name="T61" fmla="*/ 552 h 2182"/>
                <a:gd name="T62" fmla="*/ 880 w 2742"/>
                <a:gd name="T63" fmla="*/ 575 h 2182"/>
                <a:gd name="T64" fmla="*/ 965 w 2742"/>
                <a:gd name="T65" fmla="*/ 639 h 2182"/>
                <a:gd name="T66" fmla="*/ 983 w 2742"/>
                <a:gd name="T67" fmla="*/ 660 h 2182"/>
                <a:gd name="T68" fmla="*/ 1062 w 2742"/>
                <a:gd name="T69" fmla="*/ 719 h 2182"/>
                <a:gd name="T70" fmla="*/ 1199 w 2742"/>
                <a:gd name="T71" fmla="*/ 635 h 2182"/>
                <a:gd name="T72" fmla="*/ 1249 w 2742"/>
                <a:gd name="T73" fmla="*/ 730 h 2182"/>
                <a:gd name="T74" fmla="*/ 1296 w 2742"/>
                <a:gd name="T75" fmla="*/ 728 h 2182"/>
                <a:gd name="T76" fmla="*/ 1273 w 2742"/>
                <a:gd name="T77" fmla="*/ 656 h 2182"/>
                <a:gd name="T78" fmla="*/ 1292 w 2742"/>
                <a:gd name="T79" fmla="*/ 619 h 2182"/>
                <a:gd name="T80" fmla="*/ 1348 w 2742"/>
                <a:gd name="T81" fmla="*/ 494 h 2182"/>
                <a:gd name="T82" fmla="*/ 1330 w 2742"/>
                <a:gd name="T83" fmla="*/ 411 h 2182"/>
                <a:gd name="T84" fmla="*/ 1333 w 2742"/>
                <a:gd name="T85" fmla="*/ 378 h 2182"/>
                <a:gd name="T86" fmla="*/ 1364 w 2742"/>
                <a:gd name="T87" fmla="*/ 444 h 2182"/>
                <a:gd name="T88" fmla="*/ 1375 w 2742"/>
                <a:gd name="T89" fmla="*/ 324 h 2182"/>
                <a:gd name="T90" fmla="*/ 1361 w 2742"/>
                <a:gd name="T91" fmla="*/ 212 h 2182"/>
                <a:gd name="T92" fmla="*/ 1381 w 2742"/>
                <a:gd name="T93" fmla="*/ 128 h 2182"/>
                <a:gd name="T94" fmla="*/ 1416 w 2742"/>
                <a:gd name="T95" fmla="*/ 88 h 2182"/>
                <a:gd name="T96" fmla="*/ 1429 w 2742"/>
                <a:gd name="T97" fmla="*/ 139 h 2182"/>
                <a:gd name="T98" fmla="*/ 1501 w 2742"/>
                <a:gd name="T99" fmla="*/ 169 h 2182"/>
                <a:gd name="T100" fmla="*/ 1449 w 2742"/>
                <a:gd name="T101" fmla="*/ 101 h 2182"/>
                <a:gd name="T102" fmla="*/ 1494 w 2742"/>
                <a:gd name="T103" fmla="*/ 52 h 2182"/>
                <a:gd name="T104" fmla="*/ 1494 w 2742"/>
                <a:gd name="T105" fmla="*/ 23 h 2182"/>
                <a:gd name="T106" fmla="*/ 1523 w 2742"/>
                <a:gd name="T107" fmla="*/ 0 h 21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742"/>
                <a:gd name="T163" fmla="*/ 0 h 2182"/>
                <a:gd name="T164" fmla="*/ 2742 w 2742"/>
                <a:gd name="T165" fmla="*/ 2182 h 21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742" h="2182">
                  <a:moveTo>
                    <a:pt x="926" y="908"/>
                  </a:moveTo>
                  <a:cubicBezTo>
                    <a:pt x="877" y="906"/>
                    <a:pt x="867" y="898"/>
                    <a:pt x="822" y="896"/>
                  </a:cubicBezTo>
                  <a:cubicBezTo>
                    <a:pt x="806" y="893"/>
                    <a:pt x="790" y="887"/>
                    <a:pt x="774" y="884"/>
                  </a:cubicBezTo>
                  <a:cubicBezTo>
                    <a:pt x="768" y="880"/>
                    <a:pt x="756" y="872"/>
                    <a:pt x="756" y="872"/>
                  </a:cubicBezTo>
                  <a:cubicBezTo>
                    <a:pt x="733" y="875"/>
                    <a:pt x="741" y="879"/>
                    <a:pt x="726" y="884"/>
                  </a:cubicBezTo>
                  <a:cubicBezTo>
                    <a:pt x="718" y="895"/>
                    <a:pt x="721" y="897"/>
                    <a:pt x="726" y="908"/>
                  </a:cubicBezTo>
                  <a:cubicBezTo>
                    <a:pt x="728" y="912"/>
                    <a:pt x="730" y="920"/>
                    <a:pt x="730" y="920"/>
                  </a:cubicBezTo>
                  <a:cubicBezTo>
                    <a:pt x="700" y="930"/>
                    <a:pt x="674" y="909"/>
                    <a:pt x="648" y="900"/>
                  </a:cubicBezTo>
                  <a:cubicBezTo>
                    <a:pt x="640" y="876"/>
                    <a:pt x="628" y="879"/>
                    <a:pt x="602" y="876"/>
                  </a:cubicBezTo>
                  <a:cubicBezTo>
                    <a:pt x="593" y="870"/>
                    <a:pt x="591" y="870"/>
                    <a:pt x="580" y="872"/>
                  </a:cubicBezTo>
                  <a:cubicBezTo>
                    <a:pt x="569" y="868"/>
                    <a:pt x="576" y="871"/>
                    <a:pt x="562" y="862"/>
                  </a:cubicBezTo>
                  <a:cubicBezTo>
                    <a:pt x="560" y="861"/>
                    <a:pt x="556" y="858"/>
                    <a:pt x="556" y="858"/>
                  </a:cubicBezTo>
                  <a:cubicBezTo>
                    <a:pt x="554" y="856"/>
                    <a:pt x="550" y="850"/>
                    <a:pt x="550" y="846"/>
                  </a:cubicBezTo>
                  <a:cubicBezTo>
                    <a:pt x="551" y="840"/>
                    <a:pt x="556" y="828"/>
                    <a:pt x="556" y="828"/>
                  </a:cubicBezTo>
                  <a:cubicBezTo>
                    <a:pt x="554" y="796"/>
                    <a:pt x="560" y="791"/>
                    <a:pt x="530" y="794"/>
                  </a:cubicBezTo>
                  <a:cubicBezTo>
                    <a:pt x="519" y="805"/>
                    <a:pt x="518" y="800"/>
                    <a:pt x="506" y="796"/>
                  </a:cubicBezTo>
                  <a:cubicBezTo>
                    <a:pt x="491" y="797"/>
                    <a:pt x="479" y="800"/>
                    <a:pt x="464" y="802"/>
                  </a:cubicBezTo>
                  <a:cubicBezTo>
                    <a:pt x="457" y="801"/>
                    <a:pt x="449" y="802"/>
                    <a:pt x="442" y="800"/>
                  </a:cubicBezTo>
                  <a:cubicBezTo>
                    <a:pt x="440" y="799"/>
                    <a:pt x="438" y="796"/>
                    <a:pt x="436" y="796"/>
                  </a:cubicBezTo>
                  <a:cubicBezTo>
                    <a:pt x="417" y="794"/>
                    <a:pt x="394" y="803"/>
                    <a:pt x="376" y="808"/>
                  </a:cubicBezTo>
                  <a:cubicBezTo>
                    <a:pt x="366" y="811"/>
                    <a:pt x="356" y="815"/>
                    <a:pt x="346" y="818"/>
                  </a:cubicBezTo>
                  <a:cubicBezTo>
                    <a:pt x="340" y="820"/>
                    <a:pt x="328" y="824"/>
                    <a:pt x="328" y="824"/>
                  </a:cubicBezTo>
                  <a:cubicBezTo>
                    <a:pt x="302" y="821"/>
                    <a:pt x="278" y="820"/>
                    <a:pt x="252" y="822"/>
                  </a:cubicBezTo>
                  <a:cubicBezTo>
                    <a:pt x="245" y="824"/>
                    <a:pt x="239" y="826"/>
                    <a:pt x="232" y="830"/>
                  </a:cubicBezTo>
                  <a:cubicBezTo>
                    <a:pt x="231" y="832"/>
                    <a:pt x="231" y="834"/>
                    <a:pt x="230" y="836"/>
                  </a:cubicBezTo>
                  <a:cubicBezTo>
                    <a:pt x="228" y="838"/>
                    <a:pt x="225" y="838"/>
                    <a:pt x="224" y="840"/>
                  </a:cubicBezTo>
                  <a:cubicBezTo>
                    <a:pt x="217" y="852"/>
                    <a:pt x="222" y="860"/>
                    <a:pt x="210" y="866"/>
                  </a:cubicBezTo>
                  <a:cubicBezTo>
                    <a:pt x="204" y="870"/>
                    <a:pt x="198" y="874"/>
                    <a:pt x="192" y="878"/>
                  </a:cubicBezTo>
                  <a:cubicBezTo>
                    <a:pt x="188" y="881"/>
                    <a:pt x="180" y="886"/>
                    <a:pt x="180" y="886"/>
                  </a:cubicBezTo>
                  <a:cubicBezTo>
                    <a:pt x="178" y="891"/>
                    <a:pt x="173" y="893"/>
                    <a:pt x="172" y="898"/>
                  </a:cubicBezTo>
                  <a:cubicBezTo>
                    <a:pt x="170" y="907"/>
                    <a:pt x="174" y="927"/>
                    <a:pt x="164" y="936"/>
                  </a:cubicBezTo>
                  <a:cubicBezTo>
                    <a:pt x="156" y="943"/>
                    <a:pt x="144" y="950"/>
                    <a:pt x="134" y="954"/>
                  </a:cubicBezTo>
                  <a:cubicBezTo>
                    <a:pt x="134" y="954"/>
                    <a:pt x="119" y="959"/>
                    <a:pt x="116" y="960"/>
                  </a:cubicBezTo>
                  <a:cubicBezTo>
                    <a:pt x="114" y="961"/>
                    <a:pt x="110" y="962"/>
                    <a:pt x="110" y="962"/>
                  </a:cubicBezTo>
                  <a:cubicBezTo>
                    <a:pt x="101" y="971"/>
                    <a:pt x="91" y="981"/>
                    <a:pt x="80" y="988"/>
                  </a:cubicBezTo>
                  <a:cubicBezTo>
                    <a:pt x="74" y="998"/>
                    <a:pt x="71" y="1010"/>
                    <a:pt x="62" y="1016"/>
                  </a:cubicBezTo>
                  <a:cubicBezTo>
                    <a:pt x="57" y="1024"/>
                    <a:pt x="49" y="1028"/>
                    <a:pt x="42" y="1036"/>
                  </a:cubicBezTo>
                  <a:cubicBezTo>
                    <a:pt x="35" y="1044"/>
                    <a:pt x="33" y="1056"/>
                    <a:pt x="30" y="1066"/>
                  </a:cubicBezTo>
                  <a:cubicBezTo>
                    <a:pt x="27" y="1074"/>
                    <a:pt x="25" y="1082"/>
                    <a:pt x="22" y="1090"/>
                  </a:cubicBezTo>
                  <a:cubicBezTo>
                    <a:pt x="21" y="1094"/>
                    <a:pt x="18" y="1102"/>
                    <a:pt x="18" y="1102"/>
                  </a:cubicBezTo>
                  <a:cubicBezTo>
                    <a:pt x="21" y="1111"/>
                    <a:pt x="36" y="1126"/>
                    <a:pt x="36" y="1126"/>
                  </a:cubicBezTo>
                  <a:cubicBezTo>
                    <a:pt x="34" y="1133"/>
                    <a:pt x="22" y="1142"/>
                    <a:pt x="22" y="1142"/>
                  </a:cubicBezTo>
                  <a:cubicBezTo>
                    <a:pt x="19" y="1152"/>
                    <a:pt x="23" y="1158"/>
                    <a:pt x="32" y="1164"/>
                  </a:cubicBezTo>
                  <a:cubicBezTo>
                    <a:pt x="38" y="1181"/>
                    <a:pt x="22" y="1205"/>
                    <a:pt x="8" y="1214"/>
                  </a:cubicBezTo>
                  <a:cubicBezTo>
                    <a:pt x="0" y="1238"/>
                    <a:pt x="6" y="1237"/>
                    <a:pt x="16" y="1256"/>
                  </a:cubicBezTo>
                  <a:cubicBezTo>
                    <a:pt x="31" y="1285"/>
                    <a:pt x="40" y="1292"/>
                    <a:pt x="70" y="1302"/>
                  </a:cubicBezTo>
                  <a:cubicBezTo>
                    <a:pt x="80" y="1316"/>
                    <a:pt x="75" y="1311"/>
                    <a:pt x="84" y="1320"/>
                  </a:cubicBezTo>
                  <a:cubicBezTo>
                    <a:pt x="83" y="1326"/>
                    <a:pt x="79" y="1330"/>
                    <a:pt x="78" y="1336"/>
                  </a:cubicBezTo>
                  <a:cubicBezTo>
                    <a:pt x="77" y="1346"/>
                    <a:pt x="93" y="1361"/>
                    <a:pt x="98" y="1368"/>
                  </a:cubicBezTo>
                  <a:cubicBezTo>
                    <a:pt x="103" y="1376"/>
                    <a:pt x="122" y="1382"/>
                    <a:pt x="122" y="1382"/>
                  </a:cubicBezTo>
                  <a:cubicBezTo>
                    <a:pt x="125" y="1381"/>
                    <a:pt x="128" y="1382"/>
                    <a:pt x="130" y="1380"/>
                  </a:cubicBezTo>
                  <a:cubicBezTo>
                    <a:pt x="132" y="1379"/>
                    <a:pt x="130" y="1375"/>
                    <a:pt x="132" y="1374"/>
                  </a:cubicBezTo>
                  <a:cubicBezTo>
                    <a:pt x="134" y="1373"/>
                    <a:pt x="143" y="1384"/>
                    <a:pt x="144" y="1384"/>
                  </a:cubicBezTo>
                  <a:cubicBezTo>
                    <a:pt x="158" y="1396"/>
                    <a:pt x="177" y="1406"/>
                    <a:pt x="194" y="1412"/>
                  </a:cubicBezTo>
                  <a:cubicBezTo>
                    <a:pt x="197" y="1422"/>
                    <a:pt x="202" y="1420"/>
                    <a:pt x="212" y="1418"/>
                  </a:cubicBezTo>
                  <a:cubicBezTo>
                    <a:pt x="216" y="1415"/>
                    <a:pt x="220" y="1413"/>
                    <a:pt x="224" y="1410"/>
                  </a:cubicBezTo>
                  <a:cubicBezTo>
                    <a:pt x="228" y="1408"/>
                    <a:pt x="236" y="1406"/>
                    <a:pt x="236" y="1406"/>
                  </a:cubicBezTo>
                  <a:cubicBezTo>
                    <a:pt x="256" y="1413"/>
                    <a:pt x="278" y="1414"/>
                    <a:pt x="298" y="1416"/>
                  </a:cubicBezTo>
                  <a:cubicBezTo>
                    <a:pt x="307" y="1422"/>
                    <a:pt x="304" y="1427"/>
                    <a:pt x="316" y="1424"/>
                  </a:cubicBezTo>
                  <a:cubicBezTo>
                    <a:pt x="317" y="1416"/>
                    <a:pt x="316" y="1408"/>
                    <a:pt x="318" y="1400"/>
                  </a:cubicBezTo>
                  <a:cubicBezTo>
                    <a:pt x="322" y="1387"/>
                    <a:pt x="342" y="1413"/>
                    <a:pt x="346" y="1414"/>
                  </a:cubicBezTo>
                  <a:cubicBezTo>
                    <a:pt x="355" y="1400"/>
                    <a:pt x="370" y="1401"/>
                    <a:pt x="386" y="1400"/>
                  </a:cubicBezTo>
                  <a:cubicBezTo>
                    <a:pt x="395" y="1397"/>
                    <a:pt x="401" y="1391"/>
                    <a:pt x="410" y="1388"/>
                  </a:cubicBezTo>
                  <a:cubicBezTo>
                    <a:pt x="424" y="1390"/>
                    <a:pt x="438" y="1393"/>
                    <a:pt x="452" y="1398"/>
                  </a:cubicBezTo>
                  <a:cubicBezTo>
                    <a:pt x="454" y="1400"/>
                    <a:pt x="458" y="1406"/>
                    <a:pt x="458" y="1410"/>
                  </a:cubicBezTo>
                  <a:cubicBezTo>
                    <a:pt x="458" y="1414"/>
                    <a:pt x="454" y="1422"/>
                    <a:pt x="454" y="1422"/>
                  </a:cubicBezTo>
                  <a:cubicBezTo>
                    <a:pt x="462" y="1427"/>
                    <a:pt x="471" y="1429"/>
                    <a:pt x="480" y="1432"/>
                  </a:cubicBezTo>
                  <a:cubicBezTo>
                    <a:pt x="482" y="1433"/>
                    <a:pt x="486" y="1434"/>
                    <a:pt x="486" y="1434"/>
                  </a:cubicBezTo>
                  <a:cubicBezTo>
                    <a:pt x="498" y="1430"/>
                    <a:pt x="511" y="1431"/>
                    <a:pt x="522" y="1438"/>
                  </a:cubicBezTo>
                  <a:cubicBezTo>
                    <a:pt x="526" y="1444"/>
                    <a:pt x="530" y="1450"/>
                    <a:pt x="534" y="1456"/>
                  </a:cubicBezTo>
                  <a:cubicBezTo>
                    <a:pt x="537" y="1460"/>
                    <a:pt x="542" y="1468"/>
                    <a:pt x="542" y="1468"/>
                  </a:cubicBezTo>
                  <a:cubicBezTo>
                    <a:pt x="537" y="1484"/>
                    <a:pt x="531" y="1500"/>
                    <a:pt x="526" y="1516"/>
                  </a:cubicBezTo>
                  <a:cubicBezTo>
                    <a:pt x="522" y="1527"/>
                    <a:pt x="525" y="1520"/>
                    <a:pt x="516" y="1534"/>
                  </a:cubicBezTo>
                  <a:cubicBezTo>
                    <a:pt x="515" y="1536"/>
                    <a:pt x="512" y="1540"/>
                    <a:pt x="512" y="1540"/>
                  </a:cubicBezTo>
                  <a:cubicBezTo>
                    <a:pt x="516" y="1577"/>
                    <a:pt x="528" y="1570"/>
                    <a:pt x="546" y="1594"/>
                  </a:cubicBezTo>
                  <a:cubicBezTo>
                    <a:pt x="568" y="1622"/>
                    <a:pt x="585" y="1649"/>
                    <a:pt x="594" y="1684"/>
                  </a:cubicBezTo>
                  <a:cubicBezTo>
                    <a:pt x="593" y="1702"/>
                    <a:pt x="601" y="1747"/>
                    <a:pt x="578" y="1762"/>
                  </a:cubicBezTo>
                  <a:cubicBezTo>
                    <a:pt x="569" y="1790"/>
                    <a:pt x="576" y="1763"/>
                    <a:pt x="572" y="1818"/>
                  </a:cubicBezTo>
                  <a:cubicBezTo>
                    <a:pt x="571" y="1829"/>
                    <a:pt x="560" y="1837"/>
                    <a:pt x="556" y="1848"/>
                  </a:cubicBezTo>
                  <a:cubicBezTo>
                    <a:pt x="560" y="1877"/>
                    <a:pt x="572" y="1890"/>
                    <a:pt x="592" y="1910"/>
                  </a:cubicBezTo>
                  <a:cubicBezTo>
                    <a:pt x="596" y="1914"/>
                    <a:pt x="600" y="1917"/>
                    <a:pt x="602" y="1922"/>
                  </a:cubicBezTo>
                  <a:cubicBezTo>
                    <a:pt x="604" y="1926"/>
                    <a:pt x="606" y="1934"/>
                    <a:pt x="606" y="1934"/>
                  </a:cubicBezTo>
                  <a:cubicBezTo>
                    <a:pt x="608" y="1959"/>
                    <a:pt x="609" y="1976"/>
                    <a:pt x="612" y="1998"/>
                  </a:cubicBezTo>
                  <a:cubicBezTo>
                    <a:pt x="614" y="2012"/>
                    <a:pt x="613" y="2008"/>
                    <a:pt x="618" y="2022"/>
                  </a:cubicBezTo>
                  <a:cubicBezTo>
                    <a:pt x="619" y="2024"/>
                    <a:pt x="620" y="2028"/>
                    <a:pt x="620" y="2028"/>
                  </a:cubicBezTo>
                  <a:cubicBezTo>
                    <a:pt x="622" y="2048"/>
                    <a:pt x="623" y="2060"/>
                    <a:pt x="640" y="2072"/>
                  </a:cubicBezTo>
                  <a:cubicBezTo>
                    <a:pt x="645" y="2079"/>
                    <a:pt x="649" y="2083"/>
                    <a:pt x="656" y="2088"/>
                  </a:cubicBezTo>
                  <a:cubicBezTo>
                    <a:pt x="661" y="2104"/>
                    <a:pt x="669" y="2120"/>
                    <a:pt x="674" y="2136"/>
                  </a:cubicBezTo>
                  <a:cubicBezTo>
                    <a:pt x="673" y="2142"/>
                    <a:pt x="675" y="2149"/>
                    <a:pt x="672" y="2154"/>
                  </a:cubicBezTo>
                  <a:cubicBezTo>
                    <a:pt x="670" y="2158"/>
                    <a:pt x="660" y="2162"/>
                    <a:pt x="660" y="2162"/>
                  </a:cubicBezTo>
                  <a:cubicBezTo>
                    <a:pt x="649" y="2179"/>
                    <a:pt x="678" y="2181"/>
                    <a:pt x="688" y="2182"/>
                  </a:cubicBezTo>
                  <a:cubicBezTo>
                    <a:pt x="716" y="2176"/>
                    <a:pt x="741" y="2170"/>
                    <a:pt x="770" y="2168"/>
                  </a:cubicBezTo>
                  <a:cubicBezTo>
                    <a:pt x="794" y="2164"/>
                    <a:pt x="816" y="2159"/>
                    <a:pt x="840" y="2156"/>
                  </a:cubicBezTo>
                  <a:cubicBezTo>
                    <a:pt x="844" y="2155"/>
                    <a:pt x="848" y="2154"/>
                    <a:pt x="852" y="2152"/>
                  </a:cubicBezTo>
                  <a:cubicBezTo>
                    <a:pt x="854" y="2151"/>
                    <a:pt x="856" y="2149"/>
                    <a:pt x="858" y="2148"/>
                  </a:cubicBezTo>
                  <a:cubicBezTo>
                    <a:pt x="862" y="2146"/>
                    <a:pt x="870" y="2144"/>
                    <a:pt x="870" y="2144"/>
                  </a:cubicBezTo>
                  <a:cubicBezTo>
                    <a:pt x="877" y="2137"/>
                    <a:pt x="884" y="2129"/>
                    <a:pt x="892" y="2124"/>
                  </a:cubicBezTo>
                  <a:cubicBezTo>
                    <a:pt x="897" y="2117"/>
                    <a:pt x="901" y="2113"/>
                    <a:pt x="908" y="2108"/>
                  </a:cubicBezTo>
                  <a:cubicBezTo>
                    <a:pt x="914" y="2099"/>
                    <a:pt x="926" y="2093"/>
                    <a:pt x="936" y="2090"/>
                  </a:cubicBezTo>
                  <a:cubicBezTo>
                    <a:pt x="951" y="2075"/>
                    <a:pt x="965" y="2059"/>
                    <a:pt x="972" y="2038"/>
                  </a:cubicBezTo>
                  <a:cubicBezTo>
                    <a:pt x="971" y="2034"/>
                    <a:pt x="970" y="2030"/>
                    <a:pt x="970" y="2026"/>
                  </a:cubicBezTo>
                  <a:cubicBezTo>
                    <a:pt x="970" y="1985"/>
                    <a:pt x="979" y="1999"/>
                    <a:pt x="1002" y="1984"/>
                  </a:cubicBezTo>
                  <a:cubicBezTo>
                    <a:pt x="1008" y="1976"/>
                    <a:pt x="1013" y="1969"/>
                    <a:pt x="1016" y="1960"/>
                  </a:cubicBezTo>
                  <a:cubicBezTo>
                    <a:pt x="1015" y="1938"/>
                    <a:pt x="1017" y="1912"/>
                    <a:pt x="1004" y="1892"/>
                  </a:cubicBezTo>
                  <a:cubicBezTo>
                    <a:pt x="1009" y="1878"/>
                    <a:pt x="1025" y="1886"/>
                    <a:pt x="1036" y="1890"/>
                  </a:cubicBezTo>
                  <a:cubicBezTo>
                    <a:pt x="1040" y="1896"/>
                    <a:pt x="1040" y="1907"/>
                    <a:pt x="1044" y="1896"/>
                  </a:cubicBezTo>
                  <a:cubicBezTo>
                    <a:pt x="1045" y="1882"/>
                    <a:pt x="1045" y="1868"/>
                    <a:pt x="1046" y="1854"/>
                  </a:cubicBezTo>
                  <a:cubicBezTo>
                    <a:pt x="1047" y="1843"/>
                    <a:pt x="1077" y="1840"/>
                    <a:pt x="1086" y="1834"/>
                  </a:cubicBezTo>
                  <a:cubicBezTo>
                    <a:pt x="1092" y="1825"/>
                    <a:pt x="1105" y="1818"/>
                    <a:pt x="1114" y="1812"/>
                  </a:cubicBezTo>
                  <a:cubicBezTo>
                    <a:pt x="1118" y="1809"/>
                    <a:pt x="1126" y="1804"/>
                    <a:pt x="1126" y="1804"/>
                  </a:cubicBezTo>
                  <a:cubicBezTo>
                    <a:pt x="1137" y="1788"/>
                    <a:pt x="1125" y="1773"/>
                    <a:pt x="1122" y="1756"/>
                  </a:cubicBezTo>
                  <a:cubicBezTo>
                    <a:pt x="1124" y="1742"/>
                    <a:pt x="1126" y="1740"/>
                    <a:pt x="1130" y="1728"/>
                  </a:cubicBezTo>
                  <a:cubicBezTo>
                    <a:pt x="1127" y="1713"/>
                    <a:pt x="1120" y="1712"/>
                    <a:pt x="1110" y="1702"/>
                  </a:cubicBezTo>
                  <a:cubicBezTo>
                    <a:pt x="1108" y="1696"/>
                    <a:pt x="1104" y="1684"/>
                    <a:pt x="1104" y="1684"/>
                  </a:cubicBezTo>
                  <a:cubicBezTo>
                    <a:pt x="1105" y="1664"/>
                    <a:pt x="1105" y="1644"/>
                    <a:pt x="1106" y="1624"/>
                  </a:cubicBezTo>
                  <a:cubicBezTo>
                    <a:pt x="1108" y="1587"/>
                    <a:pt x="1144" y="1574"/>
                    <a:pt x="1166" y="1552"/>
                  </a:cubicBezTo>
                  <a:cubicBezTo>
                    <a:pt x="1169" y="1544"/>
                    <a:pt x="1175" y="1544"/>
                    <a:pt x="1178" y="1536"/>
                  </a:cubicBezTo>
                  <a:cubicBezTo>
                    <a:pt x="1183" y="1524"/>
                    <a:pt x="1181" y="1521"/>
                    <a:pt x="1190" y="1512"/>
                  </a:cubicBezTo>
                  <a:cubicBezTo>
                    <a:pt x="1194" y="1501"/>
                    <a:pt x="1204" y="1484"/>
                    <a:pt x="1216" y="1480"/>
                  </a:cubicBezTo>
                  <a:cubicBezTo>
                    <a:pt x="1222" y="1471"/>
                    <a:pt x="1229" y="1464"/>
                    <a:pt x="1238" y="1458"/>
                  </a:cubicBezTo>
                  <a:cubicBezTo>
                    <a:pt x="1243" y="1451"/>
                    <a:pt x="1247" y="1451"/>
                    <a:pt x="1254" y="1446"/>
                  </a:cubicBezTo>
                  <a:cubicBezTo>
                    <a:pt x="1259" y="1439"/>
                    <a:pt x="1262" y="1437"/>
                    <a:pt x="1270" y="1434"/>
                  </a:cubicBezTo>
                  <a:cubicBezTo>
                    <a:pt x="1279" y="1420"/>
                    <a:pt x="1274" y="1425"/>
                    <a:pt x="1284" y="1418"/>
                  </a:cubicBezTo>
                  <a:cubicBezTo>
                    <a:pt x="1292" y="1406"/>
                    <a:pt x="1300" y="1394"/>
                    <a:pt x="1308" y="1382"/>
                  </a:cubicBezTo>
                  <a:cubicBezTo>
                    <a:pt x="1313" y="1374"/>
                    <a:pt x="1315" y="1359"/>
                    <a:pt x="1318" y="1350"/>
                  </a:cubicBezTo>
                  <a:cubicBezTo>
                    <a:pt x="1322" y="1339"/>
                    <a:pt x="1319" y="1346"/>
                    <a:pt x="1328" y="1332"/>
                  </a:cubicBezTo>
                  <a:cubicBezTo>
                    <a:pt x="1333" y="1324"/>
                    <a:pt x="1333" y="1313"/>
                    <a:pt x="1336" y="1304"/>
                  </a:cubicBezTo>
                  <a:cubicBezTo>
                    <a:pt x="1333" y="1289"/>
                    <a:pt x="1329" y="1295"/>
                    <a:pt x="1316" y="1298"/>
                  </a:cubicBezTo>
                  <a:cubicBezTo>
                    <a:pt x="1290" y="1315"/>
                    <a:pt x="1252" y="1311"/>
                    <a:pt x="1224" y="1312"/>
                  </a:cubicBezTo>
                  <a:cubicBezTo>
                    <a:pt x="1186" y="1309"/>
                    <a:pt x="1190" y="1304"/>
                    <a:pt x="1168" y="1282"/>
                  </a:cubicBezTo>
                  <a:cubicBezTo>
                    <a:pt x="1163" y="1266"/>
                    <a:pt x="1153" y="1259"/>
                    <a:pt x="1140" y="1250"/>
                  </a:cubicBezTo>
                  <a:cubicBezTo>
                    <a:pt x="1135" y="1246"/>
                    <a:pt x="1122" y="1242"/>
                    <a:pt x="1122" y="1242"/>
                  </a:cubicBezTo>
                  <a:cubicBezTo>
                    <a:pt x="1113" y="1215"/>
                    <a:pt x="1102" y="1190"/>
                    <a:pt x="1086" y="1166"/>
                  </a:cubicBezTo>
                  <a:cubicBezTo>
                    <a:pt x="1079" y="1156"/>
                    <a:pt x="1084" y="1161"/>
                    <a:pt x="1070" y="1152"/>
                  </a:cubicBezTo>
                  <a:cubicBezTo>
                    <a:pt x="1066" y="1149"/>
                    <a:pt x="1058" y="1144"/>
                    <a:pt x="1058" y="1144"/>
                  </a:cubicBezTo>
                  <a:cubicBezTo>
                    <a:pt x="1046" y="1126"/>
                    <a:pt x="1056" y="1104"/>
                    <a:pt x="1044" y="1086"/>
                  </a:cubicBezTo>
                  <a:cubicBezTo>
                    <a:pt x="1029" y="1063"/>
                    <a:pt x="1009" y="1033"/>
                    <a:pt x="990" y="1014"/>
                  </a:cubicBezTo>
                  <a:cubicBezTo>
                    <a:pt x="986" y="996"/>
                    <a:pt x="980" y="985"/>
                    <a:pt x="970" y="970"/>
                  </a:cubicBezTo>
                  <a:cubicBezTo>
                    <a:pt x="966" y="965"/>
                    <a:pt x="962" y="952"/>
                    <a:pt x="962" y="952"/>
                  </a:cubicBezTo>
                  <a:cubicBezTo>
                    <a:pt x="985" y="944"/>
                    <a:pt x="1006" y="982"/>
                    <a:pt x="1020" y="996"/>
                  </a:cubicBezTo>
                  <a:cubicBezTo>
                    <a:pt x="1026" y="1015"/>
                    <a:pt x="1026" y="1017"/>
                    <a:pt x="1046" y="1024"/>
                  </a:cubicBezTo>
                  <a:cubicBezTo>
                    <a:pt x="1053" y="1026"/>
                    <a:pt x="1064" y="1036"/>
                    <a:pt x="1064" y="1036"/>
                  </a:cubicBezTo>
                  <a:cubicBezTo>
                    <a:pt x="1069" y="1044"/>
                    <a:pt x="1075" y="1050"/>
                    <a:pt x="1080" y="1058"/>
                  </a:cubicBezTo>
                  <a:cubicBezTo>
                    <a:pt x="1081" y="1075"/>
                    <a:pt x="1082" y="1082"/>
                    <a:pt x="1086" y="1096"/>
                  </a:cubicBezTo>
                  <a:cubicBezTo>
                    <a:pt x="1089" y="1125"/>
                    <a:pt x="1091" y="1124"/>
                    <a:pt x="1116" y="1132"/>
                  </a:cubicBezTo>
                  <a:cubicBezTo>
                    <a:pt x="1122" y="1138"/>
                    <a:pt x="1126" y="1144"/>
                    <a:pt x="1132" y="1150"/>
                  </a:cubicBezTo>
                  <a:cubicBezTo>
                    <a:pt x="1133" y="1152"/>
                    <a:pt x="1134" y="1154"/>
                    <a:pt x="1134" y="1156"/>
                  </a:cubicBezTo>
                  <a:cubicBezTo>
                    <a:pt x="1135" y="1161"/>
                    <a:pt x="1135" y="1167"/>
                    <a:pt x="1136" y="1172"/>
                  </a:cubicBezTo>
                  <a:cubicBezTo>
                    <a:pt x="1139" y="1182"/>
                    <a:pt x="1157" y="1187"/>
                    <a:pt x="1164" y="1194"/>
                  </a:cubicBezTo>
                  <a:cubicBezTo>
                    <a:pt x="1179" y="1238"/>
                    <a:pt x="1157" y="1261"/>
                    <a:pt x="1210" y="1274"/>
                  </a:cubicBezTo>
                  <a:cubicBezTo>
                    <a:pt x="1225" y="1272"/>
                    <a:pt x="1231" y="1274"/>
                    <a:pt x="1242" y="1266"/>
                  </a:cubicBezTo>
                  <a:cubicBezTo>
                    <a:pt x="1248" y="1257"/>
                    <a:pt x="1255" y="1255"/>
                    <a:pt x="1264" y="1250"/>
                  </a:cubicBezTo>
                  <a:cubicBezTo>
                    <a:pt x="1292" y="1234"/>
                    <a:pt x="1301" y="1229"/>
                    <a:pt x="1334" y="1222"/>
                  </a:cubicBezTo>
                  <a:cubicBezTo>
                    <a:pt x="1343" y="1220"/>
                    <a:pt x="1353" y="1217"/>
                    <a:pt x="1362" y="1214"/>
                  </a:cubicBezTo>
                  <a:cubicBezTo>
                    <a:pt x="1371" y="1211"/>
                    <a:pt x="1377" y="1201"/>
                    <a:pt x="1386" y="1198"/>
                  </a:cubicBezTo>
                  <a:cubicBezTo>
                    <a:pt x="1398" y="1194"/>
                    <a:pt x="1410" y="1193"/>
                    <a:pt x="1420" y="1186"/>
                  </a:cubicBezTo>
                  <a:cubicBezTo>
                    <a:pt x="1426" y="1177"/>
                    <a:pt x="1435" y="1171"/>
                    <a:pt x="1440" y="1162"/>
                  </a:cubicBezTo>
                  <a:cubicBezTo>
                    <a:pt x="1446" y="1150"/>
                    <a:pt x="1448" y="1136"/>
                    <a:pt x="1460" y="1128"/>
                  </a:cubicBezTo>
                  <a:cubicBezTo>
                    <a:pt x="1467" y="1117"/>
                    <a:pt x="1470" y="1104"/>
                    <a:pt x="1474" y="1092"/>
                  </a:cubicBezTo>
                  <a:cubicBezTo>
                    <a:pt x="1476" y="1085"/>
                    <a:pt x="1482" y="1081"/>
                    <a:pt x="1484" y="1074"/>
                  </a:cubicBezTo>
                  <a:cubicBezTo>
                    <a:pt x="1475" y="1071"/>
                    <a:pt x="1475" y="1077"/>
                    <a:pt x="1466" y="1080"/>
                  </a:cubicBezTo>
                  <a:cubicBezTo>
                    <a:pt x="1461" y="1073"/>
                    <a:pt x="1467" y="1065"/>
                    <a:pt x="1460" y="1060"/>
                  </a:cubicBezTo>
                  <a:cubicBezTo>
                    <a:pt x="1455" y="1057"/>
                    <a:pt x="1442" y="1054"/>
                    <a:pt x="1442" y="1054"/>
                  </a:cubicBezTo>
                  <a:cubicBezTo>
                    <a:pt x="1432" y="1044"/>
                    <a:pt x="1430" y="1047"/>
                    <a:pt x="1418" y="1052"/>
                  </a:cubicBezTo>
                  <a:cubicBezTo>
                    <a:pt x="1414" y="1054"/>
                    <a:pt x="1406" y="1056"/>
                    <a:pt x="1406" y="1056"/>
                  </a:cubicBezTo>
                  <a:cubicBezTo>
                    <a:pt x="1402" y="1055"/>
                    <a:pt x="1397" y="1057"/>
                    <a:pt x="1394" y="1054"/>
                  </a:cubicBezTo>
                  <a:cubicBezTo>
                    <a:pt x="1391" y="1051"/>
                    <a:pt x="1390" y="1042"/>
                    <a:pt x="1390" y="1042"/>
                  </a:cubicBezTo>
                  <a:cubicBezTo>
                    <a:pt x="1392" y="1041"/>
                    <a:pt x="1394" y="1039"/>
                    <a:pt x="1396" y="1038"/>
                  </a:cubicBezTo>
                  <a:cubicBezTo>
                    <a:pt x="1410" y="1034"/>
                    <a:pt x="1419" y="1042"/>
                    <a:pt x="1410" y="1022"/>
                  </a:cubicBezTo>
                  <a:cubicBezTo>
                    <a:pt x="1409" y="1020"/>
                    <a:pt x="1406" y="1019"/>
                    <a:pt x="1404" y="1018"/>
                  </a:cubicBezTo>
                  <a:cubicBezTo>
                    <a:pt x="1400" y="1019"/>
                    <a:pt x="1394" y="1018"/>
                    <a:pt x="1392" y="1022"/>
                  </a:cubicBezTo>
                  <a:cubicBezTo>
                    <a:pt x="1391" y="1024"/>
                    <a:pt x="1390" y="1026"/>
                    <a:pt x="1388" y="1028"/>
                  </a:cubicBezTo>
                  <a:cubicBezTo>
                    <a:pt x="1377" y="1037"/>
                    <a:pt x="1363" y="1040"/>
                    <a:pt x="1350" y="1044"/>
                  </a:cubicBezTo>
                  <a:cubicBezTo>
                    <a:pt x="1345" y="1043"/>
                    <a:pt x="1339" y="1041"/>
                    <a:pt x="1334" y="1040"/>
                  </a:cubicBezTo>
                  <a:cubicBezTo>
                    <a:pt x="1331" y="1039"/>
                    <a:pt x="1326" y="1038"/>
                    <a:pt x="1326" y="1038"/>
                  </a:cubicBezTo>
                  <a:cubicBezTo>
                    <a:pt x="1314" y="1020"/>
                    <a:pt x="1311" y="1018"/>
                    <a:pt x="1290" y="1014"/>
                  </a:cubicBezTo>
                  <a:cubicBezTo>
                    <a:pt x="1291" y="1008"/>
                    <a:pt x="1294" y="1000"/>
                    <a:pt x="1290" y="994"/>
                  </a:cubicBezTo>
                  <a:cubicBezTo>
                    <a:pt x="1288" y="991"/>
                    <a:pt x="1276" y="986"/>
                    <a:pt x="1272" y="984"/>
                  </a:cubicBezTo>
                  <a:cubicBezTo>
                    <a:pt x="1268" y="982"/>
                    <a:pt x="1260" y="980"/>
                    <a:pt x="1260" y="980"/>
                  </a:cubicBezTo>
                  <a:cubicBezTo>
                    <a:pt x="1252" y="972"/>
                    <a:pt x="1244" y="968"/>
                    <a:pt x="1236" y="960"/>
                  </a:cubicBezTo>
                  <a:cubicBezTo>
                    <a:pt x="1238" y="947"/>
                    <a:pt x="1239" y="938"/>
                    <a:pt x="1252" y="934"/>
                  </a:cubicBezTo>
                  <a:cubicBezTo>
                    <a:pt x="1270" y="936"/>
                    <a:pt x="1286" y="940"/>
                    <a:pt x="1304" y="944"/>
                  </a:cubicBezTo>
                  <a:cubicBezTo>
                    <a:pt x="1311" y="954"/>
                    <a:pt x="1314" y="959"/>
                    <a:pt x="1324" y="966"/>
                  </a:cubicBezTo>
                  <a:cubicBezTo>
                    <a:pt x="1335" y="983"/>
                    <a:pt x="1346" y="985"/>
                    <a:pt x="1362" y="996"/>
                  </a:cubicBezTo>
                  <a:cubicBezTo>
                    <a:pt x="1374" y="995"/>
                    <a:pt x="1389" y="1000"/>
                    <a:pt x="1398" y="992"/>
                  </a:cubicBezTo>
                  <a:cubicBezTo>
                    <a:pt x="1411" y="982"/>
                    <a:pt x="1393" y="989"/>
                    <a:pt x="1408" y="984"/>
                  </a:cubicBezTo>
                  <a:cubicBezTo>
                    <a:pt x="1414" y="988"/>
                    <a:pt x="1420" y="990"/>
                    <a:pt x="1426" y="994"/>
                  </a:cubicBezTo>
                  <a:cubicBezTo>
                    <a:pt x="1435" y="1007"/>
                    <a:pt x="1454" y="1005"/>
                    <a:pt x="1468" y="1008"/>
                  </a:cubicBezTo>
                  <a:cubicBezTo>
                    <a:pt x="1491" y="1023"/>
                    <a:pt x="1475" y="1016"/>
                    <a:pt x="1518" y="1018"/>
                  </a:cubicBezTo>
                  <a:cubicBezTo>
                    <a:pt x="1531" y="1022"/>
                    <a:pt x="1538" y="1026"/>
                    <a:pt x="1546" y="1038"/>
                  </a:cubicBezTo>
                  <a:cubicBezTo>
                    <a:pt x="1542" y="1053"/>
                    <a:pt x="1552" y="1045"/>
                    <a:pt x="1560" y="1040"/>
                  </a:cubicBezTo>
                  <a:cubicBezTo>
                    <a:pt x="1563" y="1032"/>
                    <a:pt x="1567" y="1032"/>
                    <a:pt x="1570" y="1024"/>
                  </a:cubicBezTo>
                  <a:cubicBezTo>
                    <a:pt x="1583" y="1028"/>
                    <a:pt x="1580" y="1034"/>
                    <a:pt x="1578" y="1048"/>
                  </a:cubicBezTo>
                  <a:cubicBezTo>
                    <a:pt x="1590" y="1056"/>
                    <a:pt x="1603" y="1052"/>
                    <a:pt x="1616" y="1056"/>
                  </a:cubicBezTo>
                  <a:cubicBezTo>
                    <a:pt x="1625" y="1059"/>
                    <a:pt x="1631" y="1067"/>
                    <a:pt x="1640" y="1070"/>
                  </a:cubicBezTo>
                  <a:cubicBezTo>
                    <a:pt x="1655" y="1075"/>
                    <a:pt x="1670" y="1080"/>
                    <a:pt x="1682" y="1092"/>
                  </a:cubicBezTo>
                  <a:cubicBezTo>
                    <a:pt x="1686" y="1105"/>
                    <a:pt x="1692" y="1112"/>
                    <a:pt x="1704" y="1116"/>
                  </a:cubicBezTo>
                  <a:cubicBezTo>
                    <a:pt x="1710" y="1125"/>
                    <a:pt x="1713" y="1132"/>
                    <a:pt x="1722" y="1138"/>
                  </a:cubicBezTo>
                  <a:cubicBezTo>
                    <a:pt x="1740" y="1135"/>
                    <a:pt x="1732" y="1137"/>
                    <a:pt x="1748" y="1132"/>
                  </a:cubicBezTo>
                  <a:cubicBezTo>
                    <a:pt x="1750" y="1131"/>
                    <a:pt x="1754" y="1130"/>
                    <a:pt x="1754" y="1130"/>
                  </a:cubicBezTo>
                  <a:cubicBezTo>
                    <a:pt x="1767" y="1139"/>
                    <a:pt x="1757" y="1126"/>
                    <a:pt x="1754" y="1122"/>
                  </a:cubicBezTo>
                  <a:cubicBezTo>
                    <a:pt x="1750" y="1128"/>
                    <a:pt x="1744" y="1133"/>
                    <a:pt x="1742" y="1140"/>
                  </a:cubicBezTo>
                  <a:cubicBezTo>
                    <a:pt x="1741" y="1144"/>
                    <a:pt x="1738" y="1152"/>
                    <a:pt x="1738" y="1152"/>
                  </a:cubicBezTo>
                  <a:cubicBezTo>
                    <a:pt x="1739" y="1161"/>
                    <a:pt x="1741" y="1176"/>
                    <a:pt x="1754" y="1176"/>
                  </a:cubicBezTo>
                  <a:lnTo>
                    <a:pt x="1756" y="1222"/>
                  </a:lnTo>
                  <a:lnTo>
                    <a:pt x="1794" y="1340"/>
                  </a:lnTo>
                  <a:lnTo>
                    <a:pt x="1826" y="1378"/>
                  </a:lnTo>
                  <a:lnTo>
                    <a:pt x="1884" y="1326"/>
                  </a:lnTo>
                  <a:lnTo>
                    <a:pt x="1880" y="1290"/>
                  </a:lnTo>
                  <a:lnTo>
                    <a:pt x="1894" y="1280"/>
                  </a:lnTo>
                  <a:lnTo>
                    <a:pt x="1892" y="1236"/>
                  </a:lnTo>
                  <a:lnTo>
                    <a:pt x="1930" y="1222"/>
                  </a:lnTo>
                  <a:lnTo>
                    <a:pt x="2022" y="1142"/>
                  </a:lnTo>
                  <a:lnTo>
                    <a:pt x="2038" y="1122"/>
                  </a:lnTo>
                  <a:lnTo>
                    <a:pt x="2112" y="1102"/>
                  </a:lnTo>
                  <a:lnTo>
                    <a:pt x="2138" y="1132"/>
                  </a:lnTo>
                  <a:lnTo>
                    <a:pt x="2130" y="1146"/>
                  </a:lnTo>
                  <a:lnTo>
                    <a:pt x="2154" y="1170"/>
                  </a:lnTo>
                  <a:lnTo>
                    <a:pt x="2160" y="1200"/>
                  </a:lnTo>
                  <a:lnTo>
                    <a:pt x="2182" y="1210"/>
                  </a:lnTo>
                  <a:lnTo>
                    <a:pt x="2230" y="1192"/>
                  </a:lnTo>
                  <a:lnTo>
                    <a:pt x="2228" y="1300"/>
                  </a:lnTo>
                  <a:lnTo>
                    <a:pt x="2240" y="1276"/>
                  </a:lnTo>
                  <a:lnTo>
                    <a:pt x="2270" y="1334"/>
                  </a:lnTo>
                  <a:lnTo>
                    <a:pt x="2266" y="1374"/>
                  </a:lnTo>
                  <a:lnTo>
                    <a:pt x="2286" y="1350"/>
                  </a:lnTo>
                  <a:lnTo>
                    <a:pt x="2290" y="1330"/>
                  </a:lnTo>
                  <a:lnTo>
                    <a:pt x="2312" y="1296"/>
                  </a:lnTo>
                  <a:lnTo>
                    <a:pt x="2298" y="1278"/>
                  </a:lnTo>
                  <a:lnTo>
                    <a:pt x="2310" y="1258"/>
                  </a:lnTo>
                  <a:lnTo>
                    <a:pt x="2294" y="1218"/>
                  </a:lnTo>
                  <a:lnTo>
                    <a:pt x="2304" y="1188"/>
                  </a:lnTo>
                  <a:lnTo>
                    <a:pt x="2280" y="1196"/>
                  </a:lnTo>
                  <a:lnTo>
                    <a:pt x="2270" y="1168"/>
                  </a:lnTo>
                  <a:lnTo>
                    <a:pt x="2262" y="1128"/>
                  </a:lnTo>
                  <a:lnTo>
                    <a:pt x="2278" y="1090"/>
                  </a:lnTo>
                  <a:lnTo>
                    <a:pt x="2298" y="1116"/>
                  </a:lnTo>
                  <a:lnTo>
                    <a:pt x="2290" y="1176"/>
                  </a:lnTo>
                  <a:lnTo>
                    <a:pt x="2312" y="1134"/>
                  </a:lnTo>
                  <a:lnTo>
                    <a:pt x="2304" y="1102"/>
                  </a:lnTo>
                  <a:lnTo>
                    <a:pt x="2330" y="1080"/>
                  </a:lnTo>
                  <a:lnTo>
                    <a:pt x="2330" y="1066"/>
                  </a:lnTo>
                  <a:lnTo>
                    <a:pt x="2338" y="1070"/>
                  </a:lnTo>
                  <a:lnTo>
                    <a:pt x="2388" y="1012"/>
                  </a:lnTo>
                  <a:lnTo>
                    <a:pt x="2400" y="918"/>
                  </a:lnTo>
                  <a:lnTo>
                    <a:pt x="2406" y="880"/>
                  </a:lnTo>
                  <a:lnTo>
                    <a:pt x="2386" y="892"/>
                  </a:lnTo>
                  <a:lnTo>
                    <a:pt x="2378" y="878"/>
                  </a:lnTo>
                  <a:lnTo>
                    <a:pt x="2394" y="856"/>
                  </a:lnTo>
                  <a:lnTo>
                    <a:pt x="2362" y="796"/>
                  </a:lnTo>
                  <a:lnTo>
                    <a:pt x="2344" y="780"/>
                  </a:lnTo>
                  <a:lnTo>
                    <a:pt x="2372" y="732"/>
                  </a:lnTo>
                  <a:lnTo>
                    <a:pt x="2342" y="726"/>
                  </a:lnTo>
                  <a:lnTo>
                    <a:pt x="2318" y="716"/>
                  </a:lnTo>
                  <a:lnTo>
                    <a:pt x="2328" y="680"/>
                  </a:lnTo>
                  <a:lnTo>
                    <a:pt x="2344" y="658"/>
                  </a:lnTo>
                  <a:lnTo>
                    <a:pt x="2348" y="700"/>
                  </a:lnTo>
                  <a:lnTo>
                    <a:pt x="2378" y="674"/>
                  </a:lnTo>
                  <a:lnTo>
                    <a:pt x="2400" y="672"/>
                  </a:lnTo>
                  <a:lnTo>
                    <a:pt x="2390" y="700"/>
                  </a:lnTo>
                  <a:lnTo>
                    <a:pt x="2424" y="712"/>
                  </a:lnTo>
                  <a:lnTo>
                    <a:pt x="2414" y="734"/>
                  </a:lnTo>
                  <a:lnTo>
                    <a:pt x="2434" y="754"/>
                  </a:lnTo>
                  <a:lnTo>
                    <a:pt x="2434" y="790"/>
                  </a:lnTo>
                  <a:lnTo>
                    <a:pt x="2474" y="754"/>
                  </a:lnTo>
                  <a:lnTo>
                    <a:pt x="2460" y="716"/>
                  </a:lnTo>
                  <a:lnTo>
                    <a:pt x="2420" y="660"/>
                  </a:lnTo>
                  <a:lnTo>
                    <a:pt x="2434" y="640"/>
                  </a:lnTo>
                  <a:lnTo>
                    <a:pt x="2426" y="608"/>
                  </a:lnTo>
                  <a:lnTo>
                    <a:pt x="2452" y="578"/>
                  </a:lnTo>
                  <a:lnTo>
                    <a:pt x="2484" y="564"/>
                  </a:lnTo>
                  <a:lnTo>
                    <a:pt x="2482" y="500"/>
                  </a:lnTo>
                  <a:lnTo>
                    <a:pt x="2480" y="454"/>
                  </a:lnTo>
                  <a:lnTo>
                    <a:pt x="2470" y="414"/>
                  </a:lnTo>
                  <a:lnTo>
                    <a:pt x="2434" y="344"/>
                  </a:lnTo>
                  <a:lnTo>
                    <a:pt x="2428" y="378"/>
                  </a:lnTo>
                  <a:lnTo>
                    <a:pt x="2402" y="356"/>
                  </a:lnTo>
                  <a:lnTo>
                    <a:pt x="2380" y="366"/>
                  </a:lnTo>
                  <a:lnTo>
                    <a:pt x="2400" y="314"/>
                  </a:lnTo>
                  <a:lnTo>
                    <a:pt x="2420" y="270"/>
                  </a:lnTo>
                  <a:lnTo>
                    <a:pt x="2460" y="250"/>
                  </a:lnTo>
                  <a:lnTo>
                    <a:pt x="2464" y="228"/>
                  </a:lnTo>
                  <a:lnTo>
                    <a:pt x="2490" y="220"/>
                  </a:lnTo>
                  <a:lnTo>
                    <a:pt x="2490" y="240"/>
                  </a:lnTo>
                  <a:lnTo>
                    <a:pt x="2522" y="208"/>
                  </a:lnTo>
                  <a:lnTo>
                    <a:pt x="2504" y="200"/>
                  </a:lnTo>
                  <a:lnTo>
                    <a:pt x="2504" y="174"/>
                  </a:lnTo>
                  <a:lnTo>
                    <a:pt x="2526" y="158"/>
                  </a:lnTo>
                  <a:lnTo>
                    <a:pt x="2534" y="178"/>
                  </a:lnTo>
                  <a:lnTo>
                    <a:pt x="2564" y="148"/>
                  </a:lnTo>
                  <a:lnTo>
                    <a:pt x="2560" y="174"/>
                  </a:lnTo>
                  <a:lnTo>
                    <a:pt x="2562" y="196"/>
                  </a:lnTo>
                  <a:lnTo>
                    <a:pt x="2560" y="224"/>
                  </a:lnTo>
                  <a:lnTo>
                    <a:pt x="2550" y="248"/>
                  </a:lnTo>
                  <a:lnTo>
                    <a:pt x="2570" y="276"/>
                  </a:lnTo>
                  <a:lnTo>
                    <a:pt x="2578" y="296"/>
                  </a:lnTo>
                  <a:lnTo>
                    <a:pt x="2590" y="292"/>
                  </a:lnTo>
                  <a:lnTo>
                    <a:pt x="2650" y="354"/>
                  </a:lnTo>
                  <a:lnTo>
                    <a:pt x="2662" y="324"/>
                  </a:lnTo>
                  <a:lnTo>
                    <a:pt x="2678" y="300"/>
                  </a:lnTo>
                  <a:lnTo>
                    <a:pt x="2652" y="286"/>
                  </a:lnTo>
                  <a:lnTo>
                    <a:pt x="2658" y="260"/>
                  </a:lnTo>
                  <a:lnTo>
                    <a:pt x="2658" y="242"/>
                  </a:lnTo>
                  <a:lnTo>
                    <a:pt x="2630" y="214"/>
                  </a:lnTo>
                  <a:lnTo>
                    <a:pt x="2606" y="210"/>
                  </a:lnTo>
                  <a:lnTo>
                    <a:pt x="2584" y="180"/>
                  </a:lnTo>
                  <a:lnTo>
                    <a:pt x="2614" y="172"/>
                  </a:lnTo>
                  <a:lnTo>
                    <a:pt x="2628" y="148"/>
                  </a:lnTo>
                  <a:lnTo>
                    <a:pt x="2648" y="156"/>
                  </a:lnTo>
                  <a:lnTo>
                    <a:pt x="2666" y="146"/>
                  </a:lnTo>
                  <a:lnTo>
                    <a:pt x="2654" y="118"/>
                  </a:lnTo>
                  <a:lnTo>
                    <a:pt x="2666" y="92"/>
                  </a:lnTo>
                  <a:lnTo>
                    <a:pt x="2694" y="84"/>
                  </a:lnTo>
                  <a:lnTo>
                    <a:pt x="2668" y="74"/>
                  </a:lnTo>
                  <a:lnTo>
                    <a:pt x="2630" y="66"/>
                  </a:lnTo>
                  <a:lnTo>
                    <a:pt x="2650" y="46"/>
                  </a:lnTo>
                  <a:lnTo>
                    <a:pt x="2646" y="30"/>
                  </a:lnTo>
                  <a:lnTo>
                    <a:pt x="2666" y="42"/>
                  </a:lnTo>
                  <a:lnTo>
                    <a:pt x="2674" y="30"/>
                  </a:lnTo>
                  <a:lnTo>
                    <a:pt x="2696" y="30"/>
                  </a:lnTo>
                  <a:lnTo>
                    <a:pt x="2714" y="50"/>
                  </a:lnTo>
                  <a:lnTo>
                    <a:pt x="2742" y="34"/>
                  </a:lnTo>
                  <a:lnTo>
                    <a:pt x="2720" y="18"/>
                  </a:lnTo>
                  <a:lnTo>
                    <a:pt x="2716" y="0"/>
                  </a:lnTo>
                  <a:lnTo>
                    <a:pt x="2692" y="2"/>
                  </a:lnTo>
                  <a:lnTo>
                    <a:pt x="2668" y="10"/>
                  </a:lnTo>
                  <a:lnTo>
                    <a:pt x="926" y="908"/>
                  </a:lnTo>
                  <a:close/>
                </a:path>
              </a:pathLst>
            </a:custGeom>
            <a:solidFill>
              <a:schemeClr val="bg2"/>
            </a:solidFill>
            <a:ln w="9525">
              <a:noFill/>
              <a:miter lim="800000"/>
              <a:headEnd/>
              <a:tailEnd/>
            </a:ln>
          </p:spPr>
          <p:txBody>
            <a:bodyPr/>
            <a:lstStyle/>
            <a:p>
              <a:endParaRPr lang="zh-CN" altLang="en-US"/>
            </a:p>
          </p:txBody>
        </p:sp>
      </p:grpSp>
      <p:sp>
        <p:nvSpPr>
          <p:cNvPr id="36866" name="Line 2"/>
          <p:cNvSpPr>
            <a:spLocks noChangeShapeType="1"/>
          </p:cNvSpPr>
          <p:nvPr/>
        </p:nvSpPr>
        <p:spPr bwMode="auto">
          <a:xfrm flipH="1" flipV="1">
            <a:off x="1887538" y="4344988"/>
            <a:ext cx="2662237" cy="1733550"/>
          </a:xfrm>
          <a:prstGeom prst="line">
            <a:avLst/>
          </a:prstGeom>
          <a:noFill/>
          <a:ln w="57150">
            <a:solidFill>
              <a:schemeClr val="folHlink"/>
            </a:solidFill>
            <a:round/>
            <a:headEnd/>
            <a:tailEnd type="triangle" w="med" len="med"/>
          </a:ln>
        </p:spPr>
        <p:txBody>
          <a:bodyPr wrap="none" anchor="ctr"/>
          <a:lstStyle/>
          <a:p>
            <a:endParaRPr lang="zh-CN" altLang="en-US"/>
          </a:p>
        </p:txBody>
      </p:sp>
      <p:sp>
        <p:nvSpPr>
          <p:cNvPr id="36867" name="Line 3"/>
          <p:cNvSpPr>
            <a:spLocks noChangeShapeType="1"/>
          </p:cNvSpPr>
          <p:nvPr/>
        </p:nvSpPr>
        <p:spPr bwMode="auto">
          <a:xfrm flipH="1" flipV="1">
            <a:off x="4587875" y="4168775"/>
            <a:ext cx="0" cy="1776413"/>
          </a:xfrm>
          <a:prstGeom prst="line">
            <a:avLst/>
          </a:prstGeom>
          <a:noFill/>
          <a:ln w="57150">
            <a:solidFill>
              <a:schemeClr val="folHlink"/>
            </a:solidFill>
            <a:round/>
            <a:headEnd/>
            <a:tailEnd type="triangle" w="med" len="med"/>
          </a:ln>
        </p:spPr>
        <p:txBody>
          <a:bodyPr wrap="none" anchor="ctr"/>
          <a:lstStyle/>
          <a:p>
            <a:endParaRPr lang="zh-CN" altLang="en-US"/>
          </a:p>
        </p:txBody>
      </p:sp>
      <p:sp>
        <p:nvSpPr>
          <p:cNvPr id="36868" name="Line 4"/>
          <p:cNvSpPr>
            <a:spLocks noChangeShapeType="1"/>
          </p:cNvSpPr>
          <p:nvPr/>
        </p:nvSpPr>
        <p:spPr bwMode="auto">
          <a:xfrm flipV="1">
            <a:off x="4613275" y="4302125"/>
            <a:ext cx="2501900" cy="1778000"/>
          </a:xfrm>
          <a:prstGeom prst="line">
            <a:avLst/>
          </a:prstGeom>
          <a:noFill/>
          <a:ln w="57150">
            <a:solidFill>
              <a:schemeClr val="folHlink"/>
            </a:solidFill>
            <a:round/>
            <a:headEnd/>
            <a:tailEnd type="triangle" w="med" len="med"/>
          </a:ln>
        </p:spPr>
        <p:txBody>
          <a:bodyPr wrap="none" anchor="ctr"/>
          <a:lstStyle/>
          <a:p>
            <a:endParaRPr lang="zh-CN" altLang="en-US"/>
          </a:p>
        </p:txBody>
      </p:sp>
      <p:pic>
        <p:nvPicPr>
          <p:cNvPr id="36869" name="Picture 5" descr="shadow_1"/>
          <p:cNvPicPr>
            <a:picLocks noChangeAspect="1" noChangeArrowheads="1"/>
          </p:cNvPicPr>
          <p:nvPr/>
        </p:nvPicPr>
        <p:blipFill>
          <a:blip r:embed="rId2"/>
          <a:srcRect/>
          <a:stretch>
            <a:fillRect/>
          </a:stretch>
        </p:blipFill>
        <p:spPr bwMode="auto">
          <a:xfrm>
            <a:off x="2514600" y="5510213"/>
            <a:ext cx="4186238" cy="960437"/>
          </a:xfrm>
          <a:prstGeom prst="rect">
            <a:avLst/>
          </a:prstGeom>
          <a:noFill/>
          <a:ln w="9525">
            <a:noFill/>
            <a:miter lim="800000"/>
            <a:headEnd/>
            <a:tailEnd/>
          </a:ln>
        </p:spPr>
      </p:pic>
      <p:grpSp>
        <p:nvGrpSpPr>
          <p:cNvPr id="400516" name="Group 132"/>
          <p:cNvGrpSpPr>
            <a:grpSpLocks/>
          </p:cNvGrpSpPr>
          <p:nvPr/>
        </p:nvGrpSpPr>
        <p:grpSpPr bwMode="auto">
          <a:xfrm>
            <a:off x="593725" y="1239838"/>
            <a:ext cx="2574925" cy="2768600"/>
            <a:chOff x="374" y="781"/>
            <a:chExt cx="1622" cy="1744"/>
          </a:xfrm>
        </p:grpSpPr>
        <p:sp>
          <p:nvSpPr>
            <p:cNvPr id="36885" name="Freeform 7"/>
            <p:cNvSpPr>
              <a:spLocks/>
            </p:cNvSpPr>
            <p:nvPr/>
          </p:nvSpPr>
          <p:spPr bwMode="gray">
            <a:xfrm>
              <a:off x="374" y="781"/>
              <a:ext cx="1622" cy="1744"/>
            </a:xfrm>
            <a:custGeom>
              <a:avLst/>
              <a:gdLst>
                <a:gd name="T0" fmla="*/ 0 w 1622"/>
                <a:gd name="T1" fmla="*/ 0 h 1744"/>
                <a:gd name="T2" fmla="*/ 6350 w 1622"/>
                <a:gd name="T3" fmla="*/ 2768600 h 1744"/>
                <a:gd name="T4" fmla="*/ 2574924 w 1622"/>
                <a:gd name="T5" fmla="*/ 2706688 h 1744"/>
                <a:gd name="T6" fmla="*/ 2574924 w 1622"/>
                <a:gd name="T7" fmla="*/ 206375 h 1744"/>
                <a:gd name="T8" fmla="*/ 0 w 1622"/>
                <a:gd name="T9" fmla="*/ 0 h 1744"/>
                <a:gd name="T10" fmla="*/ 0 60000 65536"/>
                <a:gd name="T11" fmla="*/ 0 60000 65536"/>
                <a:gd name="T12" fmla="*/ 0 60000 65536"/>
                <a:gd name="T13" fmla="*/ 0 60000 65536"/>
                <a:gd name="T14" fmla="*/ 0 60000 65536"/>
                <a:gd name="T15" fmla="*/ 0 w 1622"/>
                <a:gd name="T16" fmla="*/ 0 h 1744"/>
                <a:gd name="T17" fmla="*/ 1622 w 1622"/>
                <a:gd name="T18" fmla="*/ 1744 h 1744"/>
              </a:gdLst>
              <a:ahLst/>
              <a:cxnLst>
                <a:cxn ang="T10">
                  <a:pos x="T0" y="T1"/>
                </a:cxn>
                <a:cxn ang="T11">
                  <a:pos x="T2" y="T3"/>
                </a:cxn>
                <a:cxn ang="T12">
                  <a:pos x="T4" y="T5"/>
                </a:cxn>
                <a:cxn ang="T13">
                  <a:pos x="T6" y="T7"/>
                </a:cxn>
                <a:cxn ang="T14">
                  <a:pos x="T8" y="T9"/>
                </a:cxn>
              </a:cxnLst>
              <a:rect l="T15" t="T16" r="T17" b="T18"/>
              <a:pathLst>
                <a:path w="1622" h="1744">
                  <a:moveTo>
                    <a:pt x="0" y="0"/>
                  </a:moveTo>
                  <a:lnTo>
                    <a:pt x="4" y="1744"/>
                  </a:lnTo>
                  <a:lnTo>
                    <a:pt x="1622" y="1705"/>
                  </a:lnTo>
                  <a:lnTo>
                    <a:pt x="1622" y="130"/>
                  </a:lnTo>
                  <a:lnTo>
                    <a:pt x="0" y="0"/>
                  </a:lnTo>
                  <a:close/>
                </a:path>
              </a:pathLst>
            </a:custGeom>
            <a:solidFill>
              <a:schemeClr val="accent2">
                <a:alpha val="96861"/>
              </a:schemeClr>
            </a:solidFill>
            <a:ln w="9525">
              <a:miter lim="800000"/>
              <a:headEnd/>
              <a:tailEnd/>
            </a:ln>
            <a:scene3d>
              <a:camera prst="legacyPerspectiveTopLeft">
                <a:rot lat="21299996" lon="0" rev="0"/>
              </a:camera>
              <a:lightRig rig="legacyFlat3" dir="r"/>
            </a:scene3d>
            <a:sp3d extrusionH="4302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490506" name="Freeform 10"/>
            <p:cNvSpPr>
              <a:spLocks/>
            </p:cNvSpPr>
            <p:nvPr/>
          </p:nvSpPr>
          <p:spPr bwMode="ltGray">
            <a:xfrm>
              <a:off x="406" y="805"/>
              <a:ext cx="1584" cy="1716"/>
            </a:xfrm>
            <a:custGeom>
              <a:avLst/>
              <a:gdLst>
                <a:gd name="T0" fmla="*/ 0 w 1584"/>
                <a:gd name="T1" fmla="*/ 0 h 1716"/>
                <a:gd name="T2" fmla="*/ 30 w 1584"/>
                <a:gd name="T3" fmla="*/ 1716 h 1716"/>
                <a:gd name="T4" fmla="*/ 1584 w 1584"/>
                <a:gd name="T5" fmla="*/ 1686 h 1716"/>
                <a:gd name="T6" fmla="*/ 1524 w 1584"/>
                <a:gd name="T7" fmla="*/ 120 h 1716"/>
                <a:gd name="T8" fmla="*/ 0 w 1584"/>
                <a:gd name="T9" fmla="*/ 0 h 1716"/>
              </a:gdLst>
              <a:ahLst/>
              <a:cxnLst>
                <a:cxn ang="0">
                  <a:pos x="T0" y="T1"/>
                </a:cxn>
                <a:cxn ang="0">
                  <a:pos x="T2" y="T3"/>
                </a:cxn>
                <a:cxn ang="0">
                  <a:pos x="T4" y="T5"/>
                </a:cxn>
                <a:cxn ang="0">
                  <a:pos x="T6" y="T7"/>
                </a:cxn>
                <a:cxn ang="0">
                  <a:pos x="T8" y="T9"/>
                </a:cxn>
              </a:cxnLst>
              <a:rect l="0" t="0" r="r" b="b"/>
              <a:pathLst>
                <a:path w="1584" h="1716">
                  <a:moveTo>
                    <a:pt x="0" y="0"/>
                  </a:moveTo>
                  <a:lnTo>
                    <a:pt x="30" y="1716"/>
                  </a:lnTo>
                  <a:lnTo>
                    <a:pt x="1584" y="1686"/>
                  </a:lnTo>
                  <a:lnTo>
                    <a:pt x="1524" y="120"/>
                  </a:lnTo>
                  <a:lnTo>
                    <a:pt x="0" y="0"/>
                  </a:lnTo>
                  <a:close/>
                </a:path>
              </a:pathLst>
            </a:custGeom>
            <a:gradFill rotWithShape="1">
              <a:gsLst>
                <a:gs pos="0">
                  <a:schemeClr val="bg2">
                    <a:gamma/>
                    <a:shade val="76471"/>
                    <a:invGamma/>
                  </a:schemeClr>
                </a:gs>
                <a:gs pos="50000">
                  <a:schemeClr val="bg2"/>
                </a:gs>
                <a:gs pos="100000">
                  <a:schemeClr val="bg2">
                    <a:gamma/>
                    <a:shade val="76471"/>
                    <a:invGamma/>
                  </a:schemeClr>
                </a:gs>
              </a:gsLst>
              <a:lin ang="2700000" scaled="1"/>
            </a:gradFill>
            <a:ln>
              <a:noFill/>
            </a:ln>
            <a:effectLst/>
            <a:extLst/>
          </p:spPr>
          <p:txBody>
            <a:bodyPr wrap="none" anchor="ctr"/>
            <a:lstStyle/>
            <a:p>
              <a:pPr algn="ctr">
                <a:defRPr/>
              </a:pPr>
              <a:endParaRPr lang="zh-CN" altLang="en-US">
                <a:solidFill>
                  <a:schemeClr val="tx1"/>
                </a:solidFill>
                <a:ea typeface="+mn-ea"/>
              </a:endParaRPr>
            </a:p>
          </p:txBody>
        </p:sp>
        <p:sp>
          <p:nvSpPr>
            <p:cNvPr id="36887" name="Text Box 19"/>
            <p:cNvSpPr txBox="1">
              <a:spLocks noChangeArrowheads="1"/>
            </p:cNvSpPr>
            <p:nvPr/>
          </p:nvSpPr>
          <p:spPr bwMode="gray">
            <a:xfrm>
              <a:off x="478" y="1327"/>
              <a:ext cx="1428" cy="368"/>
            </a:xfrm>
            <a:prstGeom prst="rect">
              <a:avLst/>
            </a:prstGeom>
            <a:noFill/>
            <a:ln w="9525">
              <a:noFill/>
              <a:miter lim="800000"/>
              <a:headEnd/>
              <a:tailEnd/>
            </a:ln>
          </p:spPr>
          <p:txBody>
            <a:bodyPr>
              <a:spAutoFit/>
            </a:bodyPr>
            <a:lstStyle/>
            <a:p>
              <a:pPr marL="120650" indent="-120650" algn="ctr">
                <a:spcBef>
                  <a:spcPct val="50000"/>
                </a:spcBef>
              </a:pPr>
              <a:r>
                <a:rPr lang="zh-CN" altLang="en-US">
                  <a:solidFill>
                    <a:srgbClr val="3366FF"/>
                  </a:solidFill>
                </a:rPr>
                <a:t>技术方面</a:t>
              </a:r>
              <a:r>
                <a:rPr lang="zh-CN" altLang="en-US" sz="3200"/>
                <a:t> </a:t>
              </a:r>
            </a:p>
          </p:txBody>
        </p:sp>
      </p:grpSp>
      <p:grpSp>
        <p:nvGrpSpPr>
          <p:cNvPr id="400518" name="Group 134"/>
          <p:cNvGrpSpPr>
            <a:grpSpLocks/>
          </p:cNvGrpSpPr>
          <p:nvPr/>
        </p:nvGrpSpPr>
        <p:grpSpPr bwMode="auto">
          <a:xfrm>
            <a:off x="5937250" y="1258888"/>
            <a:ext cx="2568575" cy="2754312"/>
            <a:chOff x="3740" y="793"/>
            <a:chExt cx="1618" cy="1735"/>
          </a:xfrm>
        </p:grpSpPr>
        <p:sp>
          <p:nvSpPr>
            <p:cNvPr id="36882" name="Freeform 9"/>
            <p:cNvSpPr>
              <a:spLocks/>
            </p:cNvSpPr>
            <p:nvPr/>
          </p:nvSpPr>
          <p:spPr bwMode="gray">
            <a:xfrm>
              <a:off x="3740" y="793"/>
              <a:ext cx="1618" cy="1732"/>
            </a:xfrm>
            <a:custGeom>
              <a:avLst/>
              <a:gdLst>
                <a:gd name="T0" fmla="*/ 2565400 w 1618"/>
                <a:gd name="T1" fmla="*/ 0 h 1732"/>
                <a:gd name="T2" fmla="*/ 2568574 w 1618"/>
                <a:gd name="T3" fmla="*/ 2749550 h 1732"/>
                <a:gd name="T4" fmla="*/ 0 w 1618"/>
                <a:gd name="T5" fmla="*/ 2687638 h 1732"/>
                <a:gd name="T6" fmla="*/ 0 w 1618"/>
                <a:gd name="T7" fmla="*/ 187325 h 1732"/>
                <a:gd name="T8" fmla="*/ 2565400 w 1618"/>
                <a:gd name="T9" fmla="*/ 0 h 1732"/>
                <a:gd name="T10" fmla="*/ 0 60000 65536"/>
                <a:gd name="T11" fmla="*/ 0 60000 65536"/>
                <a:gd name="T12" fmla="*/ 0 60000 65536"/>
                <a:gd name="T13" fmla="*/ 0 60000 65536"/>
                <a:gd name="T14" fmla="*/ 0 60000 65536"/>
                <a:gd name="T15" fmla="*/ 0 w 1618"/>
                <a:gd name="T16" fmla="*/ 0 h 1732"/>
                <a:gd name="T17" fmla="*/ 1618 w 1618"/>
                <a:gd name="T18" fmla="*/ 1732 h 1732"/>
              </a:gdLst>
              <a:ahLst/>
              <a:cxnLst>
                <a:cxn ang="T10">
                  <a:pos x="T0" y="T1"/>
                </a:cxn>
                <a:cxn ang="T11">
                  <a:pos x="T2" y="T3"/>
                </a:cxn>
                <a:cxn ang="T12">
                  <a:pos x="T4" y="T5"/>
                </a:cxn>
                <a:cxn ang="T13">
                  <a:pos x="T6" y="T7"/>
                </a:cxn>
                <a:cxn ang="T14">
                  <a:pos x="T8" y="T9"/>
                </a:cxn>
              </a:cxnLst>
              <a:rect l="T15" t="T16" r="T17" b="T18"/>
              <a:pathLst>
                <a:path w="1618" h="1732">
                  <a:moveTo>
                    <a:pt x="1616" y="0"/>
                  </a:moveTo>
                  <a:lnTo>
                    <a:pt x="1618" y="1732"/>
                  </a:lnTo>
                  <a:lnTo>
                    <a:pt x="0" y="1693"/>
                  </a:lnTo>
                  <a:lnTo>
                    <a:pt x="0" y="118"/>
                  </a:lnTo>
                  <a:lnTo>
                    <a:pt x="1616" y="0"/>
                  </a:lnTo>
                  <a:close/>
                </a:path>
              </a:pathLst>
            </a:custGeom>
            <a:solidFill>
              <a:schemeClr val="accent2"/>
            </a:solidFill>
            <a:ln w="9525">
              <a:miter lim="800000"/>
              <a:headEnd/>
              <a:tailEnd/>
            </a:ln>
            <a:scene3d>
              <a:camera prst="legacyPerspectiveTopRight">
                <a:rot lat="21299996" lon="0" rev="0"/>
              </a:camera>
              <a:lightRig rig="legacyFlat3" dir="r"/>
            </a:scene3d>
            <a:sp3d extrusionH="4302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490508" name="Freeform 12"/>
            <p:cNvSpPr>
              <a:spLocks/>
            </p:cNvSpPr>
            <p:nvPr/>
          </p:nvSpPr>
          <p:spPr bwMode="ltGray">
            <a:xfrm flipH="1">
              <a:off x="3749" y="812"/>
              <a:ext cx="1584" cy="1716"/>
            </a:xfrm>
            <a:custGeom>
              <a:avLst/>
              <a:gdLst>
                <a:gd name="T0" fmla="*/ 0 w 1584"/>
                <a:gd name="T1" fmla="*/ 0 h 1716"/>
                <a:gd name="T2" fmla="*/ 30 w 1584"/>
                <a:gd name="T3" fmla="*/ 1716 h 1716"/>
                <a:gd name="T4" fmla="*/ 1584 w 1584"/>
                <a:gd name="T5" fmla="*/ 1686 h 1716"/>
                <a:gd name="T6" fmla="*/ 1524 w 1584"/>
                <a:gd name="T7" fmla="*/ 120 h 1716"/>
                <a:gd name="T8" fmla="*/ 0 w 1584"/>
                <a:gd name="T9" fmla="*/ 0 h 1716"/>
              </a:gdLst>
              <a:ahLst/>
              <a:cxnLst>
                <a:cxn ang="0">
                  <a:pos x="T0" y="T1"/>
                </a:cxn>
                <a:cxn ang="0">
                  <a:pos x="T2" y="T3"/>
                </a:cxn>
                <a:cxn ang="0">
                  <a:pos x="T4" y="T5"/>
                </a:cxn>
                <a:cxn ang="0">
                  <a:pos x="T6" y="T7"/>
                </a:cxn>
                <a:cxn ang="0">
                  <a:pos x="T8" y="T9"/>
                </a:cxn>
              </a:cxnLst>
              <a:rect l="0" t="0" r="r" b="b"/>
              <a:pathLst>
                <a:path w="1584" h="1716">
                  <a:moveTo>
                    <a:pt x="0" y="0"/>
                  </a:moveTo>
                  <a:lnTo>
                    <a:pt x="30" y="1716"/>
                  </a:lnTo>
                  <a:lnTo>
                    <a:pt x="1584" y="1686"/>
                  </a:lnTo>
                  <a:lnTo>
                    <a:pt x="1524" y="120"/>
                  </a:lnTo>
                  <a:lnTo>
                    <a:pt x="0" y="0"/>
                  </a:lnTo>
                  <a:close/>
                </a:path>
              </a:pathLst>
            </a:custGeom>
            <a:gradFill rotWithShape="1">
              <a:gsLst>
                <a:gs pos="0">
                  <a:schemeClr val="bg2">
                    <a:gamma/>
                    <a:shade val="76078"/>
                    <a:invGamma/>
                  </a:schemeClr>
                </a:gs>
                <a:gs pos="50000">
                  <a:schemeClr val="bg2"/>
                </a:gs>
                <a:gs pos="100000">
                  <a:schemeClr val="bg2">
                    <a:gamma/>
                    <a:shade val="76078"/>
                    <a:invGamma/>
                  </a:schemeClr>
                </a:gs>
              </a:gsLst>
              <a:lin ang="2700000" scaled="1"/>
            </a:gradFill>
            <a:ln>
              <a:noFill/>
            </a:ln>
            <a:effectLst/>
            <a:extLst/>
          </p:spPr>
          <p:txBody>
            <a:bodyPr wrap="none" anchor="ctr"/>
            <a:lstStyle/>
            <a:p>
              <a:pPr algn="ctr">
                <a:defRPr/>
              </a:pPr>
              <a:endParaRPr lang="zh-CN" altLang="en-US">
                <a:solidFill>
                  <a:schemeClr val="tx1"/>
                </a:solidFill>
                <a:ea typeface="+mn-ea"/>
              </a:endParaRPr>
            </a:p>
          </p:txBody>
        </p:sp>
        <p:sp>
          <p:nvSpPr>
            <p:cNvPr id="36884" name="Text Box 20"/>
            <p:cNvSpPr txBox="1">
              <a:spLocks noChangeArrowheads="1"/>
            </p:cNvSpPr>
            <p:nvPr/>
          </p:nvSpPr>
          <p:spPr bwMode="gray">
            <a:xfrm>
              <a:off x="3826" y="1278"/>
              <a:ext cx="1428" cy="368"/>
            </a:xfrm>
            <a:prstGeom prst="rect">
              <a:avLst/>
            </a:prstGeom>
            <a:noFill/>
            <a:ln w="9525">
              <a:noFill/>
              <a:miter lim="800000"/>
              <a:headEnd/>
              <a:tailEnd/>
            </a:ln>
          </p:spPr>
          <p:txBody>
            <a:bodyPr>
              <a:spAutoFit/>
            </a:bodyPr>
            <a:lstStyle/>
            <a:p>
              <a:pPr marL="120650" indent="-120650"/>
              <a:r>
                <a:rPr lang="zh-CN" altLang="en-US">
                  <a:solidFill>
                    <a:srgbClr val="3366FF"/>
                  </a:solidFill>
                </a:rPr>
                <a:t>     组织管理方面</a:t>
              </a:r>
              <a:r>
                <a:rPr lang="zh-CN" altLang="en-US" sz="3200"/>
                <a:t> </a:t>
              </a:r>
            </a:p>
          </p:txBody>
        </p:sp>
      </p:grpSp>
      <p:grpSp>
        <p:nvGrpSpPr>
          <p:cNvPr id="400517" name="Group 133"/>
          <p:cNvGrpSpPr>
            <a:grpSpLocks/>
          </p:cNvGrpSpPr>
          <p:nvPr/>
        </p:nvGrpSpPr>
        <p:grpSpPr bwMode="auto">
          <a:xfrm>
            <a:off x="3267075" y="1454150"/>
            <a:ext cx="2565400" cy="2489200"/>
            <a:chOff x="2058" y="916"/>
            <a:chExt cx="1616" cy="1568"/>
          </a:xfrm>
        </p:grpSpPr>
        <p:sp>
          <p:nvSpPr>
            <p:cNvPr id="36879" name="Rectangle 8"/>
            <p:cNvSpPr>
              <a:spLocks noChangeArrowheads="1"/>
            </p:cNvSpPr>
            <p:nvPr/>
          </p:nvSpPr>
          <p:spPr bwMode="gray">
            <a:xfrm>
              <a:off x="2058" y="916"/>
              <a:ext cx="1616" cy="1568"/>
            </a:xfrm>
            <a:prstGeom prst="rect">
              <a:avLst/>
            </a:prstGeom>
            <a:solidFill>
              <a:schemeClr val="accent2"/>
            </a:solidFill>
            <a:ln w="9525">
              <a:miter lim="800000"/>
              <a:headEnd/>
              <a:tailEnd/>
            </a:ln>
            <a:scene3d>
              <a:camera prst="legacyPerspectiveTop">
                <a:rot lat="21299996" lon="0" rev="0"/>
              </a:camera>
              <a:lightRig rig="legacyFlat3" dir="r"/>
            </a:scene3d>
            <a:sp3d extrusionH="430200" prstMaterial="legacyMatte">
              <a:bevelT w="13500" h="13500" prst="angle"/>
              <a:bevelB w="13500" h="13500" prst="angle"/>
              <a:extrusionClr>
                <a:schemeClr val="accent2"/>
              </a:extrusionClr>
            </a:sp3d>
          </p:spPr>
          <p:txBody>
            <a:bodyPr wrap="none" anchor="ctr">
              <a:flatTx/>
            </a:bodyPr>
            <a:lstStyle/>
            <a:p>
              <a:pPr algn="ctr"/>
              <a:endParaRPr lang="zh-CN" altLang="zh-CN">
                <a:solidFill>
                  <a:schemeClr val="tx1"/>
                </a:solidFill>
              </a:endParaRPr>
            </a:p>
          </p:txBody>
        </p:sp>
        <p:sp>
          <p:nvSpPr>
            <p:cNvPr id="36880" name="Rectangle 11"/>
            <p:cNvSpPr>
              <a:spLocks noChangeArrowheads="1"/>
            </p:cNvSpPr>
            <p:nvPr/>
          </p:nvSpPr>
          <p:spPr bwMode="gray">
            <a:xfrm>
              <a:off x="2092" y="940"/>
              <a:ext cx="1552" cy="1539"/>
            </a:xfrm>
            <a:prstGeom prst="rect">
              <a:avLst/>
            </a:prstGeom>
            <a:blipFill dpi="0" rotWithShape="1">
              <a:blip r:embed="rId3">
                <a:lum bright="-36000" contrast="-48000"/>
                <a:grayscl/>
                <a:alphaModFix amt="99000"/>
              </a:blip>
              <a:srcRect/>
              <a:stretch>
                <a:fillRect/>
              </a:stretch>
            </a:blipFill>
            <a:ln w="9525">
              <a:noFill/>
              <a:miter lim="800000"/>
              <a:headEnd/>
              <a:tailEnd/>
            </a:ln>
          </p:spPr>
          <p:txBody>
            <a:bodyPr wrap="none" anchor="ctr"/>
            <a:lstStyle/>
            <a:p>
              <a:pPr algn="ctr"/>
              <a:endParaRPr lang="zh-CN" altLang="zh-CN">
                <a:solidFill>
                  <a:schemeClr val="tx1"/>
                </a:solidFill>
              </a:endParaRPr>
            </a:p>
          </p:txBody>
        </p:sp>
        <p:sp>
          <p:nvSpPr>
            <p:cNvPr id="36881" name="Text Box 21"/>
            <p:cNvSpPr txBox="1">
              <a:spLocks noChangeArrowheads="1"/>
            </p:cNvSpPr>
            <p:nvPr/>
          </p:nvSpPr>
          <p:spPr bwMode="gray">
            <a:xfrm>
              <a:off x="2092" y="1278"/>
              <a:ext cx="1552" cy="368"/>
            </a:xfrm>
            <a:prstGeom prst="rect">
              <a:avLst/>
            </a:prstGeom>
            <a:noFill/>
            <a:ln w="9525">
              <a:noFill/>
              <a:miter lim="800000"/>
              <a:headEnd/>
              <a:tailEnd/>
            </a:ln>
          </p:spPr>
          <p:txBody>
            <a:bodyPr>
              <a:spAutoFit/>
            </a:bodyPr>
            <a:lstStyle/>
            <a:p>
              <a:pPr eaLnBrk="0" hangingPunct="0"/>
              <a:r>
                <a:rPr lang="zh-CN" altLang="en-US">
                  <a:solidFill>
                    <a:schemeClr val="bg1"/>
                  </a:solidFill>
                </a:rPr>
                <a:t>         经济方面</a:t>
              </a:r>
              <a:endParaRPr lang="zh-CN" altLang="en-US" sz="3200">
                <a:solidFill>
                  <a:schemeClr val="bg1"/>
                </a:solidFill>
              </a:endParaRPr>
            </a:p>
          </p:txBody>
        </p:sp>
      </p:grpSp>
      <p:grpSp>
        <p:nvGrpSpPr>
          <p:cNvPr id="36873" name="Group 22"/>
          <p:cNvGrpSpPr>
            <a:grpSpLocks/>
          </p:cNvGrpSpPr>
          <p:nvPr/>
        </p:nvGrpSpPr>
        <p:grpSpPr bwMode="auto">
          <a:xfrm>
            <a:off x="2746375" y="4972050"/>
            <a:ext cx="3722688" cy="1208088"/>
            <a:chOff x="3098" y="249"/>
            <a:chExt cx="1959" cy="629"/>
          </a:xfrm>
        </p:grpSpPr>
        <p:sp>
          <p:nvSpPr>
            <p:cNvPr id="36877" name="Oval 23"/>
            <p:cNvSpPr>
              <a:spLocks noChangeArrowheads="1"/>
            </p:cNvSpPr>
            <p:nvPr/>
          </p:nvSpPr>
          <p:spPr bwMode="ltGray">
            <a:xfrm>
              <a:off x="3099" y="297"/>
              <a:ext cx="1958" cy="581"/>
            </a:xfrm>
            <a:prstGeom prst="ellipse">
              <a:avLst/>
            </a:prstGeom>
            <a:gradFill rotWithShape="1">
              <a:gsLst>
                <a:gs pos="0">
                  <a:srgbClr val="575757"/>
                </a:gs>
                <a:gs pos="50000">
                  <a:srgbClr val="C0C0C0"/>
                </a:gs>
                <a:gs pos="100000">
                  <a:srgbClr val="575757"/>
                </a:gs>
              </a:gsLst>
              <a:lin ang="0" scaled="1"/>
            </a:gradFill>
            <a:ln w="9525">
              <a:noFill/>
              <a:round/>
              <a:headEnd/>
              <a:tailEnd/>
            </a:ln>
          </p:spPr>
          <p:txBody>
            <a:bodyPr wrap="none" anchor="ctr"/>
            <a:lstStyle/>
            <a:p>
              <a:pPr algn="ctr"/>
              <a:endParaRPr lang="zh-CN" altLang="zh-CN">
                <a:solidFill>
                  <a:schemeClr val="tx1"/>
                </a:solidFill>
              </a:endParaRPr>
            </a:p>
          </p:txBody>
        </p:sp>
        <p:sp>
          <p:nvSpPr>
            <p:cNvPr id="36878" name="Oval 24"/>
            <p:cNvSpPr>
              <a:spLocks noChangeArrowheads="1"/>
            </p:cNvSpPr>
            <p:nvPr/>
          </p:nvSpPr>
          <p:spPr bwMode="ltGray">
            <a:xfrm>
              <a:off x="3098" y="249"/>
              <a:ext cx="1959" cy="581"/>
            </a:xfrm>
            <a:prstGeom prst="ellipse">
              <a:avLst/>
            </a:prstGeom>
            <a:gradFill rotWithShape="1">
              <a:gsLst>
                <a:gs pos="0">
                  <a:srgbClr val="C0C0C0"/>
                </a:gs>
                <a:gs pos="100000">
                  <a:srgbClr val="EAEAEA"/>
                </a:gs>
              </a:gsLst>
              <a:lin ang="5400000" scaled="1"/>
            </a:gradFill>
            <a:ln w="9525">
              <a:noFill/>
              <a:round/>
              <a:headEnd/>
              <a:tailEnd/>
            </a:ln>
          </p:spPr>
          <p:txBody>
            <a:bodyPr wrap="none" anchor="ctr"/>
            <a:lstStyle/>
            <a:p>
              <a:pPr algn="ctr"/>
              <a:endParaRPr lang="zh-CN" altLang="zh-CN">
                <a:solidFill>
                  <a:schemeClr val="tx1"/>
                </a:solidFill>
              </a:endParaRPr>
            </a:p>
          </p:txBody>
        </p:sp>
      </p:grpSp>
      <p:sp>
        <p:nvSpPr>
          <p:cNvPr id="36874" name="Text Box 25"/>
          <p:cNvSpPr txBox="1">
            <a:spLocks noChangeArrowheads="1"/>
          </p:cNvSpPr>
          <p:nvPr/>
        </p:nvSpPr>
        <p:spPr bwMode="auto">
          <a:xfrm>
            <a:off x="2798763" y="5260975"/>
            <a:ext cx="3586162" cy="396875"/>
          </a:xfrm>
          <a:prstGeom prst="rect">
            <a:avLst/>
          </a:prstGeom>
          <a:noFill/>
          <a:ln w="9525">
            <a:noFill/>
            <a:miter lim="800000"/>
            <a:headEnd/>
            <a:tailEnd/>
          </a:ln>
        </p:spPr>
        <p:txBody>
          <a:bodyPr>
            <a:spAutoFit/>
          </a:bodyPr>
          <a:lstStyle/>
          <a:p>
            <a:pPr marL="120650" indent="-120650" algn="ctr">
              <a:spcBef>
                <a:spcPct val="50000"/>
              </a:spcBef>
            </a:pPr>
            <a:r>
              <a:rPr lang="zh-CN" altLang="en-US" sz="2000">
                <a:solidFill>
                  <a:srgbClr val="3366FF"/>
                </a:solidFill>
              </a:rPr>
              <a:t>可行性研究</a:t>
            </a:r>
          </a:p>
        </p:txBody>
      </p:sp>
      <p:sp>
        <p:nvSpPr>
          <p:cNvPr id="135"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en-US" altLang="zh-CN" sz="3200" dirty="0" smtClean="0">
                <a:solidFill>
                  <a:schemeClr val="accent5">
                    <a:lumMod val="25000"/>
                  </a:schemeClr>
                </a:solidFill>
                <a:latin typeface="Arial" panose="020B0604020202020204" pitchFamily="34" charset="0"/>
                <a:ea typeface="宋体" panose="02010600030101010101" pitchFamily="2" charset="-122"/>
              </a:rPr>
              <a:t>5.2.2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可行性研究</a:t>
            </a:r>
            <a:r>
              <a:rPr lang="zh-CN" altLang="en-US" sz="3200" dirty="0">
                <a:solidFill>
                  <a:schemeClr val="accent5">
                    <a:lumMod val="25000"/>
                  </a:schemeClr>
                </a:solidFill>
                <a:latin typeface="Arial" panose="020B0604020202020204" pitchFamily="34" charset="0"/>
                <a:ea typeface="宋体" panose="02010600030101010101" pitchFamily="2" charset="-122"/>
              </a:rPr>
              <a:t>范畴</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400516"/>
                                        </p:tgtEl>
                                        <p:attrNameLst>
                                          <p:attrName>style.visibility</p:attrName>
                                        </p:attrNameLst>
                                      </p:cBhvr>
                                      <p:to>
                                        <p:strVal val="visible"/>
                                      </p:to>
                                    </p:set>
                                    <p:animEffect transition="in" filter="wipe(down)">
                                      <p:cBhvr>
                                        <p:cTn id="7" dur="290">
                                          <p:stCondLst>
                                            <p:cond delay="0"/>
                                          </p:stCondLst>
                                        </p:cTn>
                                        <p:tgtEl>
                                          <p:spTgt spid="400516"/>
                                        </p:tgtEl>
                                      </p:cBhvr>
                                    </p:animEffect>
                                    <p:anim calcmode="lin" valueType="num">
                                      <p:cBhvr>
                                        <p:cTn id="8" dur="911" tmFilter="0,0; 0.14,0.36; 0.43,0.73; 0.71,0.91; 1.0,1.0">
                                          <p:stCondLst>
                                            <p:cond delay="0"/>
                                          </p:stCondLst>
                                        </p:cTn>
                                        <p:tgtEl>
                                          <p:spTgt spid="40051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0051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0051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0051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00516"/>
                                        </p:tgtEl>
                                        <p:attrNameLst>
                                          <p:attrName>ppt_y</p:attrName>
                                        </p:attrNameLst>
                                      </p:cBhvr>
                                      <p:tavLst>
                                        <p:tav tm="0" fmla="#ppt_y-sin(pi*$)/81">
                                          <p:val>
                                            <p:fltVal val="0"/>
                                          </p:val>
                                        </p:tav>
                                        <p:tav tm="100000">
                                          <p:val>
                                            <p:fltVal val="1"/>
                                          </p:val>
                                        </p:tav>
                                      </p:tavLst>
                                    </p:anim>
                                    <p:animScale>
                                      <p:cBhvr>
                                        <p:cTn id="13" dur="13">
                                          <p:stCondLst>
                                            <p:cond delay="325"/>
                                          </p:stCondLst>
                                        </p:cTn>
                                        <p:tgtEl>
                                          <p:spTgt spid="400516"/>
                                        </p:tgtEl>
                                      </p:cBhvr>
                                      <p:to x="100000" y="60000"/>
                                    </p:animScale>
                                    <p:animScale>
                                      <p:cBhvr>
                                        <p:cTn id="14" dur="83" decel="50000">
                                          <p:stCondLst>
                                            <p:cond delay="338"/>
                                          </p:stCondLst>
                                        </p:cTn>
                                        <p:tgtEl>
                                          <p:spTgt spid="400516"/>
                                        </p:tgtEl>
                                      </p:cBhvr>
                                      <p:to x="100000" y="100000"/>
                                    </p:animScale>
                                    <p:animScale>
                                      <p:cBhvr>
                                        <p:cTn id="15" dur="13">
                                          <p:stCondLst>
                                            <p:cond delay="656"/>
                                          </p:stCondLst>
                                        </p:cTn>
                                        <p:tgtEl>
                                          <p:spTgt spid="400516"/>
                                        </p:tgtEl>
                                      </p:cBhvr>
                                      <p:to x="100000" y="80000"/>
                                    </p:animScale>
                                    <p:animScale>
                                      <p:cBhvr>
                                        <p:cTn id="16" dur="83" decel="50000">
                                          <p:stCondLst>
                                            <p:cond delay="669"/>
                                          </p:stCondLst>
                                        </p:cTn>
                                        <p:tgtEl>
                                          <p:spTgt spid="400516"/>
                                        </p:tgtEl>
                                      </p:cBhvr>
                                      <p:to x="100000" y="100000"/>
                                    </p:animScale>
                                    <p:animScale>
                                      <p:cBhvr>
                                        <p:cTn id="17" dur="13">
                                          <p:stCondLst>
                                            <p:cond delay="821"/>
                                          </p:stCondLst>
                                        </p:cTn>
                                        <p:tgtEl>
                                          <p:spTgt spid="400516"/>
                                        </p:tgtEl>
                                      </p:cBhvr>
                                      <p:to x="100000" y="90000"/>
                                    </p:animScale>
                                    <p:animScale>
                                      <p:cBhvr>
                                        <p:cTn id="18" dur="83" decel="50000">
                                          <p:stCondLst>
                                            <p:cond delay="834"/>
                                          </p:stCondLst>
                                        </p:cTn>
                                        <p:tgtEl>
                                          <p:spTgt spid="400516"/>
                                        </p:tgtEl>
                                      </p:cBhvr>
                                      <p:to x="100000" y="100000"/>
                                    </p:animScale>
                                    <p:animScale>
                                      <p:cBhvr>
                                        <p:cTn id="19" dur="13">
                                          <p:stCondLst>
                                            <p:cond delay="904"/>
                                          </p:stCondLst>
                                        </p:cTn>
                                        <p:tgtEl>
                                          <p:spTgt spid="400516"/>
                                        </p:tgtEl>
                                      </p:cBhvr>
                                      <p:to x="100000" y="95000"/>
                                    </p:animScale>
                                    <p:animScale>
                                      <p:cBhvr>
                                        <p:cTn id="20" dur="83" decel="50000">
                                          <p:stCondLst>
                                            <p:cond delay="917"/>
                                          </p:stCondLst>
                                        </p:cTn>
                                        <p:tgtEl>
                                          <p:spTgt spid="400516"/>
                                        </p:tgtEl>
                                      </p:cBhvr>
                                      <p:to x="100000" y="100000"/>
                                    </p:animScale>
                                  </p:childTnLst>
                                </p:cTn>
                              </p:par>
                            </p:childTnLst>
                          </p:cTn>
                        </p:par>
                        <p:par>
                          <p:cTn id="21" fill="hold" nodeType="afterGroup">
                            <p:stCondLst>
                              <p:cond delay="1000"/>
                            </p:stCondLst>
                            <p:childTnLst>
                              <p:par>
                                <p:cTn id="22" presetID="26" presetClass="entr" presetSubtype="0" fill="hold" nodeType="afterEffect">
                                  <p:stCondLst>
                                    <p:cond delay="0"/>
                                  </p:stCondLst>
                                  <p:childTnLst>
                                    <p:set>
                                      <p:cBhvr>
                                        <p:cTn id="23" dur="1" fill="hold">
                                          <p:stCondLst>
                                            <p:cond delay="0"/>
                                          </p:stCondLst>
                                        </p:cTn>
                                        <p:tgtEl>
                                          <p:spTgt spid="400517"/>
                                        </p:tgtEl>
                                        <p:attrNameLst>
                                          <p:attrName>style.visibility</p:attrName>
                                        </p:attrNameLst>
                                      </p:cBhvr>
                                      <p:to>
                                        <p:strVal val="visible"/>
                                      </p:to>
                                    </p:set>
                                    <p:animEffect transition="in" filter="wipe(down)">
                                      <p:cBhvr>
                                        <p:cTn id="24" dur="290">
                                          <p:stCondLst>
                                            <p:cond delay="0"/>
                                          </p:stCondLst>
                                        </p:cTn>
                                        <p:tgtEl>
                                          <p:spTgt spid="400517"/>
                                        </p:tgtEl>
                                      </p:cBhvr>
                                    </p:animEffect>
                                    <p:anim calcmode="lin" valueType="num">
                                      <p:cBhvr>
                                        <p:cTn id="25" dur="911" tmFilter="0,0; 0.14,0.36; 0.43,0.73; 0.71,0.91; 1.0,1.0">
                                          <p:stCondLst>
                                            <p:cond delay="0"/>
                                          </p:stCondLst>
                                        </p:cTn>
                                        <p:tgtEl>
                                          <p:spTgt spid="400517"/>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400517"/>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400517"/>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400517"/>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400517"/>
                                        </p:tgtEl>
                                        <p:attrNameLst>
                                          <p:attrName>ppt_y</p:attrName>
                                        </p:attrNameLst>
                                      </p:cBhvr>
                                      <p:tavLst>
                                        <p:tav tm="0" fmla="#ppt_y-sin(pi*$)/81">
                                          <p:val>
                                            <p:fltVal val="0"/>
                                          </p:val>
                                        </p:tav>
                                        <p:tav tm="100000">
                                          <p:val>
                                            <p:fltVal val="1"/>
                                          </p:val>
                                        </p:tav>
                                      </p:tavLst>
                                    </p:anim>
                                    <p:animScale>
                                      <p:cBhvr>
                                        <p:cTn id="30" dur="13">
                                          <p:stCondLst>
                                            <p:cond delay="325"/>
                                          </p:stCondLst>
                                        </p:cTn>
                                        <p:tgtEl>
                                          <p:spTgt spid="400517"/>
                                        </p:tgtEl>
                                      </p:cBhvr>
                                      <p:to x="100000" y="60000"/>
                                    </p:animScale>
                                    <p:animScale>
                                      <p:cBhvr>
                                        <p:cTn id="31" dur="83" decel="50000">
                                          <p:stCondLst>
                                            <p:cond delay="338"/>
                                          </p:stCondLst>
                                        </p:cTn>
                                        <p:tgtEl>
                                          <p:spTgt spid="400517"/>
                                        </p:tgtEl>
                                      </p:cBhvr>
                                      <p:to x="100000" y="100000"/>
                                    </p:animScale>
                                    <p:animScale>
                                      <p:cBhvr>
                                        <p:cTn id="32" dur="13">
                                          <p:stCondLst>
                                            <p:cond delay="656"/>
                                          </p:stCondLst>
                                        </p:cTn>
                                        <p:tgtEl>
                                          <p:spTgt spid="400517"/>
                                        </p:tgtEl>
                                      </p:cBhvr>
                                      <p:to x="100000" y="80000"/>
                                    </p:animScale>
                                    <p:animScale>
                                      <p:cBhvr>
                                        <p:cTn id="33" dur="83" decel="50000">
                                          <p:stCondLst>
                                            <p:cond delay="669"/>
                                          </p:stCondLst>
                                        </p:cTn>
                                        <p:tgtEl>
                                          <p:spTgt spid="400517"/>
                                        </p:tgtEl>
                                      </p:cBhvr>
                                      <p:to x="100000" y="100000"/>
                                    </p:animScale>
                                    <p:animScale>
                                      <p:cBhvr>
                                        <p:cTn id="34" dur="13">
                                          <p:stCondLst>
                                            <p:cond delay="821"/>
                                          </p:stCondLst>
                                        </p:cTn>
                                        <p:tgtEl>
                                          <p:spTgt spid="400517"/>
                                        </p:tgtEl>
                                      </p:cBhvr>
                                      <p:to x="100000" y="90000"/>
                                    </p:animScale>
                                    <p:animScale>
                                      <p:cBhvr>
                                        <p:cTn id="35" dur="83" decel="50000">
                                          <p:stCondLst>
                                            <p:cond delay="834"/>
                                          </p:stCondLst>
                                        </p:cTn>
                                        <p:tgtEl>
                                          <p:spTgt spid="400517"/>
                                        </p:tgtEl>
                                      </p:cBhvr>
                                      <p:to x="100000" y="100000"/>
                                    </p:animScale>
                                    <p:animScale>
                                      <p:cBhvr>
                                        <p:cTn id="36" dur="13">
                                          <p:stCondLst>
                                            <p:cond delay="904"/>
                                          </p:stCondLst>
                                        </p:cTn>
                                        <p:tgtEl>
                                          <p:spTgt spid="400517"/>
                                        </p:tgtEl>
                                      </p:cBhvr>
                                      <p:to x="100000" y="95000"/>
                                    </p:animScale>
                                    <p:animScale>
                                      <p:cBhvr>
                                        <p:cTn id="37" dur="83" decel="50000">
                                          <p:stCondLst>
                                            <p:cond delay="917"/>
                                          </p:stCondLst>
                                        </p:cTn>
                                        <p:tgtEl>
                                          <p:spTgt spid="400517"/>
                                        </p:tgtEl>
                                      </p:cBhvr>
                                      <p:to x="100000" y="100000"/>
                                    </p:animScale>
                                  </p:childTnLst>
                                </p:cTn>
                              </p:par>
                            </p:childTnLst>
                          </p:cTn>
                        </p:par>
                        <p:par>
                          <p:cTn id="38" fill="hold" nodeType="afterGroup">
                            <p:stCondLst>
                              <p:cond delay="2000"/>
                            </p:stCondLst>
                            <p:childTnLst>
                              <p:par>
                                <p:cTn id="39" presetID="26" presetClass="entr" presetSubtype="0" fill="hold" nodeType="afterEffect">
                                  <p:stCondLst>
                                    <p:cond delay="0"/>
                                  </p:stCondLst>
                                  <p:childTnLst>
                                    <p:set>
                                      <p:cBhvr>
                                        <p:cTn id="40" dur="1" fill="hold">
                                          <p:stCondLst>
                                            <p:cond delay="0"/>
                                          </p:stCondLst>
                                        </p:cTn>
                                        <p:tgtEl>
                                          <p:spTgt spid="400518"/>
                                        </p:tgtEl>
                                        <p:attrNameLst>
                                          <p:attrName>style.visibility</p:attrName>
                                        </p:attrNameLst>
                                      </p:cBhvr>
                                      <p:to>
                                        <p:strVal val="visible"/>
                                      </p:to>
                                    </p:set>
                                    <p:animEffect transition="in" filter="wipe(down)">
                                      <p:cBhvr>
                                        <p:cTn id="41" dur="290">
                                          <p:stCondLst>
                                            <p:cond delay="0"/>
                                          </p:stCondLst>
                                        </p:cTn>
                                        <p:tgtEl>
                                          <p:spTgt spid="400518"/>
                                        </p:tgtEl>
                                      </p:cBhvr>
                                    </p:animEffect>
                                    <p:anim calcmode="lin" valueType="num">
                                      <p:cBhvr>
                                        <p:cTn id="42" dur="911" tmFilter="0,0; 0.14,0.36; 0.43,0.73; 0.71,0.91; 1.0,1.0">
                                          <p:stCondLst>
                                            <p:cond delay="0"/>
                                          </p:stCondLst>
                                        </p:cTn>
                                        <p:tgtEl>
                                          <p:spTgt spid="400518"/>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400518"/>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400518"/>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400518"/>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400518"/>
                                        </p:tgtEl>
                                        <p:attrNameLst>
                                          <p:attrName>ppt_y</p:attrName>
                                        </p:attrNameLst>
                                      </p:cBhvr>
                                      <p:tavLst>
                                        <p:tav tm="0" fmla="#ppt_y-sin(pi*$)/81">
                                          <p:val>
                                            <p:fltVal val="0"/>
                                          </p:val>
                                        </p:tav>
                                        <p:tav tm="100000">
                                          <p:val>
                                            <p:fltVal val="1"/>
                                          </p:val>
                                        </p:tav>
                                      </p:tavLst>
                                    </p:anim>
                                    <p:animScale>
                                      <p:cBhvr>
                                        <p:cTn id="47" dur="13">
                                          <p:stCondLst>
                                            <p:cond delay="325"/>
                                          </p:stCondLst>
                                        </p:cTn>
                                        <p:tgtEl>
                                          <p:spTgt spid="400518"/>
                                        </p:tgtEl>
                                      </p:cBhvr>
                                      <p:to x="100000" y="60000"/>
                                    </p:animScale>
                                    <p:animScale>
                                      <p:cBhvr>
                                        <p:cTn id="48" dur="83" decel="50000">
                                          <p:stCondLst>
                                            <p:cond delay="338"/>
                                          </p:stCondLst>
                                        </p:cTn>
                                        <p:tgtEl>
                                          <p:spTgt spid="400518"/>
                                        </p:tgtEl>
                                      </p:cBhvr>
                                      <p:to x="100000" y="100000"/>
                                    </p:animScale>
                                    <p:animScale>
                                      <p:cBhvr>
                                        <p:cTn id="49" dur="13">
                                          <p:stCondLst>
                                            <p:cond delay="656"/>
                                          </p:stCondLst>
                                        </p:cTn>
                                        <p:tgtEl>
                                          <p:spTgt spid="400518"/>
                                        </p:tgtEl>
                                      </p:cBhvr>
                                      <p:to x="100000" y="80000"/>
                                    </p:animScale>
                                    <p:animScale>
                                      <p:cBhvr>
                                        <p:cTn id="50" dur="83" decel="50000">
                                          <p:stCondLst>
                                            <p:cond delay="669"/>
                                          </p:stCondLst>
                                        </p:cTn>
                                        <p:tgtEl>
                                          <p:spTgt spid="400518"/>
                                        </p:tgtEl>
                                      </p:cBhvr>
                                      <p:to x="100000" y="100000"/>
                                    </p:animScale>
                                    <p:animScale>
                                      <p:cBhvr>
                                        <p:cTn id="51" dur="13">
                                          <p:stCondLst>
                                            <p:cond delay="821"/>
                                          </p:stCondLst>
                                        </p:cTn>
                                        <p:tgtEl>
                                          <p:spTgt spid="400518"/>
                                        </p:tgtEl>
                                      </p:cBhvr>
                                      <p:to x="100000" y="90000"/>
                                    </p:animScale>
                                    <p:animScale>
                                      <p:cBhvr>
                                        <p:cTn id="52" dur="83" decel="50000">
                                          <p:stCondLst>
                                            <p:cond delay="834"/>
                                          </p:stCondLst>
                                        </p:cTn>
                                        <p:tgtEl>
                                          <p:spTgt spid="400518"/>
                                        </p:tgtEl>
                                      </p:cBhvr>
                                      <p:to x="100000" y="100000"/>
                                    </p:animScale>
                                    <p:animScale>
                                      <p:cBhvr>
                                        <p:cTn id="53" dur="13">
                                          <p:stCondLst>
                                            <p:cond delay="904"/>
                                          </p:stCondLst>
                                        </p:cTn>
                                        <p:tgtEl>
                                          <p:spTgt spid="400518"/>
                                        </p:tgtEl>
                                      </p:cBhvr>
                                      <p:to x="100000" y="95000"/>
                                    </p:animScale>
                                    <p:animScale>
                                      <p:cBhvr>
                                        <p:cTn id="54" dur="83" decel="50000">
                                          <p:stCondLst>
                                            <p:cond delay="917"/>
                                          </p:stCondLst>
                                        </p:cTn>
                                        <p:tgtEl>
                                          <p:spTgt spid="4005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6" name="Rectangle 4"/>
          <p:cNvSpPr>
            <a:spLocks noChangeArrowheads="1"/>
          </p:cNvSpPr>
          <p:nvPr/>
        </p:nvSpPr>
        <p:spPr bwMode="auto">
          <a:xfrm>
            <a:off x="108520" y="3862388"/>
            <a:ext cx="9144000" cy="2590800"/>
          </a:xfrm>
          <a:prstGeom prst="rect">
            <a:avLst/>
          </a:prstGeom>
          <a:noFill/>
          <a:ln>
            <a:noFill/>
          </a:ln>
          <a:effectLst/>
          <a:extLst/>
        </p:spPr>
        <p:txBody>
          <a:bodyPr wrap="none" anchor="ctr"/>
          <a:lstStyle/>
          <a:p>
            <a:pPr>
              <a:defRPr/>
            </a:pPr>
            <a:r>
              <a:rPr kumimoji="1" lang="en-US" altLang="zh-CN" sz="2400" dirty="0">
                <a:solidFill>
                  <a:srgbClr val="CC0000"/>
                </a:solidFill>
                <a:latin typeface="Times New Roman" panose="02020603050405020304" pitchFamily="18" charset="0"/>
                <a:ea typeface="宋体" panose="02010600030101010101" pitchFamily="2" charset="-122"/>
              </a:rPr>
              <a:t>3</a:t>
            </a:r>
            <a:r>
              <a:rPr kumimoji="1" lang="zh-CN" altLang="en-US" sz="2400" dirty="0">
                <a:solidFill>
                  <a:srgbClr val="CC0000"/>
                </a:solidFill>
                <a:latin typeface="Times New Roman" panose="02020603050405020304" pitchFamily="18" charset="0"/>
                <a:ea typeface="宋体" panose="02010600030101010101" pitchFamily="2" charset="-122"/>
              </a:rPr>
              <a:t>、</a:t>
            </a:r>
            <a:r>
              <a:rPr kumimoji="1" lang="zh-CN" altLang="en-US" sz="2400" dirty="0" smtClean="0">
                <a:solidFill>
                  <a:srgbClr val="CC0000"/>
                </a:solidFill>
                <a:latin typeface="Times New Roman" panose="02020603050405020304" pitchFamily="18" charset="0"/>
                <a:ea typeface="宋体" panose="02010600030101010101" pitchFamily="2" charset="-122"/>
              </a:rPr>
              <a:t>组织管理方面</a:t>
            </a:r>
            <a:endParaRPr kumimoji="1" lang="zh-CN" altLang="en-US" sz="2400" dirty="0">
              <a:solidFill>
                <a:srgbClr val="CC0000"/>
              </a:solidFill>
              <a:latin typeface="Times New Roman" panose="02020603050405020304" pitchFamily="18" charset="0"/>
              <a:ea typeface="宋体" panose="02010600030101010101" pitchFamily="2" charset="-122"/>
            </a:endParaRPr>
          </a:p>
          <a:p>
            <a:pPr>
              <a:defRPr/>
            </a:pPr>
            <a:r>
              <a:rPr kumimoji="1" lang="zh-CN" altLang="en-US" sz="2400" dirty="0">
                <a:solidFill>
                  <a:srgbClr val="CC0000"/>
                </a:solidFill>
                <a:latin typeface="Times New Roman" panose="02020603050405020304" pitchFamily="18" charset="0"/>
                <a:ea typeface="宋体" panose="02010600030101010101" pitchFamily="2" charset="-122"/>
              </a:rPr>
              <a:t>     </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组织机构、管理方式、工作环境</a:t>
            </a:r>
          </a:p>
        </p:txBody>
      </p:sp>
      <p:sp>
        <p:nvSpPr>
          <p:cNvPr id="5" name="Rectangle 4"/>
          <p:cNvSpPr>
            <a:spLocks noChangeArrowheads="1"/>
          </p:cNvSpPr>
          <p:nvPr/>
        </p:nvSpPr>
        <p:spPr bwMode="auto">
          <a:xfrm>
            <a:off x="-180975" y="981075"/>
            <a:ext cx="9144000" cy="1752600"/>
          </a:xfrm>
          <a:prstGeom prst="rect">
            <a:avLst/>
          </a:prstGeom>
          <a:noFill/>
          <a:ln>
            <a:noFill/>
          </a:ln>
          <a:effectLst/>
          <a:extLst/>
        </p:spPr>
        <p:txBody>
          <a:bodyPr wrap="none" anchor="ctr"/>
          <a:lstStyle/>
          <a:p>
            <a:pPr>
              <a:defRPr/>
            </a:pPr>
            <a:r>
              <a:rPr kumimoji="1" lang="en-US" altLang="zh-CN" sz="2400" dirty="0">
                <a:solidFill>
                  <a:srgbClr val="FF6600"/>
                </a:solidFill>
                <a:latin typeface="Times New Roman" panose="02020603050405020304" pitchFamily="18" charset="0"/>
                <a:ea typeface="宋体" panose="02010600030101010101" pitchFamily="2" charset="-122"/>
              </a:rPr>
              <a:t>         </a:t>
            </a:r>
          </a:p>
          <a:p>
            <a:pPr>
              <a:defRPr/>
            </a:pPr>
            <a:r>
              <a:rPr kumimoji="1" lang="en-US" altLang="zh-CN" sz="2400" dirty="0">
                <a:solidFill>
                  <a:srgbClr val="FF6600"/>
                </a:solidFill>
                <a:latin typeface="Times New Roman" panose="02020603050405020304" pitchFamily="18" charset="0"/>
                <a:ea typeface="宋体" panose="02010600030101010101" pitchFamily="2" charset="-122"/>
              </a:rPr>
              <a:t>     </a:t>
            </a:r>
            <a:r>
              <a:rPr kumimoji="1" lang="en-US" altLang="zh-CN" sz="2400" dirty="0">
                <a:solidFill>
                  <a:srgbClr val="CC0000"/>
                </a:solidFill>
                <a:latin typeface="Times New Roman" panose="02020603050405020304" pitchFamily="18" charset="0"/>
                <a:ea typeface="宋体" panose="02010600030101010101" pitchFamily="2" charset="-122"/>
              </a:rPr>
              <a:t>1</a:t>
            </a:r>
            <a:r>
              <a:rPr kumimoji="1" lang="zh-CN" altLang="en-US" sz="2400" dirty="0">
                <a:solidFill>
                  <a:srgbClr val="CC0000"/>
                </a:solidFill>
                <a:latin typeface="Times New Roman" panose="02020603050405020304" pitchFamily="18" charset="0"/>
                <a:ea typeface="宋体" panose="02010600030101010101" pitchFamily="2" charset="-122"/>
              </a:rPr>
              <a:t>、</a:t>
            </a:r>
            <a:r>
              <a:rPr kumimoji="1" lang="zh-CN" altLang="en-US" sz="2400" dirty="0" smtClean="0">
                <a:solidFill>
                  <a:srgbClr val="CC0000"/>
                </a:solidFill>
                <a:latin typeface="Times New Roman" panose="02020603050405020304" pitchFamily="18" charset="0"/>
                <a:ea typeface="宋体" panose="02010600030101010101" pitchFamily="2" charset="-122"/>
              </a:rPr>
              <a:t>技术方面</a:t>
            </a:r>
            <a:endParaRPr kumimoji="1" lang="zh-CN" altLang="en-US" sz="2400" dirty="0">
              <a:solidFill>
                <a:srgbClr val="CC0000"/>
              </a:solidFill>
              <a:latin typeface="Times New Roman" panose="02020603050405020304" pitchFamily="18" charset="0"/>
              <a:ea typeface="宋体" panose="02010600030101010101" pitchFamily="2" charset="-122"/>
            </a:endParaRPr>
          </a:p>
          <a:p>
            <a:pPr>
              <a:defRPr/>
            </a:pPr>
            <a:r>
              <a:rPr kumimoji="1" lang="zh-CN" altLang="en-US" sz="2400" dirty="0">
                <a:solidFill>
                  <a:srgbClr val="E4E925"/>
                </a:solidFill>
                <a:latin typeface="Times New Roman" panose="02020603050405020304" pitchFamily="18" charset="0"/>
                <a:ea typeface="宋体" panose="02010600030101010101" pitchFamily="2" charset="-122"/>
              </a:rPr>
              <a:t>       </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a:t>
            </a:r>
            <a:r>
              <a:rPr kumimoji="1" lang="en-US" altLang="zh-CN" sz="2400" dirty="0">
                <a:solidFill>
                  <a:schemeClr val="accent5">
                    <a:lumMod val="25000"/>
                  </a:schemeClr>
                </a:solidFill>
                <a:latin typeface="Times New Roman" panose="02020603050405020304" pitchFamily="18" charset="0"/>
                <a:ea typeface="宋体" panose="02010600030101010101" pitchFamily="2" charset="-122"/>
              </a:rPr>
              <a:t>1</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）人员和技术力量的可行性</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a:t>
            </a:r>
            <a:r>
              <a:rPr kumimoji="1" lang="en-US" altLang="zh-CN" sz="2400" dirty="0">
                <a:solidFill>
                  <a:schemeClr val="accent5">
                    <a:lumMod val="25000"/>
                  </a:schemeClr>
                </a:solidFill>
                <a:latin typeface="Times New Roman" panose="02020603050405020304" pitchFamily="18" charset="0"/>
                <a:ea typeface="宋体" panose="02010600030101010101" pitchFamily="2" charset="-122"/>
              </a:rPr>
              <a:t>2</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）计算机硬件的可行性</a:t>
            </a:r>
          </a:p>
          <a:p>
            <a:pPr>
              <a:defRPr/>
            </a:pP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       （</a:t>
            </a:r>
            <a:r>
              <a:rPr kumimoji="1" lang="en-US" altLang="zh-CN" sz="2400" dirty="0">
                <a:solidFill>
                  <a:schemeClr val="accent5">
                    <a:lumMod val="25000"/>
                  </a:schemeClr>
                </a:solidFill>
                <a:latin typeface="Times New Roman" panose="02020603050405020304" pitchFamily="18" charset="0"/>
                <a:ea typeface="宋体" panose="02010600030101010101" pitchFamily="2" charset="-122"/>
              </a:rPr>
              <a:t>3</a:t>
            </a:r>
            <a:r>
              <a:rPr kumimoji="1" lang="zh-CN" altLang="en-US" sz="2400" dirty="0">
                <a:solidFill>
                  <a:schemeClr val="accent5">
                    <a:lumMod val="25000"/>
                  </a:schemeClr>
                </a:solidFill>
                <a:latin typeface="Times New Roman" panose="02020603050405020304" pitchFamily="18" charset="0"/>
                <a:ea typeface="宋体" panose="02010600030101010101" pitchFamily="2" charset="-122"/>
              </a:rPr>
              <a:t>）计算机软件的可行性</a:t>
            </a:r>
          </a:p>
          <a:p>
            <a:pPr>
              <a:defRPr/>
            </a:pPr>
            <a:endParaRPr kumimoji="1" lang="en-US" altLang="zh-CN" sz="2400" dirty="0">
              <a:solidFill>
                <a:schemeClr val="accent2"/>
              </a:solidFill>
              <a:latin typeface="Times New Roman" panose="02020603050405020304" pitchFamily="18" charset="0"/>
              <a:ea typeface="宋体" panose="02010600030101010101" pitchFamily="2" charset="-122"/>
            </a:endParaRPr>
          </a:p>
        </p:txBody>
      </p:sp>
      <p:sp>
        <p:nvSpPr>
          <p:cNvPr id="6" name="Rectangle 5"/>
          <p:cNvSpPr>
            <a:spLocks noChangeArrowheads="1"/>
          </p:cNvSpPr>
          <p:nvPr/>
        </p:nvSpPr>
        <p:spPr bwMode="auto">
          <a:xfrm>
            <a:off x="-251520" y="2492375"/>
            <a:ext cx="9144000" cy="1752600"/>
          </a:xfrm>
          <a:prstGeom prst="rect">
            <a:avLst/>
          </a:prstGeom>
          <a:noFill/>
          <a:ln>
            <a:noFill/>
          </a:ln>
          <a:effectLst/>
          <a:extLst/>
        </p:spPr>
        <p:txBody>
          <a:bodyPr wrap="none" anchor="ctr"/>
          <a:lstStyle/>
          <a:p>
            <a:pPr>
              <a:defRPr/>
            </a:pPr>
            <a:endParaRPr kumimoji="1" lang="en-US" altLang="zh-CN" sz="2400" dirty="0">
              <a:solidFill>
                <a:srgbClr val="FF6600"/>
              </a:solidFill>
              <a:latin typeface="Times New Roman" panose="02020603050405020304" pitchFamily="18" charset="0"/>
              <a:ea typeface="宋体" panose="02010600030101010101" pitchFamily="2" charset="-122"/>
            </a:endParaRPr>
          </a:p>
          <a:p>
            <a:pPr>
              <a:defRPr/>
            </a:pPr>
            <a:r>
              <a:rPr kumimoji="1" lang="en-US" altLang="zh-CN" sz="2400" dirty="0">
                <a:solidFill>
                  <a:srgbClr val="FF6600"/>
                </a:solidFill>
                <a:latin typeface="Times New Roman" panose="02020603050405020304" pitchFamily="18" charset="0"/>
                <a:ea typeface="宋体" panose="02010600030101010101" pitchFamily="2" charset="-122"/>
              </a:rPr>
              <a:t>     </a:t>
            </a:r>
            <a:r>
              <a:rPr kumimoji="1" lang="en-US" altLang="zh-CN" sz="2400" dirty="0">
                <a:solidFill>
                  <a:srgbClr val="CC0000"/>
                </a:solidFill>
                <a:latin typeface="Times New Roman" panose="02020603050405020304" pitchFamily="18" charset="0"/>
                <a:ea typeface="宋体" panose="02010600030101010101" pitchFamily="2" charset="-122"/>
              </a:rPr>
              <a:t>2</a:t>
            </a:r>
            <a:r>
              <a:rPr kumimoji="1" lang="zh-CN" altLang="en-US" sz="2400" dirty="0">
                <a:solidFill>
                  <a:srgbClr val="CC0000"/>
                </a:solidFill>
                <a:latin typeface="Times New Roman" panose="02020603050405020304" pitchFamily="18" charset="0"/>
                <a:ea typeface="宋体" panose="02010600030101010101" pitchFamily="2" charset="-122"/>
              </a:rPr>
              <a:t>、</a:t>
            </a:r>
            <a:r>
              <a:rPr kumimoji="1" lang="zh-CN" altLang="en-US" sz="2400" dirty="0" smtClean="0">
                <a:solidFill>
                  <a:srgbClr val="CC0000"/>
                </a:solidFill>
                <a:latin typeface="Times New Roman" panose="02020603050405020304" pitchFamily="18" charset="0"/>
                <a:ea typeface="宋体" panose="02010600030101010101" pitchFamily="2" charset="-122"/>
              </a:rPr>
              <a:t>经济</a:t>
            </a:r>
            <a:r>
              <a:rPr kumimoji="1" lang="zh-CN" altLang="en-US" sz="2400" dirty="0">
                <a:solidFill>
                  <a:srgbClr val="CC0000"/>
                </a:solidFill>
                <a:latin typeface="Times New Roman" panose="02020603050405020304" pitchFamily="18" charset="0"/>
                <a:ea typeface="宋体" panose="02010600030101010101" pitchFamily="2" charset="-122"/>
              </a:rPr>
              <a:t>方面</a:t>
            </a:r>
          </a:p>
          <a:p>
            <a:pPr>
              <a:defRPr/>
            </a:pPr>
            <a:r>
              <a:rPr kumimoji="1" lang="zh-CN" altLang="en-US" sz="2400" dirty="0">
                <a:latin typeface="Times New Roman" panose="02020603050405020304" pitchFamily="18" charset="0"/>
                <a:ea typeface="宋体" panose="02010600030101010101" pitchFamily="2" charset="-122"/>
              </a:rPr>
              <a:t>         </a:t>
            </a:r>
            <a:r>
              <a:rPr kumimoji="1" lang="zh-CN" altLang="en-US" sz="2400" dirty="0" smtClean="0">
                <a:solidFill>
                  <a:schemeClr val="accent5">
                    <a:lumMod val="25000"/>
                  </a:schemeClr>
                </a:solidFill>
                <a:latin typeface="Times New Roman" panose="02020603050405020304" pitchFamily="18" charset="0"/>
                <a:ea typeface="宋体" panose="02010600030101010101" pitchFamily="2" charset="-122"/>
              </a:rPr>
              <a:t>人、财、物</a:t>
            </a:r>
            <a:endParaRPr kumimoji="1" lang="en-US" altLang="zh-CN" sz="2400" dirty="0" smtClean="0">
              <a:solidFill>
                <a:schemeClr val="accent5">
                  <a:lumMod val="25000"/>
                </a:schemeClr>
              </a:solidFill>
              <a:latin typeface="Times New Roman" panose="02020603050405020304" pitchFamily="18" charset="0"/>
              <a:ea typeface="宋体" panose="02010600030101010101" pitchFamily="2" charset="-122"/>
            </a:endParaRPr>
          </a:p>
          <a:p>
            <a:pPr>
              <a:defRPr/>
            </a:pPr>
            <a:r>
              <a:rPr kumimoji="1" lang="en-US" altLang="zh-CN" sz="2400" dirty="0" smtClean="0">
                <a:solidFill>
                  <a:schemeClr val="accent5">
                    <a:lumMod val="25000"/>
                  </a:schemeClr>
                </a:solidFill>
                <a:latin typeface="Times New Roman" panose="02020603050405020304" pitchFamily="18" charset="0"/>
                <a:ea typeface="宋体" panose="02010600030101010101" pitchFamily="2" charset="-122"/>
              </a:rPr>
              <a:t>        </a:t>
            </a:r>
            <a:r>
              <a:rPr kumimoji="1" lang="zh-CN" altLang="en-US" sz="2400" dirty="0" smtClean="0">
                <a:solidFill>
                  <a:schemeClr val="accent5">
                    <a:lumMod val="25000"/>
                  </a:schemeClr>
                </a:solidFill>
                <a:latin typeface="Times New Roman" panose="02020603050405020304" pitchFamily="18" charset="0"/>
                <a:ea typeface="宋体" panose="02010600030101010101" pitchFamily="2" charset="-122"/>
              </a:rPr>
              <a:t>效益分析</a:t>
            </a:r>
            <a:endParaRPr kumimoji="1" lang="en-US" altLang="zh-CN" sz="2400" dirty="0">
              <a:solidFill>
                <a:schemeClr val="accent5">
                  <a:lumMod val="25000"/>
                </a:schemeClr>
              </a:solidFill>
              <a:latin typeface="Times New Roman" panose="02020603050405020304" pitchFamily="18" charset="0"/>
              <a:ea typeface="宋体" panose="02010600030101010101" pitchFamily="2" charset="-122"/>
            </a:endParaRPr>
          </a:p>
        </p:txBody>
      </p:sp>
      <p:sp>
        <p:nvSpPr>
          <p:cNvPr id="7" name="Text Box 17"/>
          <p:cNvSpPr txBox="1">
            <a:spLocks noChangeArrowheads="1"/>
          </p:cNvSpPr>
          <p:nvPr/>
        </p:nvSpPr>
        <p:spPr bwMode="auto">
          <a:xfrm>
            <a:off x="2103438" y="304800"/>
            <a:ext cx="6861175" cy="585788"/>
          </a:xfrm>
          <a:prstGeom prst="rect">
            <a:avLst/>
          </a:prstGeom>
          <a:noFill/>
          <a:ln>
            <a:noFill/>
          </a:ln>
          <a:effectLst/>
          <a:extLst/>
        </p:spPr>
        <p:txBody>
          <a:bodyPr>
            <a:spAutoFit/>
          </a:bodyPr>
          <a:lstStyle/>
          <a:p>
            <a:pPr>
              <a:spcBef>
                <a:spcPct val="50000"/>
              </a:spcBef>
              <a:defRPr/>
            </a:pPr>
            <a:r>
              <a:rPr lang="zh-CN" altLang="en-US" sz="3200" dirty="0">
                <a:solidFill>
                  <a:schemeClr val="accent5">
                    <a:lumMod val="25000"/>
                  </a:schemeClr>
                </a:solidFill>
                <a:latin typeface="Arial" panose="020B0604020202020204" pitchFamily="34" charset="0"/>
                <a:ea typeface="宋体" panose="02010600030101010101" pitchFamily="2" charset="-122"/>
              </a:rPr>
              <a:t>第</a:t>
            </a:r>
            <a:r>
              <a:rPr lang="en-US" altLang="zh-CN" sz="3200" dirty="0" smtClean="0">
                <a:solidFill>
                  <a:schemeClr val="accent5">
                    <a:lumMod val="25000"/>
                  </a:schemeClr>
                </a:solidFill>
                <a:latin typeface="Arial" panose="020B0604020202020204" pitchFamily="34" charset="0"/>
                <a:ea typeface="宋体" panose="02010600030101010101" pitchFamily="2" charset="-122"/>
              </a:rPr>
              <a:t>5.2</a:t>
            </a:r>
            <a:r>
              <a:rPr lang="zh-CN" altLang="en-US" sz="3200" dirty="0" smtClean="0">
                <a:solidFill>
                  <a:schemeClr val="accent5">
                    <a:lumMod val="25000"/>
                  </a:schemeClr>
                </a:solidFill>
                <a:latin typeface="Arial" panose="020B0604020202020204" pitchFamily="34" charset="0"/>
                <a:ea typeface="宋体" panose="02010600030101010101" pitchFamily="2" charset="-122"/>
              </a:rPr>
              <a:t>节 可行性研究</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894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476" grpId="0" autoUpdateAnimBg="0"/>
      <p:bldP spid="5" grpId="0" autoUpdateAnimBg="0"/>
      <p:bldP spid="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ChangeArrowheads="1"/>
          </p:cNvSpPr>
          <p:nvPr/>
        </p:nvSpPr>
        <p:spPr bwMode="auto">
          <a:xfrm>
            <a:off x="0" y="980728"/>
            <a:ext cx="9144000" cy="5760640"/>
          </a:xfrm>
          <a:prstGeom prst="rect">
            <a:avLst/>
          </a:prstGeom>
          <a:noFill/>
          <a:ln>
            <a:noFill/>
          </a:ln>
          <a:effectLst/>
          <a:extLst/>
        </p:spPr>
        <p:txBody>
          <a:bodyPr wrap="none" anchor="ctr"/>
          <a:lstStyle/>
          <a:p>
            <a:pPr marL="342900" indent="-342900">
              <a:buFont typeface="Arial" pitchFamily="34" charset="0"/>
              <a:buChar char="•"/>
              <a:defRPr/>
            </a:pPr>
            <a:r>
              <a:rPr kumimoji="1" lang="en-US" altLang="zh-CN" sz="2400" dirty="0" smtClean="0">
                <a:solidFill>
                  <a:schemeClr val="tx1"/>
                </a:solidFill>
                <a:latin typeface="Times New Roman" panose="02020603050405020304" pitchFamily="18" charset="0"/>
                <a:ea typeface="宋体" panose="02010600030101010101" pitchFamily="2" charset="-122"/>
              </a:rPr>
              <a:t>5.2.3 </a:t>
            </a:r>
            <a:r>
              <a:rPr kumimoji="1" lang="zh-CN" altLang="en-US" sz="2400" dirty="0" smtClean="0">
                <a:solidFill>
                  <a:schemeClr val="tx1"/>
                </a:solidFill>
                <a:latin typeface="Times New Roman" panose="02020603050405020304" pitchFamily="18" charset="0"/>
                <a:ea typeface="宋体" panose="02010600030101010101" pitchFamily="2" charset="-122"/>
              </a:rPr>
              <a:t>可行性研究报告</a:t>
            </a:r>
            <a:endParaRPr kumimoji="1" lang="en-US" altLang="zh-CN" sz="2400" dirty="0" smtClean="0">
              <a:solidFill>
                <a:schemeClr val="tx1"/>
              </a:solidFill>
              <a:latin typeface="Times New Roman" panose="02020603050405020304" pitchFamily="18" charset="0"/>
              <a:ea typeface="宋体" panose="02010600030101010101" pitchFamily="2" charset="-122"/>
            </a:endParaRPr>
          </a:p>
          <a:p>
            <a:pPr marL="800100" lvl="1" indent="-342900">
              <a:buFont typeface="Arial" pitchFamily="34" charset="0"/>
              <a:buChar char="•"/>
            </a:pPr>
            <a:r>
              <a:rPr kumimoji="1" lang="zh-CN" altLang="en-US" sz="2400" dirty="0">
                <a:solidFill>
                  <a:schemeClr val="tx1"/>
                </a:solidFill>
                <a:latin typeface="Times New Roman" panose="02020603050405020304" pitchFamily="18" charset="0"/>
                <a:ea typeface="宋体" panose="02010600030101010101" pitchFamily="2" charset="-122"/>
              </a:rPr>
              <a:t>1、可行性研究的前提</a:t>
            </a:r>
          </a:p>
          <a:p>
            <a:pPr marL="800100" lvl="1" indent="-342900">
              <a:buFont typeface="Arial" pitchFamily="34" charset="0"/>
              <a:buChar char="•"/>
            </a:pPr>
            <a:r>
              <a:rPr kumimoji="1" lang="zh-CN" altLang="en-US" sz="2400" dirty="0">
                <a:solidFill>
                  <a:schemeClr val="tx1"/>
                </a:solidFill>
                <a:latin typeface="Times New Roman" panose="02020603050405020304" pitchFamily="18" charset="0"/>
                <a:ea typeface="宋体" panose="02010600030101010101" pitchFamily="2" charset="-122"/>
              </a:rPr>
              <a:t>2、对现行系统的分析</a:t>
            </a:r>
          </a:p>
          <a:p>
            <a:pPr marL="800100" lvl="1" indent="-342900">
              <a:buFont typeface="Arial" pitchFamily="34" charset="0"/>
              <a:buChar char="•"/>
            </a:pPr>
            <a:r>
              <a:rPr kumimoji="1" lang="zh-CN" altLang="en-US" sz="2400" dirty="0">
                <a:solidFill>
                  <a:schemeClr val="tx1"/>
                </a:solidFill>
                <a:latin typeface="Times New Roman" panose="02020603050405020304" pitchFamily="18" charset="0"/>
                <a:ea typeface="宋体" panose="02010600030101010101" pitchFamily="2" charset="-122"/>
              </a:rPr>
              <a:t>3、所建议的系统</a:t>
            </a:r>
          </a:p>
          <a:p>
            <a:pPr marL="800100" lvl="1" indent="-342900">
              <a:buFont typeface="Arial" pitchFamily="34" charset="0"/>
              <a:buChar char="•"/>
            </a:pPr>
            <a:r>
              <a:rPr kumimoji="1" lang="zh-CN" altLang="en-US" sz="2400" dirty="0">
                <a:solidFill>
                  <a:schemeClr val="tx1"/>
                </a:solidFill>
                <a:latin typeface="Times New Roman" panose="02020603050405020304" pitchFamily="18" charset="0"/>
                <a:ea typeface="宋体" panose="02010600030101010101" pitchFamily="2" charset="-122"/>
              </a:rPr>
              <a:t>4、可选择的其他备选系统方案</a:t>
            </a:r>
          </a:p>
          <a:p>
            <a:pPr marL="800100" lvl="1" indent="-342900">
              <a:buFont typeface="Arial" pitchFamily="34" charset="0"/>
              <a:buChar char="•"/>
            </a:pPr>
            <a:r>
              <a:rPr kumimoji="1" lang="zh-CN" altLang="en-US" sz="2400" dirty="0">
                <a:solidFill>
                  <a:schemeClr val="tx1"/>
                </a:solidFill>
                <a:latin typeface="Times New Roman" panose="02020603050405020304" pitchFamily="18" charset="0"/>
                <a:ea typeface="宋体" panose="02010600030101010101" pitchFamily="2" charset="-122"/>
              </a:rPr>
              <a:t>5、投资及效益分析</a:t>
            </a:r>
          </a:p>
          <a:p>
            <a:pPr marL="800100" lvl="1" indent="-342900">
              <a:buFont typeface="Arial" pitchFamily="34" charset="0"/>
              <a:buChar char="•"/>
            </a:pPr>
            <a:r>
              <a:rPr kumimoji="1" lang="zh-CN" altLang="en-US" sz="2400" dirty="0">
                <a:solidFill>
                  <a:schemeClr val="tx1"/>
                </a:solidFill>
                <a:latin typeface="Times New Roman" panose="02020603050405020304" pitchFamily="18" charset="0"/>
                <a:ea typeface="宋体" panose="02010600030101010101" pitchFamily="2" charset="-122"/>
              </a:rPr>
              <a:t>6、社会因素方面的可行性</a:t>
            </a:r>
          </a:p>
          <a:p>
            <a:pPr marL="800100" lvl="1" indent="-342900">
              <a:buFont typeface="Arial" pitchFamily="34" charset="0"/>
              <a:buChar char="•"/>
            </a:pPr>
            <a:r>
              <a:rPr kumimoji="1" lang="zh-CN" altLang="en-US" sz="2400" dirty="0">
                <a:solidFill>
                  <a:schemeClr val="tx1"/>
                </a:solidFill>
                <a:latin typeface="Times New Roman" panose="02020603050405020304" pitchFamily="18" charset="0"/>
                <a:ea typeface="宋体" panose="02010600030101010101" pitchFamily="2" charset="-122"/>
              </a:rPr>
              <a:t>7、</a:t>
            </a:r>
            <a:r>
              <a:rPr kumimoji="1" lang="zh-CN" altLang="en-US" sz="2400" dirty="0" smtClean="0">
                <a:solidFill>
                  <a:schemeClr val="tx1"/>
                </a:solidFill>
                <a:latin typeface="Times New Roman" panose="02020603050405020304" pitchFamily="18" charset="0"/>
                <a:ea typeface="宋体" panose="02010600030101010101" pitchFamily="2" charset="-122"/>
              </a:rPr>
              <a:t>结论      必须有明确结论：</a:t>
            </a:r>
            <a:endParaRPr kumimoji="1" lang="zh-CN" altLang="en-US" sz="2400" dirty="0">
              <a:solidFill>
                <a:schemeClr val="tx1"/>
              </a:solidFill>
              <a:latin typeface="Times New Roman" panose="02020603050405020304" pitchFamily="18" charset="0"/>
              <a:ea typeface="宋体" panose="02010600030101010101" pitchFamily="2" charset="-122"/>
            </a:endParaRPr>
          </a:p>
          <a:p>
            <a:pPr marL="1714500" lvl="3" indent="-342900">
              <a:spcBef>
                <a:spcPct val="20000"/>
              </a:spcBef>
              <a:buFont typeface="Arial" pitchFamily="34" charset="0"/>
              <a:buChar char="•"/>
              <a:defRPr/>
            </a:pPr>
            <a:r>
              <a:rPr kumimoji="1" lang="zh-CN" altLang="en-US" sz="2400" dirty="0" smtClean="0">
                <a:solidFill>
                  <a:schemeClr val="tx1"/>
                </a:solidFill>
                <a:latin typeface="Times New Roman" panose="02020603050405020304" pitchFamily="18" charset="0"/>
                <a:ea typeface="宋体" panose="02010600030101010101" pitchFamily="2" charset="-122"/>
              </a:rPr>
              <a:t>可以</a:t>
            </a:r>
            <a:r>
              <a:rPr kumimoji="1" lang="zh-CN" altLang="en-US" sz="2400" dirty="0">
                <a:solidFill>
                  <a:schemeClr val="tx1"/>
                </a:solidFill>
                <a:latin typeface="Times New Roman" panose="02020603050405020304" pitchFamily="18" charset="0"/>
                <a:ea typeface="宋体" panose="02010600030101010101" pitchFamily="2" charset="-122"/>
              </a:rPr>
              <a:t>立即开发</a:t>
            </a:r>
          </a:p>
          <a:p>
            <a:pPr marL="1714500" lvl="3" indent="-342900">
              <a:spcBef>
                <a:spcPct val="20000"/>
              </a:spcBef>
              <a:buFont typeface="Arial" pitchFamily="34" charset="0"/>
              <a:buChar char="•"/>
              <a:defRPr/>
            </a:pPr>
            <a:r>
              <a:rPr kumimoji="1" lang="zh-CN" altLang="en-US" sz="24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推迟</a:t>
            </a:r>
            <a:endParaRPr kumimoji="1" lang="zh-CN" altLang="en-US" sz="2400" dirty="0">
              <a:solidFill>
                <a:schemeClr val="tx1"/>
              </a:solidFill>
              <a:latin typeface="Times New Roman" panose="02020603050405020304" pitchFamily="18" charset="0"/>
              <a:ea typeface="宋体" panose="02010600030101010101" pitchFamily="2" charset="-122"/>
            </a:endParaRPr>
          </a:p>
          <a:p>
            <a:pPr marL="1714500" lvl="3" indent="-342900">
              <a:spcBef>
                <a:spcPct val="20000"/>
              </a:spcBef>
              <a:buFont typeface="Arial" pitchFamily="34" charset="0"/>
              <a:buChar char="•"/>
              <a:defRPr/>
            </a:pPr>
            <a:r>
              <a:rPr kumimoji="1" lang="zh-CN" altLang="en-US" sz="24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修改某些目标</a:t>
            </a:r>
            <a:endParaRPr kumimoji="1" lang="en-US" altLang="zh-CN" sz="24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marL="1714500" lvl="3" indent="-342900">
              <a:spcBef>
                <a:spcPct val="20000"/>
              </a:spcBef>
              <a:buFont typeface="Arial" pitchFamily="34" charset="0"/>
              <a:buChar char="•"/>
              <a:defRPr/>
            </a:pPr>
            <a:r>
              <a:rPr kumimoji="1" lang="zh-CN" altLang="en-US" sz="24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不能进行</a:t>
            </a:r>
          </a:p>
        </p:txBody>
      </p:sp>
      <p:sp>
        <p:nvSpPr>
          <p:cNvPr id="3" name="Text Box 17"/>
          <p:cNvSpPr txBox="1">
            <a:spLocks noChangeArrowheads="1"/>
          </p:cNvSpPr>
          <p:nvPr/>
        </p:nvSpPr>
        <p:spPr bwMode="auto">
          <a:xfrm>
            <a:off x="2103438" y="304800"/>
            <a:ext cx="6861175" cy="584775"/>
          </a:xfrm>
          <a:prstGeom prst="rect">
            <a:avLst/>
          </a:prstGeom>
          <a:noFill/>
          <a:ln>
            <a:noFill/>
          </a:ln>
          <a:effectLst/>
          <a:extLst/>
        </p:spPr>
        <p:txBody>
          <a:bodyPr>
            <a:spAutoFit/>
          </a:bodyPr>
          <a:lstStyle/>
          <a:p>
            <a:pPr>
              <a:spcBef>
                <a:spcPct val="50000"/>
              </a:spcBef>
              <a:defRPr/>
            </a:pPr>
            <a:r>
              <a:rPr lang="en-US" altLang="zh-CN" sz="3200" dirty="0" smtClean="0">
                <a:solidFill>
                  <a:schemeClr val="accent5">
                    <a:lumMod val="25000"/>
                  </a:schemeClr>
                </a:solidFill>
                <a:latin typeface="Arial" panose="020B0604020202020204" pitchFamily="34" charset="0"/>
                <a:ea typeface="宋体" panose="02010600030101010101" pitchFamily="2" charset="-122"/>
              </a:rPr>
              <a:t>5.2</a:t>
            </a:r>
            <a:r>
              <a:rPr lang="zh-CN" altLang="en-US" sz="3200" dirty="0">
                <a:solidFill>
                  <a:schemeClr val="accent5">
                    <a:lumMod val="25000"/>
                  </a:schemeClr>
                </a:solidFill>
                <a:latin typeface="Arial" panose="020B0604020202020204" pitchFamily="34" charset="0"/>
                <a:ea typeface="宋体" panose="02010600030101010101" pitchFamily="2" charset="-122"/>
              </a:rPr>
              <a:t>节 </a:t>
            </a:r>
            <a:r>
              <a:rPr lang="zh-CN" altLang="en-US" sz="3200" dirty="0" smtClean="0">
                <a:solidFill>
                  <a:schemeClr val="accent5">
                    <a:lumMod val="25000"/>
                  </a:schemeClr>
                </a:solidFill>
                <a:latin typeface="Arial" panose="020B0604020202020204" pitchFamily="34" charset="0"/>
                <a:ea typeface="宋体" panose="02010600030101010101" pitchFamily="2" charset="-122"/>
              </a:rPr>
              <a:t>可行性研究</a:t>
            </a:r>
            <a:endParaRPr lang="en-US" altLang="zh-CN" sz="3200" dirty="0">
              <a:solidFill>
                <a:schemeClr val="accent5">
                  <a:lumMod val="25000"/>
                </a:schemeClr>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0498">
                                            <p:txEl>
                                              <p:pRg st="0" end="0"/>
                                            </p:txEl>
                                          </p:spTgt>
                                        </p:tgtEl>
                                        <p:attrNameLst>
                                          <p:attrName>style.visibility</p:attrName>
                                        </p:attrNameLst>
                                      </p:cBhvr>
                                      <p:to>
                                        <p:strVal val="visible"/>
                                      </p:to>
                                    </p:set>
                                    <p:animEffect transition="in" filter="fade">
                                      <p:cBhvr>
                                        <p:cTn id="7" dur="1000"/>
                                        <p:tgtEl>
                                          <p:spTgt spid="490498">
                                            <p:txEl>
                                              <p:pRg st="0" end="0"/>
                                            </p:txEl>
                                          </p:spTgt>
                                        </p:tgtEl>
                                      </p:cBhvr>
                                    </p:animEffect>
                                    <p:anim calcmode="lin" valueType="num">
                                      <p:cBhvr>
                                        <p:cTn id="8" dur="1000" fill="hold"/>
                                        <p:tgtEl>
                                          <p:spTgt spid="49049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9049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0498">
                                            <p:txEl>
                                              <p:pRg st="1" end="1"/>
                                            </p:txEl>
                                          </p:spTgt>
                                        </p:tgtEl>
                                        <p:attrNameLst>
                                          <p:attrName>style.visibility</p:attrName>
                                        </p:attrNameLst>
                                      </p:cBhvr>
                                      <p:to>
                                        <p:strVal val="visible"/>
                                      </p:to>
                                    </p:set>
                                    <p:animEffect transition="in" filter="fade">
                                      <p:cBhvr>
                                        <p:cTn id="14" dur="1000"/>
                                        <p:tgtEl>
                                          <p:spTgt spid="490498">
                                            <p:txEl>
                                              <p:pRg st="1" end="1"/>
                                            </p:txEl>
                                          </p:spTgt>
                                        </p:tgtEl>
                                      </p:cBhvr>
                                    </p:animEffect>
                                    <p:anim calcmode="lin" valueType="num">
                                      <p:cBhvr>
                                        <p:cTn id="15" dur="1000" fill="hold"/>
                                        <p:tgtEl>
                                          <p:spTgt spid="49049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9049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90498">
                                            <p:txEl>
                                              <p:pRg st="2" end="2"/>
                                            </p:txEl>
                                          </p:spTgt>
                                        </p:tgtEl>
                                        <p:attrNameLst>
                                          <p:attrName>style.visibility</p:attrName>
                                        </p:attrNameLst>
                                      </p:cBhvr>
                                      <p:to>
                                        <p:strVal val="visible"/>
                                      </p:to>
                                    </p:set>
                                    <p:animEffect transition="in" filter="fade">
                                      <p:cBhvr>
                                        <p:cTn id="21" dur="1000"/>
                                        <p:tgtEl>
                                          <p:spTgt spid="490498">
                                            <p:txEl>
                                              <p:pRg st="2" end="2"/>
                                            </p:txEl>
                                          </p:spTgt>
                                        </p:tgtEl>
                                      </p:cBhvr>
                                    </p:animEffect>
                                    <p:anim calcmode="lin" valueType="num">
                                      <p:cBhvr>
                                        <p:cTn id="22" dur="1000" fill="hold"/>
                                        <p:tgtEl>
                                          <p:spTgt spid="49049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9049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90498">
                                            <p:txEl>
                                              <p:pRg st="3" end="3"/>
                                            </p:txEl>
                                          </p:spTgt>
                                        </p:tgtEl>
                                        <p:attrNameLst>
                                          <p:attrName>style.visibility</p:attrName>
                                        </p:attrNameLst>
                                      </p:cBhvr>
                                      <p:to>
                                        <p:strVal val="visible"/>
                                      </p:to>
                                    </p:set>
                                    <p:animEffect transition="in" filter="fade">
                                      <p:cBhvr>
                                        <p:cTn id="28" dur="1000"/>
                                        <p:tgtEl>
                                          <p:spTgt spid="490498">
                                            <p:txEl>
                                              <p:pRg st="3" end="3"/>
                                            </p:txEl>
                                          </p:spTgt>
                                        </p:tgtEl>
                                      </p:cBhvr>
                                    </p:animEffect>
                                    <p:anim calcmode="lin" valueType="num">
                                      <p:cBhvr>
                                        <p:cTn id="29" dur="1000" fill="hold"/>
                                        <p:tgtEl>
                                          <p:spTgt spid="49049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9049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90498">
                                            <p:txEl>
                                              <p:pRg st="4" end="4"/>
                                            </p:txEl>
                                          </p:spTgt>
                                        </p:tgtEl>
                                        <p:attrNameLst>
                                          <p:attrName>style.visibility</p:attrName>
                                        </p:attrNameLst>
                                      </p:cBhvr>
                                      <p:to>
                                        <p:strVal val="visible"/>
                                      </p:to>
                                    </p:set>
                                    <p:animEffect transition="in" filter="fade">
                                      <p:cBhvr>
                                        <p:cTn id="35" dur="1000"/>
                                        <p:tgtEl>
                                          <p:spTgt spid="490498">
                                            <p:txEl>
                                              <p:pRg st="4" end="4"/>
                                            </p:txEl>
                                          </p:spTgt>
                                        </p:tgtEl>
                                      </p:cBhvr>
                                    </p:animEffect>
                                    <p:anim calcmode="lin" valueType="num">
                                      <p:cBhvr>
                                        <p:cTn id="36" dur="1000" fill="hold"/>
                                        <p:tgtEl>
                                          <p:spTgt spid="49049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9049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90498">
                                            <p:txEl>
                                              <p:pRg st="5" end="5"/>
                                            </p:txEl>
                                          </p:spTgt>
                                        </p:tgtEl>
                                        <p:attrNameLst>
                                          <p:attrName>style.visibility</p:attrName>
                                        </p:attrNameLst>
                                      </p:cBhvr>
                                      <p:to>
                                        <p:strVal val="visible"/>
                                      </p:to>
                                    </p:set>
                                    <p:animEffect transition="in" filter="fade">
                                      <p:cBhvr>
                                        <p:cTn id="42" dur="1000"/>
                                        <p:tgtEl>
                                          <p:spTgt spid="490498">
                                            <p:txEl>
                                              <p:pRg st="5" end="5"/>
                                            </p:txEl>
                                          </p:spTgt>
                                        </p:tgtEl>
                                      </p:cBhvr>
                                    </p:animEffect>
                                    <p:anim calcmode="lin" valueType="num">
                                      <p:cBhvr>
                                        <p:cTn id="43" dur="1000" fill="hold"/>
                                        <p:tgtEl>
                                          <p:spTgt spid="49049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9049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90498">
                                            <p:txEl>
                                              <p:pRg st="6" end="6"/>
                                            </p:txEl>
                                          </p:spTgt>
                                        </p:tgtEl>
                                        <p:attrNameLst>
                                          <p:attrName>style.visibility</p:attrName>
                                        </p:attrNameLst>
                                      </p:cBhvr>
                                      <p:to>
                                        <p:strVal val="visible"/>
                                      </p:to>
                                    </p:set>
                                    <p:animEffect transition="in" filter="fade">
                                      <p:cBhvr>
                                        <p:cTn id="49" dur="1000"/>
                                        <p:tgtEl>
                                          <p:spTgt spid="490498">
                                            <p:txEl>
                                              <p:pRg st="6" end="6"/>
                                            </p:txEl>
                                          </p:spTgt>
                                        </p:tgtEl>
                                      </p:cBhvr>
                                    </p:animEffect>
                                    <p:anim calcmode="lin" valueType="num">
                                      <p:cBhvr>
                                        <p:cTn id="50" dur="1000" fill="hold"/>
                                        <p:tgtEl>
                                          <p:spTgt spid="490498">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9049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90498">
                                            <p:txEl>
                                              <p:pRg st="7" end="7"/>
                                            </p:txEl>
                                          </p:spTgt>
                                        </p:tgtEl>
                                        <p:attrNameLst>
                                          <p:attrName>style.visibility</p:attrName>
                                        </p:attrNameLst>
                                      </p:cBhvr>
                                      <p:to>
                                        <p:strVal val="visible"/>
                                      </p:to>
                                    </p:set>
                                    <p:animEffect transition="in" filter="fade">
                                      <p:cBhvr>
                                        <p:cTn id="56" dur="1000"/>
                                        <p:tgtEl>
                                          <p:spTgt spid="490498">
                                            <p:txEl>
                                              <p:pRg st="7" end="7"/>
                                            </p:txEl>
                                          </p:spTgt>
                                        </p:tgtEl>
                                      </p:cBhvr>
                                    </p:animEffect>
                                    <p:anim calcmode="lin" valueType="num">
                                      <p:cBhvr>
                                        <p:cTn id="57" dur="1000" fill="hold"/>
                                        <p:tgtEl>
                                          <p:spTgt spid="490498">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9049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90498">
                                            <p:txEl>
                                              <p:pRg st="8" end="8"/>
                                            </p:txEl>
                                          </p:spTgt>
                                        </p:tgtEl>
                                        <p:attrNameLst>
                                          <p:attrName>style.visibility</p:attrName>
                                        </p:attrNameLst>
                                      </p:cBhvr>
                                      <p:to>
                                        <p:strVal val="visible"/>
                                      </p:to>
                                    </p:set>
                                    <p:animEffect transition="in" filter="fade">
                                      <p:cBhvr>
                                        <p:cTn id="63" dur="1000"/>
                                        <p:tgtEl>
                                          <p:spTgt spid="490498">
                                            <p:txEl>
                                              <p:pRg st="8" end="8"/>
                                            </p:txEl>
                                          </p:spTgt>
                                        </p:tgtEl>
                                      </p:cBhvr>
                                    </p:animEffect>
                                    <p:anim calcmode="lin" valueType="num">
                                      <p:cBhvr>
                                        <p:cTn id="64" dur="1000" fill="hold"/>
                                        <p:tgtEl>
                                          <p:spTgt spid="490498">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490498">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490498">
                                            <p:txEl>
                                              <p:pRg st="9" end="9"/>
                                            </p:txEl>
                                          </p:spTgt>
                                        </p:tgtEl>
                                        <p:attrNameLst>
                                          <p:attrName>style.visibility</p:attrName>
                                        </p:attrNameLst>
                                      </p:cBhvr>
                                      <p:to>
                                        <p:strVal val="visible"/>
                                      </p:to>
                                    </p:set>
                                    <p:animEffect transition="in" filter="fade">
                                      <p:cBhvr>
                                        <p:cTn id="70" dur="1000"/>
                                        <p:tgtEl>
                                          <p:spTgt spid="490498">
                                            <p:txEl>
                                              <p:pRg st="9" end="9"/>
                                            </p:txEl>
                                          </p:spTgt>
                                        </p:tgtEl>
                                      </p:cBhvr>
                                    </p:animEffect>
                                    <p:anim calcmode="lin" valueType="num">
                                      <p:cBhvr>
                                        <p:cTn id="71" dur="1000" fill="hold"/>
                                        <p:tgtEl>
                                          <p:spTgt spid="490498">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490498">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490498">
                                            <p:txEl>
                                              <p:pRg st="10" end="10"/>
                                            </p:txEl>
                                          </p:spTgt>
                                        </p:tgtEl>
                                        <p:attrNameLst>
                                          <p:attrName>style.visibility</p:attrName>
                                        </p:attrNameLst>
                                      </p:cBhvr>
                                      <p:to>
                                        <p:strVal val="visible"/>
                                      </p:to>
                                    </p:set>
                                    <p:animEffect transition="in" filter="fade">
                                      <p:cBhvr>
                                        <p:cTn id="77" dur="1000"/>
                                        <p:tgtEl>
                                          <p:spTgt spid="490498">
                                            <p:txEl>
                                              <p:pRg st="10" end="10"/>
                                            </p:txEl>
                                          </p:spTgt>
                                        </p:tgtEl>
                                      </p:cBhvr>
                                    </p:animEffect>
                                    <p:anim calcmode="lin" valueType="num">
                                      <p:cBhvr>
                                        <p:cTn id="78" dur="1000" fill="hold"/>
                                        <p:tgtEl>
                                          <p:spTgt spid="490498">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490498">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490498">
                                            <p:txEl>
                                              <p:pRg st="11" end="11"/>
                                            </p:txEl>
                                          </p:spTgt>
                                        </p:tgtEl>
                                        <p:attrNameLst>
                                          <p:attrName>style.visibility</p:attrName>
                                        </p:attrNameLst>
                                      </p:cBhvr>
                                      <p:to>
                                        <p:strVal val="visible"/>
                                      </p:to>
                                    </p:set>
                                    <p:animEffect transition="in" filter="fade">
                                      <p:cBhvr>
                                        <p:cTn id="84" dur="1000"/>
                                        <p:tgtEl>
                                          <p:spTgt spid="490498">
                                            <p:txEl>
                                              <p:pRg st="11" end="11"/>
                                            </p:txEl>
                                          </p:spTgt>
                                        </p:tgtEl>
                                      </p:cBhvr>
                                    </p:animEffect>
                                    <p:anim calcmode="lin" valueType="num">
                                      <p:cBhvr>
                                        <p:cTn id="85" dur="1000" fill="hold"/>
                                        <p:tgtEl>
                                          <p:spTgt spid="490498">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490498">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MIS第1章 [兼容模式]" id="{778AD23E-265C-49C3-A910-42E4C647D59A}" vid="{36C8D951-A42E-4519-BFA6-40A1FEEB851D}"/>
    </a:ext>
  </a:extLst>
</a:theme>
</file>

<file path=ppt/theme/theme2.xml><?xml version="1.0" encoding="utf-8"?>
<a:theme xmlns:a="http://schemas.openxmlformats.org/drawingml/2006/main" name="Default Design">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defRPr>
        </a:defPPr>
      </a:lstStyle>
    </a:lnDef>
  </a:objectDefaul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MIS第1章 [兼容模式]" id="{778AD23E-265C-49C3-A910-42E4C647D59A}" vid="{C682A9E2-2F40-47B6-B33D-ED06B83414CF}"/>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MIS</Template>
  <TotalTime>2040</TotalTime>
  <Words>4831</Words>
  <Application>Microsoft Office PowerPoint</Application>
  <PresentationFormat>全屏显示(4:3)</PresentationFormat>
  <Paragraphs>871</Paragraphs>
  <Slides>67</Slides>
  <Notes>15</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67</vt:i4>
      </vt:variant>
    </vt:vector>
  </HeadingPairs>
  <TitlesOfParts>
    <vt:vector size="71" baseType="lpstr">
      <vt:lpstr>2_默认设计模板</vt:lpstr>
      <vt:lpstr>Default Design</vt:lpstr>
      <vt:lpstr>Visio</vt:lpstr>
      <vt:lpstr>Photo Editor 照片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几种错误(1)</vt:lpstr>
      <vt:lpstr>几种错误(2)</vt:lpstr>
      <vt:lpstr>PowerPoint 演示文稿</vt:lpstr>
      <vt:lpstr>PowerPoint 演示文稿</vt:lpstr>
      <vt:lpstr>PowerPoint 演示文稿</vt:lpstr>
      <vt:lpstr>4.4数据流程分析（续）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采用判定树来表示: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耿焱</dc:creator>
  <cp:lastModifiedBy>LiuQiaoLing</cp:lastModifiedBy>
  <cp:revision>78</cp:revision>
  <cp:lastPrinted>2017-04-08T07:08:43Z</cp:lastPrinted>
  <dcterms:created xsi:type="dcterms:W3CDTF">2014-05-18T08:38:57Z</dcterms:created>
  <dcterms:modified xsi:type="dcterms:W3CDTF">2018-03-16T02:25:31Z</dcterms:modified>
</cp:coreProperties>
</file>