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61" r:id="rId2"/>
    <p:sldId id="262" r:id="rId3"/>
    <p:sldId id="267" r:id="rId4"/>
    <p:sldId id="265" r:id="rId5"/>
    <p:sldId id="312" r:id="rId6"/>
    <p:sldId id="266" r:id="rId7"/>
    <p:sldId id="281" r:id="rId8"/>
    <p:sldId id="279" r:id="rId9"/>
    <p:sldId id="280" r:id="rId10"/>
    <p:sldId id="287" r:id="rId11"/>
    <p:sldId id="311" r:id="rId12"/>
    <p:sldId id="302" r:id="rId13"/>
    <p:sldId id="304" r:id="rId14"/>
    <p:sldId id="309" r:id="rId15"/>
    <p:sldId id="31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FFE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FA6F7A-B12F-4732-BA60-A6E9BD0E316B}" type="doc">
      <dgm:prSet loTypeId="urn:microsoft.com/office/officeart/2005/8/layout/hProcess11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40305B-4143-43B9-96D4-37C691D6A179}">
      <dgm:prSet custT="1"/>
      <dgm:spPr/>
      <dgm:t>
        <a:bodyPr/>
        <a:lstStyle/>
        <a:p>
          <a:pPr rtl="0"/>
          <a:r>
            <a:rPr lang="en-US" altLang="zh-CN" sz="2000" dirty="0" smtClean="0"/>
            <a:t>1.</a:t>
          </a:r>
          <a:r>
            <a:rPr lang="zh-CN" sz="2000" dirty="0" smtClean="0"/>
            <a:t>在菜单栏中选择“文件”</a:t>
          </a:r>
          <a:r>
            <a:rPr lang="en-US" sz="2000" dirty="0" smtClean="0"/>
            <a:t>&gt;</a:t>
          </a:r>
          <a:r>
            <a:rPr lang="zh-CN" sz="2000" dirty="0" smtClean="0"/>
            <a:t>“导入”</a:t>
          </a:r>
          <a:r>
            <a:rPr lang="en-US" sz="2000" dirty="0" smtClean="0"/>
            <a:t>&gt;</a:t>
          </a:r>
          <a:r>
            <a:rPr lang="zh-CN" sz="2000" dirty="0" smtClean="0"/>
            <a:t>“导入到舞台”按钮。</a:t>
          </a:r>
          <a:endParaRPr lang="zh-CN" altLang="en-US" sz="2000" dirty="0"/>
        </a:p>
      </dgm:t>
    </dgm:pt>
    <dgm:pt modelId="{4B0592C8-3D4F-4700-B44B-1D7BD85B06B3}" type="parTrans" cxnId="{D086BB0D-283A-4E5D-A455-01C6F78B71B5}">
      <dgm:prSet/>
      <dgm:spPr/>
      <dgm:t>
        <a:bodyPr/>
        <a:lstStyle/>
        <a:p>
          <a:endParaRPr lang="zh-CN" altLang="en-US"/>
        </a:p>
      </dgm:t>
    </dgm:pt>
    <dgm:pt modelId="{5C60A7CB-8AFD-4AF8-9692-183BD74C99BC}" type="sibTrans" cxnId="{D086BB0D-283A-4E5D-A455-01C6F78B71B5}">
      <dgm:prSet/>
      <dgm:spPr/>
      <dgm:t>
        <a:bodyPr/>
        <a:lstStyle/>
        <a:p>
          <a:endParaRPr lang="zh-CN" altLang="en-US"/>
        </a:p>
      </dgm:t>
    </dgm:pt>
    <dgm:pt modelId="{7602DD2B-C09E-4094-B382-CE3C9EC2126D}">
      <dgm:prSet custT="1"/>
      <dgm:spPr/>
      <dgm:t>
        <a:bodyPr/>
        <a:lstStyle/>
        <a:p>
          <a:pPr rtl="0"/>
          <a:r>
            <a:rPr lang="en-US" altLang="zh-CN" sz="2000" dirty="0" smtClean="0"/>
            <a:t>2</a:t>
          </a:r>
          <a:r>
            <a:rPr lang="zh-CN" sz="2000" dirty="0" smtClean="0"/>
            <a:t>选择</a:t>
          </a:r>
          <a:r>
            <a:rPr lang="en-US" sz="2000" dirty="0" smtClean="0"/>
            <a:t>Lesson03/</a:t>
          </a:r>
          <a:r>
            <a:rPr lang="zh-CN" sz="2000" dirty="0" smtClean="0"/>
            <a:t>范例</a:t>
          </a:r>
          <a:r>
            <a:rPr lang="en-US" sz="2000" dirty="0" smtClean="0"/>
            <a:t>/</a:t>
          </a:r>
          <a:r>
            <a:rPr lang="zh-CN" sz="2000" dirty="0" smtClean="0"/>
            <a:t>素材文件夹中的星</a:t>
          </a:r>
          <a:r>
            <a:rPr lang="en-US" sz="2000" dirty="0" smtClean="0"/>
            <a:t>.</a:t>
          </a:r>
          <a:r>
            <a:rPr lang="en-US" sz="2000" dirty="0" err="1" smtClean="0"/>
            <a:t>ai</a:t>
          </a:r>
          <a:r>
            <a:rPr lang="zh-CN" sz="2000" dirty="0" smtClean="0"/>
            <a:t>文件并打开</a:t>
          </a:r>
          <a:r>
            <a:rPr lang="zh-CN" altLang="en-US" sz="2000" dirty="0" smtClean="0"/>
            <a:t>。</a:t>
          </a:r>
          <a:endParaRPr lang="zh-CN" altLang="en-US" sz="2000" dirty="0"/>
        </a:p>
      </dgm:t>
    </dgm:pt>
    <dgm:pt modelId="{FDFF7AA8-37C1-44D3-86A7-CE7426E96D64}" type="parTrans" cxnId="{0EF42F31-5581-44F5-ACA0-107F824D176E}">
      <dgm:prSet/>
      <dgm:spPr/>
      <dgm:t>
        <a:bodyPr/>
        <a:lstStyle/>
        <a:p>
          <a:endParaRPr lang="zh-CN" altLang="en-US"/>
        </a:p>
      </dgm:t>
    </dgm:pt>
    <dgm:pt modelId="{392CB212-30C7-40FC-8402-B7F5C439F252}" type="sibTrans" cxnId="{0EF42F31-5581-44F5-ACA0-107F824D176E}">
      <dgm:prSet/>
      <dgm:spPr/>
      <dgm:t>
        <a:bodyPr/>
        <a:lstStyle/>
        <a:p>
          <a:endParaRPr lang="zh-CN" altLang="en-US"/>
        </a:p>
      </dgm:t>
    </dgm:pt>
    <dgm:pt modelId="{F1615BF1-CD32-494F-BDB4-6AE77F8E7BED}">
      <dgm:prSet custT="1"/>
      <dgm:spPr/>
      <dgm:t>
        <a:bodyPr/>
        <a:lstStyle/>
        <a:p>
          <a:pPr rtl="0"/>
          <a:r>
            <a:rPr lang="en-US" altLang="zh-CN" sz="2000" dirty="0" smtClean="0"/>
            <a:t>3.</a:t>
          </a:r>
          <a:r>
            <a:rPr lang="zh-CN" altLang="zh-CN" sz="2000" dirty="0" smtClean="0"/>
            <a:t>在“导入到舞台”对话框中。在“将图层转换为”菜单中选择“</a:t>
          </a:r>
          <a:r>
            <a:rPr lang="en-US" altLang="zh-CN" sz="2000" dirty="0" smtClean="0"/>
            <a:t>Animate</a:t>
          </a:r>
          <a:r>
            <a:rPr lang="zh-CN" altLang="zh-CN" sz="2000" dirty="0" smtClean="0"/>
            <a:t>图层”</a:t>
          </a:r>
          <a:r>
            <a:rPr lang="zh-CN" altLang="en-US" sz="2000" dirty="0" smtClean="0"/>
            <a:t>。</a:t>
          </a:r>
          <a:endParaRPr lang="zh-CN" altLang="zh-CN" sz="2000" dirty="0" smtClean="0"/>
        </a:p>
      </dgm:t>
    </dgm:pt>
    <dgm:pt modelId="{7008708E-F95F-442F-B052-464311714BDB}" type="parTrans" cxnId="{057E9686-1D45-4CC1-A362-7EEECD6222FF}">
      <dgm:prSet/>
      <dgm:spPr/>
      <dgm:t>
        <a:bodyPr/>
        <a:lstStyle/>
        <a:p>
          <a:endParaRPr lang="zh-CN" altLang="en-US"/>
        </a:p>
      </dgm:t>
    </dgm:pt>
    <dgm:pt modelId="{BAD9A980-9A0F-4872-AEE9-C8BD312ECDC6}" type="sibTrans" cxnId="{057E9686-1D45-4CC1-A362-7EEECD6222FF}">
      <dgm:prSet/>
      <dgm:spPr/>
      <dgm:t>
        <a:bodyPr/>
        <a:lstStyle/>
        <a:p>
          <a:endParaRPr lang="zh-CN" altLang="en-US"/>
        </a:p>
      </dgm:t>
    </dgm:pt>
    <dgm:pt modelId="{DFF2C65D-73C1-480A-A037-C40F6F1FB0BB}" type="pres">
      <dgm:prSet presAssocID="{C2FA6F7A-B12F-4732-BA60-A6E9BD0E31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83F5FFB-C0A7-4CA8-B340-213906175945}" type="pres">
      <dgm:prSet presAssocID="{C2FA6F7A-B12F-4732-BA60-A6E9BD0E316B}" presName="arrow" presStyleLbl="bgShp" presStyleIdx="0" presStyleCnt="1" custLinFactNeighborX="903"/>
      <dgm:spPr/>
    </dgm:pt>
    <dgm:pt modelId="{602000BA-3392-44CE-8660-C2AA906DAA53}" type="pres">
      <dgm:prSet presAssocID="{C2FA6F7A-B12F-4732-BA60-A6E9BD0E316B}" presName="points" presStyleCnt="0"/>
      <dgm:spPr/>
    </dgm:pt>
    <dgm:pt modelId="{0E56CA4E-84FA-4FF4-9A9B-642CA0D3619E}" type="pres">
      <dgm:prSet presAssocID="{4540305B-4143-43B9-96D4-37C691D6A179}" presName="compositeA" presStyleCnt="0"/>
      <dgm:spPr/>
    </dgm:pt>
    <dgm:pt modelId="{9F2C241A-9A5D-4FEE-AC62-376301BDB6A9}" type="pres">
      <dgm:prSet presAssocID="{4540305B-4143-43B9-96D4-37C691D6A179}" presName="textA" presStyleLbl="revTx" presStyleIdx="0" presStyleCnt="3" custScaleX="9470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4F96D-B214-4B3B-AAA9-C013C4F5CCA8}" type="pres">
      <dgm:prSet presAssocID="{4540305B-4143-43B9-96D4-37C691D6A179}" presName="circleA" presStyleLbl="node1" presStyleIdx="0" presStyleCnt="3"/>
      <dgm:spPr/>
    </dgm:pt>
    <dgm:pt modelId="{11405F05-31C9-4995-A594-ADFD041177E1}" type="pres">
      <dgm:prSet presAssocID="{4540305B-4143-43B9-96D4-37C691D6A179}" presName="spaceA" presStyleCnt="0"/>
      <dgm:spPr/>
    </dgm:pt>
    <dgm:pt modelId="{803904C0-4AA1-4071-836B-4415FB61829D}" type="pres">
      <dgm:prSet presAssocID="{5C60A7CB-8AFD-4AF8-9692-183BD74C99BC}" presName="space" presStyleCnt="0"/>
      <dgm:spPr/>
    </dgm:pt>
    <dgm:pt modelId="{7A466692-1845-4223-A895-F7AEB50B018A}" type="pres">
      <dgm:prSet presAssocID="{7602DD2B-C09E-4094-B382-CE3C9EC2126D}" presName="compositeB" presStyleCnt="0"/>
      <dgm:spPr/>
    </dgm:pt>
    <dgm:pt modelId="{C0A1C8B3-BF29-44D0-91DA-D56B34292BCB}" type="pres">
      <dgm:prSet presAssocID="{7602DD2B-C09E-4094-B382-CE3C9EC2126D}" presName="textB" presStyleLbl="revTx" presStyleIdx="1" presStyleCnt="3" custScaleX="6650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CD1F2E-EF1C-4C6E-BAB5-41568E6B7C9F}" type="pres">
      <dgm:prSet presAssocID="{7602DD2B-C09E-4094-B382-CE3C9EC2126D}" presName="circleB" presStyleLbl="node1" presStyleIdx="1" presStyleCnt="3"/>
      <dgm:spPr/>
    </dgm:pt>
    <dgm:pt modelId="{8A35B664-56F0-45C4-879A-935212AAAAEE}" type="pres">
      <dgm:prSet presAssocID="{7602DD2B-C09E-4094-B382-CE3C9EC2126D}" presName="spaceB" presStyleCnt="0"/>
      <dgm:spPr/>
    </dgm:pt>
    <dgm:pt modelId="{E79F11E1-E0E7-41A9-A443-FF2165AC0C7A}" type="pres">
      <dgm:prSet presAssocID="{392CB212-30C7-40FC-8402-B7F5C439F252}" presName="space" presStyleCnt="0"/>
      <dgm:spPr/>
    </dgm:pt>
    <dgm:pt modelId="{CD8B6CDF-E2A0-486C-BE3F-53E7540591BF}" type="pres">
      <dgm:prSet presAssocID="{F1615BF1-CD32-494F-BDB4-6AE77F8E7BED}" presName="compositeA" presStyleCnt="0"/>
      <dgm:spPr/>
    </dgm:pt>
    <dgm:pt modelId="{0C76FB1A-203B-4F83-8B83-FBFE264A19BC}" type="pres">
      <dgm:prSet presAssocID="{F1615BF1-CD32-494F-BDB4-6AE77F8E7BED}" presName="textA" presStyleLbl="revTx" presStyleIdx="2" presStyleCnt="3" custScaleX="10529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62EF75-EBE1-4A14-8A65-702E221A9834}" type="pres">
      <dgm:prSet presAssocID="{F1615BF1-CD32-494F-BDB4-6AE77F8E7BED}" presName="circleA" presStyleLbl="node1" presStyleIdx="2" presStyleCnt="3"/>
      <dgm:spPr/>
    </dgm:pt>
    <dgm:pt modelId="{8F67C334-78BD-49BF-98B6-F7A7A681545D}" type="pres">
      <dgm:prSet presAssocID="{F1615BF1-CD32-494F-BDB4-6AE77F8E7BED}" presName="spaceA" presStyleCnt="0"/>
      <dgm:spPr/>
    </dgm:pt>
  </dgm:ptLst>
  <dgm:cxnLst>
    <dgm:cxn modelId="{87E64482-D1C7-427D-B739-2304EB9A8876}" type="presOf" srcId="{F1615BF1-CD32-494F-BDB4-6AE77F8E7BED}" destId="{0C76FB1A-203B-4F83-8B83-FBFE264A19BC}" srcOrd="0" destOrd="0" presId="urn:microsoft.com/office/officeart/2005/8/layout/hProcess11"/>
    <dgm:cxn modelId="{8DF2DBEC-AEFD-4A4D-A62F-BBC006D8BE35}" type="presOf" srcId="{7602DD2B-C09E-4094-B382-CE3C9EC2126D}" destId="{C0A1C8B3-BF29-44D0-91DA-D56B34292BCB}" srcOrd="0" destOrd="0" presId="urn:microsoft.com/office/officeart/2005/8/layout/hProcess11"/>
    <dgm:cxn modelId="{205AA6F7-87AC-48BA-81C5-0FCA5FB1BAB1}" type="presOf" srcId="{C2FA6F7A-B12F-4732-BA60-A6E9BD0E316B}" destId="{DFF2C65D-73C1-480A-A037-C40F6F1FB0BB}" srcOrd="0" destOrd="0" presId="urn:microsoft.com/office/officeart/2005/8/layout/hProcess11"/>
    <dgm:cxn modelId="{0EF42F31-5581-44F5-ACA0-107F824D176E}" srcId="{C2FA6F7A-B12F-4732-BA60-A6E9BD0E316B}" destId="{7602DD2B-C09E-4094-B382-CE3C9EC2126D}" srcOrd="1" destOrd="0" parTransId="{FDFF7AA8-37C1-44D3-86A7-CE7426E96D64}" sibTransId="{392CB212-30C7-40FC-8402-B7F5C439F252}"/>
    <dgm:cxn modelId="{95AB1F95-DE81-42BE-AE4B-55660F378295}" type="presOf" srcId="{4540305B-4143-43B9-96D4-37C691D6A179}" destId="{9F2C241A-9A5D-4FEE-AC62-376301BDB6A9}" srcOrd="0" destOrd="0" presId="urn:microsoft.com/office/officeart/2005/8/layout/hProcess11"/>
    <dgm:cxn modelId="{057E9686-1D45-4CC1-A362-7EEECD6222FF}" srcId="{C2FA6F7A-B12F-4732-BA60-A6E9BD0E316B}" destId="{F1615BF1-CD32-494F-BDB4-6AE77F8E7BED}" srcOrd="2" destOrd="0" parTransId="{7008708E-F95F-442F-B052-464311714BDB}" sibTransId="{BAD9A980-9A0F-4872-AEE9-C8BD312ECDC6}"/>
    <dgm:cxn modelId="{D086BB0D-283A-4E5D-A455-01C6F78B71B5}" srcId="{C2FA6F7A-B12F-4732-BA60-A6E9BD0E316B}" destId="{4540305B-4143-43B9-96D4-37C691D6A179}" srcOrd="0" destOrd="0" parTransId="{4B0592C8-3D4F-4700-B44B-1D7BD85B06B3}" sibTransId="{5C60A7CB-8AFD-4AF8-9692-183BD74C99BC}"/>
    <dgm:cxn modelId="{51FE38EC-9C2B-4A60-9993-11BC1608D007}" type="presParOf" srcId="{DFF2C65D-73C1-480A-A037-C40F6F1FB0BB}" destId="{583F5FFB-C0A7-4CA8-B340-213906175945}" srcOrd="0" destOrd="0" presId="urn:microsoft.com/office/officeart/2005/8/layout/hProcess11"/>
    <dgm:cxn modelId="{40D94C82-C5EA-4FDA-9102-F750032E275C}" type="presParOf" srcId="{DFF2C65D-73C1-480A-A037-C40F6F1FB0BB}" destId="{602000BA-3392-44CE-8660-C2AA906DAA53}" srcOrd="1" destOrd="0" presId="urn:microsoft.com/office/officeart/2005/8/layout/hProcess11"/>
    <dgm:cxn modelId="{E58358DD-D1EC-44F6-A6FE-C705AFA145DA}" type="presParOf" srcId="{602000BA-3392-44CE-8660-C2AA906DAA53}" destId="{0E56CA4E-84FA-4FF4-9A9B-642CA0D3619E}" srcOrd="0" destOrd="0" presId="urn:microsoft.com/office/officeart/2005/8/layout/hProcess11"/>
    <dgm:cxn modelId="{0ABD4BAB-6C0F-40F0-B9EC-5E7E907AE0F1}" type="presParOf" srcId="{0E56CA4E-84FA-4FF4-9A9B-642CA0D3619E}" destId="{9F2C241A-9A5D-4FEE-AC62-376301BDB6A9}" srcOrd="0" destOrd="0" presId="urn:microsoft.com/office/officeart/2005/8/layout/hProcess11"/>
    <dgm:cxn modelId="{024ECE5F-93ED-40B1-A32C-13845FE5E125}" type="presParOf" srcId="{0E56CA4E-84FA-4FF4-9A9B-642CA0D3619E}" destId="{4B44F96D-B214-4B3B-AAA9-C013C4F5CCA8}" srcOrd="1" destOrd="0" presId="urn:microsoft.com/office/officeart/2005/8/layout/hProcess11"/>
    <dgm:cxn modelId="{EE84D270-3DDB-4BBF-9017-4C5F2651D373}" type="presParOf" srcId="{0E56CA4E-84FA-4FF4-9A9B-642CA0D3619E}" destId="{11405F05-31C9-4995-A594-ADFD041177E1}" srcOrd="2" destOrd="0" presId="urn:microsoft.com/office/officeart/2005/8/layout/hProcess11"/>
    <dgm:cxn modelId="{B9627A3D-041E-4CFF-8188-AF9297F8F35B}" type="presParOf" srcId="{602000BA-3392-44CE-8660-C2AA906DAA53}" destId="{803904C0-4AA1-4071-836B-4415FB61829D}" srcOrd="1" destOrd="0" presId="urn:microsoft.com/office/officeart/2005/8/layout/hProcess11"/>
    <dgm:cxn modelId="{D5FCC75C-D521-41DC-8EA5-AA3A01BFDAEE}" type="presParOf" srcId="{602000BA-3392-44CE-8660-C2AA906DAA53}" destId="{7A466692-1845-4223-A895-F7AEB50B018A}" srcOrd="2" destOrd="0" presId="urn:microsoft.com/office/officeart/2005/8/layout/hProcess11"/>
    <dgm:cxn modelId="{8A50B28C-DB41-47D6-B954-238C64B9B80E}" type="presParOf" srcId="{7A466692-1845-4223-A895-F7AEB50B018A}" destId="{C0A1C8B3-BF29-44D0-91DA-D56B34292BCB}" srcOrd="0" destOrd="0" presId="urn:microsoft.com/office/officeart/2005/8/layout/hProcess11"/>
    <dgm:cxn modelId="{BB94ED3E-4F2D-4510-BC3A-D8DC14D0918A}" type="presParOf" srcId="{7A466692-1845-4223-A895-F7AEB50B018A}" destId="{C1CD1F2E-EF1C-4C6E-BAB5-41568E6B7C9F}" srcOrd="1" destOrd="0" presId="urn:microsoft.com/office/officeart/2005/8/layout/hProcess11"/>
    <dgm:cxn modelId="{7D28D47C-13BF-48C2-BEBA-34640465A996}" type="presParOf" srcId="{7A466692-1845-4223-A895-F7AEB50B018A}" destId="{8A35B664-56F0-45C4-879A-935212AAAAEE}" srcOrd="2" destOrd="0" presId="urn:microsoft.com/office/officeart/2005/8/layout/hProcess11"/>
    <dgm:cxn modelId="{D6DCDE1E-58BA-4985-B75E-B880F77D04BE}" type="presParOf" srcId="{602000BA-3392-44CE-8660-C2AA906DAA53}" destId="{E79F11E1-E0E7-41A9-A443-FF2165AC0C7A}" srcOrd="3" destOrd="0" presId="urn:microsoft.com/office/officeart/2005/8/layout/hProcess11"/>
    <dgm:cxn modelId="{CF0748B4-293F-4F69-A7BB-926F530F195F}" type="presParOf" srcId="{602000BA-3392-44CE-8660-C2AA906DAA53}" destId="{CD8B6CDF-E2A0-486C-BE3F-53E7540591BF}" srcOrd="4" destOrd="0" presId="urn:microsoft.com/office/officeart/2005/8/layout/hProcess11"/>
    <dgm:cxn modelId="{826F8B62-6570-48CB-800A-3058DA8139C8}" type="presParOf" srcId="{CD8B6CDF-E2A0-486C-BE3F-53E7540591BF}" destId="{0C76FB1A-203B-4F83-8B83-FBFE264A19BC}" srcOrd="0" destOrd="0" presId="urn:microsoft.com/office/officeart/2005/8/layout/hProcess11"/>
    <dgm:cxn modelId="{B5D60EA9-3160-43D4-BA25-68040C87E76E}" type="presParOf" srcId="{CD8B6CDF-E2A0-486C-BE3F-53E7540591BF}" destId="{5E62EF75-EBE1-4A14-8A65-702E221A9834}" srcOrd="1" destOrd="0" presId="urn:microsoft.com/office/officeart/2005/8/layout/hProcess11"/>
    <dgm:cxn modelId="{BE4FF014-D14B-4DBF-88D4-3AB05EE7D215}" type="presParOf" srcId="{CD8B6CDF-E2A0-486C-BE3F-53E7540591BF}" destId="{8F67C334-78BD-49BF-98B6-F7A7A681545D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751738-D4A4-46CB-9838-F7B56C017D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2231A8C-2CDE-402B-BC3F-660E64A9D50D}">
      <dgm:prSet custT="1"/>
      <dgm:spPr/>
      <dgm:t>
        <a:bodyPr/>
        <a:lstStyle/>
        <a:p>
          <a:pPr rtl="0"/>
          <a:r>
            <a:rPr lang="en-US" altLang="zh-CN" sz="1400" dirty="0" smtClean="0"/>
            <a:t>1.</a:t>
          </a:r>
          <a:r>
            <a:rPr lang="zh-CN" altLang="zh-CN" sz="1400" dirty="0" smtClean="0"/>
            <a:t>在舞台上选择星图层的矢量海星。</a:t>
          </a:r>
          <a:endParaRPr lang="zh-CN" sz="1400" dirty="0"/>
        </a:p>
      </dgm:t>
    </dgm:pt>
    <dgm:pt modelId="{2A259797-C759-45EC-8ED3-754C3342277E}" type="parTrans" cxnId="{29B3FD4A-510C-4CF9-A9F7-BD851CE7BA79}">
      <dgm:prSet/>
      <dgm:spPr/>
      <dgm:t>
        <a:bodyPr/>
        <a:lstStyle/>
        <a:p>
          <a:endParaRPr lang="zh-CN" altLang="en-US" sz="1400"/>
        </a:p>
      </dgm:t>
    </dgm:pt>
    <dgm:pt modelId="{53A98E2F-FBA4-415C-B2AF-4EF67FD7A1FD}" type="sibTrans" cxnId="{29B3FD4A-510C-4CF9-A9F7-BD851CE7BA79}">
      <dgm:prSet/>
      <dgm:spPr/>
      <dgm:t>
        <a:bodyPr/>
        <a:lstStyle/>
        <a:p>
          <a:endParaRPr lang="zh-CN" altLang="en-US" sz="1400"/>
        </a:p>
      </dgm:t>
    </dgm:pt>
    <dgm:pt modelId="{37201ED4-C81F-410C-8D27-FA6254062DCA}">
      <dgm:prSet custT="1"/>
      <dgm:spPr/>
      <dgm:t>
        <a:bodyPr/>
        <a:lstStyle/>
        <a:p>
          <a:pPr rtl="0"/>
          <a:r>
            <a:rPr lang="en-US" altLang="zh-CN" sz="1400" dirty="0" smtClean="0"/>
            <a:t>2.</a:t>
          </a:r>
          <a:r>
            <a:rPr lang="zh-CN" altLang="zh-CN" sz="1400" dirty="0" smtClean="0"/>
            <a:t>在菜单栏中选择“修改”</a:t>
          </a:r>
          <a:r>
            <a:rPr lang="en-US" altLang="zh-CN" sz="1400" dirty="0" smtClean="0"/>
            <a:t>&gt;“</a:t>
          </a:r>
          <a:r>
            <a:rPr lang="zh-CN" altLang="zh-CN" sz="1400" dirty="0" smtClean="0"/>
            <a:t>转换为元件”按钮。</a:t>
          </a:r>
          <a:endParaRPr lang="zh-CN" sz="1400" dirty="0"/>
        </a:p>
      </dgm:t>
    </dgm:pt>
    <dgm:pt modelId="{03078618-80D4-40AA-B958-D6317C2E2F40}" type="parTrans" cxnId="{95D68528-F568-42CD-A1DF-0FDB7D2490EE}">
      <dgm:prSet/>
      <dgm:spPr/>
      <dgm:t>
        <a:bodyPr/>
        <a:lstStyle/>
        <a:p>
          <a:endParaRPr lang="zh-CN" altLang="en-US" sz="1400"/>
        </a:p>
      </dgm:t>
    </dgm:pt>
    <dgm:pt modelId="{79B71F3D-34B6-4C52-BA7D-63832F223B02}" type="sibTrans" cxnId="{95D68528-F568-42CD-A1DF-0FDB7D2490EE}">
      <dgm:prSet/>
      <dgm:spPr/>
      <dgm:t>
        <a:bodyPr/>
        <a:lstStyle/>
        <a:p>
          <a:endParaRPr lang="zh-CN" altLang="en-US" sz="1400"/>
        </a:p>
      </dgm:t>
    </dgm:pt>
    <dgm:pt modelId="{980DD46B-208B-406B-A0F4-2663D5DA0021}">
      <dgm:prSet custT="1"/>
      <dgm:spPr/>
      <dgm:t>
        <a:bodyPr/>
        <a:lstStyle/>
        <a:p>
          <a:pPr rtl="0"/>
          <a:r>
            <a:rPr lang="en-US" altLang="zh-CN" sz="1400" dirty="0" smtClean="0"/>
            <a:t>3.</a:t>
          </a:r>
          <a:r>
            <a:rPr lang="zh-CN" altLang="zh-CN" sz="1400" dirty="0" smtClean="0"/>
            <a:t>将元件命名为“星”，并设置“类型”为“影片剪辑”（如图</a:t>
          </a:r>
          <a:r>
            <a:rPr lang="en-US" altLang="zh-CN" sz="1400" dirty="0" smtClean="0"/>
            <a:t>3.3</a:t>
          </a:r>
          <a:r>
            <a:rPr lang="zh-CN" altLang="zh-CN" sz="1400" dirty="0" smtClean="0"/>
            <a:t>所示）。</a:t>
          </a:r>
          <a:endParaRPr lang="zh-CN" sz="1400" dirty="0"/>
        </a:p>
      </dgm:t>
    </dgm:pt>
    <dgm:pt modelId="{9B7FD6B7-3CF6-4729-894E-59AB2105B8D0}" type="parTrans" cxnId="{F0301F52-A4E3-44B5-8776-06F1AC5ADC4A}">
      <dgm:prSet/>
      <dgm:spPr/>
      <dgm:t>
        <a:bodyPr/>
        <a:lstStyle/>
        <a:p>
          <a:endParaRPr lang="zh-CN" altLang="en-US" sz="1400"/>
        </a:p>
      </dgm:t>
    </dgm:pt>
    <dgm:pt modelId="{222ECD2E-E390-41C0-ABA7-3F7448EA19A7}" type="sibTrans" cxnId="{F0301F52-A4E3-44B5-8776-06F1AC5ADC4A}">
      <dgm:prSet/>
      <dgm:spPr/>
      <dgm:t>
        <a:bodyPr/>
        <a:lstStyle/>
        <a:p>
          <a:endParaRPr lang="zh-CN" altLang="en-US" sz="1400"/>
        </a:p>
      </dgm:t>
    </dgm:pt>
    <dgm:pt modelId="{44E5BB53-500D-45F8-B173-04EAD8614736}">
      <dgm:prSet custT="1"/>
      <dgm:spPr/>
      <dgm:t>
        <a:bodyPr/>
        <a:lstStyle/>
        <a:p>
          <a:pPr rtl="0"/>
          <a:r>
            <a:rPr lang="en-US" altLang="zh-CN" sz="1400" dirty="0" smtClean="0"/>
            <a:t>4.</a:t>
          </a:r>
          <a:r>
            <a:rPr lang="zh-CN" altLang="zh-CN" sz="1400" dirty="0" smtClean="0"/>
            <a:t>在属性面板中调整大小和位置。</a:t>
          </a:r>
          <a:endParaRPr lang="zh-CN" sz="1400" dirty="0"/>
        </a:p>
      </dgm:t>
    </dgm:pt>
    <dgm:pt modelId="{DC4C8978-4BF0-4FF6-A70F-487E6091FADD}" type="parTrans" cxnId="{07532008-8E13-42B0-B519-BB41FCBDA6A7}">
      <dgm:prSet/>
      <dgm:spPr/>
      <dgm:t>
        <a:bodyPr/>
        <a:lstStyle/>
        <a:p>
          <a:endParaRPr lang="zh-CN" altLang="en-US" sz="1400"/>
        </a:p>
      </dgm:t>
    </dgm:pt>
    <dgm:pt modelId="{5CC1937A-EBBE-4B43-A2BC-83C414426CD6}" type="sibTrans" cxnId="{07532008-8E13-42B0-B519-BB41FCBDA6A7}">
      <dgm:prSet/>
      <dgm:spPr/>
      <dgm:t>
        <a:bodyPr/>
        <a:lstStyle/>
        <a:p>
          <a:endParaRPr lang="zh-CN" altLang="en-US" sz="1400"/>
        </a:p>
      </dgm:t>
    </dgm:pt>
    <dgm:pt modelId="{52BD29FB-A936-4B71-92D3-3F3D451E3292}" type="pres">
      <dgm:prSet presAssocID="{4B751738-D4A4-46CB-9838-F7B56C017D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21C568-E747-4C55-B70C-A8E9B8F7BF1D}" type="pres">
      <dgm:prSet presAssocID="{C2231A8C-2CDE-402B-BC3F-660E64A9D50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A06BAB-6D23-43DA-AA15-FA3B5DB6AF50}" type="pres">
      <dgm:prSet presAssocID="{53A98E2F-FBA4-415C-B2AF-4EF67FD7A1FD}" presName="spacer" presStyleCnt="0"/>
      <dgm:spPr/>
    </dgm:pt>
    <dgm:pt modelId="{A0780594-F4A4-4BF6-AAF3-65BCAAF3C96F}" type="pres">
      <dgm:prSet presAssocID="{37201ED4-C81F-410C-8D27-FA6254062DC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8E609E-976D-4175-83A2-C4FF84C40B28}" type="pres">
      <dgm:prSet presAssocID="{79B71F3D-34B6-4C52-BA7D-63832F223B02}" presName="spacer" presStyleCnt="0"/>
      <dgm:spPr/>
    </dgm:pt>
    <dgm:pt modelId="{89645ECB-A054-44B2-8670-60F77B58806B}" type="pres">
      <dgm:prSet presAssocID="{980DD46B-208B-406B-A0F4-2663D5DA00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DF58C3-5E92-4B6C-8709-BCC211976429}" type="pres">
      <dgm:prSet presAssocID="{222ECD2E-E390-41C0-ABA7-3F7448EA19A7}" presName="spacer" presStyleCnt="0"/>
      <dgm:spPr/>
    </dgm:pt>
    <dgm:pt modelId="{0A63874F-02BC-4C42-A8FD-6F7DC14579C5}" type="pres">
      <dgm:prSet presAssocID="{44E5BB53-500D-45F8-B173-04EAD861473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E5A5E81-6DB1-46E4-BB66-6ECE38EA20B0}" type="presOf" srcId="{4B751738-D4A4-46CB-9838-F7B56C017D4A}" destId="{52BD29FB-A936-4B71-92D3-3F3D451E3292}" srcOrd="0" destOrd="0" presId="urn:microsoft.com/office/officeart/2005/8/layout/vList2"/>
    <dgm:cxn modelId="{BA97B968-9524-4133-9FAB-A154422E8A4F}" type="presOf" srcId="{44E5BB53-500D-45F8-B173-04EAD8614736}" destId="{0A63874F-02BC-4C42-A8FD-6F7DC14579C5}" srcOrd="0" destOrd="0" presId="urn:microsoft.com/office/officeart/2005/8/layout/vList2"/>
    <dgm:cxn modelId="{F0301F52-A4E3-44B5-8776-06F1AC5ADC4A}" srcId="{4B751738-D4A4-46CB-9838-F7B56C017D4A}" destId="{980DD46B-208B-406B-A0F4-2663D5DA0021}" srcOrd="2" destOrd="0" parTransId="{9B7FD6B7-3CF6-4729-894E-59AB2105B8D0}" sibTransId="{222ECD2E-E390-41C0-ABA7-3F7448EA19A7}"/>
    <dgm:cxn modelId="{07532008-8E13-42B0-B519-BB41FCBDA6A7}" srcId="{4B751738-D4A4-46CB-9838-F7B56C017D4A}" destId="{44E5BB53-500D-45F8-B173-04EAD8614736}" srcOrd="3" destOrd="0" parTransId="{DC4C8978-4BF0-4FF6-A70F-487E6091FADD}" sibTransId="{5CC1937A-EBBE-4B43-A2BC-83C414426CD6}"/>
    <dgm:cxn modelId="{73776D0B-E9C6-47D2-955E-E2905139C504}" type="presOf" srcId="{980DD46B-208B-406B-A0F4-2663D5DA0021}" destId="{89645ECB-A054-44B2-8670-60F77B58806B}" srcOrd="0" destOrd="0" presId="urn:microsoft.com/office/officeart/2005/8/layout/vList2"/>
    <dgm:cxn modelId="{29B3FD4A-510C-4CF9-A9F7-BD851CE7BA79}" srcId="{4B751738-D4A4-46CB-9838-F7B56C017D4A}" destId="{C2231A8C-2CDE-402B-BC3F-660E64A9D50D}" srcOrd="0" destOrd="0" parTransId="{2A259797-C759-45EC-8ED3-754C3342277E}" sibTransId="{53A98E2F-FBA4-415C-B2AF-4EF67FD7A1FD}"/>
    <dgm:cxn modelId="{9DEEAAFC-05EE-408C-A622-639831E232ED}" type="presOf" srcId="{C2231A8C-2CDE-402B-BC3F-660E64A9D50D}" destId="{2121C568-E747-4C55-B70C-A8E9B8F7BF1D}" srcOrd="0" destOrd="0" presId="urn:microsoft.com/office/officeart/2005/8/layout/vList2"/>
    <dgm:cxn modelId="{95D68528-F568-42CD-A1DF-0FDB7D2490EE}" srcId="{4B751738-D4A4-46CB-9838-F7B56C017D4A}" destId="{37201ED4-C81F-410C-8D27-FA6254062DCA}" srcOrd="1" destOrd="0" parTransId="{03078618-80D4-40AA-B958-D6317C2E2F40}" sibTransId="{79B71F3D-34B6-4C52-BA7D-63832F223B02}"/>
    <dgm:cxn modelId="{6432297D-2B54-4BA5-B7E4-3A2CD23B6DC4}" type="presOf" srcId="{37201ED4-C81F-410C-8D27-FA6254062DCA}" destId="{A0780594-F4A4-4BF6-AAF3-65BCAAF3C96F}" srcOrd="0" destOrd="0" presId="urn:microsoft.com/office/officeart/2005/8/layout/vList2"/>
    <dgm:cxn modelId="{62C9BF80-1769-4570-ABF9-CFFC9206159A}" type="presParOf" srcId="{52BD29FB-A936-4B71-92D3-3F3D451E3292}" destId="{2121C568-E747-4C55-B70C-A8E9B8F7BF1D}" srcOrd="0" destOrd="0" presId="urn:microsoft.com/office/officeart/2005/8/layout/vList2"/>
    <dgm:cxn modelId="{09B54782-15D8-441B-BF34-6F97ED81546E}" type="presParOf" srcId="{52BD29FB-A936-4B71-92D3-3F3D451E3292}" destId="{C8A06BAB-6D23-43DA-AA15-FA3B5DB6AF50}" srcOrd="1" destOrd="0" presId="urn:microsoft.com/office/officeart/2005/8/layout/vList2"/>
    <dgm:cxn modelId="{05570876-3DE2-48A9-9308-47BAC8212FBF}" type="presParOf" srcId="{52BD29FB-A936-4B71-92D3-3F3D451E3292}" destId="{A0780594-F4A4-4BF6-AAF3-65BCAAF3C96F}" srcOrd="2" destOrd="0" presId="urn:microsoft.com/office/officeart/2005/8/layout/vList2"/>
    <dgm:cxn modelId="{A53AAE25-BDC9-486C-803C-AEB629AA36E2}" type="presParOf" srcId="{52BD29FB-A936-4B71-92D3-3F3D451E3292}" destId="{E18E609E-976D-4175-83A2-C4FF84C40B28}" srcOrd="3" destOrd="0" presId="urn:microsoft.com/office/officeart/2005/8/layout/vList2"/>
    <dgm:cxn modelId="{5E228308-58E4-42B7-913D-858CB129EED5}" type="presParOf" srcId="{52BD29FB-A936-4B71-92D3-3F3D451E3292}" destId="{89645ECB-A054-44B2-8670-60F77B58806B}" srcOrd="4" destOrd="0" presId="urn:microsoft.com/office/officeart/2005/8/layout/vList2"/>
    <dgm:cxn modelId="{7EECFC7B-2505-43D2-B7E1-B8BB3EF0833D}" type="presParOf" srcId="{52BD29FB-A936-4B71-92D3-3F3D451E3292}" destId="{D9DF58C3-5E92-4B6C-8709-BCC211976429}" srcOrd="5" destOrd="0" presId="urn:microsoft.com/office/officeart/2005/8/layout/vList2"/>
    <dgm:cxn modelId="{AB5EA08E-CAB1-40EE-A4A6-3C6DD6E7F33E}" type="presParOf" srcId="{52BD29FB-A936-4B71-92D3-3F3D451E3292}" destId="{0A63874F-02BC-4C42-A8FD-6F7DC14579C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1.</a:t>
          </a:r>
          <a:r>
            <a:rPr lang="zh-CN" altLang="en-US" sz="2000" dirty="0" smtClean="0"/>
            <a:t>点击星图层，从“库”中把“星”元件拖拽到舞台上。此时，舞台上又多了一个“星”元件的实例。如果此时改变该元件的各种属性，实例会发生相应的变化</a:t>
          </a:r>
          <a:r>
            <a:rPr lang="zh-CN" sz="2000" dirty="0" smtClean="0"/>
            <a:t>。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sz="2000" dirty="0" smtClean="0"/>
            <a:t>2.</a:t>
          </a:r>
          <a:r>
            <a:rPr lang="zh-CN" altLang="en-US" sz="2000" dirty="0" smtClean="0"/>
            <a:t>右击拖入的元件实例，在弹出的快捷菜单中选择“排列”，然后在子菜单中选择“下移一层”（如图</a:t>
          </a:r>
          <a:r>
            <a:rPr lang="en-US" altLang="zh-CN" sz="2000" dirty="0" smtClean="0"/>
            <a:t>3.4</a:t>
          </a:r>
          <a:r>
            <a:rPr lang="zh-CN" altLang="en-US" sz="2000" dirty="0" smtClean="0"/>
            <a:t>所示）</a:t>
          </a:r>
          <a:r>
            <a:rPr lang="zh-CN" sz="2000" dirty="0" smtClean="0"/>
            <a:t>。</a:t>
          </a:r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3"/>
      <dgm:spPr/>
    </dgm:pt>
    <dgm:pt modelId="{58F4C0B7-91C0-4BED-B073-A93B90A6E77C}" type="pres">
      <dgm:prSet presAssocID="{9F67184E-3E86-4439-B451-A88F2E1E8F76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3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3"/>
      <dgm:spPr/>
    </dgm:pt>
    <dgm:pt modelId="{51C93E66-5F62-4BB4-979C-7CA42754EFF1}" type="pres">
      <dgm:prSet presAssocID="{BA35F593-0EBB-45DC-8115-CFA0150BD30C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BACCCB0E-EDD9-406E-A7A0-1C6FD645746C}" type="presOf" srcId="{9F67184E-3E86-4439-B451-A88F2E1E8F76}" destId="{58F4C0B7-91C0-4BED-B073-A93B90A6E77C}" srcOrd="0" destOrd="0" presId="urn:microsoft.com/office/officeart/2009/3/layout/StepUpProcess"/>
    <dgm:cxn modelId="{8EBDDEB8-28E5-44AD-9BAF-6319793D8DED}" type="presOf" srcId="{96D416AD-3720-47EE-B53F-3F09DFC9FFA6}" destId="{6B6A3D64-9E5A-41E4-A216-FDBD79291F6C}" srcOrd="0" destOrd="0" presId="urn:microsoft.com/office/officeart/2009/3/layout/StepUpProcess"/>
    <dgm:cxn modelId="{29B28BB6-5745-416C-9AD3-8E79F6E68F41}" type="presOf" srcId="{BA35F593-0EBB-45DC-8115-CFA0150BD30C}" destId="{51C93E66-5F62-4BB4-979C-7CA42754EFF1}" srcOrd="0" destOrd="0" presId="urn:microsoft.com/office/officeart/2009/3/layout/StepUpProcess"/>
    <dgm:cxn modelId="{0A6230FC-DDED-4ECF-97B0-70BC0CBCFCA0}" type="presParOf" srcId="{6B6A3D64-9E5A-41E4-A216-FDBD79291F6C}" destId="{DFBCE8DB-3CF2-4E6F-91C3-A8E237B02DAD}" srcOrd="0" destOrd="0" presId="urn:microsoft.com/office/officeart/2009/3/layout/StepUpProcess"/>
    <dgm:cxn modelId="{C72AF4A6-17D3-4144-830B-889287262859}" type="presParOf" srcId="{DFBCE8DB-3CF2-4E6F-91C3-A8E237B02DAD}" destId="{7DD45059-5D1B-4EFF-9708-8537BCCD4B2B}" srcOrd="0" destOrd="0" presId="urn:microsoft.com/office/officeart/2009/3/layout/StepUpProcess"/>
    <dgm:cxn modelId="{10420E63-5753-4F0F-8851-07FAB089A5E4}" type="presParOf" srcId="{DFBCE8DB-3CF2-4E6F-91C3-A8E237B02DAD}" destId="{58F4C0B7-91C0-4BED-B073-A93B90A6E77C}" srcOrd="1" destOrd="0" presId="urn:microsoft.com/office/officeart/2009/3/layout/StepUpProcess"/>
    <dgm:cxn modelId="{DB8CA2A7-8109-412B-9536-57C0D2B6FCBC}" type="presParOf" srcId="{DFBCE8DB-3CF2-4E6F-91C3-A8E237B02DAD}" destId="{D77C47FF-A7BD-4A14-9847-526489906629}" srcOrd="2" destOrd="0" presId="urn:microsoft.com/office/officeart/2009/3/layout/StepUpProcess"/>
    <dgm:cxn modelId="{A6E7601C-3A45-4F63-8778-ADF4DC56454B}" type="presParOf" srcId="{6B6A3D64-9E5A-41E4-A216-FDBD79291F6C}" destId="{19B131FD-3786-491B-8AA4-27B924F6B5BB}" srcOrd="1" destOrd="0" presId="urn:microsoft.com/office/officeart/2009/3/layout/StepUpProcess"/>
    <dgm:cxn modelId="{9D2FC075-B20E-4085-AB74-F5CD3A4416D3}" type="presParOf" srcId="{19B131FD-3786-491B-8AA4-27B924F6B5BB}" destId="{A021E9A1-B6E8-4569-8CE6-18AACEB19E16}" srcOrd="0" destOrd="0" presId="urn:microsoft.com/office/officeart/2009/3/layout/StepUpProcess"/>
    <dgm:cxn modelId="{F70D3F9C-C8EB-48FF-96D6-5EDDE658B074}" type="presParOf" srcId="{6B6A3D64-9E5A-41E4-A216-FDBD79291F6C}" destId="{4554D3EB-D259-4150-AA95-1C08BC9F7941}" srcOrd="2" destOrd="0" presId="urn:microsoft.com/office/officeart/2009/3/layout/StepUpProcess"/>
    <dgm:cxn modelId="{41A0F3B6-EEB8-4705-9F41-755A1DA9295A}" type="presParOf" srcId="{4554D3EB-D259-4150-AA95-1C08BC9F7941}" destId="{2EEF35F7-E951-4575-9DC4-F1010642AD41}" srcOrd="0" destOrd="0" presId="urn:microsoft.com/office/officeart/2009/3/layout/StepUpProcess"/>
    <dgm:cxn modelId="{FEF49ED7-E6D7-46B4-9477-BA5BAB828D90}" type="presParOf" srcId="{4554D3EB-D259-4150-AA95-1C08BC9F7941}" destId="{51C93E66-5F62-4BB4-979C-7CA42754EFF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5/8/layout/l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603F81D-E001-4599-8EB2-5A493FC80D19}">
      <dgm:prSet custT="1"/>
      <dgm:spPr/>
      <dgm:t>
        <a:bodyPr/>
        <a:lstStyle/>
        <a:p>
          <a:pPr rtl="0"/>
          <a:r>
            <a:rPr lang="en-US" sz="2000" dirty="0" smtClean="0"/>
            <a:t>3.</a:t>
          </a:r>
          <a:r>
            <a:rPr lang="zh-CN" altLang="en-US" sz="2000" dirty="0" smtClean="0"/>
            <a:t>添加滤镜，在滤镜窗口将出现模糊滤镜。将模糊</a:t>
          </a:r>
          <a:r>
            <a:rPr lang="en-US" altLang="zh-CN" sz="2000" dirty="0" smtClean="0"/>
            <a:t>X</a:t>
          </a:r>
          <a:r>
            <a:rPr lang="zh-CN" altLang="en-US" sz="2000" dirty="0" smtClean="0"/>
            <a:t>和模糊</a:t>
          </a:r>
          <a:r>
            <a:rPr lang="en-US" altLang="zh-CN" sz="2000" dirty="0" smtClean="0"/>
            <a:t>Y</a:t>
          </a:r>
          <a:r>
            <a:rPr lang="zh-CN" altLang="en-US" sz="2000" dirty="0" smtClean="0"/>
            <a:t>的值设置为</a:t>
          </a:r>
          <a:r>
            <a:rPr lang="en-US" altLang="zh-CN" sz="2000" dirty="0" smtClean="0"/>
            <a:t>7</a:t>
          </a:r>
          <a:r>
            <a:rPr lang="zh-CN" altLang="en-US" sz="2000" dirty="0" smtClean="0"/>
            <a:t>像素。效果如图</a:t>
          </a:r>
          <a:r>
            <a:rPr lang="en-US" altLang="zh-CN" sz="2000" dirty="0" smtClean="0"/>
            <a:t>3.5</a:t>
          </a:r>
          <a:r>
            <a:rPr lang="zh-CN" altLang="en-US" sz="2000" dirty="0" smtClean="0"/>
            <a:t>所示</a:t>
          </a:r>
          <a:r>
            <a:rPr lang="zh-CN" sz="2000" dirty="0" smtClean="0"/>
            <a:t>。</a:t>
          </a:r>
          <a:endParaRPr lang="zh-CN" sz="2000" dirty="0"/>
        </a:p>
      </dgm:t>
    </dgm:pt>
    <dgm:pt modelId="{FF7C1FB2-066D-48CD-AAED-2DA735CE9AA6}" type="parTrans" cxnId="{5E803A98-30DD-4B0A-98C5-CDB59C5EB2FE}">
      <dgm:prSet/>
      <dgm:spPr/>
      <dgm:t>
        <a:bodyPr/>
        <a:lstStyle/>
        <a:p>
          <a:endParaRPr lang="zh-CN" altLang="en-US"/>
        </a:p>
      </dgm:t>
    </dgm:pt>
    <dgm:pt modelId="{AB2D07F6-562D-456F-83EF-BB3F4F247D98}" type="sibTrans" cxnId="{5E803A98-30DD-4B0A-98C5-CDB59C5EB2FE}">
      <dgm:prSet/>
      <dgm:spPr/>
      <dgm:t>
        <a:bodyPr/>
        <a:lstStyle/>
        <a:p>
          <a:endParaRPr lang="zh-CN" altLang="en-US"/>
        </a:p>
      </dgm:t>
    </dgm:pt>
    <dgm:pt modelId="{CF41D1C9-A827-46D0-B8CC-C249D4A21EE1}">
      <dgm:prSet custT="1"/>
      <dgm:spPr/>
      <dgm:t>
        <a:bodyPr/>
        <a:lstStyle/>
        <a:p>
          <a:pPr rtl="0"/>
          <a:r>
            <a:rPr lang="en-US" sz="2000" dirty="0" smtClean="0"/>
            <a:t>4.</a:t>
          </a:r>
          <a:r>
            <a:rPr lang="zh-CN" altLang="en-US" sz="2000" dirty="0" smtClean="0"/>
            <a:t>在属性面板中，从“颜色效果”的样式菜单中选择</a:t>
          </a:r>
          <a:r>
            <a:rPr lang="en-US" altLang="zh-CN" sz="2000" dirty="0" smtClean="0"/>
            <a:t>Alpha</a:t>
          </a:r>
          <a:r>
            <a:rPr lang="zh-CN" altLang="en-US" sz="2000" dirty="0" smtClean="0"/>
            <a:t>。将</a:t>
          </a:r>
          <a:r>
            <a:rPr lang="en-US" altLang="zh-CN" sz="2000" dirty="0" smtClean="0"/>
            <a:t>Alpha</a:t>
          </a:r>
          <a:r>
            <a:rPr lang="zh-CN" altLang="en-US" sz="2000" dirty="0" smtClean="0"/>
            <a:t>滑块拖动到</a:t>
          </a:r>
          <a:r>
            <a:rPr lang="en-US" altLang="zh-CN" sz="2000" dirty="0" smtClean="0"/>
            <a:t>40%</a:t>
          </a:r>
          <a:r>
            <a:rPr lang="zh-CN" altLang="en-US" sz="2000" dirty="0" smtClean="0"/>
            <a:t>。这样会改变实例的透明度（如图</a:t>
          </a:r>
          <a:r>
            <a:rPr lang="en-US" altLang="zh-CN" sz="2000" dirty="0" smtClean="0"/>
            <a:t>3.6</a:t>
          </a:r>
          <a:r>
            <a:rPr lang="zh-CN" altLang="en-US" sz="2000" dirty="0" smtClean="0"/>
            <a:t>所示）</a:t>
          </a:r>
          <a:r>
            <a:rPr lang="zh-CN" sz="2000" dirty="0" smtClean="0"/>
            <a:t>。</a:t>
          </a:r>
          <a:endParaRPr lang="zh-CN" sz="2000" dirty="0"/>
        </a:p>
      </dgm:t>
    </dgm:pt>
    <dgm:pt modelId="{696611C8-B1E5-4615-AABA-6A37249EE45B}" type="parTrans" cxnId="{1A84C631-1397-4B4C-9B2C-8ABF6DEC6357}">
      <dgm:prSet/>
      <dgm:spPr/>
      <dgm:t>
        <a:bodyPr/>
        <a:lstStyle/>
        <a:p>
          <a:endParaRPr lang="zh-CN" altLang="en-US"/>
        </a:p>
      </dgm:t>
    </dgm:pt>
    <dgm:pt modelId="{F028DB06-3F93-48FC-8C03-58BD9416E28E}" type="sibTrans" cxnId="{1A84C631-1397-4B4C-9B2C-8ABF6DEC6357}">
      <dgm:prSet/>
      <dgm:spPr/>
      <dgm:t>
        <a:bodyPr/>
        <a:lstStyle/>
        <a:p>
          <a:endParaRPr lang="zh-CN" altLang="en-US"/>
        </a:p>
      </dgm:t>
    </dgm:pt>
    <dgm:pt modelId="{1535035F-258E-48CB-9C38-C84991E64977}" type="pres">
      <dgm:prSet presAssocID="{96D416AD-3720-47EE-B53F-3F09DFC9FFA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5AB3A28-C256-4619-9029-3FBB4AF4E176}" type="pres">
      <dgm:prSet presAssocID="{2603F81D-E001-4599-8EB2-5A493FC80D19}" presName="horFlow" presStyleCnt="0"/>
      <dgm:spPr/>
    </dgm:pt>
    <dgm:pt modelId="{72E9606A-A798-4A5E-B5A0-3B8B52B4E074}" type="pres">
      <dgm:prSet presAssocID="{2603F81D-E001-4599-8EB2-5A493FC80D19}" presName="bigChev" presStyleLbl="node1" presStyleIdx="0" presStyleCnt="2" custScaleX="131222" custLinFactNeighborY="-4605"/>
      <dgm:spPr/>
      <dgm:t>
        <a:bodyPr/>
        <a:lstStyle/>
        <a:p>
          <a:endParaRPr lang="zh-CN" altLang="en-US"/>
        </a:p>
      </dgm:t>
    </dgm:pt>
    <dgm:pt modelId="{448C6B0A-9929-4124-97AC-8221508BB37F}" type="pres">
      <dgm:prSet presAssocID="{2603F81D-E001-4599-8EB2-5A493FC80D19}" presName="vSp" presStyleCnt="0"/>
      <dgm:spPr/>
    </dgm:pt>
    <dgm:pt modelId="{7D54C5D6-2942-47A7-B75F-200B5EFA5142}" type="pres">
      <dgm:prSet presAssocID="{CF41D1C9-A827-46D0-B8CC-C249D4A21EE1}" presName="horFlow" presStyleCnt="0"/>
      <dgm:spPr/>
    </dgm:pt>
    <dgm:pt modelId="{DA8ED8F6-39C2-4AD7-A35E-4CDDF4806186}" type="pres">
      <dgm:prSet presAssocID="{CF41D1C9-A827-46D0-B8CC-C249D4A21EE1}" presName="bigChev" presStyleLbl="node1" presStyleIdx="1" presStyleCnt="2" custScaleX="131013" custScaleY="96991"/>
      <dgm:spPr/>
      <dgm:t>
        <a:bodyPr/>
        <a:lstStyle/>
        <a:p>
          <a:endParaRPr lang="zh-CN" altLang="en-US"/>
        </a:p>
      </dgm:t>
    </dgm:pt>
  </dgm:ptLst>
  <dgm:cxnLst>
    <dgm:cxn modelId="{1A84C631-1397-4B4C-9B2C-8ABF6DEC6357}" srcId="{96D416AD-3720-47EE-B53F-3F09DFC9FFA6}" destId="{CF41D1C9-A827-46D0-B8CC-C249D4A21EE1}" srcOrd="1" destOrd="0" parTransId="{696611C8-B1E5-4615-AABA-6A37249EE45B}" sibTransId="{F028DB06-3F93-48FC-8C03-58BD9416E28E}"/>
    <dgm:cxn modelId="{DDE19609-D91C-4C2E-BE8E-E3E3A061D57D}" type="presOf" srcId="{2603F81D-E001-4599-8EB2-5A493FC80D19}" destId="{72E9606A-A798-4A5E-B5A0-3B8B52B4E074}" srcOrd="0" destOrd="0" presId="urn:microsoft.com/office/officeart/2005/8/layout/lProcess3"/>
    <dgm:cxn modelId="{5E803A98-30DD-4B0A-98C5-CDB59C5EB2FE}" srcId="{96D416AD-3720-47EE-B53F-3F09DFC9FFA6}" destId="{2603F81D-E001-4599-8EB2-5A493FC80D19}" srcOrd="0" destOrd="0" parTransId="{FF7C1FB2-066D-48CD-AAED-2DA735CE9AA6}" sibTransId="{AB2D07F6-562D-456F-83EF-BB3F4F247D98}"/>
    <dgm:cxn modelId="{DB9C3A2F-470A-47DC-A7DC-4B1750EFC76B}" type="presOf" srcId="{96D416AD-3720-47EE-B53F-3F09DFC9FFA6}" destId="{1535035F-258E-48CB-9C38-C84991E64977}" srcOrd="0" destOrd="0" presId="urn:microsoft.com/office/officeart/2005/8/layout/lProcess3"/>
    <dgm:cxn modelId="{EE5A51F5-7028-476D-8C7A-EA5524BBF774}" type="presOf" srcId="{CF41D1C9-A827-46D0-B8CC-C249D4A21EE1}" destId="{DA8ED8F6-39C2-4AD7-A35E-4CDDF4806186}" srcOrd="0" destOrd="0" presId="urn:microsoft.com/office/officeart/2005/8/layout/lProcess3"/>
    <dgm:cxn modelId="{1BDFF26B-6FCB-4973-AE95-F65D3D50058F}" type="presParOf" srcId="{1535035F-258E-48CB-9C38-C84991E64977}" destId="{45AB3A28-C256-4619-9029-3FBB4AF4E176}" srcOrd="0" destOrd="0" presId="urn:microsoft.com/office/officeart/2005/8/layout/lProcess3"/>
    <dgm:cxn modelId="{B4BAD45D-72FF-4EF9-A662-661DB09C3DBA}" type="presParOf" srcId="{45AB3A28-C256-4619-9029-3FBB4AF4E176}" destId="{72E9606A-A798-4A5E-B5A0-3B8B52B4E074}" srcOrd="0" destOrd="0" presId="urn:microsoft.com/office/officeart/2005/8/layout/lProcess3"/>
    <dgm:cxn modelId="{63F94377-7473-424A-B20C-E4601DF69EBE}" type="presParOf" srcId="{1535035F-258E-48CB-9C38-C84991E64977}" destId="{448C6B0A-9929-4124-97AC-8221508BB37F}" srcOrd="1" destOrd="0" presId="urn:microsoft.com/office/officeart/2005/8/layout/lProcess3"/>
    <dgm:cxn modelId="{2880421E-EC04-4A83-985B-29C4EF8054BA}" type="presParOf" srcId="{1535035F-258E-48CB-9C38-C84991E64977}" destId="{7D54C5D6-2942-47A7-B75F-200B5EFA5142}" srcOrd="2" destOrd="0" presId="urn:microsoft.com/office/officeart/2005/8/layout/lProcess3"/>
    <dgm:cxn modelId="{6129500F-8C5C-4CCA-8BEF-7174E8FE7BB1}" type="presParOf" srcId="{7D54C5D6-2942-47A7-B75F-200B5EFA5142}" destId="{DA8ED8F6-39C2-4AD7-A35E-4CDDF480618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把“贝壳” 元件拖拽到舞台上，从工具面板中选择“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旋转”工具。（如图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3.7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在舞台上点击输入标题“酷”也是一种生活姿态。属性中字符大小设置为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37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磅，颜色设置为灰黑色（如图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3.8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8A8655B2-1D98-4FC1-A4D8-CEB8C40D214F}" type="presOf" srcId="{D3E2DC2D-8682-438D-834E-6FABCB2C3EE2}" destId="{601B3E64-7E0B-4791-B30E-1E2B9A49D7E6}" srcOrd="0" destOrd="0" presId="urn:microsoft.com/office/officeart/2005/8/layout/process1"/>
    <dgm:cxn modelId="{93387482-3B2F-4D65-B448-AB36C7D366E7}" type="presOf" srcId="{4DFE5226-EDD0-432D-9946-BCD0E8E4B542}" destId="{CF745A42-10A8-4FC1-97EE-3D6FDC91611B}" srcOrd="1" destOrd="0" presId="urn:microsoft.com/office/officeart/2005/8/layout/process1"/>
    <dgm:cxn modelId="{1B0C8F80-04CE-4302-B031-79C0892C8040}" type="presOf" srcId="{4DFE5226-EDD0-432D-9946-BCD0E8E4B542}" destId="{37BA0000-E5CD-4404-ABA4-046ABBC82451}" srcOrd="0" destOrd="0" presId="urn:microsoft.com/office/officeart/2005/8/layout/process1"/>
    <dgm:cxn modelId="{132DBA23-2C36-4E66-93FE-45243064C472}" type="presOf" srcId="{8342DCBA-DB46-4AE6-9BCB-1F1A2E6CF47F}" destId="{A34904CB-CB9D-4A13-9E05-F43C92F7B196}" srcOrd="0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9119D6E7-708B-4299-94B4-2824767298A2}" type="presOf" srcId="{80296EF5-510E-4625-9FCF-A5A812BB5E69}" destId="{1A5DB7A0-427A-4FC4-922F-23844BF4537A}" srcOrd="0" destOrd="0" presId="urn:microsoft.com/office/officeart/2005/8/layout/process1"/>
    <dgm:cxn modelId="{6162B43B-D097-4037-B5FB-6DA03366ACF2}" type="presParOf" srcId="{601B3E64-7E0B-4791-B30E-1E2B9A49D7E6}" destId="{1A5DB7A0-427A-4FC4-922F-23844BF4537A}" srcOrd="0" destOrd="0" presId="urn:microsoft.com/office/officeart/2005/8/layout/process1"/>
    <dgm:cxn modelId="{34050116-E4AF-4D18-9373-887F07FB425A}" type="presParOf" srcId="{601B3E64-7E0B-4791-B30E-1E2B9A49D7E6}" destId="{37BA0000-E5CD-4404-ABA4-046ABBC82451}" srcOrd="1" destOrd="0" presId="urn:microsoft.com/office/officeart/2005/8/layout/process1"/>
    <dgm:cxn modelId="{C0DB67DD-8F96-4D40-B31E-EB5D528C45B1}" type="presParOf" srcId="{37BA0000-E5CD-4404-ABA4-046ABBC82451}" destId="{CF745A42-10A8-4FC1-97EE-3D6FDC91611B}" srcOrd="0" destOrd="0" presId="urn:microsoft.com/office/officeart/2005/8/layout/process1"/>
    <dgm:cxn modelId="{273540CC-C047-400D-8CC6-16670CF47860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BD94420-DA89-41A7-B185-2B169DBEF073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5A8B99F-7C77-4724-B4AE-D9EE6ACDA5CC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将元件命名为“文字”，并设置“类型”为“影片剪辑”，从工具面板中选择“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旋转”工具。旋转实例（如图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3.9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0D2D723-E03C-4886-94A3-7FDB949E219D}" type="par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15F21A-4AFC-4084-9BFD-E8619723EE28}" type="sib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CE3468-A7B9-4EE8-81FC-8207DAEA495D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单击其中一条辅助线，并在任意一个方向上拖拽鼠标，在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空间中旋转实例。（如图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3.10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41B8A4-CA72-4E07-8467-1A8514B2F07F}" type="par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7732E6-90A1-4C61-B0C4-C3613EC7FAD8}" type="sib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A14490-3A66-4B9B-B345-0CFC2622BE45}" type="pres">
      <dgm:prSet presAssocID="{7BD94420-DA89-41A7-B185-2B169DBEF0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BF95CC-3699-43DD-8120-518BF924A41C}" type="pres">
      <dgm:prSet presAssocID="{F5A8B99F-7C77-4724-B4AE-D9EE6ACDA5C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5E722A-BF21-4B97-8279-8EC23A1E8F0E}" type="pres">
      <dgm:prSet presAssocID="{4815F21A-4AFC-4084-9BFD-E8619723EE2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065F147-2926-4FEB-9BAB-8432C4B3100B}" type="pres">
      <dgm:prSet presAssocID="{4815F21A-4AFC-4084-9BFD-E8619723EE2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1480585-14C3-4FC1-9D66-A845970A4DB3}" type="pres">
      <dgm:prSet presAssocID="{10CE3468-A7B9-4EE8-81FC-8207DAEA495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534E7D8-AA7B-45BA-825A-C18E4C00A508}" type="presOf" srcId="{4815F21A-4AFC-4084-9BFD-E8619723EE28}" destId="{895E722A-BF21-4B97-8279-8EC23A1E8F0E}" srcOrd="0" destOrd="0" presId="urn:microsoft.com/office/officeart/2005/8/layout/process1"/>
    <dgm:cxn modelId="{3E5D7C6E-E5F6-45C6-A0BB-FB05DD449A35}" type="presOf" srcId="{F5A8B99F-7C77-4724-B4AE-D9EE6ACDA5CC}" destId="{1BBF95CC-3699-43DD-8120-518BF924A41C}" srcOrd="0" destOrd="0" presId="urn:microsoft.com/office/officeart/2005/8/layout/process1"/>
    <dgm:cxn modelId="{2B9BF789-9054-4E32-86DD-D816E6EA1896}" srcId="{7BD94420-DA89-41A7-B185-2B169DBEF073}" destId="{10CE3468-A7B9-4EE8-81FC-8207DAEA495D}" srcOrd="1" destOrd="0" parTransId="{F641B8A4-CA72-4E07-8467-1A8514B2F07F}" sibTransId="{EB7732E6-90A1-4C61-B0C4-C3613EC7FAD8}"/>
    <dgm:cxn modelId="{886FEFA3-1091-4662-90A4-99493D912A0D}" type="presOf" srcId="{7BD94420-DA89-41A7-B185-2B169DBEF073}" destId="{8DA14490-3A66-4B9B-B345-0CFC2622BE45}" srcOrd="0" destOrd="0" presId="urn:microsoft.com/office/officeart/2005/8/layout/process1"/>
    <dgm:cxn modelId="{797A53A2-D995-4978-931D-DA7805D0216E}" type="presOf" srcId="{4815F21A-4AFC-4084-9BFD-E8619723EE28}" destId="{E065F147-2926-4FEB-9BAB-8432C4B3100B}" srcOrd="1" destOrd="0" presId="urn:microsoft.com/office/officeart/2005/8/layout/process1"/>
    <dgm:cxn modelId="{265B2E3A-EB43-4674-8E87-B57AFD6A0885}" srcId="{7BD94420-DA89-41A7-B185-2B169DBEF073}" destId="{F5A8B99F-7C77-4724-B4AE-D9EE6ACDA5CC}" srcOrd="0" destOrd="0" parTransId="{B0D2D723-E03C-4886-94A3-7FDB949E219D}" sibTransId="{4815F21A-4AFC-4084-9BFD-E8619723EE28}"/>
    <dgm:cxn modelId="{1F92FC39-F30A-47F9-9C7A-27223A712247}" type="presOf" srcId="{10CE3468-A7B9-4EE8-81FC-8207DAEA495D}" destId="{71480585-14C3-4FC1-9D66-A845970A4DB3}" srcOrd="0" destOrd="0" presId="urn:microsoft.com/office/officeart/2005/8/layout/process1"/>
    <dgm:cxn modelId="{D5A6B66C-03E4-4BE5-AD77-52BAF700AA1A}" type="presParOf" srcId="{8DA14490-3A66-4B9B-B345-0CFC2622BE45}" destId="{1BBF95CC-3699-43DD-8120-518BF924A41C}" srcOrd="0" destOrd="0" presId="urn:microsoft.com/office/officeart/2005/8/layout/process1"/>
    <dgm:cxn modelId="{3245A99F-E626-4A1A-B6D3-195E0344C5D5}" type="presParOf" srcId="{8DA14490-3A66-4B9B-B345-0CFC2622BE45}" destId="{895E722A-BF21-4B97-8279-8EC23A1E8F0E}" srcOrd="1" destOrd="0" presId="urn:microsoft.com/office/officeart/2005/8/layout/process1"/>
    <dgm:cxn modelId="{72CCD0E9-528A-4A3F-BD8C-0DB1FCD6CF65}" type="presParOf" srcId="{895E722A-BF21-4B97-8279-8EC23A1E8F0E}" destId="{E065F147-2926-4FEB-9BAB-8432C4B3100B}" srcOrd="0" destOrd="0" presId="urn:microsoft.com/office/officeart/2005/8/layout/process1"/>
    <dgm:cxn modelId="{75871DEF-D927-422C-8E64-9859F631E3B9}" type="presParOf" srcId="{8DA14490-3A66-4B9B-B345-0CFC2622BE45}" destId="{71480585-14C3-4FC1-9D66-A845970A4D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3F5FFB-C0A7-4CA8-B340-213906175945}">
      <dsp:nvSpPr>
        <dsp:cNvPr id="0" name=""/>
        <dsp:cNvSpPr/>
      </dsp:nvSpPr>
      <dsp:spPr>
        <a:xfrm>
          <a:off x="0" y="885698"/>
          <a:ext cx="7992046" cy="1180931"/>
        </a:xfrm>
        <a:prstGeom prst="notched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9F2C241A-9A5D-4FEE-AC62-376301BDB6A9}">
      <dsp:nvSpPr>
        <dsp:cNvPr id="0" name=""/>
        <dsp:cNvSpPr/>
      </dsp:nvSpPr>
      <dsp:spPr>
        <a:xfrm>
          <a:off x="324759" y="0"/>
          <a:ext cx="2315577" cy="118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1.</a:t>
          </a:r>
          <a:r>
            <a:rPr lang="zh-CN" sz="2000" kern="1200" dirty="0" smtClean="0"/>
            <a:t>在菜单栏中选择“文件”</a:t>
          </a:r>
          <a:r>
            <a:rPr lang="en-US" sz="2000" kern="1200" dirty="0" smtClean="0"/>
            <a:t>&gt;</a:t>
          </a:r>
          <a:r>
            <a:rPr lang="zh-CN" sz="2000" kern="1200" dirty="0" smtClean="0"/>
            <a:t>“导入”</a:t>
          </a:r>
          <a:r>
            <a:rPr lang="en-US" sz="2000" kern="1200" dirty="0" smtClean="0"/>
            <a:t>&gt;</a:t>
          </a:r>
          <a:r>
            <a:rPr lang="zh-CN" sz="2000" kern="1200" dirty="0" smtClean="0"/>
            <a:t>“导入到舞台”按钮。</a:t>
          </a:r>
          <a:endParaRPr lang="zh-CN" altLang="en-US" sz="2000" kern="1200" dirty="0"/>
        </a:p>
      </dsp:txBody>
      <dsp:txXfrm>
        <a:off x="324759" y="0"/>
        <a:ext cx="2315577" cy="1180931"/>
      </dsp:txXfrm>
    </dsp:sp>
    <dsp:sp modelId="{4B44F96D-B214-4B3B-AAA9-C013C4F5CCA8}">
      <dsp:nvSpPr>
        <dsp:cNvPr id="0" name=""/>
        <dsp:cNvSpPr/>
      </dsp:nvSpPr>
      <dsp:spPr>
        <a:xfrm>
          <a:off x="1348209" y="1341825"/>
          <a:ext cx="268677" cy="26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A1C8B3-BF29-44D0-91DA-D56B34292BCB}">
      <dsp:nvSpPr>
        <dsp:cNvPr id="0" name=""/>
        <dsp:cNvSpPr/>
      </dsp:nvSpPr>
      <dsp:spPr>
        <a:xfrm>
          <a:off x="2653771" y="1771396"/>
          <a:ext cx="1626226" cy="118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2</a:t>
          </a:r>
          <a:r>
            <a:rPr lang="zh-CN" sz="2000" kern="1200" dirty="0" smtClean="0"/>
            <a:t>选择</a:t>
          </a:r>
          <a:r>
            <a:rPr lang="en-US" sz="2000" kern="1200" dirty="0" smtClean="0"/>
            <a:t>Lesson03/</a:t>
          </a:r>
          <a:r>
            <a:rPr lang="zh-CN" sz="2000" kern="1200" dirty="0" smtClean="0"/>
            <a:t>范例</a:t>
          </a:r>
          <a:r>
            <a:rPr lang="en-US" sz="2000" kern="1200" dirty="0" smtClean="0"/>
            <a:t>/</a:t>
          </a:r>
          <a:r>
            <a:rPr lang="zh-CN" sz="2000" kern="1200" dirty="0" smtClean="0"/>
            <a:t>素材文件夹中的星</a:t>
          </a:r>
          <a:r>
            <a:rPr lang="en-US" sz="2000" kern="1200" dirty="0" smtClean="0"/>
            <a:t>.</a:t>
          </a:r>
          <a:r>
            <a:rPr lang="en-US" sz="2000" kern="1200" dirty="0" err="1" smtClean="0"/>
            <a:t>ai</a:t>
          </a:r>
          <a:r>
            <a:rPr lang="zh-CN" sz="2000" kern="1200" dirty="0" smtClean="0"/>
            <a:t>文件并打开</a:t>
          </a:r>
          <a:r>
            <a:rPr lang="zh-CN" altLang="en-US" sz="2000" kern="1200" dirty="0" smtClean="0"/>
            <a:t>。</a:t>
          </a:r>
          <a:endParaRPr lang="zh-CN" altLang="en-US" sz="2000" kern="1200" dirty="0"/>
        </a:p>
      </dsp:txBody>
      <dsp:txXfrm>
        <a:off x="2653771" y="1771396"/>
        <a:ext cx="1626226" cy="1180931"/>
      </dsp:txXfrm>
    </dsp:sp>
    <dsp:sp modelId="{C1CD1F2E-EF1C-4C6E-BAB5-41568E6B7C9F}">
      <dsp:nvSpPr>
        <dsp:cNvPr id="0" name=""/>
        <dsp:cNvSpPr/>
      </dsp:nvSpPr>
      <dsp:spPr>
        <a:xfrm>
          <a:off x="3332545" y="1341825"/>
          <a:ext cx="268677" cy="26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76FB1A-203B-4F83-8B83-FBFE264A19BC}">
      <dsp:nvSpPr>
        <dsp:cNvPr id="0" name=""/>
        <dsp:cNvSpPr/>
      </dsp:nvSpPr>
      <dsp:spPr>
        <a:xfrm>
          <a:off x="4293431" y="0"/>
          <a:ext cx="2574650" cy="118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3.</a:t>
          </a:r>
          <a:r>
            <a:rPr lang="zh-CN" altLang="zh-CN" sz="2000" kern="1200" dirty="0" smtClean="0"/>
            <a:t>在“导入到舞台”对话框中。在“将图层转换为”菜单中选择“</a:t>
          </a:r>
          <a:r>
            <a:rPr lang="en-US" altLang="zh-CN" sz="2000" kern="1200" dirty="0" smtClean="0"/>
            <a:t>Animate</a:t>
          </a:r>
          <a:r>
            <a:rPr lang="zh-CN" altLang="zh-CN" sz="2000" kern="1200" dirty="0" smtClean="0"/>
            <a:t>图层”</a:t>
          </a:r>
          <a:r>
            <a:rPr lang="zh-CN" altLang="en-US" sz="2000" kern="1200" dirty="0" smtClean="0"/>
            <a:t>。</a:t>
          </a:r>
          <a:endParaRPr lang="zh-CN" altLang="zh-CN" sz="2000" kern="1200" dirty="0" smtClean="0"/>
        </a:p>
      </dsp:txBody>
      <dsp:txXfrm>
        <a:off x="4293431" y="0"/>
        <a:ext cx="2574650" cy="1180931"/>
      </dsp:txXfrm>
    </dsp:sp>
    <dsp:sp modelId="{5E62EF75-EBE1-4A14-8A65-702E221A9834}">
      <dsp:nvSpPr>
        <dsp:cNvPr id="0" name=""/>
        <dsp:cNvSpPr/>
      </dsp:nvSpPr>
      <dsp:spPr>
        <a:xfrm>
          <a:off x="5446417" y="1341825"/>
          <a:ext cx="268677" cy="2686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21C568-E747-4C55-B70C-A8E9B8F7BF1D}">
      <dsp:nvSpPr>
        <dsp:cNvPr id="0" name=""/>
        <dsp:cNvSpPr/>
      </dsp:nvSpPr>
      <dsp:spPr>
        <a:xfrm>
          <a:off x="0" y="134"/>
          <a:ext cx="81375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1.</a:t>
          </a:r>
          <a:r>
            <a:rPr lang="zh-CN" altLang="zh-CN" sz="1400" kern="1200" dirty="0" smtClean="0"/>
            <a:t>在舞台上选择星图层的矢量海星。</a:t>
          </a:r>
          <a:endParaRPr lang="zh-CN" sz="1400" kern="1200" dirty="0"/>
        </a:p>
      </dsp:txBody>
      <dsp:txXfrm>
        <a:off x="0" y="134"/>
        <a:ext cx="8137525" cy="393120"/>
      </dsp:txXfrm>
    </dsp:sp>
    <dsp:sp modelId="{A0780594-F4A4-4BF6-AAF3-65BCAAF3C96F}">
      <dsp:nvSpPr>
        <dsp:cNvPr id="0" name=""/>
        <dsp:cNvSpPr/>
      </dsp:nvSpPr>
      <dsp:spPr>
        <a:xfrm>
          <a:off x="0" y="453734"/>
          <a:ext cx="81375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2.</a:t>
          </a:r>
          <a:r>
            <a:rPr lang="zh-CN" altLang="zh-CN" sz="1400" kern="1200" dirty="0" smtClean="0"/>
            <a:t>在菜单栏中选择“修改”</a:t>
          </a:r>
          <a:r>
            <a:rPr lang="en-US" altLang="zh-CN" sz="1400" kern="1200" dirty="0" smtClean="0"/>
            <a:t>&gt;“</a:t>
          </a:r>
          <a:r>
            <a:rPr lang="zh-CN" altLang="zh-CN" sz="1400" kern="1200" dirty="0" smtClean="0"/>
            <a:t>转换为元件”按钮。</a:t>
          </a:r>
          <a:endParaRPr lang="zh-CN" sz="1400" kern="1200" dirty="0"/>
        </a:p>
      </dsp:txBody>
      <dsp:txXfrm>
        <a:off x="0" y="453734"/>
        <a:ext cx="8137525" cy="393120"/>
      </dsp:txXfrm>
    </dsp:sp>
    <dsp:sp modelId="{89645ECB-A054-44B2-8670-60F77B58806B}">
      <dsp:nvSpPr>
        <dsp:cNvPr id="0" name=""/>
        <dsp:cNvSpPr/>
      </dsp:nvSpPr>
      <dsp:spPr>
        <a:xfrm>
          <a:off x="0" y="907334"/>
          <a:ext cx="81375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3.</a:t>
          </a:r>
          <a:r>
            <a:rPr lang="zh-CN" altLang="zh-CN" sz="1400" kern="1200" dirty="0" smtClean="0"/>
            <a:t>将元件命名为“星”，并设置“类型”为“影片剪辑”（如图</a:t>
          </a:r>
          <a:r>
            <a:rPr lang="en-US" altLang="zh-CN" sz="1400" kern="1200" dirty="0" smtClean="0"/>
            <a:t>3.3</a:t>
          </a:r>
          <a:r>
            <a:rPr lang="zh-CN" altLang="zh-CN" sz="1400" kern="1200" dirty="0" smtClean="0"/>
            <a:t>所示）。</a:t>
          </a:r>
          <a:endParaRPr lang="zh-CN" sz="1400" kern="1200" dirty="0"/>
        </a:p>
      </dsp:txBody>
      <dsp:txXfrm>
        <a:off x="0" y="907334"/>
        <a:ext cx="8137525" cy="393120"/>
      </dsp:txXfrm>
    </dsp:sp>
    <dsp:sp modelId="{0A63874F-02BC-4C42-A8FD-6F7DC14579C5}">
      <dsp:nvSpPr>
        <dsp:cNvPr id="0" name=""/>
        <dsp:cNvSpPr/>
      </dsp:nvSpPr>
      <dsp:spPr>
        <a:xfrm>
          <a:off x="0" y="1360934"/>
          <a:ext cx="8137525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4.</a:t>
          </a:r>
          <a:r>
            <a:rPr lang="zh-CN" altLang="zh-CN" sz="1400" kern="1200" dirty="0" smtClean="0"/>
            <a:t>在属性面板中调整大小和位置。</a:t>
          </a:r>
          <a:endParaRPr lang="zh-CN" sz="1400" kern="1200" dirty="0"/>
        </a:p>
      </dsp:txBody>
      <dsp:txXfrm>
        <a:off x="0" y="1360934"/>
        <a:ext cx="8137525" cy="3931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D45059-5D1B-4EFF-9708-8537BCCD4B2B}">
      <dsp:nvSpPr>
        <dsp:cNvPr id="0" name=""/>
        <dsp:cNvSpPr/>
      </dsp:nvSpPr>
      <dsp:spPr>
        <a:xfrm rot="5400000">
          <a:off x="557408" y="674386"/>
          <a:ext cx="1672305" cy="2782678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F4C0B7-91C0-4BED-B073-A93B90A6E77C}">
      <dsp:nvSpPr>
        <dsp:cNvPr id="0" name=""/>
        <dsp:cNvSpPr/>
      </dsp:nvSpPr>
      <dsp:spPr>
        <a:xfrm>
          <a:off x="278259" y="1505807"/>
          <a:ext cx="2512217" cy="22021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1.</a:t>
          </a:r>
          <a:r>
            <a:rPr lang="zh-CN" altLang="en-US" sz="2000" kern="1200" dirty="0" smtClean="0"/>
            <a:t>点击星图层，从“库”中把“星”元件拖拽到舞台上。此时，舞台上又多了一个“星”元件的实例。如果此时改变该元件的各种属性，实例会发生相应的变化</a:t>
          </a:r>
          <a:r>
            <a:rPr lang="zh-CN" sz="2000" kern="1200" dirty="0" smtClean="0"/>
            <a:t>。</a:t>
          </a:r>
          <a:endParaRPr lang="zh-CN" sz="2000" kern="1200" dirty="0"/>
        </a:p>
      </dsp:txBody>
      <dsp:txXfrm>
        <a:off x="278259" y="1505807"/>
        <a:ext cx="2512217" cy="2202105"/>
      </dsp:txXfrm>
    </dsp:sp>
    <dsp:sp modelId="{D77C47FF-A7BD-4A14-9847-526489906629}">
      <dsp:nvSpPr>
        <dsp:cNvPr id="0" name=""/>
        <dsp:cNvSpPr/>
      </dsp:nvSpPr>
      <dsp:spPr>
        <a:xfrm>
          <a:off x="2316473" y="469522"/>
          <a:ext cx="474003" cy="47400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EF35F7-E951-4575-9DC4-F1010642AD41}">
      <dsp:nvSpPr>
        <dsp:cNvPr id="0" name=""/>
        <dsp:cNvSpPr/>
      </dsp:nvSpPr>
      <dsp:spPr>
        <a:xfrm rot="5400000">
          <a:off x="3632853" y="-86635"/>
          <a:ext cx="1672305" cy="2782678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C93E66-5F62-4BB4-979C-7CA42754EFF1}">
      <dsp:nvSpPr>
        <dsp:cNvPr id="0" name=""/>
        <dsp:cNvSpPr/>
      </dsp:nvSpPr>
      <dsp:spPr>
        <a:xfrm>
          <a:off x="3353704" y="744785"/>
          <a:ext cx="2512217" cy="22021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2.</a:t>
          </a:r>
          <a:r>
            <a:rPr lang="zh-CN" altLang="en-US" sz="2000" kern="1200" dirty="0" smtClean="0"/>
            <a:t>右击拖入的元件实例，在弹出的快捷菜单中选择“排列”，然后在子菜单中选择“下移一层”（如图</a:t>
          </a:r>
          <a:r>
            <a:rPr lang="en-US" altLang="zh-CN" sz="2000" kern="1200" dirty="0" smtClean="0"/>
            <a:t>3.4</a:t>
          </a:r>
          <a:r>
            <a:rPr lang="zh-CN" altLang="en-US" sz="2000" kern="1200" dirty="0" smtClean="0"/>
            <a:t>所示）</a:t>
          </a:r>
          <a:r>
            <a:rPr lang="zh-CN" sz="2000" kern="1200" dirty="0" smtClean="0"/>
            <a:t>。</a:t>
          </a:r>
          <a:endParaRPr lang="zh-CN" sz="2000" kern="1200" dirty="0"/>
        </a:p>
      </dsp:txBody>
      <dsp:txXfrm>
        <a:off x="3353704" y="744785"/>
        <a:ext cx="2512217" cy="220210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E9606A-A798-4A5E-B5A0-3B8B52B4E074}">
      <dsp:nvSpPr>
        <dsp:cNvPr id="0" name=""/>
        <dsp:cNvSpPr/>
      </dsp:nvSpPr>
      <dsp:spPr>
        <a:xfrm>
          <a:off x="648074" y="0"/>
          <a:ext cx="5256578" cy="16023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3.</a:t>
          </a:r>
          <a:r>
            <a:rPr lang="zh-CN" altLang="en-US" sz="2000" kern="1200" dirty="0" smtClean="0"/>
            <a:t>添加滤镜，在滤镜窗口将出现模糊滤镜。将模糊</a:t>
          </a:r>
          <a:r>
            <a:rPr lang="en-US" altLang="zh-CN" sz="2000" kern="1200" dirty="0" smtClean="0"/>
            <a:t>X</a:t>
          </a:r>
          <a:r>
            <a:rPr lang="zh-CN" altLang="en-US" sz="2000" kern="1200" dirty="0" smtClean="0"/>
            <a:t>和模糊</a:t>
          </a:r>
          <a:r>
            <a:rPr lang="en-US" altLang="zh-CN" sz="2000" kern="1200" dirty="0" smtClean="0"/>
            <a:t>Y</a:t>
          </a:r>
          <a:r>
            <a:rPr lang="zh-CN" altLang="en-US" sz="2000" kern="1200" dirty="0" smtClean="0"/>
            <a:t>的值设置为</a:t>
          </a:r>
          <a:r>
            <a:rPr lang="en-US" altLang="zh-CN" sz="2000" kern="1200" dirty="0" smtClean="0"/>
            <a:t>7</a:t>
          </a:r>
          <a:r>
            <a:rPr lang="zh-CN" altLang="en-US" sz="2000" kern="1200" dirty="0" smtClean="0"/>
            <a:t>像素。效果如图</a:t>
          </a:r>
          <a:r>
            <a:rPr lang="en-US" altLang="zh-CN" sz="2000" kern="1200" dirty="0" smtClean="0"/>
            <a:t>3.5</a:t>
          </a:r>
          <a:r>
            <a:rPr lang="zh-CN" altLang="en-US" sz="2000" kern="1200" dirty="0" smtClean="0"/>
            <a:t>所示</a:t>
          </a:r>
          <a:r>
            <a:rPr lang="zh-CN" sz="2000" kern="1200" dirty="0" smtClean="0"/>
            <a:t>。</a:t>
          </a:r>
          <a:endParaRPr lang="zh-CN" sz="2000" kern="1200" dirty="0"/>
        </a:p>
      </dsp:txBody>
      <dsp:txXfrm>
        <a:off x="648074" y="0"/>
        <a:ext cx="5256578" cy="1602346"/>
      </dsp:txXfrm>
    </dsp:sp>
    <dsp:sp modelId="{DA8ED8F6-39C2-4AD7-A35E-4CDDF4806186}">
      <dsp:nvSpPr>
        <dsp:cNvPr id="0" name=""/>
        <dsp:cNvSpPr/>
      </dsp:nvSpPr>
      <dsp:spPr>
        <a:xfrm>
          <a:off x="648074" y="1828459"/>
          <a:ext cx="5248206" cy="155413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4.</a:t>
          </a:r>
          <a:r>
            <a:rPr lang="zh-CN" altLang="en-US" sz="2000" kern="1200" dirty="0" smtClean="0"/>
            <a:t>在属性面板中，从“颜色效果”的样式菜单中选择</a:t>
          </a:r>
          <a:r>
            <a:rPr lang="en-US" altLang="zh-CN" sz="2000" kern="1200" dirty="0" smtClean="0"/>
            <a:t>Alpha</a:t>
          </a:r>
          <a:r>
            <a:rPr lang="zh-CN" altLang="en-US" sz="2000" kern="1200" dirty="0" smtClean="0"/>
            <a:t>。将</a:t>
          </a:r>
          <a:r>
            <a:rPr lang="en-US" altLang="zh-CN" sz="2000" kern="1200" dirty="0" smtClean="0"/>
            <a:t>Alpha</a:t>
          </a:r>
          <a:r>
            <a:rPr lang="zh-CN" altLang="en-US" sz="2000" kern="1200" dirty="0" smtClean="0"/>
            <a:t>滑块拖动到</a:t>
          </a:r>
          <a:r>
            <a:rPr lang="en-US" altLang="zh-CN" sz="2000" kern="1200" dirty="0" smtClean="0"/>
            <a:t>40%</a:t>
          </a:r>
          <a:r>
            <a:rPr lang="zh-CN" altLang="en-US" sz="2000" kern="1200" dirty="0" smtClean="0"/>
            <a:t>。这样会改变实例的透明度（如图</a:t>
          </a:r>
          <a:r>
            <a:rPr lang="en-US" altLang="zh-CN" sz="2000" kern="1200" dirty="0" smtClean="0"/>
            <a:t>3.6</a:t>
          </a:r>
          <a:r>
            <a:rPr lang="zh-CN" altLang="en-US" sz="2000" kern="1200" dirty="0" smtClean="0"/>
            <a:t>所示）</a:t>
          </a:r>
          <a:r>
            <a:rPr lang="zh-CN" sz="2000" kern="1200" dirty="0" smtClean="0"/>
            <a:t>。</a:t>
          </a:r>
          <a:endParaRPr lang="zh-CN" sz="2000" kern="1200" dirty="0"/>
        </a:p>
      </dsp:txBody>
      <dsp:txXfrm>
        <a:off x="648074" y="1828459"/>
        <a:ext cx="5248206" cy="155413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5DB7A0-427A-4FC4-922F-23844BF4537A}">
      <dsp:nvSpPr>
        <dsp:cNvPr id="0" name=""/>
        <dsp:cNvSpPr/>
      </dsp:nvSpPr>
      <dsp:spPr>
        <a:xfrm>
          <a:off x="1715" y="0"/>
          <a:ext cx="3658791" cy="1657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把“贝壳” 元件拖拽到舞台上，从工具面板中选择“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旋转”工具。（如图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3.7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715" y="0"/>
        <a:ext cx="3658791" cy="1657672"/>
      </dsp:txXfrm>
    </dsp:sp>
    <dsp:sp modelId="{37BA0000-E5CD-4404-ABA4-046ABBC82451}">
      <dsp:nvSpPr>
        <dsp:cNvPr id="0" name=""/>
        <dsp:cNvSpPr/>
      </dsp:nvSpPr>
      <dsp:spPr>
        <a:xfrm>
          <a:off x="4026385" y="375145"/>
          <a:ext cx="775663" cy="9073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900" kern="1200">
            <a:solidFill>
              <a:schemeClr val="tx1"/>
            </a:solidFill>
          </a:endParaRPr>
        </a:p>
      </dsp:txBody>
      <dsp:txXfrm>
        <a:off x="4026385" y="375145"/>
        <a:ext cx="775663" cy="907380"/>
      </dsp:txXfrm>
    </dsp:sp>
    <dsp:sp modelId="{A34904CB-CB9D-4A13-9E05-F43C92F7B196}">
      <dsp:nvSpPr>
        <dsp:cNvPr id="0" name=""/>
        <dsp:cNvSpPr/>
      </dsp:nvSpPr>
      <dsp:spPr>
        <a:xfrm>
          <a:off x="5124023" y="0"/>
          <a:ext cx="3658791" cy="1657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在舞台上点击输入标题“酷”也是一种生活姿态。属性中字符大小设置为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37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磅，颜色设置为灰黑色（如图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3.8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124023" y="0"/>
        <a:ext cx="3658791" cy="165767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BF95CC-3699-43DD-8120-518BF924A41C}">
      <dsp:nvSpPr>
        <dsp:cNvPr id="0" name=""/>
        <dsp:cNvSpPr/>
      </dsp:nvSpPr>
      <dsp:spPr>
        <a:xfrm>
          <a:off x="1701" y="0"/>
          <a:ext cx="3628799" cy="2015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将元件命名为“文字”，并设置“类型”为“影片剪辑”，从工具面板中选择“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旋转”工具。旋转实例（如图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3.9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701" y="0"/>
        <a:ext cx="3628799" cy="2015876"/>
      </dsp:txXfrm>
    </dsp:sp>
    <dsp:sp modelId="{895E722A-BF21-4B97-8279-8EC23A1E8F0E}">
      <dsp:nvSpPr>
        <dsp:cNvPr id="0" name=""/>
        <dsp:cNvSpPr/>
      </dsp:nvSpPr>
      <dsp:spPr>
        <a:xfrm>
          <a:off x="3993381" y="557966"/>
          <a:ext cx="769305" cy="8999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800" kern="1200">
            <a:solidFill>
              <a:schemeClr val="tx1"/>
            </a:solidFill>
          </a:endParaRPr>
        </a:p>
      </dsp:txBody>
      <dsp:txXfrm>
        <a:off x="3993381" y="557966"/>
        <a:ext cx="769305" cy="899942"/>
      </dsp:txXfrm>
    </dsp:sp>
    <dsp:sp modelId="{71480585-14C3-4FC1-9D66-A845970A4DB3}">
      <dsp:nvSpPr>
        <dsp:cNvPr id="0" name=""/>
        <dsp:cNvSpPr/>
      </dsp:nvSpPr>
      <dsp:spPr>
        <a:xfrm>
          <a:off x="5082020" y="0"/>
          <a:ext cx="3628799" cy="20158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4.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单击其中一条辅助线，并在任意一个方向上拖拽鼠标，在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3D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空间中旋转实例。（如图</a:t>
          </a:r>
          <a:r>
            <a:rPr lang="en-US" altLang="zh-CN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3.10</a:t>
          </a:r>
          <a:r>
            <a:rPr lang="zh-CN" altLang="en-US" sz="2000" kern="1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kern="12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082020" y="0"/>
        <a:ext cx="3628799" cy="2015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0387C-073C-481E-9994-B5E184D1832E}" type="datetimeFigureOut">
              <a:rPr lang="zh-CN" altLang="en-US" smtClean="0"/>
              <a:t>2017-12-20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74006-B7BE-423A-B0B3-DE9819B462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hyperlink" Target="http://nclass.infoepoch.net/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9" name="图片 9" descr="20080816153035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144000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79168410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3B5A8DC-D2B3-48BE-AD49-B916AF5BDF10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44988039-3753-4105-8887-0EE2371F11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973502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59971DD-6199-49A3-B677-451297F18D9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D579EAA7-88BB-4C60-A004-29DDADF7EB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32948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01879429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63983472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20205749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</a:t>
            </a:r>
            <a:r>
              <a:rPr lang="en-US" altLang="zh-CN" sz="1200" dirty="0" smtClean="0"/>
              <a:t>Animate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11" name="矩形 10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4980071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76FC8F-83AE-4568-A759-7F16A3D5069E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E45BDD2-B408-4FBD-8D9E-2C6F1CF500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046883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F0E457-BC97-406E-A6E9-6639A59A5BF4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E7495B84-3881-4784-8B7A-A2363BAE6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8889071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9C63E7A-E9D8-4ADF-8B3B-74967FD0EAD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A02AA97D-E4AB-4773-8C31-66424D480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9372843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D2A41B-6D6C-4FB0-9CED-E004B1BAF1A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DA232F1-6D5C-4BD2-A3CF-A2A69E2FC0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9957938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nclass.infoepoch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图片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7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736354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Animate CC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897" r:id="rId2"/>
    <p:sldLayoutId id="2147483898" r:id="rId3"/>
    <p:sldLayoutId id="2147483899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book.infoepoch.net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1835150" y="1989138"/>
            <a:ext cx="5113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zh-CN" sz="4000" b="1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buFont typeface="Arial" charset="0"/>
              <a:buNone/>
            </a:pPr>
            <a:r>
              <a:rPr lang="zh-CN" altLang="zh-CN" sz="4000" b="1">
                <a:latin typeface="黑体" pitchFamily="2" charset="-122"/>
                <a:ea typeface="黑体" pitchFamily="2" charset="-122"/>
              </a:rPr>
              <a:t>创建和编辑元件</a:t>
            </a:r>
          </a:p>
          <a:p>
            <a:pPr algn="ctr" eaLnBrk="1" hangingPunct="1">
              <a:buFont typeface="Arial" charset="0"/>
              <a:buNone/>
            </a:pPr>
            <a:endParaRPr lang="zh-CN" altLang="en-US" sz="4000"/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3267075" y="188913"/>
            <a:ext cx="1728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zh-CN" altLang="zh-CN" sz="4000" b="1">
                <a:latin typeface="黑体" pitchFamily="2" charset="-122"/>
                <a:ea typeface="黑体" pitchFamily="2" charset="-122"/>
              </a:rPr>
              <a:t>第三章</a:t>
            </a:r>
            <a:endParaRPr lang="en-US" altLang="zh-CN" sz="4000" b="1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908175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3.5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编辑元件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2028525820"/>
              </p:ext>
            </p:extLst>
          </p:nvPr>
        </p:nvGraphicFramePr>
        <p:xfrm>
          <a:off x="216024" y="692696"/>
          <a:ext cx="586814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6228184" y="5363368"/>
            <a:ext cx="7080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3.4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9462" name="图片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976"/>
            <a:ext cx="2764235" cy="201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908175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3.5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编辑元件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1407079901"/>
              </p:ext>
            </p:extLst>
          </p:nvPr>
        </p:nvGraphicFramePr>
        <p:xfrm>
          <a:off x="-540567" y="1556792"/>
          <a:ext cx="6552728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矩形 9"/>
          <p:cNvSpPr/>
          <p:nvPr/>
        </p:nvSpPr>
        <p:spPr>
          <a:xfrm>
            <a:off x="6888311" y="3645024"/>
            <a:ext cx="7080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3.5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9463" name="图片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57" y="1340768"/>
            <a:ext cx="2352675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392613"/>
            <a:ext cx="2857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6961906" y="5437188"/>
            <a:ext cx="7064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3.6</a:t>
            </a:r>
            <a:endParaRPr lang="zh-CN" alt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622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3.6 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3D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空间中定位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3891997930"/>
              </p:ext>
            </p:extLst>
          </p:nvPr>
        </p:nvGraphicFramePr>
        <p:xfrm>
          <a:off x="179512" y="1556792"/>
          <a:ext cx="8784530" cy="165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5" name="矩形 3"/>
          <p:cNvSpPr>
            <a:spLocks noChangeArrowheads="1"/>
          </p:cNvSpPr>
          <p:nvPr/>
        </p:nvSpPr>
        <p:spPr bwMode="auto">
          <a:xfrm>
            <a:off x="1835696" y="5556250"/>
            <a:ext cx="708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dirty="0"/>
              <a:t>图</a:t>
            </a:r>
            <a:r>
              <a:rPr lang="en-US" altLang="zh-CN" dirty="0"/>
              <a:t>3.7</a:t>
            </a:r>
            <a:endParaRPr lang="zh-CN" altLang="en-US" dirty="0"/>
          </a:p>
        </p:txBody>
      </p:sp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71" y="3645025"/>
            <a:ext cx="2958529" cy="191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599" y="3645025"/>
            <a:ext cx="3108793" cy="1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矩形 3"/>
          <p:cNvSpPr>
            <a:spLocks noChangeArrowheads="1"/>
          </p:cNvSpPr>
          <p:nvPr/>
        </p:nvSpPr>
        <p:spPr bwMode="auto">
          <a:xfrm>
            <a:off x="6300192" y="5580063"/>
            <a:ext cx="708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dirty="0"/>
              <a:t>图</a:t>
            </a:r>
            <a:r>
              <a:rPr lang="en-US" altLang="zh-CN" dirty="0"/>
              <a:t>3.8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2987847017"/>
              </p:ext>
            </p:extLst>
          </p:nvPr>
        </p:nvGraphicFramePr>
        <p:xfrm>
          <a:off x="179512" y="1413124"/>
          <a:ext cx="8712522" cy="2015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1835696" y="5589588"/>
            <a:ext cx="708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dirty="0"/>
              <a:t>图</a:t>
            </a:r>
            <a:r>
              <a:rPr lang="en-US" altLang="zh-CN" dirty="0"/>
              <a:t>3.9</a:t>
            </a:r>
            <a:endParaRPr lang="zh-CN" altLang="en-US" dirty="0"/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0"/>
            <a:ext cx="2879799" cy="178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03359"/>
            <a:ext cx="2885917" cy="178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2"/>
          <p:cNvSpPr>
            <a:spLocks noChangeArrowheads="1"/>
          </p:cNvSpPr>
          <p:nvPr/>
        </p:nvSpPr>
        <p:spPr bwMode="auto">
          <a:xfrm>
            <a:off x="6698828" y="5589588"/>
            <a:ext cx="825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dirty="0"/>
              <a:t>图</a:t>
            </a:r>
            <a:r>
              <a:rPr lang="en-US" altLang="zh-CN" dirty="0"/>
              <a:t>3.10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/>
          </p:nvPr>
        </p:nvSpPr>
        <p:spPr>
          <a:xfrm>
            <a:off x="-3205163" y="0"/>
            <a:ext cx="8229601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作业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981075"/>
            <a:ext cx="91440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b="1">
                <a:latin typeface="黑体" pitchFamily="2" charset="-122"/>
                <a:ea typeface="黑体" pitchFamily="2" charset="-122"/>
              </a:rPr>
              <a:t>一、模拟练习</a:t>
            </a:r>
            <a:endParaRPr lang="zh-CN" altLang="zh-CN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b="1"/>
              <a:t>   </a:t>
            </a:r>
            <a:r>
              <a:rPr lang="zh-CN" altLang="zh-CN"/>
              <a:t>打开 “模拟练习”文件目录，选择“</a:t>
            </a:r>
            <a:r>
              <a:rPr lang="en-US" altLang="zh-CN"/>
              <a:t>Lesson03/</a:t>
            </a:r>
            <a:r>
              <a:rPr lang="zh-CN" altLang="en-US"/>
              <a:t>模拟</a:t>
            </a:r>
            <a:r>
              <a:rPr lang="en-US" altLang="zh-CN"/>
              <a:t>/Complete</a:t>
            </a:r>
            <a:r>
              <a:rPr lang="zh-CN" altLang="en-US"/>
              <a:t>文件夹的</a:t>
            </a:r>
            <a:r>
              <a:rPr lang="en-US" altLang="zh-CN"/>
              <a:t>03</a:t>
            </a:r>
            <a:r>
              <a:rPr lang="zh-CN" altLang="en-US"/>
              <a:t>模拟</a:t>
            </a:r>
            <a:r>
              <a:rPr lang="en-US" altLang="zh-CN"/>
              <a:t>complete</a:t>
            </a:r>
            <a:r>
              <a:rPr lang="zh-CN" altLang="en-US"/>
              <a:t>（</a:t>
            </a:r>
            <a:r>
              <a:rPr lang="en-US" altLang="zh-CN"/>
              <a:t>CC 2017</a:t>
            </a:r>
            <a:r>
              <a:rPr lang="zh-CN" altLang="en-US"/>
              <a:t>）</a:t>
            </a:r>
            <a:r>
              <a:rPr lang="en-US" altLang="zh-CN"/>
              <a:t>.swf</a:t>
            </a:r>
            <a:r>
              <a:rPr lang="zh-CN" altLang="zh-CN"/>
              <a:t>”文件进行浏览播放，仿照</a:t>
            </a:r>
            <a:r>
              <a:rPr lang="en-US" altLang="zh-CN"/>
              <a:t>03</a:t>
            </a:r>
            <a:r>
              <a:rPr lang="zh-CN" altLang="en-US"/>
              <a:t>模拟</a:t>
            </a:r>
            <a:r>
              <a:rPr lang="en-US" altLang="zh-CN"/>
              <a:t>complete</a:t>
            </a:r>
            <a:r>
              <a:rPr lang="zh-CN" altLang="en-US"/>
              <a:t>（</a:t>
            </a:r>
            <a:r>
              <a:rPr lang="en-US" altLang="zh-CN"/>
              <a:t>CC 2017</a:t>
            </a:r>
            <a:r>
              <a:rPr lang="zh-CN" altLang="en-US"/>
              <a:t>）</a:t>
            </a:r>
            <a:r>
              <a:rPr lang="en-US" altLang="zh-CN"/>
              <a:t>.swf</a:t>
            </a:r>
            <a:r>
              <a:rPr lang="zh-CN" altLang="zh-CN"/>
              <a:t>文件，做一个类似的课件。课件资料已完整提供，保存在光盘目录“模拟练习</a:t>
            </a:r>
            <a:r>
              <a:rPr lang="en-US" altLang="zh-CN"/>
              <a:t>&gt;Lesson03</a:t>
            </a:r>
            <a:r>
              <a:rPr lang="zh-CN" altLang="zh-CN"/>
              <a:t>”中，或者从</a:t>
            </a:r>
            <a:r>
              <a:rPr lang="en-US" altLang="zh-CN">
                <a:hlinkClick r:id="rId2"/>
              </a:rPr>
              <a:t>http:// nclass.infoepoch.net</a:t>
            </a:r>
            <a:r>
              <a:rPr lang="zh-CN" altLang="zh-CN"/>
              <a:t>网站下载相关资源。</a:t>
            </a:r>
            <a:endParaRPr lang="en-US" altLang="zh-CN"/>
          </a:p>
          <a:p>
            <a:pPr eaLnBrk="1" hangingPunct="1">
              <a:buFont typeface="Arial" charset="0"/>
              <a:buNone/>
            </a:pPr>
            <a:endParaRPr lang="en-US" altLang="zh-CN"/>
          </a:p>
          <a:p>
            <a:pPr eaLnBrk="1" hangingPunct="1">
              <a:buFont typeface="Arial" charset="0"/>
              <a:buNone/>
            </a:pPr>
            <a:r>
              <a:rPr lang="zh-CN" altLang="zh-CN" b="1">
                <a:latin typeface="黑体" pitchFamily="2" charset="-122"/>
                <a:ea typeface="黑体" pitchFamily="2" charset="-122"/>
              </a:rPr>
              <a:t>二、自主创意</a:t>
            </a:r>
            <a:endParaRPr lang="zh-CN" altLang="zh-CN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b="1"/>
              <a:t>    </a:t>
            </a:r>
            <a:r>
              <a:rPr lang="zh-CN" altLang="zh-CN"/>
              <a:t>自主设计一个</a:t>
            </a:r>
            <a:r>
              <a:rPr lang="en-US" altLang="zh-CN"/>
              <a:t>Flash</a:t>
            </a:r>
            <a:r>
              <a:rPr lang="zh-CN" altLang="zh-CN"/>
              <a:t>课件，应用本章学习的元件的使用、滤镜等知识。你也可以把自己完成的作品上传到课程网站进行交流。</a:t>
            </a:r>
            <a:endParaRPr lang="en-US" altLang="zh-CN"/>
          </a:p>
          <a:p>
            <a:pPr eaLnBrk="1" hangingPunct="1">
              <a:buFont typeface="Arial" charset="0"/>
              <a:buNone/>
            </a:pPr>
            <a:endParaRPr lang="zh-CN" altLang="zh-CN"/>
          </a:p>
          <a:p>
            <a:pPr eaLnBrk="1" hangingPunct="1">
              <a:buFont typeface="Arial" charset="0"/>
              <a:buNone/>
            </a:pPr>
            <a:r>
              <a:rPr lang="zh-CN" altLang="zh-CN" b="1">
                <a:latin typeface="黑体" pitchFamily="2" charset="-122"/>
                <a:ea typeface="黑体" pitchFamily="2" charset="-122"/>
              </a:rPr>
              <a:t>三、理论题</a:t>
            </a:r>
            <a:endParaRPr lang="zh-CN" altLang="zh-CN">
              <a:latin typeface="黑体" pitchFamily="2" charset="-122"/>
              <a:ea typeface="黑体" pitchFamily="2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/>
              <a:t>1.</a:t>
            </a:r>
            <a:r>
              <a:rPr lang="zh-CN" altLang="zh-CN"/>
              <a:t>什么是元件，它与实例之间有什么区别？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/>
              <a:t>2.</a:t>
            </a:r>
            <a:r>
              <a:rPr lang="zh-CN" altLang="zh-CN"/>
              <a:t>可用于创建元件的两种方式。</a:t>
            </a:r>
          </a:p>
          <a:p>
            <a:pPr eaLnBrk="1" hangingPunct="1">
              <a:buFont typeface="Arial" charset="0"/>
              <a:buNone/>
            </a:pPr>
            <a:r>
              <a:rPr lang="en-US" altLang="zh-CN"/>
              <a:t>3.</a:t>
            </a:r>
            <a:r>
              <a:rPr lang="zh-CN" altLang="zh-CN"/>
              <a:t>在导入</a:t>
            </a:r>
            <a:r>
              <a:rPr lang="en-US" altLang="zh-CN"/>
              <a:t>Illustrator</a:t>
            </a:r>
            <a:r>
              <a:rPr lang="zh-CN" altLang="zh-CN"/>
              <a:t>文件时，如果选择将图层导入为图层，则会发生什么？如果选择将图层导入为关键帧，则又会发生什么？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/>
              <a:t>4.</a:t>
            </a:r>
            <a:r>
              <a:rPr lang="zh-CN" altLang="zh-CN"/>
              <a:t>在</a:t>
            </a:r>
            <a:r>
              <a:rPr lang="en-US" altLang="zh-CN"/>
              <a:t>Flash</a:t>
            </a:r>
            <a:r>
              <a:rPr lang="zh-CN" altLang="zh-CN"/>
              <a:t>中怎样更改实例的透明度？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/>
              <a:t>5.</a:t>
            </a:r>
            <a:r>
              <a:rPr lang="zh-CN" altLang="zh-CN"/>
              <a:t>编辑元件的两种方式是什么？</a:t>
            </a:r>
          </a:p>
          <a:p>
            <a:pPr eaLnBrk="1" hangingPunct="1">
              <a:buFont typeface="Arial" charset="0"/>
              <a:buNone/>
            </a:pPr>
            <a:endParaRPr lang="en-US" altLang="zh-CN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/>
          </p:nvPr>
        </p:nvSpPr>
        <p:spPr>
          <a:xfrm>
            <a:off x="-2628900" y="0"/>
            <a:ext cx="8229600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理论题答案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96975"/>
            <a:ext cx="867568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元件是图形、按钮或影片剪辑，在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Flash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中只需创建它们一次，然后就可以在整个文档或其他文档中重用它们。所有元件都存储在“库”面板中。实例是位于“舞台”上的 元件的副本。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创建元件有两种方式：第一种方式是选择“插入”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&gt;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“新建元件”；第二种方式是选取“舞台”上现有的对象，然后选择“修改”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&gt;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“转换为元件”。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当把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Illustrator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文件中的图层导入为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Flash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中的图层时，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Flash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将识别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Illustrator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文档中的图层，并在“时间轴”中把它们添加到“时间轴”当中的单独的帧中，并未它们创建关键帧。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实例的透明度是由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Alpha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值确定的。要更改透明度，可以在“属性”检查器中从“色彩效果”菜单中选择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Alpha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，然后更改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Alpha</a:t>
            </a:r>
            <a:r>
              <a:rPr lang="zh-CN" altLang="zh-CN" kern="100" dirty="0">
                <a:latin typeface="Calibri"/>
                <a:ea typeface="宋体"/>
                <a:cs typeface="Times New Roman"/>
              </a:rPr>
              <a:t>的百分数。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编辑元件的两种方式是：双击“库”中的元件进入元件编辑模式；或双击“舞台”上的实例就地进行编辑。就地编辑元件允许查看实例周围的其他对象。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>
            <a:off x="1475656" y="1340768"/>
            <a:ext cx="6048672" cy="3312368"/>
          </a:xfrm>
          <a:prstGeom prst="snip2Diag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9" name="标题 1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2676525" cy="971550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本章学习内容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内容占位符 1"/>
          <p:cNvSpPr>
            <a:spLocks noGrp="1" noChangeArrowheads="1"/>
          </p:cNvSpPr>
          <p:nvPr>
            <p:ph idx="1"/>
          </p:nvPr>
        </p:nvSpPr>
        <p:spPr>
          <a:xfrm>
            <a:off x="2184400" y="1485900"/>
            <a:ext cx="6996113" cy="3382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创建新元件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编辑元件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了解各种元件类型之间的区别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了解元件与实例之间的区别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调整大小和位置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利用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滤镜应用特效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3D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空间中定位对象</a:t>
            </a:r>
          </a:p>
          <a:p>
            <a:pPr>
              <a:buFont typeface="Arial" pitchFamily="34" charset="0"/>
              <a:buChar char="•"/>
              <a:defRPr/>
            </a:pPr>
            <a:endParaRPr lang="zh-CN" altLang="en-US" dirty="0" smtClean="0"/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455613" y="4941888"/>
            <a:ext cx="8424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>
                <a:latin typeface="楷体" pitchFamily="49" charset="-122"/>
                <a:ea typeface="楷体" pitchFamily="49" charset="-122"/>
              </a:rPr>
              <a:t>完成本课的学习需要大约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小时，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开始学习之前请访问该书籍学习网站（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http:// nclass.infoepoch.net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），下载本章的配套学习资源到你的电脑硬盘中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。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323850" y="2708920"/>
            <a:ext cx="8280598" cy="2520280"/>
          </a:xfrm>
          <a:prstGeom prst="round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3" name="标题 1"/>
          <p:cNvSpPr>
            <a:spLocks noGrp="1" noChangeArrowheads="1"/>
          </p:cNvSpPr>
          <p:nvPr>
            <p:ph type="title"/>
          </p:nvPr>
        </p:nvSpPr>
        <p:spPr>
          <a:xfrm>
            <a:off x="14288" y="0"/>
            <a:ext cx="1965325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知识点</a:t>
            </a:r>
            <a:endParaRPr lang="zh-CN" altLang="en-US" sz="3000" b="1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266" name="内容占位符 1"/>
          <p:cNvSpPr>
            <a:spLocks noGrp="1" noChangeArrowheads="1"/>
          </p:cNvSpPr>
          <p:nvPr>
            <p:ph idx="1"/>
          </p:nvPr>
        </p:nvSpPr>
        <p:spPr>
          <a:xfrm>
            <a:off x="590550" y="2781300"/>
            <a:ext cx="8229600" cy="2376488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创建元件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管理元件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编辑元件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创建与编辑实例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使用库项目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编辑库项目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共享库资源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　滤镜的使用　多种滤镜特效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3D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空间中定位对象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  3D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旋转工具 </a:t>
            </a:r>
            <a:r>
              <a:rPr lang="en-US" altLang="zh-CN" sz="2000" kern="1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2000" kern="100" dirty="0" smtClean="0">
                <a:latin typeface="Calibri"/>
                <a:ea typeface="宋体"/>
                <a:cs typeface="Times New Roman"/>
              </a:rPr>
              <a:t>元件的混合模式和颜色设置</a:t>
            </a:r>
          </a:p>
        </p:txBody>
      </p:sp>
      <p:sp>
        <p:nvSpPr>
          <p:cNvPr id="12295" name="矩形 3"/>
          <p:cNvSpPr>
            <a:spLocks noChangeArrowheads="1"/>
          </p:cNvSpPr>
          <p:nvPr/>
        </p:nvSpPr>
        <p:spPr bwMode="auto">
          <a:xfrm>
            <a:off x="323850" y="1212850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>
                <a:latin typeface="楷体" pitchFamily="49" charset="-122"/>
                <a:ea typeface="楷体" pitchFamily="49" charset="-122"/>
              </a:rPr>
              <a:t>由于本书篇幅有限，下面知识点并非在本章中都有涉及或详细讲解，在本书的学习网站（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http://nclass.infoepoch.net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）有详细的学习资料和微视频讲解，欢迎登录学习和下载。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1332656" y="0"/>
            <a:ext cx="6192838" cy="981075"/>
          </a:xfrm>
        </p:spPr>
        <p:txBody>
          <a:bodyPr/>
          <a:lstStyle/>
          <a:p>
            <a:pPr eaLnBrk="1" hangingPunct="1"/>
            <a:r>
              <a:rPr lang="zh-CN" altLang="zh-CN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本章范例介</a:t>
            </a:r>
            <a:r>
              <a:rPr lang="zh-CN" altLang="en-US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绍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216222" y="1052736"/>
            <a:ext cx="8604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    本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章使用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Illustrator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图形文件、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Photoshop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文件和一些元件创建了一幅沙滩冲浪的图像，它带有一些非常有趣的效果。通过这个案例，学习创建或转换元件，图形的二次创作，元件实例的应用等。学习如何使用元件是创建任何动画或交互性效果的必要步骤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928" y="2366045"/>
            <a:ext cx="61214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635896" y="5517232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zh-CN" dirty="0" smtClean="0">
                <a:latin typeface="仿宋" pitchFamily="49" charset="-122"/>
                <a:ea typeface="仿宋" pitchFamily="49" charset="-122"/>
              </a:rPr>
              <a:t>图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3.1</a:t>
            </a:r>
            <a:endParaRPr lang="zh-CN" altLang="zh-CN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973138" y="0"/>
            <a:ext cx="6192838" cy="981075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3.1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预览完成的课件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87624" y="1844824"/>
            <a:ext cx="7128792" cy="345638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4342" name="内容占位符 1"/>
          <p:cNvSpPr>
            <a:spLocks noGrp="1" noChangeArrowheads="1"/>
          </p:cNvSpPr>
          <p:nvPr>
            <p:ph idx="1"/>
          </p:nvPr>
        </p:nvSpPr>
        <p:spPr>
          <a:xfrm>
            <a:off x="1368425" y="2133600"/>
            <a:ext cx="5975350" cy="3024188"/>
          </a:xfrm>
        </p:spPr>
        <p:txBody>
          <a:bodyPr/>
          <a:lstStyle/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右键单击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Lesson03/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03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文件，在打开方式中选择已安装的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播放器对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03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进行播放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关闭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3. 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菜单栏中选择“文件”＞“打开”， 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选择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Lesson/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03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fla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并打开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2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576263" y="1125538"/>
            <a:ext cx="860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查看最终的项目，了解在学习使用元件时将要创建的内容。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1476375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3.2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导入</a:t>
            </a:r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photoshop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文件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346200"/>
            <a:ext cx="878547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1. 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在菜单栏中选择“文件”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导入”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导入到舞台”按钮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2. 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依次选择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Lesson03/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素材文件夹中的沙滩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psd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、小明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psd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、贝壳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psd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文件并打开。</a:t>
            </a:r>
          </a:p>
          <a:p>
            <a:pPr eaLnBrk="1" hangingPunct="1">
              <a:buFont typeface="Arial" charset="0"/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 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依次给新建的图层命名为沙滩、小明、贝壳，利用属性面板调整大小和位置（如图</a:t>
            </a: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3.1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051720" y="5605363"/>
            <a:ext cx="375503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3.1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8" name="图片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726" y="3140968"/>
            <a:ext cx="4123434" cy="238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>
          <a:xfrm>
            <a:off x="-1620838" y="0"/>
            <a:ext cx="8229601" cy="981075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3.3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导入</a:t>
            </a:r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illustrator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文件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3972128546"/>
              </p:ext>
            </p:extLst>
          </p:nvPr>
        </p:nvGraphicFramePr>
        <p:xfrm>
          <a:off x="323528" y="1325456"/>
          <a:ext cx="799204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6684963" y="5507038"/>
            <a:ext cx="7080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3.9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6389" name="图片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01938"/>
            <a:ext cx="2543175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5292725" y="5338763"/>
            <a:ext cx="706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zh-CN"/>
              <a:t>图</a:t>
            </a:r>
            <a:r>
              <a:rPr lang="en-US" altLang="zh-CN"/>
              <a:t>3.2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形标注 3"/>
          <p:cNvSpPr/>
          <p:nvPr/>
        </p:nvSpPr>
        <p:spPr>
          <a:xfrm>
            <a:off x="618604" y="1340768"/>
            <a:ext cx="8388424" cy="3168352"/>
          </a:xfrm>
          <a:prstGeom prst="wedgeEllipse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3" name="标题 1"/>
          <p:cNvSpPr>
            <a:spLocks noGrp="1" noChangeArrowheads="1"/>
          </p:cNvSpPr>
          <p:nvPr>
            <p:ph type="title"/>
          </p:nvPr>
        </p:nvSpPr>
        <p:spPr>
          <a:xfrm>
            <a:off x="-24130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3.4  </a:t>
            </a:r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创建元件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414" name="内容占位符 1"/>
          <p:cNvSpPr>
            <a:spLocks noGrp="1" noChangeArrowheads="1"/>
          </p:cNvSpPr>
          <p:nvPr>
            <p:ph idx="1"/>
          </p:nvPr>
        </p:nvSpPr>
        <p:spPr>
          <a:xfrm>
            <a:off x="1692275" y="1916113"/>
            <a:ext cx="6335713" cy="2500312"/>
          </a:xfrm>
        </p:spPr>
        <p:txBody>
          <a:bodyPr/>
          <a:lstStyle/>
          <a:p>
            <a:pPr marL="0" indent="457200">
              <a:buFont typeface="Arial" charset="0"/>
              <a:buNone/>
            </a:pPr>
            <a:r>
              <a:rPr lang="zh-CN" altLang="zh-CN" sz="1800" smtClean="0">
                <a:solidFill>
                  <a:schemeClr val="bg1"/>
                </a:solidFill>
              </a:rPr>
              <a:t>在</a:t>
            </a:r>
            <a:r>
              <a:rPr lang="en-US" altLang="zh-CN" sz="1800" smtClean="0">
                <a:solidFill>
                  <a:schemeClr val="bg1"/>
                </a:solidFill>
              </a:rPr>
              <a:t>flash</a:t>
            </a:r>
            <a:r>
              <a:rPr lang="zh-CN" altLang="zh-CN" sz="1800" smtClean="0">
                <a:solidFill>
                  <a:schemeClr val="bg1"/>
                </a:solidFill>
              </a:rPr>
              <a:t>中，可以用两种方式创建元件。第一种方式是在“舞台”上不选取任何内容，然后选择“插入”＞“新建元件”，进入元件编辑模式后就可以开始绘制或导入用于元件的图形了。</a:t>
            </a:r>
          </a:p>
          <a:p>
            <a:pPr marL="0" indent="457200">
              <a:buFont typeface="Arial" charset="0"/>
              <a:buNone/>
            </a:pPr>
            <a:r>
              <a:rPr lang="en-US" altLang="zh-CN" sz="1800" smtClean="0">
                <a:solidFill>
                  <a:schemeClr val="bg1"/>
                </a:solidFill>
              </a:rPr>
              <a:t>  </a:t>
            </a:r>
            <a:r>
              <a:rPr lang="zh-CN" altLang="zh-CN" sz="1800" smtClean="0">
                <a:solidFill>
                  <a:schemeClr val="bg1"/>
                </a:solidFill>
              </a:rPr>
              <a:t>第二种方式是选取“舞台”上现有的图形，然后选择“修改”＞“转换为元件”（</a:t>
            </a:r>
            <a:r>
              <a:rPr lang="en-US" altLang="zh-CN" sz="1800" smtClean="0">
                <a:solidFill>
                  <a:schemeClr val="bg1"/>
                </a:solidFill>
              </a:rPr>
              <a:t>F8</a:t>
            </a:r>
            <a:r>
              <a:rPr lang="zh-CN" altLang="zh-CN" sz="1800" smtClean="0">
                <a:solidFill>
                  <a:schemeClr val="bg1"/>
                </a:solidFill>
              </a:rPr>
              <a:t>键）。这将把选取的内容都自动放在新元件内。</a:t>
            </a:r>
            <a:endParaRPr lang="zh-CN" altLang="en-US" sz="1800" smtClean="0">
              <a:solidFill>
                <a:schemeClr val="bg1"/>
              </a:solidFill>
            </a:endParaRPr>
          </a:p>
        </p:txBody>
      </p:sp>
      <p:sp>
        <p:nvSpPr>
          <p:cNvPr id="17415" name="矩形 1"/>
          <p:cNvSpPr>
            <a:spLocks noChangeArrowheads="1"/>
          </p:cNvSpPr>
          <p:nvPr/>
        </p:nvSpPr>
        <p:spPr bwMode="auto">
          <a:xfrm>
            <a:off x="611188" y="5013325"/>
            <a:ext cx="7921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>
                <a:latin typeface="楷体" pitchFamily="49" charset="-122"/>
                <a:ea typeface="楷体" pitchFamily="49" charset="-122"/>
              </a:rPr>
              <a:t>注意：当使用“转换为元件”时，实际上不会“转换”任何内容，而是把所选的内容都放在元件内。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1"/>
          <p:cNvSpPr>
            <a:spLocks noGrp="1" noChangeArrowheads="1"/>
          </p:cNvSpPr>
          <p:nvPr>
            <p:ph idx="1"/>
          </p:nvPr>
        </p:nvSpPr>
        <p:spPr>
          <a:xfrm>
            <a:off x="457200" y="981075"/>
            <a:ext cx="8229600" cy="6762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zh-CN" altLang="en-US" sz="180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对于本课程，将选取导入的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Illustrator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图形通过第二种方式转换为元件。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395288" y="1458788"/>
          <a:ext cx="8137525" cy="1754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3462338" y="5230813"/>
            <a:ext cx="7080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kern="100" dirty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3.3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8437" name="图片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357563"/>
            <a:ext cx="41052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2092</Words>
  <Application>Microsoft Office PowerPoint</Application>
  <PresentationFormat>全屏显示(4:3)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本章学习内容</vt:lpstr>
      <vt:lpstr>知识点</vt:lpstr>
      <vt:lpstr>本章范例介绍</vt:lpstr>
      <vt:lpstr>3.1 预览完成的课件</vt:lpstr>
      <vt:lpstr>3.2 导入photoshop文件</vt:lpstr>
      <vt:lpstr>3.3 导入illustrator文件</vt:lpstr>
      <vt:lpstr>3.4  创建元件</vt:lpstr>
      <vt:lpstr>幻灯片 9</vt:lpstr>
      <vt:lpstr>3.5 编辑元件</vt:lpstr>
      <vt:lpstr>3.5 编辑元件</vt:lpstr>
      <vt:lpstr>3.6  在3D空间中定位</vt:lpstr>
      <vt:lpstr>幻灯片 13</vt:lpstr>
      <vt:lpstr>作业</vt:lpstr>
      <vt:lpstr>理论题答案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mml</dc:creator>
  <cp:lastModifiedBy>Administrator</cp:lastModifiedBy>
  <cp:revision>57</cp:revision>
  <dcterms:modified xsi:type="dcterms:W3CDTF">2017-12-20T03:46:47Z</dcterms:modified>
</cp:coreProperties>
</file>